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Second Outline Level</a:t>
            </a:r>
            <a:endParaRPr b="0" lang="en-IN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950" spc="-1" strike="noStrike">
                <a:latin typeface="Arial"/>
              </a:rPr>
              <a:t>Third Outline Level</a:t>
            </a:r>
            <a:endParaRPr b="0" lang="en-IN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29" spc="-1" strike="noStrike">
                <a:latin typeface="Arial"/>
              </a:rPr>
              <a:t>Fourth Outline Level</a:t>
            </a:r>
            <a:endParaRPr b="0" lang="en-IN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Fifth Outline Level</a:t>
            </a:r>
            <a:endParaRPr b="0" lang="en-IN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Sixth Outline Level</a:t>
            </a:r>
            <a:endParaRPr b="0" lang="en-IN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29" spc="-1" strike="noStrike">
                <a:latin typeface="Arial"/>
              </a:rPr>
              <a:t>Seventh Outline Level</a:t>
            </a:r>
            <a:endParaRPr b="0" lang="en-IN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F1B4B02-35D7-4C72-9970-4509BAD18924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564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What is PHP?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PHP (recursive acronym for PHP: Hypertext Preprocessor) is a widely-used open source general-purpose scripting language that is especially suited for web development and can be embedded into HTML. </a:t>
            </a:r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&lt;!DOCTYPE html&gt;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&lt;html&gt;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    </a:t>
            </a:r>
            <a:r>
              <a:rPr b="0" lang="en-IN" sz="1400" spc="-1" strike="noStrike">
                <a:latin typeface="Arial"/>
              </a:rPr>
              <a:t>&lt;head&gt;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        </a:t>
            </a:r>
            <a:r>
              <a:rPr b="0" lang="en-IN" sz="1400" spc="-1" strike="noStrike">
                <a:latin typeface="Arial"/>
              </a:rPr>
              <a:t>&lt;title&gt;Example&lt;/title&gt;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    </a:t>
            </a:r>
            <a:r>
              <a:rPr b="0" lang="en-IN" sz="1400" spc="-1" strike="noStrike">
                <a:latin typeface="Arial"/>
              </a:rPr>
              <a:t>&lt;/head&gt;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    </a:t>
            </a:r>
            <a:r>
              <a:rPr b="0" lang="en-IN" sz="1400" spc="-1" strike="noStrike">
                <a:latin typeface="Arial"/>
              </a:rPr>
              <a:t>&lt;body&gt;</a:t>
            </a:r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        </a:t>
            </a:r>
            <a:r>
              <a:rPr b="0" lang="en-IN" sz="1400" spc="-1" strike="noStrike">
                <a:latin typeface="Arial"/>
              </a:rPr>
              <a:t>&lt;?php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            </a:t>
            </a:r>
            <a:r>
              <a:rPr b="0" lang="en-IN" sz="1400" spc="-1" strike="noStrike">
                <a:latin typeface="Arial"/>
              </a:rPr>
              <a:t>echo "Hi, I'm a PHP script!";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        </a:t>
            </a:r>
            <a:r>
              <a:rPr b="0" lang="en-IN" sz="1400" spc="-1" strike="noStrike">
                <a:latin typeface="Arial"/>
              </a:rPr>
              <a:t>?&gt;</a:t>
            </a:r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    </a:t>
            </a:r>
            <a:r>
              <a:rPr b="0" lang="en-IN" sz="1400" spc="-1" strike="noStrike">
                <a:latin typeface="Arial"/>
              </a:rPr>
              <a:t>&lt;/body&gt;</a:t>
            </a:r>
            <a:endParaRPr b="0" lang="en-IN" sz="1400" spc="-1" strike="noStrike">
              <a:latin typeface="Arial"/>
            </a:endParaRPr>
          </a:p>
          <a:p>
            <a:r>
              <a:rPr b="0" lang="en-IN" sz="1400" spc="-1" strike="noStrike">
                <a:latin typeface="Arial"/>
              </a:rPr>
              <a:t>&lt;/html&gt;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057880" y="144000"/>
            <a:ext cx="1734120" cy="1040400"/>
          </a:xfrm>
          <a:prstGeom prst="rect">
            <a:avLst/>
          </a:prstGeom>
          <a:ln>
            <a:noFill/>
          </a:ln>
        </p:spPr>
      </p:pic>
      <p:sp>
        <p:nvSpPr>
          <p:cNvPr id="45" name="TextShape 3"/>
          <p:cNvSpPr txBox="1"/>
          <p:nvPr/>
        </p:nvSpPr>
        <p:spPr>
          <a:xfrm>
            <a:off x="5760" y="5240160"/>
            <a:ext cx="3546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8AC51C06-4351-442B-86DF-A59FEB30F085}" type="slidenum">
              <a:rPr b="0" lang="en-IN" sz="2400" spc="-1" strike="noStrike">
                <a:solidFill>
                  <a:srgbClr val="800080"/>
                </a:solidFill>
                <a:latin typeface="Arial"/>
              </a:rPr>
              <a:t>&lt;number&gt;</a:t>
            </a:fld>
            <a:endParaRPr b="0" lang="en-IN" sz="2400" spc="-1" strike="noStrike">
              <a:solidFill>
                <a:srgbClr val="8000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Type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9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 </a:t>
            </a:r>
            <a:r>
              <a:rPr b="0" lang="en-IN" sz="2600" spc="-1" strike="noStrike">
                <a:latin typeface="Arial"/>
              </a:rPr>
              <a:t>scalar types: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Bool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Int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float (floating-point number, double)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String</a:t>
            </a:r>
            <a:endParaRPr b="0" lang="en-IN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Compound type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Array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Object</a:t>
            </a:r>
            <a:endParaRPr b="0" lang="en-IN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Special type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Null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IN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28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058240" y="144000"/>
            <a:ext cx="1734120" cy="1040400"/>
          </a:xfrm>
          <a:prstGeom prst="rect">
            <a:avLst/>
          </a:prstGeom>
          <a:ln>
            <a:noFill/>
          </a:ln>
        </p:spPr>
      </p:pic>
      <p:sp>
        <p:nvSpPr>
          <p:cNvPr id="85" name="TextShape 3"/>
          <p:cNvSpPr txBox="1"/>
          <p:nvPr/>
        </p:nvSpPr>
        <p:spPr>
          <a:xfrm>
            <a:off x="5760" y="5240160"/>
            <a:ext cx="6422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1303D8BE-1070-4271-BEEE-86257D038408}" type="slidenum">
              <a:rPr b="0" lang="en-IN" sz="2400" spc="-1" strike="noStrike">
                <a:solidFill>
                  <a:srgbClr val="800080"/>
                </a:solidFill>
                <a:latin typeface="Arial"/>
              </a:rPr>
              <a:t>&lt;number&gt;</a:t>
            </a:fld>
            <a:endParaRPr b="0" lang="en-IN" sz="2400" spc="-1" strike="noStrike">
              <a:solidFill>
                <a:srgbClr val="800080"/>
              </a:solidFill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44920" y="5400000"/>
            <a:ext cx="642708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latin typeface="Arial"/>
              </a:rPr>
              <a:t>gettype($a);//boolean|string    is_int($int)             is_string($s);          settype($foo, "integer|string");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Type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7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Booleans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Integers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Floating point numbers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Strings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Numeric strings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Arrays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Objects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Resources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NULL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8058240" y="144000"/>
            <a:ext cx="1734120" cy="1040400"/>
          </a:xfrm>
          <a:prstGeom prst="rect">
            <a:avLst/>
          </a:prstGeom>
          <a:ln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5760" y="5240160"/>
            <a:ext cx="7862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23BF9CCD-CB01-4212-AE6D-19E252A16C87}" type="slidenum">
              <a:rPr b="0" lang="en-IN" sz="2400" spc="-1" strike="noStrike">
                <a:solidFill>
                  <a:srgbClr val="800080"/>
                </a:solidFill>
                <a:latin typeface="Arial"/>
              </a:rPr>
              <a:t>&lt;number&gt;</a:t>
            </a:fld>
            <a:endParaRPr b="0" lang="en-IN" sz="2400" spc="-1" strike="noStrike">
              <a:solidFill>
                <a:srgbClr val="8000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Variables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Naming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Predefined Variables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Variable scope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local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Global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 </a:t>
            </a:r>
            <a:r>
              <a:rPr b="0" lang="en-IN" sz="2280" spc="-1" strike="noStrike">
                <a:latin typeface="Arial"/>
              </a:rPr>
              <a:t>$GLOBALS []</a:t>
            </a:r>
            <a:endParaRPr b="0" lang="en-IN" sz="228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058240" y="144000"/>
            <a:ext cx="1734120" cy="1040400"/>
          </a:xfrm>
          <a:prstGeom prst="rect">
            <a:avLst/>
          </a:prstGeom>
          <a:ln>
            <a:noFill/>
          </a:ln>
        </p:spPr>
      </p:pic>
      <p:sp>
        <p:nvSpPr>
          <p:cNvPr id="94" name="TextShape 3"/>
          <p:cNvSpPr txBox="1"/>
          <p:nvPr/>
        </p:nvSpPr>
        <p:spPr>
          <a:xfrm>
            <a:off x="5760" y="5240520"/>
            <a:ext cx="7862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D79E3C71-8738-4BFA-B12C-F470E1305ADE}" type="slidenum">
              <a:rPr b="0" lang="en-IN" sz="2400" spc="-1" strike="noStrike">
                <a:solidFill>
                  <a:srgbClr val="800080"/>
                </a:solidFill>
                <a:latin typeface="Arial"/>
              </a:rPr>
              <a:t>&lt;number&gt;</a:t>
            </a:fld>
            <a:endParaRPr b="0" lang="en-IN" sz="2400" spc="-1" strike="noStrike">
              <a:solidFill>
                <a:srgbClr val="800080"/>
              </a:solidFill>
              <a:latin typeface="Arial"/>
            </a:endParaRPr>
          </a:p>
        </p:txBody>
      </p:sp>
      <p:sp>
        <p:nvSpPr>
          <p:cNvPr id="95" name="TextShape 4"/>
          <p:cNvSpPr txBox="1"/>
          <p:nvPr/>
        </p:nvSpPr>
        <p:spPr>
          <a:xfrm>
            <a:off x="720000" y="5383440"/>
            <a:ext cx="3312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latin typeface="Arial"/>
              </a:rPr>
              <a:t>Predef: Superglobals                $GLOBALS['b'] 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Constants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Once a constant is defined, it can never be changed or undefined.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Defined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const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Define()</a:t>
            </a:r>
            <a:endParaRPr b="0" lang="en-IN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Predefined Constants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Magic constants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058240" y="144000"/>
            <a:ext cx="1734120" cy="1040400"/>
          </a:xfrm>
          <a:prstGeom prst="rect">
            <a:avLst/>
          </a:prstGeom>
          <a:ln>
            <a:noFill/>
          </a:ln>
        </p:spPr>
      </p:pic>
      <p:sp>
        <p:nvSpPr>
          <p:cNvPr id="99" name="TextShape 3"/>
          <p:cNvSpPr txBox="1"/>
          <p:nvPr/>
        </p:nvSpPr>
        <p:spPr>
          <a:xfrm>
            <a:off x="5760" y="5240520"/>
            <a:ext cx="7862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537617A9-2DBE-4D33-BCB9-6BAFB93C04BF}" type="slidenum">
              <a:rPr b="0" lang="en-IN" sz="2400" spc="-1" strike="noStrike">
                <a:solidFill>
                  <a:srgbClr val="800080"/>
                </a:solidFill>
                <a:latin typeface="Arial"/>
              </a:rPr>
              <a:t>&lt;number&gt;</a:t>
            </a:fld>
            <a:endParaRPr b="0" lang="en-IN" sz="2400" spc="-1" strike="noStrike">
              <a:solidFill>
                <a:srgbClr val="800080"/>
              </a:solidFill>
              <a:latin typeface="Arial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776520" y="5400000"/>
            <a:ext cx="6855480" cy="50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latin typeface="Arial"/>
              </a:rPr>
              <a:t>define("PIV", "d2");   echo PIV; // outputs "d2"</a:t>
            </a:r>
            <a:endParaRPr b="0" lang="en-IN" sz="1000" spc="-1" strike="noStrike">
              <a:latin typeface="Arial"/>
            </a:endParaRPr>
          </a:p>
          <a:p>
            <a:endParaRPr b="0" lang="en-IN" sz="1000" spc="-1" strike="noStrike">
              <a:latin typeface="Arial"/>
            </a:endParaRPr>
          </a:p>
        </p:txBody>
      </p:sp>
      <p:sp>
        <p:nvSpPr>
          <p:cNvPr id="101" name="TextShape 5"/>
          <p:cNvSpPr txBox="1"/>
          <p:nvPr/>
        </p:nvSpPr>
        <p:spPr>
          <a:xfrm>
            <a:off x="3460320" y="5400000"/>
            <a:ext cx="4459680" cy="111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latin typeface="Arial"/>
              </a:rPr>
              <a:t>const CONS = 'Hello World'; echo CONS;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Operators and Control Structures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Next day 3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8058240" y="144000"/>
            <a:ext cx="1734120" cy="1040400"/>
          </a:xfrm>
          <a:prstGeom prst="rect">
            <a:avLst/>
          </a:prstGeom>
          <a:ln>
            <a:noFill/>
          </a:ln>
        </p:spPr>
      </p:pic>
      <p:sp>
        <p:nvSpPr>
          <p:cNvPr id="105" name="TextShape 3"/>
          <p:cNvSpPr txBox="1"/>
          <p:nvPr/>
        </p:nvSpPr>
        <p:spPr>
          <a:xfrm>
            <a:off x="5760" y="5240520"/>
            <a:ext cx="7862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1E69F452-454D-4492-A15B-FBC87925325B}" type="slidenum">
              <a:rPr b="0" lang="en-IN" sz="2400" spc="-1" strike="noStrike">
                <a:solidFill>
                  <a:srgbClr val="800080"/>
                </a:solidFill>
                <a:latin typeface="Arial"/>
              </a:rPr>
              <a:t>&lt;number&gt;</a:t>
            </a:fld>
            <a:endParaRPr b="0" lang="en-IN" sz="2400" spc="-1" strike="noStrike">
              <a:solidFill>
                <a:srgbClr val="8000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Constants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Once a constant is defined, it can never be changed or undefined.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Defined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const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Define()</a:t>
            </a:r>
            <a:endParaRPr b="0" lang="en-IN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Predefined Constants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Magic constants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8058240" y="144000"/>
            <a:ext cx="1734120" cy="1040400"/>
          </a:xfrm>
          <a:prstGeom prst="rect">
            <a:avLst/>
          </a:prstGeom>
          <a:ln>
            <a:noFill/>
          </a:ln>
        </p:spPr>
      </p:pic>
      <p:sp>
        <p:nvSpPr>
          <p:cNvPr id="109" name="TextShape 3"/>
          <p:cNvSpPr txBox="1"/>
          <p:nvPr/>
        </p:nvSpPr>
        <p:spPr>
          <a:xfrm>
            <a:off x="5760" y="5240520"/>
            <a:ext cx="7862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A8256DE0-D3A5-4DAA-B1C2-4D55A093469E}" type="slidenum">
              <a:rPr b="0" lang="en-IN" sz="2400" spc="-1" strike="noStrike">
                <a:solidFill>
                  <a:srgbClr val="800080"/>
                </a:solidFill>
                <a:latin typeface="Arial"/>
              </a:rPr>
              <a:t>&lt;number&gt;</a:t>
            </a:fld>
            <a:endParaRPr b="0" lang="en-IN" sz="2400" spc="-1" strike="noStrike">
              <a:solidFill>
                <a:srgbClr val="800080"/>
              </a:solidFill>
              <a:latin typeface="Arial"/>
            </a:endParaRPr>
          </a:p>
        </p:txBody>
      </p:sp>
      <p:sp>
        <p:nvSpPr>
          <p:cNvPr id="110" name="TextShape 4"/>
          <p:cNvSpPr txBox="1"/>
          <p:nvPr/>
        </p:nvSpPr>
        <p:spPr>
          <a:xfrm>
            <a:off x="776520" y="5400000"/>
            <a:ext cx="6855480" cy="50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latin typeface="Arial"/>
              </a:rPr>
              <a:t>define("PIV", "d2");   echo PIV; // outputs "d2"</a:t>
            </a:r>
            <a:endParaRPr b="0" lang="en-IN" sz="1000" spc="-1" strike="noStrike">
              <a:latin typeface="Arial"/>
            </a:endParaRPr>
          </a:p>
          <a:p>
            <a:endParaRPr b="0" lang="en-IN" sz="1000" spc="-1" strike="noStrike">
              <a:latin typeface="Arial"/>
            </a:endParaRPr>
          </a:p>
        </p:txBody>
      </p:sp>
      <p:sp>
        <p:nvSpPr>
          <p:cNvPr id="111" name="TextShape 5"/>
          <p:cNvSpPr txBox="1"/>
          <p:nvPr/>
        </p:nvSpPr>
        <p:spPr>
          <a:xfrm>
            <a:off x="3460320" y="5400000"/>
            <a:ext cx="4459680" cy="111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latin typeface="Arial"/>
              </a:rPr>
              <a:t>const CONS = 'Hello World'; echo CONS;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What can PHP do?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Server side scripting.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Command line scripting.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Writing desktop application.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8058240" y="144000"/>
            <a:ext cx="1734120" cy="1040400"/>
          </a:xfrm>
          <a:prstGeom prst="rect">
            <a:avLst/>
          </a:prstGeom>
          <a:ln>
            <a:noFill/>
          </a:ln>
        </p:spPr>
      </p:pic>
      <p:sp>
        <p:nvSpPr>
          <p:cNvPr id="49" name="TextShape 3"/>
          <p:cNvSpPr txBox="1"/>
          <p:nvPr/>
        </p:nvSpPr>
        <p:spPr>
          <a:xfrm>
            <a:off x="5400" y="5239800"/>
            <a:ext cx="3546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2F778FA1-724B-4D2A-9CB1-9FB84E1B6AA6}" type="slidenum">
              <a:rPr b="0" lang="en-IN" sz="2400" spc="-1" strike="noStrike">
                <a:solidFill>
                  <a:srgbClr val="800080"/>
                </a:solidFill>
                <a:latin typeface="Arial"/>
              </a:rPr>
              <a:t>&lt;number&gt;</a:t>
            </a:fld>
            <a:endParaRPr b="0" lang="en-IN" sz="2400" spc="-1" strike="noStrike">
              <a:solidFill>
                <a:srgbClr val="8000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What do i need?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Apache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Php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Mysql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-------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Installation instruction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8058240" y="144000"/>
            <a:ext cx="1734120" cy="1040400"/>
          </a:xfrm>
          <a:prstGeom prst="rect">
            <a:avLst/>
          </a:prstGeom>
          <a:ln>
            <a:noFill/>
          </a:ln>
        </p:spPr>
      </p:pic>
      <p:sp>
        <p:nvSpPr>
          <p:cNvPr id="53" name="TextShape 3"/>
          <p:cNvSpPr txBox="1"/>
          <p:nvPr/>
        </p:nvSpPr>
        <p:spPr>
          <a:xfrm>
            <a:off x="5760" y="5240160"/>
            <a:ext cx="3546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CD23A356-9563-458C-BD89-4EF63A3BE183}" type="slidenum">
              <a:rPr b="0" lang="en-IN" sz="2400" spc="-1" strike="noStrike">
                <a:solidFill>
                  <a:srgbClr val="800080"/>
                </a:solidFill>
                <a:latin typeface="Arial"/>
              </a:rPr>
              <a:t>&lt;number&gt;</a:t>
            </a:fld>
            <a:endParaRPr b="0" lang="en-IN" sz="2400" spc="-1" strike="noStrike">
              <a:solidFill>
                <a:srgbClr val="8000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Your first PHP enabled page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Create php file.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Save file with .php extension.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058240" y="144000"/>
            <a:ext cx="1734120" cy="1040400"/>
          </a:xfrm>
          <a:prstGeom prst="rect">
            <a:avLst/>
          </a:prstGeom>
          <a:ln>
            <a:noFill/>
          </a:ln>
        </p:spPr>
      </p:pic>
      <p:sp>
        <p:nvSpPr>
          <p:cNvPr id="57" name="TextShape 3"/>
          <p:cNvSpPr txBox="1"/>
          <p:nvPr/>
        </p:nvSpPr>
        <p:spPr>
          <a:xfrm>
            <a:off x="5760" y="5240160"/>
            <a:ext cx="3546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401A893F-7D0B-441D-A38F-36DC29BE9281}" type="slidenum">
              <a:rPr b="0" lang="en-IN" sz="2400" spc="-1" strike="noStrike">
                <a:solidFill>
                  <a:srgbClr val="800080"/>
                </a:solidFill>
                <a:latin typeface="Arial"/>
              </a:rPr>
              <a:t>&lt;number&gt;</a:t>
            </a:fld>
            <a:endParaRPr b="0" lang="en-IN" sz="2400" spc="-1" strike="noStrike">
              <a:solidFill>
                <a:srgbClr val="8000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Something useful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Intoduce superglobal variable with Code.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 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600" spc="-1" strike="noStrike">
              <a:latin typeface="Arial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09600" y="5437440"/>
            <a:ext cx="228240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latin typeface="Arial"/>
              </a:rPr>
              <a:t>$_SERVER['HTTP_USER_AGENT']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8058240" y="144000"/>
            <a:ext cx="1734120" cy="1040400"/>
          </a:xfrm>
          <a:prstGeom prst="rect">
            <a:avLst/>
          </a:prstGeom>
          <a:ln>
            <a:noFill/>
          </a:ln>
        </p:spPr>
      </p:pic>
      <p:sp>
        <p:nvSpPr>
          <p:cNvPr id="62" name="TextShape 4"/>
          <p:cNvSpPr txBox="1"/>
          <p:nvPr/>
        </p:nvSpPr>
        <p:spPr>
          <a:xfrm>
            <a:off x="5760" y="5240160"/>
            <a:ext cx="3546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18178032-B4EE-41CD-B1AB-AC0734A87E99}" type="slidenum">
              <a:rPr b="0" lang="en-IN" sz="2400" spc="-1" strike="noStrike">
                <a:solidFill>
                  <a:srgbClr val="800080"/>
                </a:solidFill>
                <a:latin typeface="Arial"/>
              </a:rPr>
              <a:t>&lt;number&gt;</a:t>
            </a:fld>
            <a:endParaRPr b="0" lang="en-IN" sz="2400" spc="-1" strike="noStrike">
              <a:solidFill>
                <a:srgbClr val="8000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Basic systax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PHP Tags with examples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&lt;?php ?&gt;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280" spc="-1" strike="noStrike">
                <a:latin typeface="Arial"/>
              </a:rPr>
              <a:t>&lt;?= ?&gt;</a:t>
            </a:r>
            <a:endParaRPr b="0" lang="en-IN" sz="228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IN" sz="2280" spc="-1" strike="noStrike"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288000" y="5437800"/>
            <a:ext cx="237600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latin typeface="Arial"/>
              </a:rPr>
              <a:t>short_open_tag  ​&lt;? ... ?&gt;   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8058240" y="144000"/>
            <a:ext cx="1734120" cy="1040400"/>
          </a:xfrm>
          <a:prstGeom prst="rect">
            <a:avLst/>
          </a:prstGeom>
          <a:ln>
            <a:noFill/>
          </a:ln>
        </p:spPr>
      </p:pic>
      <p:sp>
        <p:nvSpPr>
          <p:cNvPr id="67" name="TextShape 4"/>
          <p:cNvSpPr txBox="1"/>
          <p:nvPr/>
        </p:nvSpPr>
        <p:spPr>
          <a:xfrm>
            <a:off x="5760" y="5240160"/>
            <a:ext cx="3546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A2123444-CF2B-4F97-9AF2-3A535D1C9B0C}" type="slidenum">
              <a:rPr b="0" lang="en-IN" sz="2400" spc="-1" strike="noStrike">
                <a:solidFill>
                  <a:srgbClr val="800080"/>
                </a:solidFill>
                <a:latin typeface="Arial"/>
              </a:rPr>
              <a:t>&lt;number&gt;</a:t>
            </a:fld>
            <a:endParaRPr b="0" lang="en-IN" sz="2400" spc="-1" strike="noStrike">
              <a:solidFill>
                <a:srgbClr val="8000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Escaping from HTML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Advanced escaping using conditions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 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311760" y="5363280"/>
            <a:ext cx="501624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latin typeface="Arial"/>
              </a:rPr>
              <a:t>&lt;?php if ($expression == true): ?&gt; true block &lt;?php else: ?&gt;false&lt;?php endif; ?&gt; 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8058240" y="144000"/>
            <a:ext cx="1734120" cy="1040400"/>
          </a:xfrm>
          <a:prstGeom prst="rect">
            <a:avLst/>
          </a:prstGeom>
          <a:ln>
            <a:noFill/>
          </a:ln>
        </p:spPr>
      </p:pic>
      <p:sp>
        <p:nvSpPr>
          <p:cNvPr id="72" name="TextShape 4"/>
          <p:cNvSpPr txBox="1"/>
          <p:nvPr/>
        </p:nvSpPr>
        <p:spPr>
          <a:xfrm>
            <a:off x="5760" y="5240160"/>
            <a:ext cx="3546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4085754E-863A-4E1A-952B-914DD583226F}" type="slidenum">
              <a:rPr b="0" lang="en-IN" sz="2400" spc="-1" strike="noStrike">
                <a:solidFill>
                  <a:srgbClr val="800080"/>
                </a:solidFill>
                <a:latin typeface="Arial"/>
              </a:rPr>
              <a:t>&lt;number&gt;</a:t>
            </a:fld>
            <a:endParaRPr b="0" lang="en-IN" sz="2400" spc="-1" strike="noStrike">
              <a:solidFill>
                <a:srgbClr val="8000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Instruction separation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End of each statement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75" name="TextShape 3"/>
          <p:cNvSpPr txBox="1"/>
          <p:nvPr/>
        </p:nvSpPr>
        <p:spPr>
          <a:xfrm>
            <a:off x="402840" y="5437440"/>
            <a:ext cx="749160" cy="23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000" spc="-1" strike="noStrike">
                <a:latin typeface="Arial"/>
              </a:rPr>
              <a:t>semicolon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8058240" y="144000"/>
            <a:ext cx="1734120" cy="1040400"/>
          </a:xfrm>
          <a:prstGeom prst="rect">
            <a:avLst/>
          </a:prstGeom>
          <a:ln>
            <a:noFill/>
          </a:ln>
        </p:spPr>
      </p:pic>
      <p:sp>
        <p:nvSpPr>
          <p:cNvPr id="77" name="TextShape 4"/>
          <p:cNvSpPr txBox="1"/>
          <p:nvPr/>
        </p:nvSpPr>
        <p:spPr>
          <a:xfrm>
            <a:off x="5760" y="5240160"/>
            <a:ext cx="3546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22B650D9-1AF7-4338-A70A-BB33D51BF312}" type="slidenum">
              <a:rPr b="0" lang="en-IN" sz="2400" spc="-1" strike="noStrike">
                <a:solidFill>
                  <a:srgbClr val="800080"/>
                </a:solidFill>
                <a:latin typeface="Arial"/>
              </a:rPr>
              <a:t>&lt;number&gt;</a:t>
            </a:fld>
            <a:endParaRPr b="0" lang="en-IN" sz="2400" spc="-1" strike="noStrike">
              <a:solidFill>
                <a:srgbClr val="8000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570" spc="-1" strike="noStrike">
                <a:solidFill>
                  <a:srgbClr val="ffffff"/>
                </a:solidFill>
                <a:latin typeface="Arial"/>
              </a:rPr>
              <a:t>comments</a:t>
            </a:r>
            <a:endParaRPr b="0" lang="en-IN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One line or single line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multilines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8058240" y="144000"/>
            <a:ext cx="1734120" cy="1040400"/>
          </a:xfrm>
          <a:prstGeom prst="rect">
            <a:avLst/>
          </a:prstGeom>
          <a:ln>
            <a:noFill/>
          </a:ln>
        </p:spPr>
      </p:pic>
      <p:sp>
        <p:nvSpPr>
          <p:cNvPr id="81" name="TextShape 3"/>
          <p:cNvSpPr txBox="1"/>
          <p:nvPr/>
        </p:nvSpPr>
        <p:spPr>
          <a:xfrm>
            <a:off x="5760" y="5240160"/>
            <a:ext cx="35460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1F168D20-9489-4936-A9CE-AC57AB34ACE0}" type="slidenum">
              <a:rPr b="0" lang="en-IN" sz="2400" spc="-1" strike="noStrike">
                <a:solidFill>
                  <a:srgbClr val="800080"/>
                </a:solidFill>
                <a:latin typeface="Arial"/>
              </a:rPr>
              <a:t>&lt;number&gt;</a:t>
            </a:fld>
            <a:endParaRPr b="0" lang="en-IN" sz="2400" spc="-1" strike="noStrike">
              <a:solidFill>
                <a:srgbClr val="8000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2021-04-01T21:13:54Z</dcterms:created>
  <dc:creator/>
  <dc:description/>
  <dc:language>en-IN</dc:language>
  <cp:lastModifiedBy/>
  <dcterms:modified xsi:type="dcterms:W3CDTF">2021-04-01T23:21:03Z</dcterms:modified>
  <cp:revision>2</cp:revision>
  <dc:subject/>
  <dc:title>Bright Blue</dc:title>
</cp:coreProperties>
</file>