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56999-985C-4A22-85A8-08F7FCF21B53}" type="datetimeFigureOut">
              <a:rPr lang="en-US" smtClean="0"/>
              <a:t>17-Feb-21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E0CF6-D62F-428C-9996-6F95133DD33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56999-985C-4A22-85A8-08F7FCF21B53}" type="datetimeFigureOut">
              <a:rPr lang="en-US" smtClean="0"/>
              <a:t>17-Feb-21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E0CF6-D62F-428C-9996-6F95133DD3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56999-985C-4A22-85A8-08F7FCF21B53}" type="datetimeFigureOut">
              <a:rPr lang="en-US" smtClean="0"/>
              <a:t>17-Feb-21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E0CF6-D62F-428C-9996-6F95133DD3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56999-985C-4A22-85A8-08F7FCF21B53}" type="datetimeFigureOut">
              <a:rPr lang="en-US" smtClean="0"/>
              <a:t>17-Feb-21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E0CF6-D62F-428C-9996-6F95133DD3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56999-985C-4A22-85A8-08F7FCF21B53}" type="datetimeFigureOut">
              <a:rPr lang="en-US" smtClean="0"/>
              <a:t>17-Feb-21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E0CF6-D62F-428C-9996-6F95133DD33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56999-985C-4A22-85A8-08F7FCF21B53}" type="datetimeFigureOut">
              <a:rPr lang="en-US" smtClean="0"/>
              <a:t>17-Feb-21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E0CF6-D62F-428C-9996-6F95133DD3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56999-985C-4A22-85A8-08F7FCF21B53}" type="datetimeFigureOut">
              <a:rPr lang="en-US" smtClean="0"/>
              <a:t>17-Feb-21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E0CF6-D62F-428C-9996-6F95133DD337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56999-985C-4A22-85A8-08F7FCF21B53}" type="datetimeFigureOut">
              <a:rPr lang="en-US" smtClean="0"/>
              <a:t>17-Feb-21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E0CF6-D62F-428C-9996-6F95133DD3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56999-985C-4A22-85A8-08F7FCF21B53}" type="datetimeFigureOut">
              <a:rPr lang="en-US" smtClean="0"/>
              <a:t>17-Feb-21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E0CF6-D62F-428C-9996-6F95133DD3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56999-985C-4A22-85A8-08F7FCF21B53}" type="datetimeFigureOut">
              <a:rPr lang="en-US" smtClean="0"/>
              <a:t>17-Feb-21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E0CF6-D62F-428C-9996-6F95133DD33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56999-985C-4A22-85A8-08F7FCF21B53}" type="datetimeFigureOut">
              <a:rPr lang="en-US" smtClean="0"/>
              <a:t>17-Feb-21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E0CF6-D62F-428C-9996-6F95133DD3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D9956999-985C-4A22-85A8-08F7FCF21B53}" type="datetimeFigureOut">
              <a:rPr lang="en-US" smtClean="0"/>
              <a:t>17-Feb-21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47FE0CF6-D62F-428C-9996-6F95133DD33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Raj Patel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2121020</a:t>
            </a:r>
          </a:p>
          <a:p>
            <a:r>
              <a:rPr lang="en-US" dirty="0" smtClean="0"/>
              <a:t>Phone Website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927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Website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Here customer can buy phone.</a:t>
            </a:r>
          </a:p>
          <a:p>
            <a:r>
              <a:rPr lang="en-US" dirty="0" smtClean="0"/>
              <a:t>Customer can check information of any phone.</a:t>
            </a:r>
          </a:p>
          <a:p>
            <a:r>
              <a:rPr lang="en-US" dirty="0" smtClean="0"/>
              <a:t>There is address and map location is also mention in website so customer can visit.</a:t>
            </a:r>
          </a:p>
          <a:p>
            <a:r>
              <a:rPr lang="en-US" dirty="0" smtClean="0"/>
              <a:t>Contact details are also available.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977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Frame tag is  used to make frame in webpage.</a:t>
            </a:r>
          </a:p>
          <a:p>
            <a:r>
              <a:rPr lang="en-US" dirty="0" smtClean="0"/>
              <a:t>Marquees tag is used to show shop’s name.</a:t>
            </a:r>
          </a:p>
          <a:p>
            <a:r>
              <a:rPr lang="en-US" dirty="0" smtClean="0"/>
              <a:t>P tag is used to make paragraph.</a:t>
            </a:r>
          </a:p>
          <a:p>
            <a:r>
              <a:rPr lang="en-US" dirty="0" smtClean="0"/>
              <a:t>H tag is used to write heading.</a:t>
            </a:r>
          </a:p>
        </p:txBody>
      </p:sp>
    </p:spTree>
    <p:extLst>
      <p:ext uri="{BB962C8B-B14F-4D97-AF65-F5344CB8AC3E}">
        <p14:creationId xmlns:p14="http://schemas.microsoft.com/office/powerpoint/2010/main" val="1886872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Css</a:t>
            </a:r>
            <a:r>
              <a:rPr lang="en-US" dirty="0" smtClean="0"/>
              <a:t>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Margin tag is used to set margin in webpage.</a:t>
            </a:r>
          </a:p>
          <a:p>
            <a:r>
              <a:rPr lang="en-US" dirty="0" err="1" smtClean="0"/>
              <a:t>Colour</a:t>
            </a:r>
            <a:r>
              <a:rPr lang="en-US" dirty="0" smtClean="0"/>
              <a:t> tag is used to set </a:t>
            </a:r>
            <a:r>
              <a:rPr lang="en-US" dirty="0" err="1" smtClean="0"/>
              <a:t>colour</a:t>
            </a:r>
            <a:r>
              <a:rPr lang="en-US" dirty="0" smtClean="0"/>
              <a:t> in webpage.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254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Page of Website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838200"/>
            <a:ext cx="6096000" cy="3427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8771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us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397" y="256309"/>
            <a:ext cx="8483203" cy="4769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3273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Brands Available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09600"/>
            <a:ext cx="8059738" cy="4531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1437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Products and it’s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2400"/>
            <a:ext cx="7370618" cy="4143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806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0005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29</TotalTime>
  <Words>117</Words>
  <Application>Microsoft Office PowerPoint</Application>
  <PresentationFormat>On-screen Show (4:3)</PresentationFormat>
  <Paragraphs>21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NewsPrint</vt:lpstr>
      <vt:lpstr>Raj Patel</vt:lpstr>
      <vt:lpstr>About Website</vt:lpstr>
      <vt:lpstr>Html tags</vt:lpstr>
      <vt:lpstr>Css tag</vt:lpstr>
      <vt:lpstr>First Page of Website</vt:lpstr>
      <vt:lpstr>Contact us page</vt:lpstr>
      <vt:lpstr>Brands Available</vt:lpstr>
      <vt:lpstr>Products and it’s specification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Raj Patel</dc:title>
  <dc:creator>dell</dc:creator>
  <cp:lastModifiedBy>dell</cp:lastModifiedBy>
  <cp:revision>3</cp:revision>
  <dcterms:created xsi:type="dcterms:W3CDTF">2021-02-17T14:08:27Z</dcterms:created>
  <dcterms:modified xsi:type="dcterms:W3CDTF">2021-02-17T14:38:20Z</dcterms:modified>
</cp:coreProperties>
</file>