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6"/>
  </p:notesMasterIdLst>
  <p:sldIdLst>
    <p:sldId id="256" r:id="rId2"/>
    <p:sldId id="257" r:id="rId3"/>
    <p:sldId id="269" r:id="rId4"/>
    <p:sldId id="258" r:id="rId5"/>
    <p:sldId id="276" r:id="rId6"/>
    <p:sldId id="259" r:id="rId7"/>
    <p:sldId id="261" r:id="rId8"/>
    <p:sldId id="271" r:id="rId9"/>
    <p:sldId id="262" r:id="rId10"/>
    <p:sldId id="263" r:id="rId11"/>
    <p:sldId id="272" r:id="rId12"/>
    <p:sldId id="273" r:id="rId13"/>
    <p:sldId id="274" r:id="rId14"/>
    <p:sldId id="268" r:id="rId15"/>
  </p:sldIdLst>
  <p:sldSz cx="20104100" cy="11309350"/>
  <p:notesSz cx="20104100" cy="11309350"/>
  <p:embeddedFontLst>
    <p:embeddedFont>
      <p:font typeface="Avenir Next LT Pro Light" panose="020B0304020202020204" pitchFamily="34" charset="0"/>
      <p:regular r:id="rId17"/>
      <p:italic r:id="rId18"/>
    </p:embeddedFont>
    <p:embeddedFont>
      <p:font typeface="Bahnschrift SemiBold SemiConden" panose="020B0502040204020203" pitchFamily="34" charset="0"/>
      <p:bold r:id="rId19"/>
    </p:embeddedFont>
    <p:embeddedFont>
      <p:font typeface="Calibri" panose="020F0502020204030204" pitchFamily="34" charset="0"/>
      <p:regular r:id="rId20"/>
      <p:bold r:id="rId21"/>
      <p:italic r:id="rId22"/>
      <p:boldItalic r:id="rId23"/>
    </p:embeddedFont>
    <p:embeddedFont>
      <p:font typeface="Inter" panose="020B0604020202020204" charset="0"/>
      <p:regular r:id="rId24"/>
      <p:bold r:id="rId25"/>
    </p:embeddedFont>
    <p:embeddedFont>
      <p:font typeface="Inter ExtraBold" panose="020B0604020202020204" charset="0"/>
      <p:bold r:id="rId26"/>
    </p:embeddedFont>
    <p:embeddedFont>
      <p:font typeface="Inter SemiBold" panose="020B0604020202020204" charset="0"/>
      <p:regular r:id="rId27"/>
      <p:bold r:id="rId28"/>
    </p:embeddedFont>
    <p:embeddedFont>
      <p:font typeface="Lato" panose="020F0502020204030203" pitchFamily="34" charset="0"/>
      <p:regular r:id="rId29"/>
      <p:bold r:id="rId30"/>
      <p:italic r:id="rId31"/>
      <p:boldItalic r:id="rId32"/>
    </p:embeddedFont>
    <p:embeddedFont>
      <p:font typeface="Source Sans Pro" panose="020B0503030403020204" pitchFamily="34" charset="0"/>
      <p:regular r:id="rId33"/>
      <p:bold r:id="rId34"/>
      <p:italic r:id="rId35"/>
      <p:boldItalic r:id="rId36"/>
    </p:embeddedFont>
    <p:embeddedFont>
      <p:font typeface="Source Sans Pro Light" panose="020B0403030403020204" pitchFamily="34" charset="0"/>
      <p:regular r:id="rId37"/>
      <p:bold r:id="rId38"/>
      <p:italic r:id="rId39"/>
      <p:boldItalic r:id="rId40"/>
    </p:embeddedFont>
    <p:embeddedFont>
      <p:font typeface="Source Sans Pro SemiBold" panose="020B060303040302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2127"/>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49" d="100"/>
          <a:sy n="49" d="100"/>
        </p:scale>
        <p:origin x="768" y="125"/>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font" Target="fonts/font26.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font" Target="fonts/font2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font" Target="fonts/font2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46" Type="http://schemas.openxmlformats.org/officeDocument/2006/relationships/viewProps" Target="viewProps.xml"/><Relationship Id="rId20" Type="http://schemas.openxmlformats.org/officeDocument/2006/relationships/font" Target="fonts/font4.fntdata"/><Relationship Id="rId41" Type="http://schemas.openxmlformats.org/officeDocument/2006/relationships/font" Target="fonts/font2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351350" y="848200"/>
            <a:ext cx="13403400" cy="4241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 name="Google Shape;44;p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6: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6: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6: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6: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6528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7: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7: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1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5" name="Google Shape;435;p1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3657199" y="1118155"/>
            <a:ext cx="12789700" cy="7797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950" b="1" i="0">
                <a:solidFill>
                  <a:srgbClr val="324659"/>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body" idx="1"/>
          </p:nvPr>
        </p:nvSpPr>
        <p:spPr>
          <a:xfrm>
            <a:off x="1610287" y="2207127"/>
            <a:ext cx="16883525" cy="307657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6835394" y="10517696"/>
            <a:ext cx="6433312" cy="56546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dt" idx="10"/>
          </p:nvPr>
        </p:nvSpPr>
        <p:spPr>
          <a:xfrm>
            <a:off x="1005205" y="10517696"/>
            <a:ext cx="4623943" cy="56546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9500572" y="10631918"/>
            <a:ext cx="260984" cy="246379"/>
          </a:xfrm>
          <a:prstGeom prst="rect">
            <a:avLst/>
          </a:prstGeom>
          <a:noFill/>
          <a:ln>
            <a:noFill/>
          </a:ln>
        </p:spPr>
        <p:txBody>
          <a:bodyPr spcFirstLastPara="1" wrap="square" lIns="0" tIns="0" rIns="0" bIns="0" anchor="t" anchorCtr="0">
            <a:spAutoFit/>
          </a:bodyPr>
          <a:lstStyle>
            <a:lvl1pPr marL="38100" lvl="0"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1pPr>
            <a:lvl2pPr marL="38100" lvl="1"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2pPr>
            <a:lvl3pPr marL="38100" lvl="2"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3pPr>
            <a:lvl4pPr marL="38100" lvl="3"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4pPr>
            <a:lvl5pPr marL="38100" lvl="4"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5pPr>
            <a:lvl6pPr marL="38100" lvl="5"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6pPr>
            <a:lvl7pPr marL="38100" lvl="6"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7pPr>
            <a:lvl8pPr marL="38100" lvl="7"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8pPr>
            <a:lvl9pPr marL="38100" lvl="8"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9pPr>
          </a:lstStyle>
          <a:p>
            <a:pPr marL="38100" lvl="0" indent="0" algn="l"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3657199" y="1118155"/>
            <a:ext cx="12789700" cy="7797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950" b="1" i="0">
                <a:solidFill>
                  <a:srgbClr val="324659"/>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1610287" y="2207127"/>
            <a:ext cx="7952740" cy="790194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600" b="1" i="0">
                <a:solidFill>
                  <a:srgbClr val="565656"/>
                </a:solidFill>
                <a:latin typeface="Inter SemiBold"/>
                <a:ea typeface="Inter SemiBold"/>
                <a:cs typeface="Inter SemiBold"/>
                <a:sym typeface="Inter SemiBold"/>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 name="Google Shape;22;p3"/>
          <p:cNvSpPr txBox="1">
            <a:spLocks noGrp="1"/>
          </p:cNvSpPr>
          <p:nvPr>
            <p:ph type="body" idx="2"/>
          </p:nvPr>
        </p:nvSpPr>
        <p:spPr>
          <a:xfrm>
            <a:off x="10353611" y="2601150"/>
            <a:ext cx="8745284" cy="7464171"/>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6835394" y="10517696"/>
            <a:ext cx="6433312" cy="56546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dt" idx="10"/>
          </p:nvPr>
        </p:nvSpPr>
        <p:spPr>
          <a:xfrm>
            <a:off x="1005205" y="10517696"/>
            <a:ext cx="4623943" cy="56546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19500572" y="10631918"/>
            <a:ext cx="260984" cy="246379"/>
          </a:xfrm>
          <a:prstGeom prst="rect">
            <a:avLst/>
          </a:prstGeom>
          <a:noFill/>
          <a:ln>
            <a:noFill/>
          </a:ln>
        </p:spPr>
        <p:txBody>
          <a:bodyPr spcFirstLastPara="1" wrap="square" lIns="0" tIns="0" rIns="0" bIns="0" anchor="t" anchorCtr="0">
            <a:spAutoFit/>
          </a:bodyPr>
          <a:lstStyle>
            <a:lvl1pPr marL="38100" lvl="0"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1pPr>
            <a:lvl2pPr marL="38100" lvl="1"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2pPr>
            <a:lvl3pPr marL="38100" lvl="2"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3pPr>
            <a:lvl4pPr marL="38100" lvl="3"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4pPr>
            <a:lvl5pPr marL="38100" lvl="4"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5pPr>
            <a:lvl6pPr marL="38100" lvl="5"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6pPr>
            <a:lvl7pPr marL="38100" lvl="6"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7pPr>
            <a:lvl8pPr marL="38100" lvl="7"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8pPr>
            <a:lvl9pPr marL="38100" lvl="8"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9pPr>
          </a:lstStyle>
          <a:p>
            <a:pPr marL="38100" lvl="0" indent="0" algn="l"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26"/>
        <p:cNvGrpSpPr/>
        <p:nvPr/>
      </p:nvGrpSpPr>
      <p:grpSpPr>
        <a:xfrm>
          <a:off x="0" y="0"/>
          <a:ext cx="0" cy="0"/>
          <a:chOff x="0" y="0"/>
          <a:chExt cx="0" cy="0"/>
        </a:xfrm>
      </p:grpSpPr>
      <p:sp>
        <p:nvSpPr>
          <p:cNvPr id="27" name="Google Shape;27;p4"/>
          <p:cNvSpPr/>
          <p:nvPr/>
        </p:nvSpPr>
        <p:spPr>
          <a:xfrm>
            <a:off x="0" y="0"/>
            <a:ext cx="20104100" cy="11308715"/>
          </a:xfrm>
          <a:custGeom>
            <a:avLst/>
            <a:gdLst/>
            <a:ahLst/>
            <a:cxnLst/>
            <a:rect l="l" t="t" r="r" b="b"/>
            <a:pathLst>
              <a:path w="20104100" h="11308715" extrusionOk="0">
                <a:moveTo>
                  <a:pt x="20104099" y="0"/>
                </a:moveTo>
                <a:lnTo>
                  <a:pt x="0" y="0"/>
                </a:lnTo>
                <a:lnTo>
                  <a:pt x="0" y="11308556"/>
                </a:lnTo>
                <a:lnTo>
                  <a:pt x="20104099" y="11308556"/>
                </a:lnTo>
                <a:lnTo>
                  <a:pt x="20104099" y="0"/>
                </a:lnTo>
                <a:close/>
              </a:path>
            </a:pathLst>
          </a:custGeom>
          <a:solidFill>
            <a:srgbClr val="231F2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8" name="Google Shape;28;p4"/>
          <p:cNvSpPr txBox="1">
            <a:spLocks noGrp="1"/>
          </p:cNvSpPr>
          <p:nvPr>
            <p:ph type="title"/>
          </p:nvPr>
        </p:nvSpPr>
        <p:spPr>
          <a:xfrm>
            <a:off x="3657199" y="1118155"/>
            <a:ext cx="12789700" cy="7797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950" b="1" i="0">
                <a:solidFill>
                  <a:srgbClr val="324659"/>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6835394" y="10517696"/>
            <a:ext cx="6433312" cy="56546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dt" idx="10"/>
          </p:nvPr>
        </p:nvSpPr>
        <p:spPr>
          <a:xfrm>
            <a:off x="1005205" y="10517696"/>
            <a:ext cx="4623943" cy="56546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19500572" y="10631918"/>
            <a:ext cx="260984" cy="246379"/>
          </a:xfrm>
          <a:prstGeom prst="rect">
            <a:avLst/>
          </a:prstGeom>
          <a:noFill/>
          <a:ln>
            <a:noFill/>
          </a:ln>
        </p:spPr>
        <p:txBody>
          <a:bodyPr spcFirstLastPara="1" wrap="square" lIns="0" tIns="0" rIns="0" bIns="0" anchor="t" anchorCtr="0">
            <a:spAutoFit/>
          </a:bodyPr>
          <a:lstStyle>
            <a:lvl1pPr marL="38100" lvl="0"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1pPr>
            <a:lvl2pPr marL="38100" lvl="1"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2pPr>
            <a:lvl3pPr marL="38100" lvl="2"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3pPr>
            <a:lvl4pPr marL="38100" lvl="3"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4pPr>
            <a:lvl5pPr marL="38100" lvl="4"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5pPr>
            <a:lvl6pPr marL="38100" lvl="5"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6pPr>
            <a:lvl7pPr marL="38100" lvl="6"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7pPr>
            <a:lvl8pPr marL="38100" lvl="7"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8pPr>
            <a:lvl9pPr marL="38100" lvl="8"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9pPr>
          </a:lstStyle>
          <a:p>
            <a:pPr marL="38100" lvl="0" indent="0" algn="l"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2"/>
        <p:cNvGrpSpPr/>
        <p:nvPr/>
      </p:nvGrpSpPr>
      <p:grpSpPr>
        <a:xfrm>
          <a:off x="0" y="0"/>
          <a:ext cx="0" cy="0"/>
          <a:chOff x="0" y="0"/>
          <a:chExt cx="0" cy="0"/>
        </a:xfrm>
      </p:grpSpPr>
      <p:sp>
        <p:nvSpPr>
          <p:cNvPr id="33" name="Google Shape;33;p5"/>
          <p:cNvSpPr txBox="1">
            <a:spLocks noGrp="1"/>
          </p:cNvSpPr>
          <p:nvPr>
            <p:ph type="ctrTitle"/>
          </p:nvPr>
        </p:nvSpPr>
        <p:spPr>
          <a:xfrm>
            <a:off x="1507807" y="3505898"/>
            <a:ext cx="17088486" cy="237496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subTitle" idx="1"/>
          </p:nvPr>
        </p:nvSpPr>
        <p:spPr>
          <a:xfrm>
            <a:off x="3015615" y="6333236"/>
            <a:ext cx="14072870" cy="282733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6835394" y="10517696"/>
            <a:ext cx="6433312" cy="56546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dt" idx="10"/>
          </p:nvPr>
        </p:nvSpPr>
        <p:spPr>
          <a:xfrm>
            <a:off x="1005205" y="10517696"/>
            <a:ext cx="4623943" cy="56546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19500572" y="10631918"/>
            <a:ext cx="260984" cy="246379"/>
          </a:xfrm>
          <a:prstGeom prst="rect">
            <a:avLst/>
          </a:prstGeom>
          <a:noFill/>
          <a:ln>
            <a:noFill/>
          </a:ln>
        </p:spPr>
        <p:txBody>
          <a:bodyPr spcFirstLastPara="1" wrap="square" lIns="0" tIns="0" rIns="0" bIns="0" anchor="t" anchorCtr="0">
            <a:spAutoFit/>
          </a:bodyPr>
          <a:lstStyle>
            <a:lvl1pPr marL="38100" lvl="0"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1pPr>
            <a:lvl2pPr marL="38100" lvl="1"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2pPr>
            <a:lvl3pPr marL="38100" lvl="2"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3pPr>
            <a:lvl4pPr marL="38100" lvl="3"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4pPr>
            <a:lvl5pPr marL="38100" lvl="4"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5pPr>
            <a:lvl6pPr marL="38100" lvl="5"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6pPr>
            <a:lvl7pPr marL="38100" lvl="6"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7pPr>
            <a:lvl8pPr marL="38100" lvl="7"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8pPr>
            <a:lvl9pPr marL="38100" lvl="8"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9pPr>
          </a:lstStyle>
          <a:p>
            <a:pPr marL="38100" lvl="0" indent="0" algn="l"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8"/>
        <p:cNvGrpSpPr/>
        <p:nvPr/>
      </p:nvGrpSpPr>
      <p:grpSpPr>
        <a:xfrm>
          <a:off x="0" y="0"/>
          <a:ext cx="0" cy="0"/>
          <a:chOff x="0" y="0"/>
          <a:chExt cx="0" cy="0"/>
        </a:xfrm>
      </p:grpSpPr>
      <p:sp>
        <p:nvSpPr>
          <p:cNvPr id="39" name="Google Shape;39;p6"/>
          <p:cNvSpPr txBox="1">
            <a:spLocks noGrp="1"/>
          </p:cNvSpPr>
          <p:nvPr>
            <p:ph type="ftr" idx="11"/>
          </p:nvPr>
        </p:nvSpPr>
        <p:spPr>
          <a:xfrm>
            <a:off x="6835394" y="10517696"/>
            <a:ext cx="6433312" cy="56546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dt" idx="10"/>
          </p:nvPr>
        </p:nvSpPr>
        <p:spPr>
          <a:xfrm>
            <a:off x="1005205" y="10517696"/>
            <a:ext cx="4623943" cy="56546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19500572" y="10631918"/>
            <a:ext cx="260984" cy="246379"/>
          </a:xfrm>
          <a:prstGeom prst="rect">
            <a:avLst/>
          </a:prstGeom>
          <a:noFill/>
          <a:ln>
            <a:noFill/>
          </a:ln>
        </p:spPr>
        <p:txBody>
          <a:bodyPr spcFirstLastPara="1" wrap="square" lIns="0" tIns="0" rIns="0" bIns="0" anchor="t" anchorCtr="0">
            <a:spAutoFit/>
          </a:bodyPr>
          <a:lstStyle>
            <a:lvl1pPr marL="38100" lvl="0"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1pPr>
            <a:lvl2pPr marL="38100" lvl="1"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2pPr>
            <a:lvl3pPr marL="38100" lvl="2"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3pPr>
            <a:lvl4pPr marL="38100" lvl="3"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4pPr>
            <a:lvl5pPr marL="38100" lvl="4"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5pPr>
            <a:lvl6pPr marL="38100" lvl="5"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6pPr>
            <a:lvl7pPr marL="38100" lvl="6"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7pPr>
            <a:lvl8pPr marL="38100" lvl="7"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8pPr>
            <a:lvl9pPr marL="38100" lvl="8"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9pPr>
          </a:lstStyle>
          <a:p>
            <a:pPr marL="38100" lvl="0" indent="0" algn="l" rtl="0">
              <a:spcBef>
                <a:spcPts val="0"/>
              </a:spcBef>
              <a:spcAft>
                <a:spcPts val="0"/>
              </a:spcAft>
              <a:buNone/>
            </a:pPr>
            <a:fld id="{00000000-1234-1234-1234-123412341234}" type="slidenum">
              <a:rPr lang="en-P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727726" y="0"/>
            <a:ext cx="0" cy="11308715"/>
          </a:xfrm>
          <a:custGeom>
            <a:avLst/>
            <a:gdLst/>
            <a:ahLst/>
            <a:cxnLst/>
            <a:rect l="l" t="t" r="r" b="b"/>
            <a:pathLst>
              <a:path w="120000" h="11308715" extrusionOk="0">
                <a:moveTo>
                  <a:pt x="0" y="0"/>
                </a:moveTo>
                <a:lnTo>
                  <a:pt x="0" y="11308556"/>
                </a:lnTo>
              </a:path>
            </a:pathLst>
          </a:custGeom>
          <a:noFill/>
          <a:ln w="10450" cap="flat" cmpd="sng">
            <a:solidFill>
              <a:srgbClr val="E0E6E9"/>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 name="Google Shape;7;p1"/>
          <p:cNvSpPr/>
          <p:nvPr/>
        </p:nvSpPr>
        <p:spPr>
          <a:xfrm>
            <a:off x="314126" y="5340151"/>
            <a:ext cx="94615" cy="628650"/>
          </a:xfrm>
          <a:custGeom>
            <a:avLst/>
            <a:gdLst/>
            <a:ahLst/>
            <a:cxnLst/>
            <a:rect l="l" t="t" r="r" b="b"/>
            <a:pathLst>
              <a:path w="94615" h="628650" extrusionOk="0">
                <a:moveTo>
                  <a:pt x="94237" y="0"/>
                </a:moveTo>
                <a:lnTo>
                  <a:pt x="0" y="0"/>
                </a:lnTo>
                <a:lnTo>
                  <a:pt x="0" y="628253"/>
                </a:lnTo>
                <a:lnTo>
                  <a:pt x="94237" y="628253"/>
                </a:lnTo>
                <a:lnTo>
                  <a:pt x="94237" y="0"/>
                </a:lnTo>
                <a:close/>
              </a:path>
            </a:pathLst>
          </a:custGeom>
          <a:solidFill>
            <a:srgbClr val="EC1C2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 name="Google Shape;8;p1"/>
          <p:cNvSpPr txBox="1">
            <a:spLocks noGrp="1"/>
          </p:cNvSpPr>
          <p:nvPr>
            <p:ph type="title"/>
          </p:nvPr>
        </p:nvSpPr>
        <p:spPr>
          <a:xfrm>
            <a:off x="3657199" y="1118155"/>
            <a:ext cx="12789700" cy="77978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950" b="1" i="0" u="none" strike="noStrike" cap="none">
                <a:solidFill>
                  <a:srgbClr val="324659"/>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1610287" y="2207127"/>
            <a:ext cx="16883525" cy="307657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 name="Google Shape;10;p1"/>
          <p:cNvSpPr txBox="1">
            <a:spLocks noGrp="1"/>
          </p:cNvSpPr>
          <p:nvPr>
            <p:ph type="ftr" idx="11"/>
          </p:nvPr>
        </p:nvSpPr>
        <p:spPr>
          <a:xfrm>
            <a:off x="6835394" y="10517696"/>
            <a:ext cx="6433312" cy="56546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dt" idx="10"/>
          </p:nvPr>
        </p:nvSpPr>
        <p:spPr>
          <a:xfrm>
            <a:off x="1005205" y="10517696"/>
            <a:ext cx="4623943" cy="56546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sldNum" idx="12"/>
          </p:nvPr>
        </p:nvSpPr>
        <p:spPr>
          <a:xfrm>
            <a:off x="19500572" y="10631918"/>
            <a:ext cx="260984" cy="246379"/>
          </a:xfrm>
          <a:prstGeom prst="rect">
            <a:avLst/>
          </a:prstGeom>
          <a:noFill/>
          <a:ln>
            <a:noFill/>
          </a:ln>
        </p:spPr>
        <p:txBody>
          <a:bodyPr spcFirstLastPara="1" wrap="square" lIns="0" tIns="0" rIns="0" bIns="0" anchor="t" anchorCtr="0">
            <a:spAutoFit/>
          </a:bodyPr>
          <a:lstStyle>
            <a:lvl1pPr marL="38100" lvl="0"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1pPr>
            <a:lvl2pPr marL="38100" lvl="1"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2pPr>
            <a:lvl3pPr marL="38100" lvl="2"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3pPr>
            <a:lvl4pPr marL="38100" lvl="3"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4pPr>
            <a:lvl5pPr marL="38100" lvl="4"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5pPr>
            <a:lvl6pPr marL="38100" lvl="5"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6pPr>
            <a:lvl7pPr marL="38100" lvl="6"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7pPr>
            <a:lvl8pPr marL="38100" lvl="7"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8pPr>
            <a:lvl9pPr marL="38100" lvl="8" indent="0">
              <a:lnSpc>
                <a:spcPct val="100000"/>
              </a:lnSpc>
              <a:spcBef>
                <a:spcPts val="0"/>
              </a:spcBef>
              <a:buNone/>
              <a:defRPr sz="1300" b="1" i="0">
                <a:solidFill>
                  <a:schemeClr val="lt1"/>
                </a:solidFill>
                <a:latin typeface="Source Sans Pro SemiBold"/>
                <a:ea typeface="Source Sans Pro SemiBold"/>
                <a:cs typeface="Source Sans Pro SemiBold"/>
                <a:sym typeface="Source Sans Pro SemiBold"/>
              </a:defRPr>
            </a:lvl9pPr>
          </a:lstStyle>
          <a:p>
            <a:pPr marL="38100" lvl="0" indent="0" algn="l" rtl="0">
              <a:spcBef>
                <a:spcPts val="0"/>
              </a:spcBef>
              <a:spcAft>
                <a:spcPts val="0"/>
              </a:spcAft>
              <a:buNone/>
            </a:pPr>
            <a:fld id="{00000000-1234-1234-1234-123412341234}" type="slidenum">
              <a:rPr lang="en-PH"/>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6370" y="1320373"/>
            <a:ext cx="9267552" cy="2966823"/>
          </a:xfrm>
          <a:prstGeom prst="rect">
            <a:avLst/>
          </a:prstGeom>
          <a:noFill/>
          <a:ln>
            <a:noFill/>
          </a:ln>
        </p:spPr>
        <p:txBody>
          <a:bodyPr spcFirstLastPara="1" wrap="square" lIns="0" tIns="12050" rIns="0" bIns="0" anchor="t" anchorCtr="0">
            <a:spAutoFit/>
          </a:bodyPr>
          <a:lstStyle/>
          <a:p>
            <a:pPr marL="12700" marR="5080" lvl="0" indent="0" algn="l" rtl="0">
              <a:lnSpc>
                <a:spcPct val="100000"/>
              </a:lnSpc>
              <a:spcBef>
                <a:spcPts val="0"/>
              </a:spcBef>
              <a:spcAft>
                <a:spcPts val="0"/>
              </a:spcAft>
              <a:buNone/>
            </a:pPr>
            <a:r>
              <a:rPr lang="en-IN" sz="9600" dirty="0">
                <a:latin typeface="Inter ExtraBold" panose="02000503000000020004" pitchFamily="2" charset="0"/>
                <a:ea typeface="Inter ExtraBold" panose="02000503000000020004" pitchFamily="2" charset="0"/>
                <a:cs typeface="Inter"/>
                <a:sym typeface="Inter Black"/>
              </a:rPr>
              <a:t>CAR   PRICE</a:t>
            </a:r>
            <a:br>
              <a:rPr lang="en-IN" sz="9600" dirty="0">
                <a:latin typeface="Inter ExtraBold" panose="02000503000000020004" pitchFamily="2" charset="0"/>
                <a:ea typeface="Inter ExtraBold" panose="02000503000000020004" pitchFamily="2" charset="0"/>
                <a:cs typeface="Inter"/>
                <a:sym typeface="Inter Black"/>
              </a:rPr>
            </a:br>
            <a:r>
              <a:rPr lang="en-IN" sz="9600" dirty="0">
                <a:latin typeface="Inter ExtraBold" panose="02000503000000020004" pitchFamily="2" charset="0"/>
                <a:ea typeface="Inter ExtraBold" panose="02000503000000020004" pitchFamily="2" charset="0"/>
                <a:cs typeface="Inter"/>
                <a:sym typeface="Inter Black"/>
              </a:rPr>
              <a:t>PREDICTION</a:t>
            </a:r>
            <a:endParaRPr sz="9600" dirty="0">
              <a:latin typeface="Inter ExtraBold" panose="02000503000000020004" pitchFamily="2" charset="0"/>
              <a:ea typeface="Inter ExtraBold" panose="02000503000000020004" pitchFamily="2" charset="0"/>
              <a:cs typeface="Inter"/>
              <a:sym typeface="Inter Black"/>
            </a:endParaRPr>
          </a:p>
        </p:txBody>
      </p:sp>
      <p:sp>
        <p:nvSpPr>
          <p:cNvPr id="47" name="Google Shape;47;p7"/>
          <p:cNvSpPr txBox="1"/>
          <p:nvPr/>
        </p:nvSpPr>
        <p:spPr>
          <a:xfrm>
            <a:off x="1379926" y="9360327"/>
            <a:ext cx="4847453" cy="621314"/>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PH" sz="3950" dirty="0">
                <a:solidFill>
                  <a:srgbClr val="231F20"/>
                </a:solidFill>
                <a:latin typeface="Source Sans Pro Light"/>
                <a:ea typeface="Source Sans Pro Light"/>
                <a:cs typeface="Source Sans Pro Light"/>
                <a:sym typeface="Source Sans Pro Light"/>
              </a:rPr>
              <a:t>By KUNIGIRI NAGARAJU</a:t>
            </a:r>
            <a:endParaRPr sz="3950" dirty="0">
              <a:latin typeface="Source Sans Pro Light"/>
              <a:ea typeface="Source Sans Pro Light"/>
              <a:cs typeface="Source Sans Pro Light"/>
              <a:sym typeface="Source Sans Pro Light"/>
            </a:endParaRPr>
          </a:p>
        </p:txBody>
      </p:sp>
      <p:sp>
        <p:nvSpPr>
          <p:cNvPr id="48" name="Google Shape;48;p7"/>
          <p:cNvSpPr/>
          <p:nvPr/>
        </p:nvSpPr>
        <p:spPr>
          <a:xfrm>
            <a:off x="10177691" y="586377"/>
            <a:ext cx="2901950" cy="2901950"/>
          </a:xfrm>
          <a:custGeom>
            <a:avLst/>
            <a:gdLst/>
            <a:ahLst/>
            <a:cxnLst/>
            <a:rect l="l" t="t" r="r" b="b"/>
            <a:pathLst>
              <a:path w="2901950" h="2901950" extrusionOk="0">
                <a:moveTo>
                  <a:pt x="1450835" y="1450835"/>
                </a:moveTo>
                <a:lnTo>
                  <a:pt x="0" y="2901670"/>
                </a:lnTo>
                <a:lnTo>
                  <a:pt x="1450835" y="2901670"/>
                </a:lnTo>
                <a:lnTo>
                  <a:pt x="1450835" y="1450835"/>
                </a:lnTo>
                <a:close/>
              </a:path>
              <a:path w="2901950" h="2901950" extrusionOk="0">
                <a:moveTo>
                  <a:pt x="1450835" y="0"/>
                </a:moveTo>
                <a:lnTo>
                  <a:pt x="0" y="1450835"/>
                </a:lnTo>
                <a:lnTo>
                  <a:pt x="1450835" y="1450835"/>
                </a:lnTo>
                <a:lnTo>
                  <a:pt x="1450835" y="0"/>
                </a:lnTo>
                <a:close/>
              </a:path>
              <a:path w="2901950" h="2901950" extrusionOk="0">
                <a:moveTo>
                  <a:pt x="2901670" y="1450835"/>
                </a:moveTo>
                <a:lnTo>
                  <a:pt x="1450835" y="2901670"/>
                </a:lnTo>
                <a:lnTo>
                  <a:pt x="2901670" y="2901670"/>
                </a:lnTo>
                <a:lnTo>
                  <a:pt x="2901670" y="1450835"/>
                </a:lnTo>
                <a:close/>
              </a:path>
              <a:path w="2901950" h="2901950" extrusionOk="0">
                <a:moveTo>
                  <a:pt x="2901670" y="0"/>
                </a:moveTo>
                <a:lnTo>
                  <a:pt x="1450835" y="1450835"/>
                </a:lnTo>
                <a:lnTo>
                  <a:pt x="2901670" y="1450835"/>
                </a:lnTo>
                <a:lnTo>
                  <a:pt x="2901670" y="0"/>
                </a:lnTo>
                <a:close/>
              </a:path>
            </a:pathLst>
          </a:custGeom>
          <a:solidFill>
            <a:srgbClr val="ED1C2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49" name="Google Shape;49;p7"/>
          <p:cNvSpPr/>
          <p:nvPr/>
        </p:nvSpPr>
        <p:spPr>
          <a:xfrm>
            <a:off x="13486499" y="711764"/>
            <a:ext cx="2764790" cy="2764790"/>
          </a:xfrm>
          <a:custGeom>
            <a:avLst/>
            <a:gdLst/>
            <a:ahLst/>
            <a:cxnLst/>
            <a:rect l="l" t="t" r="r" b="b"/>
            <a:pathLst>
              <a:path w="2764790" h="2764790" extrusionOk="0">
                <a:moveTo>
                  <a:pt x="652691" y="2764713"/>
                </a:moveTo>
                <a:lnTo>
                  <a:pt x="0" y="2304046"/>
                </a:lnTo>
                <a:lnTo>
                  <a:pt x="0" y="2726169"/>
                </a:lnTo>
                <a:lnTo>
                  <a:pt x="54597" y="2764713"/>
                </a:lnTo>
                <a:lnTo>
                  <a:pt x="652691" y="2764713"/>
                </a:lnTo>
                <a:close/>
              </a:path>
              <a:path w="2764790" h="2764790" extrusionOk="0">
                <a:moveTo>
                  <a:pt x="1848840" y="2764713"/>
                </a:moveTo>
                <a:lnTo>
                  <a:pt x="0" y="1459801"/>
                </a:lnTo>
                <a:lnTo>
                  <a:pt x="0" y="1881924"/>
                </a:lnTo>
                <a:lnTo>
                  <a:pt x="1250759" y="2764713"/>
                </a:lnTo>
                <a:lnTo>
                  <a:pt x="1848840" y="2764713"/>
                </a:lnTo>
                <a:close/>
              </a:path>
              <a:path w="2764790" h="2764790" extrusionOk="0">
                <a:moveTo>
                  <a:pt x="2764574" y="878332"/>
                </a:moveTo>
                <a:lnTo>
                  <a:pt x="1520139" y="0"/>
                </a:lnTo>
                <a:lnTo>
                  <a:pt x="922070" y="0"/>
                </a:lnTo>
                <a:lnTo>
                  <a:pt x="2764574" y="1300441"/>
                </a:lnTo>
                <a:lnTo>
                  <a:pt x="2764574" y="878332"/>
                </a:lnTo>
                <a:close/>
              </a:path>
              <a:path w="2764790" h="2764790" extrusionOk="0">
                <a:moveTo>
                  <a:pt x="2764586" y="2566809"/>
                </a:moveTo>
                <a:lnTo>
                  <a:pt x="0" y="615569"/>
                </a:lnTo>
                <a:lnTo>
                  <a:pt x="0" y="1037678"/>
                </a:lnTo>
                <a:lnTo>
                  <a:pt x="2446921" y="2764726"/>
                </a:lnTo>
                <a:lnTo>
                  <a:pt x="2764586" y="2764726"/>
                </a:lnTo>
                <a:lnTo>
                  <a:pt x="2764586" y="2566809"/>
                </a:lnTo>
                <a:close/>
              </a:path>
              <a:path w="2764790" h="2764790" extrusionOk="0">
                <a:moveTo>
                  <a:pt x="2764586" y="1722564"/>
                </a:moveTo>
                <a:lnTo>
                  <a:pt x="323977" y="0"/>
                </a:lnTo>
                <a:lnTo>
                  <a:pt x="0" y="0"/>
                </a:lnTo>
                <a:lnTo>
                  <a:pt x="0" y="193459"/>
                </a:lnTo>
                <a:lnTo>
                  <a:pt x="2764586" y="2144687"/>
                </a:lnTo>
                <a:lnTo>
                  <a:pt x="2764586" y="1722564"/>
                </a:lnTo>
                <a:close/>
              </a:path>
              <a:path w="2764790" h="2764790" extrusionOk="0">
                <a:moveTo>
                  <a:pt x="2764586" y="34099"/>
                </a:moveTo>
                <a:lnTo>
                  <a:pt x="2716276" y="0"/>
                </a:lnTo>
                <a:lnTo>
                  <a:pt x="2118207" y="0"/>
                </a:lnTo>
                <a:lnTo>
                  <a:pt x="2764586" y="456209"/>
                </a:lnTo>
                <a:lnTo>
                  <a:pt x="2764586" y="34099"/>
                </a:lnTo>
                <a:close/>
              </a:path>
            </a:pathLst>
          </a:custGeom>
          <a:solidFill>
            <a:srgbClr val="231E2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0" name="Google Shape;50;p7"/>
          <p:cNvSpPr/>
          <p:nvPr/>
        </p:nvSpPr>
        <p:spPr>
          <a:xfrm>
            <a:off x="16502115" y="586369"/>
            <a:ext cx="3015615" cy="3015615"/>
          </a:xfrm>
          <a:custGeom>
            <a:avLst/>
            <a:gdLst/>
            <a:ahLst/>
            <a:cxnLst/>
            <a:rect l="l" t="t" r="r" b="b"/>
            <a:pathLst>
              <a:path w="3015615" h="3015615" extrusionOk="0">
                <a:moveTo>
                  <a:pt x="1507807" y="0"/>
                </a:moveTo>
                <a:lnTo>
                  <a:pt x="1459943" y="745"/>
                </a:lnTo>
                <a:lnTo>
                  <a:pt x="1412451" y="2966"/>
                </a:lnTo>
                <a:lnTo>
                  <a:pt x="1365353" y="6641"/>
                </a:lnTo>
                <a:lnTo>
                  <a:pt x="1318671" y="11747"/>
                </a:lnTo>
                <a:lnTo>
                  <a:pt x="1272427" y="18264"/>
                </a:lnTo>
                <a:lnTo>
                  <a:pt x="1226643" y="26167"/>
                </a:lnTo>
                <a:lnTo>
                  <a:pt x="1181342" y="35437"/>
                </a:lnTo>
                <a:lnTo>
                  <a:pt x="1136545" y="46049"/>
                </a:lnTo>
                <a:lnTo>
                  <a:pt x="1092275" y="57983"/>
                </a:lnTo>
                <a:lnTo>
                  <a:pt x="1048553" y="71216"/>
                </a:lnTo>
                <a:lnTo>
                  <a:pt x="1005402" y="85727"/>
                </a:lnTo>
                <a:lnTo>
                  <a:pt x="962844" y="101492"/>
                </a:lnTo>
                <a:lnTo>
                  <a:pt x="920900" y="118490"/>
                </a:lnTo>
                <a:lnTo>
                  <a:pt x="879594" y="136700"/>
                </a:lnTo>
                <a:lnTo>
                  <a:pt x="838946" y="156098"/>
                </a:lnTo>
                <a:lnTo>
                  <a:pt x="798979" y="176663"/>
                </a:lnTo>
                <a:lnTo>
                  <a:pt x="759716" y="198372"/>
                </a:lnTo>
                <a:lnTo>
                  <a:pt x="721177" y="221205"/>
                </a:lnTo>
                <a:lnTo>
                  <a:pt x="683386" y="245137"/>
                </a:lnTo>
                <a:lnTo>
                  <a:pt x="646364" y="270148"/>
                </a:lnTo>
                <a:lnTo>
                  <a:pt x="610134" y="296216"/>
                </a:lnTo>
                <a:lnTo>
                  <a:pt x="574717" y="323318"/>
                </a:lnTo>
                <a:lnTo>
                  <a:pt x="540136" y="351432"/>
                </a:lnTo>
                <a:lnTo>
                  <a:pt x="506412" y="380536"/>
                </a:lnTo>
                <a:lnTo>
                  <a:pt x="473568" y="410608"/>
                </a:lnTo>
                <a:lnTo>
                  <a:pt x="441626" y="441626"/>
                </a:lnTo>
                <a:lnTo>
                  <a:pt x="410608" y="473568"/>
                </a:lnTo>
                <a:lnTo>
                  <a:pt x="380536" y="506412"/>
                </a:lnTo>
                <a:lnTo>
                  <a:pt x="351432" y="540136"/>
                </a:lnTo>
                <a:lnTo>
                  <a:pt x="323318" y="574717"/>
                </a:lnTo>
                <a:lnTo>
                  <a:pt x="296216" y="610134"/>
                </a:lnTo>
                <a:lnTo>
                  <a:pt x="270148" y="646364"/>
                </a:lnTo>
                <a:lnTo>
                  <a:pt x="245137" y="683386"/>
                </a:lnTo>
                <a:lnTo>
                  <a:pt x="221205" y="721177"/>
                </a:lnTo>
                <a:lnTo>
                  <a:pt x="198372" y="759716"/>
                </a:lnTo>
                <a:lnTo>
                  <a:pt x="176663" y="798979"/>
                </a:lnTo>
                <a:lnTo>
                  <a:pt x="156098" y="838946"/>
                </a:lnTo>
                <a:lnTo>
                  <a:pt x="136700" y="879594"/>
                </a:lnTo>
                <a:lnTo>
                  <a:pt x="118490" y="920900"/>
                </a:lnTo>
                <a:lnTo>
                  <a:pt x="101492" y="962844"/>
                </a:lnTo>
                <a:lnTo>
                  <a:pt x="85727" y="1005402"/>
                </a:lnTo>
                <a:lnTo>
                  <a:pt x="71216" y="1048553"/>
                </a:lnTo>
                <a:lnTo>
                  <a:pt x="57983" y="1092275"/>
                </a:lnTo>
                <a:lnTo>
                  <a:pt x="46049" y="1136545"/>
                </a:lnTo>
                <a:lnTo>
                  <a:pt x="35437" y="1181342"/>
                </a:lnTo>
                <a:lnTo>
                  <a:pt x="26167" y="1226643"/>
                </a:lnTo>
                <a:lnTo>
                  <a:pt x="18264" y="1272427"/>
                </a:lnTo>
                <a:lnTo>
                  <a:pt x="11747" y="1318671"/>
                </a:lnTo>
                <a:lnTo>
                  <a:pt x="6641" y="1365353"/>
                </a:lnTo>
                <a:lnTo>
                  <a:pt x="2966" y="1412451"/>
                </a:lnTo>
                <a:lnTo>
                  <a:pt x="745" y="1459943"/>
                </a:lnTo>
                <a:lnTo>
                  <a:pt x="0" y="1507807"/>
                </a:lnTo>
                <a:lnTo>
                  <a:pt x="745" y="1555671"/>
                </a:lnTo>
                <a:lnTo>
                  <a:pt x="2966" y="1603163"/>
                </a:lnTo>
                <a:lnTo>
                  <a:pt x="6641" y="1650261"/>
                </a:lnTo>
                <a:lnTo>
                  <a:pt x="11747" y="1696943"/>
                </a:lnTo>
                <a:lnTo>
                  <a:pt x="18264" y="1743187"/>
                </a:lnTo>
                <a:lnTo>
                  <a:pt x="26167" y="1788971"/>
                </a:lnTo>
                <a:lnTo>
                  <a:pt x="35437" y="1834272"/>
                </a:lnTo>
                <a:lnTo>
                  <a:pt x="46049" y="1879069"/>
                </a:lnTo>
                <a:lnTo>
                  <a:pt x="57983" y="1923339"/>
                </a:lnTo>
                <a:lnTo>
                  <a:pt x="71216" y="1967061"/>
                </a:lnTo>
                <a:lnTo>
                  <a:pt x="85727" y="2010212"/>
                </a:lnTo>
                <a:lnTo>
                  <a:pt x="101492" y="2052770"/>
                </a:lnTo>
                <a:lnTo>
                  <a:pt x="118490" y="2094714"/>
                </a:lnTo>
                <a:lnTo>
                  <a:pt x="136700" y="2136020"/>
                </a:lnTo>
                <a:lnTo>
                  <a:pt x="156098" y="2176668"/>
                </a:lnTo>
                <a:lnTo>
                  <a:pt x="176663" y="2216635"/>
                </a:lnTo>
                <a:lnTo>
                  <a:pt x="198372" y="2255898"/>
                </a:lnTo>
                <a:lnTo>
                  <a:pt x="221205" y="2294437"/>
                </a:lnTo>
                <a:lnTo>
                  <a:pt x="245137" y="2332228"/>
                </a:lnTo>
                <a:lnTo>
                  <a:pt x="270148" y="2369250"/>
                </a:lnTo>
                <a:lnTo>
                  <a:pt x="296216" y="2405480"/>
                </a:lnTo>
                <a:lnTo>
                  <a:pt x="323318" y="2440897"/>
                </a:lnTo>
                <a:lnTo>
                  <a:pt x="351432" y="2475478"/>
                </a:lnTo>
                <a:lnTo>
                  <a:pt x="380536" y="2509202"/>
                </a:lnTo>
                <a:lnTo>
                  <a:pt x="410608" y="2542046"/>
                </a:lnTo>
                <a:lnTo>
                  <a:pt x="441626" y="2573988"/>
                </a:lnTo>
                <a:lnTo>
                  <a:pt x="473568" y="2605006"/>
                </a:lnTo>
                <a:lnTo>
                  <a:pt x="506412" y="2635078"/>
                </a:lnTo>
                <a:lnTo>
                  <a:pt x="540136" y="2664182"/>
                </a:lnTo>
                <a:lnTo>
                  <a:pt x="574717" y="2692296"/>
                </a:lnTo>
                <a:lnTo>
                  <a:pt x="610134" y="2719398"/>
                </a:lnTo>
                <a:lnTo>
                  <a:pt x="646364" y="2745466"/>
                </a:lnTo>
                <a:lnTo>
                  <a:pt x="683386" y="2770477"/>
                </a:lnTo>
                <a:lnTo>
                  <a:pt x="721177" y="2794409"/>
                </a:lnTo>
                <a:lnTo>
                  <a:pt x="759716" y="2817242"/>
                </a:lnTo>
                <a:lnTo>
                  <a:pt x="798979" y="2838951"/>
                </a:lnTo>
                <a:lnTo>
                  <a:pt x="838946" y="2859516"/>
                </a:lnTo>
                <a:lnTo>
                  <a:pt x="879594" y="2878914"/>
                </a:lnTo>
                <a:lnTo>
                  <a:pt x="920900" y="2897123"/>
                </a:lnTo>
                <a:lnTo>
                  <a:pt x="962844" y="2914122"/>
                </a:lnTo>
                <a:lnTo>
                  <a:pt x="1005402" y="2929887"/>
                </a:lnTo>
                <a:lnTo>
                  <a:pt x="1048553" y="2944398"/>
                </a:lnTo>
                <a:lnTo>
                  <a:pt x="1092275" y="2957631"/>
                </a:lnTo>
                <a:lnTo>
                  <a:pt x="1136545" y="2969565"/>
                </a:lnTo>
                <a:lnTo>
                  <a:pt x="1181342" y="2980177"/>
                </a:lnTo>
                <a:lnTo>
                  <a:pt x="1226643" y="2989447"/>
                </a:lnTo>
                <a:lnTo>
                  <a:pt x="1272427" y="2997350"/>
                </a:lnTo>
                <a:lnTo>
                  <a:pt x="1318671" y="3003867"/>
                </a:lnTo>
                <a:lnTo>
                  <a:pt x="1365353" y="3008973"/>
                </a:lnTo>
                <a:lnTo>
                  <a:pt x="1412451" y="3012648"/>
                </a:lnTo>
                <a:lnTo>
                  <a:pt x="1459943" y="3014869"/>
                </a:lnTo>
                <a:lnTo>
                  <a:pt x="1507807" y="3015614"/>
                </a:lnTo>
                <a:lnTo>
                  <a:pt x="1555671" y="3014869"/>
                </a:lnTo>
                <a:lnTo>
                  <a:pt x="1603163" y="3012648"/>
                </a:lnTo>
                <a:lnTo>
                  <a:pt x="1650261" y="3008973"/>
                </a:lnTo>
                <a:lnTo>
                  <a:pt x="1696943" y="3003867"/>
                </a:lnTo>
                <a:lnTo>
                  <a:pt x="1743187" y="2997350"/>
                </a:lnTo>
                <a:lnTo>
                  <a:pt x="1788971" y="2989447"/>
                </a:lnTo>
                <a:lnTo>
                  <a:pt x="1834272" y="2980177"/>
                </a:lnTo>
                <a:lnTo>
                  <a:pt x="1879069" y="2969565"/>
                </a:lnTo>
                <a:lnTo>
                  <a:pt x="1923339" y="2957631"/>
                </a:lnTo>
                <a:lnTo>
                  <a:pt x="1967061" y="2944398"/>
                </a:lnTo>
                <a:lnTo>
                  <a:pt x="2010212" y="2929887"/>
                </a:lnTo>
                <a:lnTo>
                  <a:pt x="2052770" y="2914122"/>
                </a:lnTo>
                <a:lnTo>
                  <a:pt x="2094714" y="2897123"/>
                </a:lnTo>
                <a:lnTo>
                  <a:pt x="2136020" y="2878914"/>
                </a:lnTo>
                <a:lnTo>
                  <a:pt x="2176668" y="2859516"/>
                </a:lnTo>
                <a:lnTo>
                  <a:pt x="2216635" y="2838951"/>
                </a:lnTo>
                <a:lnTo>
                  <a:pt x="2255898" y="2817242"/>
                </a:lnTo>
                <a:lnTo>
                  <a:pt x="2294437" y="2794409"/>
                </a:lnTo>
                <a:lnTo>
                  <a:pt x="2332228" y="2770477"/>
                </a:lnTo>
                <a:lnTo>
                  <a:pt x="2369250" y="2745466"/>
                </a:lnTo>
                <a:lnTo>
                  <a:pt x="2405480" y="2719398"/>
                </a:lnTo>
                <a:lnTo>
                  <a:pt x="2440897" y="2692296"/>
                </a:lnTo>
                <a:lnTo>
                  <a:pt x="2475478" y="2664182"/>
                </a:lnTo>
                <a:lnTo>
                  <a:pt x="2509202" y="2635078"/>
                </a:lnTo>
                <a:lnTo>
                  <a:pt x="2542046" y="2605006"/>
                </a:lnTo>
                <a:lnTo>
                  <a:pt x="2573988" y="2573988"/>
                </a:lnTo>
                <a:lnTo>
                  <a:pt x="2605006" y="2542046"/>
                </a:lnTo>
                <a:lnTo>
                  <a:pt x="2635078" y="2509202"/>
                </a:lnTo>
                <a:lnTo>
                  <a:pt x="2664182" y="2475478"/>
                </a:lnTo>
                <a:lnTo>
                  <a:pt x="2692296" y="2440897"/>
                </a:lnTo>
                <a:lnTo>
                  <a:pt x="2719398" y="2405480"/>
                </a:lnTo>
                <a:lnTo>
                  <a:pt x="2745466" y="2369250"/>
                </a:lnTo>
                <a:lnTo>
                  <a:pt x="2770477" y="2332228"/>
                </a:lnTo>
                <a:lnTo>
                  <a:pt x="2794409" y="2294437"/>
                </a:lnTo>
                <a:lnTo>
                  <a:pt x="2817242" y="2255898"/>
                </a:lnTo>
                <a:lnTo>
                  <a:pt x="2838951" y="2216635"/>
                </a:lnTo>
                <a:lnTo>
                  <a:pt x="2859516" y="2176668"/>
                </a:lnTo>
                <a:lnTo>
                  <a:pt x="2878914" y="2136020"/>
                </a:lnTo>
                <a:lnTo>
                  <a:pt x="2897123" y="2094714"/>
                </a:lnTo>
                <a:lnTo>
                  <a:pt x="2914122" y="2052770"/>
                </a:lnTo>
                <a:lnTo>
                  <a:pt x="2929887" y="2010212"/>
                </a:lnTo>
                <a:lnTo>
                  <a:pt x="2944398" y="1967061"/>
                </a:lnTo>
                <a:lnTo>
                  <a:pt x="2957631" y="1923339"/>
                </a:lnTo>
                <a:lnTo>
                  <a:pt x="2969565" y="1879069"/>
                </a:lnTo>
                <a:lnTo>
                  <a:pt x="2980177" y="1834272"/>
                </a:lnTo>
                <a:lnTo>
                  <a:pt x="2989447" y="1788971"/>
                </a:lnTo>
                <a:lnTo>
                  <a:pt x="2997350" y="1743187"/>
                </a:lnTo>
                <a:lnTo>
                  <a:pt x="3003867" y="1696943"/>
                </a:lnTo>
                <a:lnTo>
                  <a:pt x="3008973" y="1650261"/>
                </a:lnTo>
                <a:lnTo>
                  <a:pt x="3012648" y="1603163"/>
                </a:lnTo>
                <a:lnTo>
                  <a:pt x="3014869" y="1555671"/>
                </a:lnTo>
                <a:lnTo>
                  <a:pt x="3015614" y="1507807"/>
                </a:lnTo>
                <a:lnTo>
                  <a:pt x="3014869" y="1459943"/>
                </a:lnTo>
                <a:lnTo>
                  <a:pt x="3012648" y="1412451"/>
                </a:lnTo>
                <a:lnTo>
                  <a:pt x="3008973" y="1365353"/>
                </a:lnTo>
                <a:lnTo>
                  <a:pt x="3003867" y="1318671"/>
                </a:lnTo>
                <a:lnTo>
                  <a:pt x="2997350" y="1272427"/>
                </a:lnTo>
                <a:lnTo>
                  <a:pt x="2989447" y="1226643"/>
                </a:lnTo>
                <a:lnTo>
                  <a:pt x="2980177" y="1181342"/>
                </a:lnTo>
                <a:lnTo>
                  <a:pt x="2969565" y="1136545"/>
                </a:lnTo>
                <a:lnTo>
                  <a:pt x="2957631" y="1092275"/>
                </a:lnTo>
                <a:lnTo>
                  <a:pt x="2944398" y="1048553"/>
                </a:lnTo>
                <a:lnTo>
                  <a:pt x="2929887" y="1005402"/>
                </a:lnTo>
                <a:lnTo>
                  <a:pt x="2914122" y="962844"/>
                </a:lnTo>
                <a:lnTo>
                  <a:pt x="2897123" y="920900"/>
                </a:lnTo>
                <a:lnTo>
                  <a:pt x="2878914" y="879594"/>
                </a:lnTo>
                <a:lnTo>
                  <a:pt x="2859516" y="838946"/>
                </a:lnTo>
                <a:lnTo>
                  <a:pt x="2838951" y="798979"/>
                </a:lnTo>
                <a:lnTo>
                  <a:pt x="2817242" y="759716"/>
                </a:lnTo>
                <a:lnTo>
                  <a:pt x="2794409" y="721177"/>
                </a:lnTo>
                <a:lnTo>
                  <a:pt x="2770477" y="683386"/>
                </a:lnTo>
                <a:lnTo>
                  <a:pt x="2745466" y="646364"/>
                </a:lnTo>
                <a:lnTo>
                  <a:pt x="2719398" y="610134"/>
                </a:lnTo>
                <a:lnTo>
                  <a:pt x="2692296" y="574717"/>
                </a:lnTo>
                <a:lnTo>
                  <a:pt x="2664182" y="540136"/>
                </a:lnTo>
                <a:lnTo>
                  <a:pt x="2635078" y="506412"/>
                </a:lnTo>
                <a:lnTo>
                  <a:pt x="2605006" y="473568"/>
                </a:lnTo>
                <a:lnTo>
                  <a:pt x="2573988" y="441626"/>
                </a:lnTo>
                <a:lnTo>
                  <a:pt x="2542046" y="410608"/>
                </a:lnTo>
                <a:lnTo>
                  <a:pt x="2509202" y="380536"/>
                </a:lnTo>
                <a:lnTo>
                  <a:pt x="2475478" y="351432"/>
                </a:lnTo>
                <a:lnTo>
                  <a:pt x="2440897" y="323318"/>
                </a:lnTo>
                <a:lnTo>
                  <a:pt x="2405480" y="296216"/>
                </a:lnTo>
                <a:lnTo>
                  <a:pt x="2369250" y="270148"/>
                </a:lnTo>
                <a:lnTo>
                  <a:pt x="2332228" y="245137"/>
                </a:lnTo>
                <a:lnTo>
                  <a:pt x="2294437" y="221205"/>
                </a:lnTo>
                <a:lnTo>
                  <a:pt x="2255898" y="198372"/>
                </a:lnTo>
                <a:lnTo>
                  <a:pt x="2216635" y="176663"/>
                </a:lnTo>
                <a:lnTo>
                  <a:pt x="2176668" y="156098"/>
                </a:lnTo>
                <a:lnTo>
                  <a:pt x="2136020" y="136700"/>
                </a:lnTo>
                <a:lnTo>
                  <a:pt x="2094714" y="118490"/>
                </a:lnTo>
                <a:lnTo>
                  <a:pt x="2052770" y="101492"/>
                </a:lnTo>
                <a:lnTo>
                  <a:pt x="2010212" y="85727"/>
                </a:lnTo>
                <a:lnTo>
                  <a:pt x="1967061" y="71216"/>
                </a:lnTo>
                <a:lnTo>
                  <a:pt x="1923339" y="57983"/>
                </a:lnTo>
                <a:lnTo>
                  <a:pt x="1879069" y="46049"/>
                </a:lnTo>
                <a:lnTo>
                  <a:pt x="1834272" y="35437"/>
                </a:lnTo>
                <a:lnTo>
                  <a:pt x="1788971" y="26167"/>
                </a:lnTo>
                <a:lnTo>
                  <a:pt x="1743187" y="18264"/>
                </a:lnTo>
                <a:lnTo>
                  <a:pt x="1696943" y="11747"/>
                </a:lnTo>
                <a:lnTo>
                  <a:pt x="1650261" y="6641"/>
                </a:lnTo>
                <a:lnTo>
                  <a:pt x="1603163" y="2966"/>
                </a:lnTo>
                <a:lnTo>
                  <a:pt x="1555671" y="745"/>
                </a:lnTo>
                <a:lnTo>
                  <a:pt x="1507807" y="0"/>
                </a:lnTo>
                <a:close/>
              </a:path>
            </a:pathLst>
          </a:custGeom>
          <a:solidFill>
            <a:srgbClr val="ED1C2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1" name="Google Shape;51;p7"/>
          <p:cNvSpPr/>
          <p:nvPr/>
        </p:nvSpPr>
        <p:spPr>
          <a:xfrm>
            <a:off x="10533710" y="4366359"/>
            <a:ext cx="2178050" cy="2178050"/>
          </a:xfrm>
          <a:custGeom>
            <a:avLst/>
            <a:gdLst/>
            <a:ahLst/>
            <a:cxnLst/>
            <a:rect l="l" t="t" r="r" b="b"/>
            <a:pathLst>
              <a:path w="2178050" h="2178050" extrusionOk="0">
                <a:moveTo>
                  <a:pt x="0" y="2177944"/>
                </a:moveTo>
                <a:lnTo>
                  <a:pt x="2177944" y="2177944"/>
                </a:lnTo>
                <a:lnTo>
                  <a:pt x="2177944" y="0"/>
                </a:lnTo>
                <a:lnTo>
                  <a:pt x="0" y="0"/>
                </a:lnTo>
                <a:lnTo>
                  <a:pt x="0" y="2177944"/>
                </a:lnTo>
                <a:close/>
              </a:path>
            </a:pathLst>
          </a:custGeom>
          <a:noFill/>
          <a:ln w="628250" cap="flat" cmpd="sng">
            <a:solidFill>
              <a:srgbClr val="231E2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2" name="Google Shape;52;p7"/>
          <p:cNvSpPr/>
          <p:nvPr/>
        </p:nvSpPr>
        <p:spPr>
          <a:xfrm>
            <a:off x="13402729" y="3971804"/>
            <a:ext cx="2890520" cy="2890520"/>
          </a:xfrm>
          <a:custGeom>
            <a:avLst/>
            <a:gdLst/>
            <a:ahLst/>
            <a:cxnLst/>
            <a:rect l="l" t="t" r="r" b="b"/>
            <a:pathLst>
              <a:path w="2890519" h="2890520" extrusionOk="0">
                <a:moveTo>
                  <a:pt x="2889961" y="2889961"/>
                </a:moveTo>
                <a:lnTo>
                  <a:pt x="2889161" y="2841294"/>
                </a:lnTo>
                <a:lnTo>
                  <a:pt x="2886760" y="2793034"/>
                </a:lnTo>
                <a:lnTo>
                  <a:pt x="2882798" y="2745194"/>
                </a:lnTo>
                <a:lnTo>
                  <a:pt x="2877299" y="2697810"/>
                </a:lnTo>
                <a:lnTo>
                  <a:pt x="2870276" y="2650909"/>
                </a:lnTo>
                <a:lnTo>
                  <a:pt x="2861767" y="2604516"/>
                </a:lnTo>
                <a:lnTo>
                  <a:pt x="2851797" y="2558643"/>
                </a:lnTo>
                <a:lnTo>
                  <a:pt x="2840380" y="2513330"/>
                </a:lnTo>
                <a:lnTo>
                  <a:pt x="2827553" y="2468588"/>
                </a:lnTo>
                <a:lnTo>
                  <a:pt x="2813342" y="2424455"/>
                </a:lnTo>
                <a:lnTo>
                  <a:pt x="2797759" y="2380958"/>
                </a:lnTo>
                <a:lnTo>
                  <a:pt x="2780842" y="2338120"/>
                </a:lnTo>
                <a:lnTo>
                  <a:pt x="2762618" y="2295956"/>
                </a:lnTo>
                <a:lnTo>
                  <a:pt x="2743098" y="2254491"/>
                </a:lnTo>
                <a:lnTo>
                  <a:pt x="2722308" y="2213775"/>
                </a:lnTo>
                <a:lnTo>
                  <a:pt x="2700286" y="2173808"/>
                </a:lnTo>
                <a:lnTo>
                  <a:pt x="2677058" y="2134616"/>
                </a:lnTo>
                <a:lnTo>
                  <a:pt x="2652636" y="2096236"/>
                </a:lnTo>
                <a:lnTo>
                  <a:pt x="2627058" y="2058695"/>
                </a:lnTo>
                <a:lnTo>
                  <a:pt x="2600337" y="2022005"/>
                </a:lnTo>
                <a:lnTo>
                  <a:pt x="2572512" y="1986203"/>
                </a:lnTo>
                <a:lnTo>
                  <a:pt x="2543606" y="1951304"/>
                </a:lnTo>
                <a:lnTo>
                  <a:pt x="2513634" y="1917344"/>
                </a:lnTo>
                <a:lnTo>
                  <a:pt x="2482621" y="1884337"/>
                </a:lnTo>
                <a:lnTo>
                  <a:pt x="2450604" y="1852320"/>
                </a:lnTo>
                <a:lnTo>
                  <a:pt x="2417597" y="1821319"/>
                </a:lnTo>
                <a:lnTo>
                  <a:pt x="2383637" y="1791335"/>
                </a:lnTo>
                <a:lnTo>
                  <a:pt x="2348738" y="1762429"/>
                </a:lnTo>
                <a:lnTo>
                  <a:pt x="2312936" y="1734604"/>
                </a:lnTo>
                <a:lnTo>
                  <a:pt x="2276246" y="1707883"/>
                </a:lnTo>
                <a:lnTo>
                  <a:pt x="2238705" y="1682305"/>
                </a:lnTo>
                <a:lnTo>
                  <a:pt x="2200325" y="1657883"/>
                </a:lnTo>
                <a:lnTo>
                  <a:pt x="2161133" y="1634655"/>
                </a:lnTo>
                <a:lnTo>
                  <a:pt x="2121166" y="1612633"/>
                </a:lnTo>
                <a:lnTo>
                  <a:pt x="2080450" y="1591856"/>
                </a:lnTo>
                <a:lnTo>
                  <a:pt x="2038985" y="1572336"/>
                </a:lnTo>
                <a:lnTo>
                  <a:pt x="1996821" y="1554099"/>
                </a:lnTo>
                <a:lnTo>
                  <a:pt x="1953983" y="1537182"/>
                </a:lnTo>
                <a:lnTo>
                  <a:pt x="1910486" y="1521599"/>
                </a:lnTo>
                <a:lnTo>
                  <a:pt x="1866353" y="1507388"/>
                </a:lnTo>
                <a:lnTo>
                  <a:pt x="1821611" y="1494561"/>
                </a:lnTo>
                <a:lnTo>
                  <a:pt x="1776298" y="1483144"/>
                </a:lnTo>
                <a:lnTo>
                  <a:pt x="1730425" y="1473174"/>
                </a:lnTo>
                <a:lnTo>
                  <a:pt x="1684032" y="1464665"/>
                </a:lnTo>
                <a:lnTo>
                  <a:pt x="1637131" y="1457642"/>
                </a:lnTo>
                <a:lnTo>
                  <a:pt x="1589747" y="1452143"/>
                </a:lnTo>
                <a:lnTo>
                  <a:pt x="1541907" y="1448181"/>
                </a:lnTo>
                <a:lnTo>
                  <a:pt x="1493647" y="1445780"/>
                </a:lnTo>
                <a:lnTo>
                  <a:pt x="1444980" y="1444980"/>
                </a:lnTo>
                <a:lnTo>
                  <a:pt x="1396314" y="1445780"/>
                </a:lnTo>
                <a:lnTo>
                  <a:pt x="1348054" y="1448181"/>
                </a:lnTo>
                <a:lnTo>
                  <a:pt x="1300213" y="1452143"/>
                </a:lnTo>
                <a:lnTo>
                  <a:pt x="1252829" y="1457642"/>
                </a:lnTo>
                <a:lnTo>
                  <a:pt x="1205928" y="1464665"/>
                </a:lnTo>
                <a:lnTo>
                  <a:pt x="1159535" y="1473174"/>
                </a:lnTo>
                <a:lnTo>
                  <a:pt x="1113663" y="1483144"/>
                </a:lnTo>
                <a:lnTo>
                  <a:pt x="1068349" y="1494561"/>
                </a:lnTo>
                <a:lnTo>
                  <a:pt x="1023607" y="1507388"/>
                </a:lnTo>
                <a:lnTo>
                  <a:pt x="979474" y="1521599"/>
                </a:lnTo>
                <a:lnTo>
                  <a:pt x="935977" y="1537182"/>
                </a:lnTo>
                <a:lnTo>
                  <a:pt x="893140" y="1554099"/>
                </a:lnTo>
                <a:lnTo>
                  <a:pt x="850976" y="1572336"/>
                </a:lnTo>
                <a:lnTo>
                  <a:pt x="809510" y="1591856"/>
                </a:lnTo>
                <a:lnTo>
                  <a:pt x="768794" y="1612633"/>
                </a:lnTo>
                <a:lnTo>
                  <a:pt x="728827" y="1634655"/>
                </a:lnTo>
                <a:lnTo>
                  <a:pt x="689635" y="1657883"/>
                </a:lnTo>
                <a:lnTo>
                  <a:pt x="651256" y="1682305"/>
                </a:lnTo>
                <a:lnTo>
                  <a:pt x="613714" y="1707883"/>
                </a:lnTo>
                <a:lnTo>
                  <a:pt x="577024" y="1734604"/>
                </a:lnTo>
                <a:lnTo>
                  <a:pt x="541223" y="1762429"/>
                </a:lnTo>
                <a:lnTo>
                  <a:pt x="506323" y="1791335"/>
                </a:lnTo>
                <a:lnTo>
                  <a:pt x="472363" y="1821319"/>
                </a:lnTo>
                <a:lnTo>
                  <a:pt x="439356" y="1852320"/>
                </a:lnTo>
                <a:lnTo>
                  <a:pt x="407339" y="1884337"/>
                </a:lnTo>
                <a:lnTo>
                  <a:pt x="376326" y="1917344"/>
                </a:lnTo>
                <a:lnTo>
                  <a:pt x="346354" y="1951304"/>
                </a:lnTo>
                <a:lnTo>
                  <a:pt x="317449" y="1986203"/>
                </a:lnTo>
                <a:lnTo>
                  <a:pt x="289623" y="2022005"/>
                </a:lnTo>
                <a:lnTo>
                  <a:pt x="262902" y="2058695"/>
                </a:lnTo>
                <a:lnTo>
                  <a:pt x="237324" y="2096236"/>
                </a:lnTo>
                <a:lnTo>
                  <a:pt x="212902" y="2134616"/>
                </a:lnTo>
                <a:lnTo>
                  <a:pt x="189674" y="2173808"/>
                </a:lnTo>
                <a:lnTo>
                  <a:pt x="167652" y="2213775"/>
                </a:lnTo>
                <a:lnTo>
                  <a:pt x="146862" y="2254491"/>
                </a:lnTo>
                <a:lnTo>
                  <a:pt x="127342" y="2295956"/>
                </a:lnTo>
                <a:lnTo>
                  <a:pt x="109118" y="2338120"/>
                </a:lnTo>
                <a:lnTo>
                  <a:pt x="92202" y="2380958"/>
                </a:lnTo>
                <a:lnTo>
                  <a:pt x="76619" y="2424455"/>
                </a:lnTo>
                <a:lnTo>
                  <a:pt x="62395" y="2468588"/>
                </a:lnTo>
                <a:lnTo>
                  <a:pt x="49568" y="2513330"/>
                </a:lnTo>
                <a:lnTo>
                  <a:pt x="38163" y="2558643"/>
                </a:lnTo>
                <a:lnTo>
                  <a:pt x="28194" y="2604516"/>
                </a:lnTo>
                <a:lnTo>
                  <a:pt x="19685" y="2650909"/>
                </a:lnTo>
                <a:lnTo>
                  <a:pt x="12661" y="2697810"/>
                </a:lnTo>
                <a:lnTo>
                  <a:pt x="7162" y="2745194"/>
                </a:lnTo>
                <a:lnTo>
                  <a:pt x="3200" y="2793034"/>
                </a:lnTo>
                <a:lnTo>
                  <a:pt x="800" y="2841294"/>
                </a:lnTo>
                <a:lnTo>
                  <a:pt x="0" y="2889961"/>
                </a:lnTo>
                <a:lnTo>
                  <a:pt x="2889961" y="2889961"/>
                </a:lnTo>
                <a:close/>
              </a:path>
              <a:path w="2890519" h="2890520" extrusionOk="0">
                <a:moveTo>
                  <a:pt x="2889961" y="1444980"/>
                </a:moveTo>
                <a:lnTo>
                  <a:pt x="2889161" y="1396314"/>
                </a:lnTo>
                <a:lnTo>
                  <a:pt x="2886760" y="1348054"/>
                </a:lnTo>
                <a:lnTo>
                  <a:pt x="2882798" y="1300213"/>
                </a:lnTo>
                <a:lnTo>
                  <a:pt x="2877299" y="1252829"/>
                </a:lnTo>
                <a:lnTo>
                  <a:pt x="2870276" y="1205928"/>
                </a:lnTo>
                <a:lnTo>
                  <a:pt x="2861767" y="1159535"/>
                </a:lnTo>
                <a:lnTo>
                  <a:pt x="2851797" y="1113663"/>
                </a:lnTo>
                <a:lnTo>
                  <a:pt x="2840380" y="1068349"/>
                </a:lnTo>
                <a:lnTo>
                  <a:pt x="2827553" y="1023607"/>
                </a:lnTo>
                <a:lnTo>
                  <a:pt x="2813342" y="979474"/>
                </a:lnTo>
                <a:lnTo>
                  <a:pt x="2797759" y="935977"/>
                </a:lnTo>
                <a:lnTo>
                  <a:pt x="2780842" y="893140"/>
                </a:lnTo>
                <a:lnTo>
                  <a:pt x="2762618" y="850976"/>
                </a:lnTo>
                <a:lnTo>
                  <a:pt x="2743098" y="809510"/>
                </a:lnTo>
                <a:lnTo>
                  <a:pt x="2722308" y="768794"/>
                </a:lnTo>
                <a:lnTo>
                  <a:pt x="2700286" y="728827"/>
                </a:lnTo>
                <a:lnTo>
                  <a:pt x="2677058" y="689635"/>
                </a:lnTo>
                <a:lnTo>
                  <a:pt x="2652636" y="651256"/>
                </a:lnTo>
                <a:lnTo>
                  <a:pt x="2627058" y="613714"/>
                </a:lnTo>
                <a:lnTo>
                  <a:pt x="2600337" y="577024"/>
                </a:lnTo>
                <a:lnTo>
                  <a:pt x="2572512" y="541223"/>
                </a:lnTo>
                <a:lnTo>
                  <a:pt x="2543606" y="506323"/>
                </a:lnTo>
                <a:lnTo>
                  <a:pt x="2513634" y="472363"/>
                </a:lnTo>
                <a:lnTo>
                  <a:pt x="2482621" y="439356"/>
                </a:lnTo>
                <a:lnTo>
                  <a:pt x="2450604" y="407339"/>
                </a:lnTo>
                <a:lnTo>
                  <a:pt x="2417597" y="376339"/>
                </a:lnTo>
                <a:lnTo>
                  <a:pt x="2383637" y="346354"/>
                </a:lnTo>
                <a:lnTo>
                  <a:pt x="2348738" y="317449"/>
                </a:lnTo>
                <a:lnTo>
                  <a:pt x="2312936" y="289623"/>
                </a:lnTo>
                <a:lnTo>
                  <a:pt x="2276246" y="262902"/>
                </a:lnTo>
                <a:lnTo>
                  <a:pt x="2238705" y="237324"/>
                </a:lnTo>
                <a:lnTo>
                  <a:pt x="2200325" y="212902"/>
                </a:lnTo>
                <a:lnTo>
                  <a:pt x="2161133" y="189674"/>
                </a:lnTo>
                <a:lnTo>
                  <a:pt x="2121166" y="167652"/>
                </a:lnTo>
                <a:lnTo>
                  <a:pt x="2080450" y="146875"/>
                </a:lnTo>
                <a:lnTo>
                  <a:pt x="2038985" y="127355"/>
                </a:lnTo>
                <a:lnTo>
                  <a:pt x="1996821" y="109118"/>
                </a:lnTo>
                <a:lnTo>
                  <a:pt x="1953983" y="92202"/>
                </a:lnTo>
                <a:lnTo>
                  <a:pt x="1910486" y="76619"/>
                </a:lnTo>
                <a:lnTo>
                  <a:pt x="1866353" y="62407"/>
                </a:lnTo>
                <a:lnTo>
                  <a:pt x="1821611" y="49580"/>
                </a:lnTo>
                <a:lnTo>
                  <a:pt x="1776298" y="38163"/>
                </a:lnTo>
                <a:lnTo>
                  <a:pt x="1730425" y="28194"/>
                </a:lnTo>
                <a:lnTo>
                  <a:pt x="1684032" y="19685"/>
                </a:lnTo>
                <a:lnTo>
                  <a:pt x="1637131" y="12661"/>
                </a:lnTo>
                <a:lnTo>
                  <a:pt x="1589747" y="7162"/>
                </a:lnTo>
                <a:lnTo>
                  <a:pt x="1541907" y="3200"/>
                </a:lnTo>
                <a:lnTo>
                  <a:pt x="1493647" y="800"/>
                </a:lnTo>
                <a:lnTo>
                  <a:pt x="1444980" y="0"/>
                </a:lnTo>
                <a:lnTo>
                  <a:pt x="1396314" y="800"/>
                </a:lnTo>
                <a:lnTo>
                  <a:pt x="1348054" y="3200"/>
                </a:lnTo>
                <a:lnTo>
                  <a:pt x="1300213" y="7162"/>
                </a:lnTo>
                <a:lnTo>
                  <a:pt x="1252829" y="12661"/>
                </a:lnTo>
                <a:lnTo>
                  <a:pt x="1205928" y="19685"/>
                </a:lnTo>
                <a:lnTo>
                  <a:pt x="1159535" y="28194"/>
                </a:lnTo>
                <a:lnTo>
                  <a:pt x="1113663" y="38163"/>
                </a:lnTo>
                <a:lnTo>
                  <a:pt x="1068349" y="49580"/>
                </a:lnTo>
                <a:lnTo>
                  <a:pt x="1023607" y="62407"/>
                </a:lnTo>
                <a:lnTo>
                  <a:pt x="979474" y="76619"/>
                </a:lnTo>
                <a:lnTo>
                  <a:pt x="935977" y="92202"/>
                </a:lnTo>
                <a:lnTo>
                  <a:pt x="893140" y="109118"/>
                </a:lnTo>
                <a:lnTo>
                  <a:pt x="850976" y="127355"/>
                </a:lnTo>
                <a:lnTo>
                  <a:pt x="809510" y="146875"/>
                </a:lnTo>
                <a:lnTo>
                  <a:pt x="768794" y="167652"/>
                </a:lnTo>
                <a:lnTo>
                  <a:pt x="728827" y="189674"/>
                </a:lnTo>
                <a:lnTo>
                  <a:pt x="689635" y="212902"/>
                </a:lnTo>
                <a:lnTo>
                  <a:pt x="651256" y="237324"/>
                </a:lnTo>
                <a:lnTo>
                  <a:pt x="613714" y="262902"/>
                </a:lnTo>
                <a:lnTo>
                  <a:pt x="577024" y="289623"/>
                </a:lnTo>
                <a:lnTo>
                  <a:pt x="541223" y="317449"/>
                </a:lnTo>
                <a:lnTo>
                  <a:pt x="506323" y="346354"/>
                </a:lnTo>
                <a:lnTo>
                  <a:pt x="472363" y="376339"/>
                </a:lnTo>
                <a:lnTo>
                  <a:pt x="439356" y="407339"/>
                </a:lnTo>
                <a:lnTo>
                  <a:pt x="407339" y="439356"/>
                </a:lnTo>
                <a:lnTo>
                  <a:pt x="376326" y="472363"/>
                </a:lnTo>
                <a:lnTo>
                  <a:pt x="346354" y="506323"/>
                </a:lnTo>
                <a:lnTo>
                  <a:pt x="317449" y="541223"/>
                </a:lnTo>
                <a:lnTo>
                  <a:pt x="289623" y="577024"/>
                </a:lnTo>
                <a:lnTo>
                  <a:pt x="262902" y="613714"/>
                </a:lnTo>
                <a:lnTo>
                  <a:pt x="237324" y="651256"/>
                </a:lnTo>
                <a:lnTo>
                  <a:pt x="212902" y="689635"/>
                </a:lnTo>
                <a:lnTo>
                  <a:pt x="189674" y="728827"/>
                </a:lnTo>
                <a:lnTo>
                  <a:pt x="167652" y="768794"/>
                </a:lnTo>
                <a:lnTo>
                  <a:pt x="146862" y="809510"/>
                </a:lnTo>
                <a:lnTo>
                  <a:pt x="127342" y="850976"/>
                </a:lnTo>
                <a:lnTo>
                  <a:pt x="109118" y="893140"/>
                </a:lnTo>
                <a:lnTo>
                  <a:pt x="92202" y="935977"/>
                </a:lnTo>
                <a:lnTo>
                  <a:pt x="76619" y="979474"/>
                </a:lnTo>
                <a:lnTo>
                  <a:pt x="62395" y="1023607"/>
                </a:lnTo>
                <a:lnTo>
                  <a:pt x="49568" y="1068349"/>
                </a:lnTo>
                <a:lnTo>
                  <a:pt x="38163" y="1113663"/>
                </a:lnTo>
                <a:lnTo>
                  <a:pt x="28194" y="1159535"/>
                </a:lnTo>
                <a:lnTo>
                  <a:pt x="19685" y="1205928"/>
                </a:lnTo>
                <a:lnTo>
                  <a:pt x="12661" y="1252829"/>
                </a:lnTo>
                <a:lnTo>
                  <a:pt x="7162" y="1300213"/>
                </a:lnTo>
                <a:lnTo>
                  <a:pt x="3200" y="1348054"/>
                </a:lnTo>
                <a:lnTo>
                  <a:pt x="800" y="1396314"/>
                </a:lnTo>
                <a:lnTo>
                  <a:pt x="0" y="1444980"/>
                </a:lnTo>
                <a:lnTo>
                  <a:pt x="1444980" y="1444980"/>
                </a:lnTo>
                <a:lnTo>
                  <a:pt x="2889961" y="1444980"/>
                </a:lnTo>
                <a:close/>
              </a:path>
            </a:pathLst>
          </a:custGeom>
          <a:solidFill>
            <a:srgbClr val="ED1C2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53" name="Google Shape;53;p7"/>
          <p:cNvPicPr preferRelativeResize="0"/>
          <p:nvPr/>
        </p:nvPicPr>
        <p:blipFill rotWithShape="1">
          <a:blip r:embed="rId3">
            <a:alphaModFix/>
          </a:blip>
          <a:srcRect/>
          <a:stretch/>
        </p:blipFill>
        <p:spPr>
          <a:xfrm>
            <a:off x="16564903" y="6541390"/>
            <a:ext cx="87505" cy="90971"/>
          </a:xfrm>
          <a:prstGeom prst="rect">
            <a:avLst/>
          </a:prstGeom>
          <a:noFill/>
          <a:ln>
            <a:noFill/>
          </a:ln>
        </p:spPr>
      </p:pic>
      <p:pic>
        <p:nvPicPr>
          <p:cNvPr id="54" name="Google Shape;54;p7"/>
          <p:cNvPicPr preferRelativeResize="0"/>
          <p:nvPr/>
        </p:nvPicPr>
        <p:blipFill rotWithShape="1">
          <a:blip r:embed="rId4">
            <a:alphaModFix/>
          </a:blip>
          <a:srcRect/>
          <a:stretch/>
        </p:blipFill>
        <p:spPr>
          <a:xfrm>
            <a:off x="16564903" y="6861686"/>
            <a:ext cx="87505" cy="90981"/>
          </a:xfrm>
          <a:prstGeom prst="rect">
            <a:avLst/>
          </a:prstGeom>
          <a:noFill/>
          <a:ln>
            <a:noFill/>
          </a:ln>
        </p:spPr>
      </p:pic>
      <p:pic>
        <p:nvPicPr>
          <p:cNvPr id="55" name="Google Shape;55;p7"/>
          <p:cNvPicPr preferRelativeResize="0"/>
          <p:nvPr/>
        </p:nvPicPr>
        <p:blipFill rotWithShape="1">
          <a:blip r:embed="rId4">
            <a:alphaModFix/>
          </a:blip>
          <a:srcRect/>
          <a:stretch/>
        </p:blipFill>
        <p:spPr>
          <a:xfrm>
            <a:off x="16564903" y="6221074"/>
            <a:ext cx="87505" cy="90981"/>
          </a:xfrm>
          <a:prstGeom prst="rect">
            <a:avLst/>
          </a:prstGeom>
          <a:noFill/>
          <a:ln>
            <a:noFill/>
          </a:ln>
        </p:spPr>
      </p:pic>
      <p:pic>
        <p:nvPicPr>
          <p:cNvPr id="56" name="Google Shape;56;p7"/>
          <p:cNvPicPr preferRelativeResize="0"/>
          <p:nvPr/>
        </p:nvPicPr>
        <p:blipFill rotWithShape="1">
          <a:blip r:embed="rId3">
            <a:alphaModFix/>
          </a:blip>
          <a:srcRect/>
          <a:stretch/>
        </p:blipFill>
        <p:spPr>
          <a:xfrm>
            <a:off x="16564903" y="5900779"/>
            <a:ext cx="87505" cy="90971"/>
          </a:xfrm>
          <a:prstGeom prst="rect">
            <a:avLst/>
          </a:prstGeom>
          <a:noFill/>
          <a:ln>
            <a:noFill/>
          </a:ln>
        </p:spPr>
      </p:pic>
      <p:pic>
        <p:nvPicPr>
          <p:cNvPr id="57" name="Google Shape;57;p7"/>
          <p:cNvPicPr preferRelativeResize="0"/>
          <p:nvPr/>
        </p:nvPicPr>
        <p:blipFill rotWithShape="1">
          <a:blip r:embed="rId3">
            <a:alphaModFix/>
          </a:blip>
          <a:srcRect/>
          <a:stretch/>
        </p:blipFill>
        <p:spPr>
          <a:xfrm>
            <a:off x="16564903" y="5580474"/>
            <a:ext cx="87505" cy="90971"/>
          </a:xfrm>
          <a:prstGeom prst="rect">
            <a:avLst/>
          </a:prstGeom>
          <a:noFill/>
          <a:ln>
            <a:noFill/>
          </a:ln>
        </p:spPr>
      </p:pic>
      <p:pic>
        <p:nvPicPr>
          <p:cNvPr id="58" name="Google Shape;58;p7"/>
          <p:cNvPicPr preferRelativeResize="0"/>
          <p:nvPr/>
        </p:nvPicPr>
        <p:blipFill rotWithShape="1">
          <a:blip r:embed="rId4">
            <a:alphaModFix/>
          </a:blip>
          <a:srcRect/>
          <a:stretch/>
        </p:blipFill>
        <p:spPr>
          <a:xfrm>
            <a:off x="16564903" y="5260152"/>
            <a:ext cx="87505" cy="90981"/>
          </a:xfrm>
          <a:prstGeom prst="rect">
            <a:avLst/>
          </a:prstGeom>
          <a:noFill/>
          <a:ln>
            <a:noFill/>
          </a:ln>
        </p:spPr>
      </p:pic>
      <p:pic>
        <p:nvPicPr>
          <p:cNvPr id="59" name="Google Shape;59;p7"/>
          <p:cNvPicPr preferRelativeResize="0"/>
          <p:nvPr/>
        </p:nvPicPr>
        <p:blipFill rotWithShape="1">
          <a:blip r:embed="rId4">
            <a:alphaModFix/>
          </a:blip>
          <a:srcRect/>
          <a:stretch/>
        </p:blipFill>
        <p:spPr>
          <a:xfrm>
            <a:off x="16564903" y="4939849"/>
            <a:ext cx="87505" cy="90981"/>
          </a:xfrm>
          <a:prstGeom prst="rect">
            <a:avLst/>
          </a:prstGeom>
          <a:noFill/>
          <a:ln>
            <a:noFill/>
          </a:ln>
        </p:spPr>
      </p:pic>
      <p:pic>
        <p:nvPicPr>
          <p:cNvPr id="60" name="Google Shape;60;p7"/>
          <p:cNvPicPr preferRelativeResize="0"/>
          <p:nvPr/>
        </p:nvPicPr>
        <p:blipFill rotWithShape="1">
          <a:blip r:embed="rId5">
            <a:alphaModFix/>
          </a:blip>
          <a:srcRect/>
          <a:stretch/>
        </p:blipFill>
        <p:spPr>
          <a:xfrm>
            <a:off x="16564903" y="4619551"/>
            <a:ext cx="87505" cy="90971"/>
          </a:xfrm>
          <a:prstGeom prst="rect">
            <a:avLst/>
          </a:prstGeom>
          <a:noFill/>
          <a:ln>
            <a:noFill/>
          </a:ln>
        </p:spPr>
      </p:pic>
      <p:pic>
        <p:nvPicPr>
          <p:cNvPr id="61" name="Google Shape;61;p7"/>
          <p:cNvPicPr preferRelativeResize="0"/>
          <p:nvPr/>
        </p:nvPicPr>
        <p:blipFill rotWithShape="1">
          <a:blip r:embed="rId3">
            <a:alphaModFix/>
          </a:blip>
          <a:srcRect/>
          <a:stretch/>
        </p:blipFill>
        <p:spPr>
          <a:xfrm>
            <a:off x="16564903" y="4299246"/>
            <a:ext cx="87505" cy="90971"/>
          </a:xfrm>
          <a:prstGeom prst="rect">
            <a:avLst/>
          </a:prstGeom>
          <a:noFill/>
          <a:ln>
            <a:noFill/>
          </a:ln>
        </p:spPr>
      </p:pic>
      <p:pic>
        <p:nvPicPr>
          <p:cNvPr id="62" name="Google Shape;62;p7"/>
          <p:cNvPicPr preferRelativeResize="0"/>
          <p:nvPr/>
        </p:nvPicPr>
        <p:blipFill rotWithShape="1">
          <a:blip r:embed="rId4">
            <a:alphaModFix/>
          </a:blip>
          <a:srcRect/>
          <a:stretch/>
        </p:blipFill>
        <p:spPr>
          <a:xfrm>
            <a:off x="16564903" y="3978932"/>
            <a:ext cx="87505" cy="90981"/>
          </a:xfrm>
          <a:prstGeom prst="rect">
            <a:avLst/>
          </a:prstGeom>
          <a:noFill/>
          <a:ln>
            <a:noFill/>
          </a:ln>
        </p:spPr>
      </p:pic>
      <p:pic>
        <p:nvPicPr>
          <p:cNvPr id="63" name="Google Shape;63;p7"/>
          <p:cNvPicPr preferRelativeResize="0"/>
          <p:nvPr/>
        </p:nvPicPr>
        <p:blipFill rotWithShape="1">
          <a:blip r:embed="rId6">
            <a:alphaModFix/>
          </a:blip>
          <a:srcRect/>
          <a:stretch/>
        </p:blipFill>
        <p:spPr>
          <a:xfrm>
            <a:off x="16878620" y="6861686"/>
            <a:ext cx="87505" cy="90981"/>
          </a:xfrm>
          <a:prstGeom prst="rect">
            <a:avLst/>
          </a:prstGeom>
          <a:noFill/>
          <a:ln>
            <a:noFill/>
          </a:ln>
        </p:spPr>
      </p:pic>
      <p:pic>
        <p:nvPicPr>
          <p:cNvPr id="64" name="Google Shape;64;p7"/>
          <p:cNvPicPr preferRelativeResize="0"/>
          <p:nvPr/>
        </p:nvPicPr>
        <p:blipFill rotWithShape="1">
          <a:blip r:embed="rId7">
            <a:alphaModFix/>
          </a:blip>
          <a:srcRect/>
          <a:stretch/>
        </p:blipFill>
        <p:spPr>
          <a:xfrm>
            <a:off x="16878620" y="6541390"/>
            <a:ext cx="87505" cy="90971"/>
          </a:xfrm>
          <a:prstGeom prst="rect">
            <a:avLst/>
          </a:prstGeom>
          <a:noFill/>
          <a:ln>
            <a:noFill/>
          </a:ln>
        </p:spPr>
      </p:pic>
      <p:pic>
        <p:nvPicPr>
          <p:cNvPr id="65" name="Google Shape;65;p7"/>
          <p:cNvPicPr preferRelativeResize="0"/>
          <p:nvPr/>
        </p:nvPicPr>
        <p:blipFill rotWithShape="1">
          <a:blip r:embed="rId7">
            <a:alphaModFix/>
          </a:blip>
          <a:srcRect/>
          <a:stretch/>
        </p:blipFill>
        <p:spPr>
          <a:xfrm>
            <a:off x="16878620" y="5900779"/>
            <a:ext cx="87505" cy="90971"/>
          </a:xfrm>
          <a:prstGeom prst="rect">
            <a:avLst/>
          </a:prstGeom>
          <a:noFill/>
          <a:ln>
            <a:noFill/>
          </a:ln>
        </p:spPr>
      </p:pic>
      <p:pic>
        <p:nvPicPr>
          <p:cNvPr id="66" name="Google Shape;66;p7"/>
          <p:cNvPicPr preferRelativeResize="0"/>
          <p:nvPr/>
        </p:nvPicPr>
        <p:blipFill rotWithShape="1">
          <a:blip r:embed="rId6">
            <a:alphaModFix/>
          </a:blip>
          <a:srcRect/>
          <a:stretch/>
        </p:blipFill>
        <p:spPr>
          <a:xfrm>
            <a:off x="16878620" y="6221074"/>
            <a:ext cx="87505" cy="90981"/>
          </a:xfrm>
          <a:prstGeom prst="rect">
            <a:avLst/>
          </a:prstGeom>
          <a:noFill/>
          <a:ln>
            <a:noFill/>
          </a:ln>
        </p:spPr>
      </p:pic>
      <p:pic>
        <p:nvPicPr>
          <p:cNvPr id="67" name="Google Shape;67;p7"/>
          <p:cNvPicPr preferRelativeResize="0"/>
          <p:nvPr/>
        </p:nvPicPr>
        <p:blipFill rotWithShape="1">
          <a:blip r:embed="rId7">
            <a:alphaModFix/>
          </a:blip>
          <a:srcRect/>
          <a:stretch/>
        </p:blipFill>
        <p:spPr>
          <a:xfrm>
            <a:off x="16878620" y="5580474"/>
            <a:ext cx="87505" cy="90971"/>
          </a:xfrm>
          <a:prstGeom prst="rect">
            <a:avLst/>
          </a:prstGeom>
          <a:noFill/>
          <a:ln>
            <a:noFill/>
          </a:ln>
        </p:spPr>
      </p:pic>
      <p:pic>
        <p:nvPicPr>
          <p:cNvPr id="68" name="Google Shape;68;p7"/>
          <p:cNvPicPr preferRelativeResize="0"/>
          <p:nvPr/>
        </p:nvPicPr>
        <p:blipFill rotWithShape="1">
          <a:blip r:embed="rId6">
            <a:alphaModFix/>
          </a:blip>
          <a:srcRect/>
          <a:stretch/>
        </p:blipFill>
        <p:spPr>
          <a:xfrm>
            <a:off x="16878620" y="5260152"/>
            <a:ext cx="87505" cy="90981"/>
          </a:xfrm>
          <a:prstGeom prst="rect">
            <a:avLst/>
          </a:prstGeom>
          <a:noFill/>
          <a:ln>
            <a:noFill/>
          </a:ln>
        </p:spPr>
      </p:pic>
      <p:pic>
        <p:nvPicPr>
          <p:cNvPr id="69" name="Google Shape;69;p7"/>
          <p:cNvPicPr preferRelativeResize="0"/>
          <p:nvPr/>
        </p:nvPicPr>
        <p:blipFill rotWithShape="1">
          <a:blip r:embed="rId8">
            <a:alphaModFix/>
          </a:blip>
          <a:srcRect/>
          <a:stretch/>
        </p:blipFill>
        <p:spPr>
          <a:xfrm>
            <a:off x="16878620" y="4619551"/>
            <a:ext cx="87505" cy="90971"/>
          </a:xfrm>
          <a:prstGeom prst="rect">
            <a:avLst/>
          </a:prstGeom>
          <a:noFill/>
          <a:ln>
            <a:noFill/>
          </a:ln>
        </p:spPr>
      </p:pic>
      <p:pic>
        <p:nvPicPr>
          <p:cNvPr id="70" name="Google Shape;70;p7"/>
          <p:cNvPicPr preferRelativeResize="0"/>
          <p:nvPr/>
        </p:nvPicPr>
        <p:blipFill rotWithShape="1">
          <a:blip r:embed="rId6">
            <a:alphaModFix/>
          </a:blip>
          <a:srcRect/>
          <a:stretch/>
        </p:blipFill>
        <p:spPr>
          <a:xfrm>
            <a:off x="16878620" y="4939849"/>
            <a:ext cx="87505" cy="90981"/>
          </a:xfrm>
          <a:prstGeom prst="rect">
            <a:avLst/>
          </a:prstGeom>
          <a:noFill/>
          <a:ln>
            <a:noFill/>
          </a:ln>
        </p:spPr>
      </p:pic>
      <p:pic>
        <p:nvPicPr>
          <p:cNvPr id="71" name="Google Shape;71;p7"/>
          <p:cNvPicPr preferRelativeResize="0"/>
          <p:nvPr/>
        </p:nvPicPr>
        <p:blipFill rotWithShape="1">
          <a:blip r:embed="rId7">
            <a:alphaModFix/>
          </a:blip>
          <a:srcRect/>
          <a:stretch/>
        </p:blipFill>
        <p:spPr>
          <a:xfrm>
            <a:off x="16878620" y="4299246"/>
            <a:ext cx="87505" cy="90971"/>
          </a:xfrm>
          <a:prstGeom prst="rect">
            <a:avLst/>
          </a:prstGeom>
          <a:noFill/>
          <a:ln>
            <a:noFill/>
          </a:ln>
        </p:spPr>
      </p:pic>
      <p:pic>
        <p:nvPicPr>
          <p:cNvPr id="72" name="Google Shape;72;p7"/>
          <p:cNvPicPr preferRelativeResize="0"/>
          <p:nvPr/>
        </p:nvPicPr>
        <p:blipFill rotWithShape="1">
          <a:blip r:embed="rId6">
            <a:alphaModFix/>
          </a:blip>
          <a:srcRect/>
          <a:stretch/>
        </p:blipFill>
        <p:spPr>
          <a:xfrm>
            <a:off x="16878620" y="3978932"/>
            <a:ext cx="87505" cy="90981"/>
          </a:xfrm>
          <a:prstGeom prst="rect">
            <a:avLst/>
          </a:prstGeom>
          <a:noFill/>
          <a:ln>
            <a:noFill/>
          </a:ln>
        </p:spPr>
      </p:pic>
      <p:pic>
        <p:nvPicPr>
          <p:cNvPr id="73" name="Google Shape;73;p7"/>
          <p:cNvPicPr preferRelativeResize="0"/>
          <p:nvPr/>
        </p:nvPicPr>
        <p:blipFill rotWithShape="1">
          <a:blip r:embed="rId9">
            <a:alphaModFix/>
          </a:blip>
          <a:srcRect/>
          <a:stretch/>
        </p:blipFill>
        <p:spPr>
          <a:xfrm>
            <a:off x="17192327" y="6861686"/>
            <a:ext cx="87505" cy="90981"/>
          </a:xfrm>
          <a:prstGeom prst="rect">
            <a:avLst/>
          </a:prstGeom>
          <a:noFill/>
          <a:ln>
            <a:noFill/>
          </a:ln>
        </p:spPr>
      </p:pic>
      <p:pic>
        <p:nvPicPr>
          <p:cNvPr id="74" name="Google Shape;74;p7"/>
          <p:cNvPicPr preferRelativeResize="0"/>
          <p:nvPr/>
        </p:nvPicPr>
        <p:blipFill rotWithShape="1">
          <a:blip r:embed="rId10">
            <a:alphaModFix/>
          </a:blip>
          <a:srcRect/>
          <a:stretch/>
        </p:blipFill>
        <p:spPr>
          <a:xfrm>
            <a:off x="17192327" y="6541390"/>
            <a:ext cx="87505" cy="90971"/>
          </a:xfrm>
          <a:prstGeom prst="rect">
            <a:avLst/>
          </a:prstGeom>
          <a:noFill/>
          <a:ln>
            <a:noFill/>
          </a:ln>
        </p:spPr>
      </p:pic>
      <p:pic>
        <p:nvPicPr>
          <p:cNvPr id="75" name="Google Shape;75;p7"/>
          <p:cNvPicPr preferRelativeResize="0"/>
          <p:nvPr/>
        </p:nvPicPr>
        <p:blipFill rotWithShape="1">
          <a:blip r:embed="rId9">
            <a:alphaModFix/>
          </a:blip>
          <a:srcRect/>
          <a:stretch/>
        </p:blipFill>
        <p:spPr>
          <a:xfrm>
            <a:off x="17192327" y="6221074"/>
            <a:ext cx="87505" cy="90981"/>
          </a:xfrm>
          <a:prstGeom prst="rect">
            <a:avLst/>
          </a:prstGeom>
          <a:noFill/>
          <a:ln>
            <a:noFill/>
          </a:ln>
        </p:spPr>
      </p:pic>
      <p:pic>
        <p:nvPicPr>
          <p:cNvPr id="76" name="Google Shape;76;p7"/>
          <p:cNvPicPr preferRelativeResize="0"/>
          <p:nvPr/>
        </p:nvPicPr>
        <p:blipFill rotWithShape="1">
          <a:blip r:embed="rId10">
            <a:alphaModFix/>
          </a:blip>
          <a:srcRect/>
          <a:stretch/>
        </p:blipFill>
        <p:spPr>
          <a:xfrm>
            <a:off x="17192327" y="5580474"/>
            <a:ext cx="87505" cy="90971"/>
          </a:xfrm>
          <a:prstGeom prst="rect">
            <a:avLst/>
          </a:prstGeom>
          <a:noFill/>
          <a:ln>
            <a:noFill/>
          </a:ln>
        </p:spPr>
      </p:pic>
      <p:pic>
        <p:nvPicPr>
          <p:cNvPr id="77" name="Google Shape;77;p7"/>
          <p:cNvPicPr preferRelativeResize="0"/>
          <p:nvPr/>
        </p:nvPicPr>
        <p:blipFill rotWithShape="1">
          <a:blip r:embed="rId10">
            <a:alphaModFix/>
          </a:blip>
          <a:srcRect/>
          <a:stretch/>
        </p:blipFill>
        <p:spPr>
          <a:xfrm>
            <a:off x="17192327" y="5900779"/>
            <a:ext cx="87505" cy="90971"/>
          </a:xfrm>
          <a:prstGeom prst="rect">
            <a:avLst/>
          </a:prstGeom>
          <a:noFill/>
          <a:ln>
            <a:noFill/>
          </a:ln>
        </p:spPr>
      </p:pic>
      <p:pic>
        <p:nvPicPr>
          <p:cNvPr id="78" name="Google Shape;78;p7"/>
          <p:cNvPicPr preferRelativeResize="0"/>
          <p:nvPr/>
        </p:nvPicPr>
        <p:blipFill rotWithShape="1">
          <a:blip r:embed="rId9">
            <a:alphaModFix/>
          </a:blip>
          <a:srcRect/>
          <a:stretch/>
        </p:blipFill>
        <p:spPr>
          <a:xfrm>
            <a:off x="17192327" y="5260152"/>
            <a:ext cx="87505" cy="90981"/>
          </a:xfrm>
          <a:prstGeom prst="rect">
            <a:avLst/>
          </a:prstGeom>
          <a:noFill/>
          <a:ln>
            <a:noFill/>
          </a:ln>
        </p:spPr>
      </p:pic>
      <p:pic>
        <p:nvPicPr>
          <p:cNvPr id="79" name="Google Shape;79;p7"/>
          <p:cNvPicPr preferRelativeResize="0"/>
          <p:nvPr/>
        </p:nvPicPr>
        <p:blipFill rotWithShape="1">
          <a:blip r:embed="rId9">
            <a:alphaModFix/>
          </a:blip>
          <a:srcRect/>
          <a:stretch/>
        </p:blipFill>
        <p:spPr>
          <a:xfrm>
            <a:off x="17192327" y="4939849"/>
            <a:ext cx="87505" cy="90981"/>
          </a:xfrm>
          <a:prstGeom prst="rect">
            <a:avLst/>
          </a:prstGeom>
          <a:noFill/>
          <a:ln>
            <a:noFill/>
          </a:ln>
        </p:spPr>
      </p:pic>
      <p:pic>
        <p:nvPicPr>
          <p:cNvPr id="80" name="Google Shape;80;p7"/>
          <p:cNvPicPr preferRelativeResize="0"/>
          <p:nvPr/>
        </p:nvPicPr>
        <p:blipFill rotWithShape="1">
          <a:blip r:embed="rId11">
            <a:alphaModFix/>
          </a:blip>
          <a:srcRect/>
          <a:stretch/>
        </p:blipFill>
        <p:spPr>
          <a:xfrm>
            <a:off x="17192327" y="4619551"/>
            <a:ext cx="87505" cy="90971"/>
          </a:xfrm>
          <a:prstGeom prst="rect">
            <a:avLst/>
          </a:prstGeom>
          <a:noFill/>
          <a:ln>
            <a:noFill/>
          </a:ln>
        </p:spPr>
      </p:pic>
      <p:pic>
        <p:nvPicPr>
          <p:cNvPr id="81" name="Google Shape;81;p7"/>
          <p:cNvPicPr preferRelativeResize="0"/>
          <p:nvPr/>
        </p:nvPicPr>
        <p:blipFill rotWithShape="1">
          <a:blip r:embed="rId10">
            <a:alphaModFix/>
          </a:blip>
          <a:srcRect/>
          <a:stretch/>
        </p:blipFill>
        <p:spPr>
          <a:xfrm>
            <a:off x="17192327" y="4299246"/>
            <a:ext cx="87505" cy="90971"/>
          </a:xfrm>
          <a:prstGeom prst="rect">
            <a:avLst/>
          </a:prstGeom>
          <a:noFill/>
          <a:ln>
            <a:noFill/>
          </a:ln>
        </p:spPr>
      </p:pic>
      <p:pic>
        <p:nvPicPr>
          <p:cNvPr id="82" name="Google Shape;82;p7"/>
          <p:cNvPicPr preferRelativeResize="0"/>
          <p:nvPr/>
        </p:nvPicPr>
        <p:blipFill rotWithShape="1">
          <a:blip r:embed="rId9">
            <a:alphaModFix/>
          </a:blip>
          <a:srcRect/>
          <a:stretch/>
        </p:blipFill>
        <p:spPr>
          <a:xfrm>
            <a:off x="17192327" y="3978932"/>
            <a:ext cx="87505" cy="90981"/>
          </a:xfrm>
          <a:prstGeom prst="rect">
            <a:avLst/>
          </a:prstGeom>
          <a:noFill/>
          <a:ln>
            <a:noFill/>
          </a:ln>
        </p:spPr>
      </p:pic>
      <p:pic>
        <p:nvPicPr>
          <p:cNvPr id="83" name="Google Shape;83;p7"/>
          <p:cNvPicPr preferRelativeResize="0"/>
          <p:nvPr/>
        </p:nvPicPr>
        <p:blipFill rotWithShape="1">
          <a:blip r:embed="rId9">
            <a:alphaModFix/>
          </a:blip>
          <a:srcRect/>
          <a:stretch/>
        </p:blipFill>
        <p:spPr>
          <a:xfrm>
            <a:off x="17506052" y="6861686"/>
            <a:ext cx="87494" cy="90981"/>
          </a:xfrm>
          <a:prstGeom prst="rect">
            <a:avLst/>
          </a:prstGeom>
          <a:noFill/>
          <a:ln>
            <a:noFill/>
          </a:ln>
        </p:spPr>
      </p:pic>
      <p:pic>
        <p:nvPicPr>
          <p:cNvPr id="84" name="Google Shape;84;p7"/>
          <p:cNvPicPr preferRelativeResize="0"/>
          <p:nvPr/>
        </p:nvPicPr>
        <p:blipFill rotWithShape="1">
          <a:blip r:embed="rId10">
            <a:alphaModFix/>
          </a:blip>
          <a:srcRect/>
          <a:stretch/>
        </p:blipFill>
        <p:spPr>
          <a:xfrm>
            <a:off x="17506052" y="6541390"/>
            <a:ext cx="87494" cy="90971"/>
          </a:xfrm>
          <a:prstGeom prst="rect">
            <a:avLst/>
          </a:prstGeom>
          <a:noFill/>
          <a:ln>
            <a:noFill/>
          </a:ln>
        </p:spPr>
      </p:pic>
      <p:pic>
        <p:nvPicPr>
          <p:cNvPr id="85" name="Google Shape;85;p7"/>
          <p:cNvPicPr preferRelativeResize="0"/>
          <p:nvPr/>
        </p:nvPicPr>
        <p:blipFill rotWithShape="1">
          <a:blip r:embed="rId9">
            <a:alphaModFix/>
          </a:blip>
          <a:srcRect/>
          <a:stretch/>
        </p:blipFill>
        <p:spPr>
          <a:xfrm>
            <a:off x="17506052" y="6221074"/>
            <a:ext cx="87494" cy="90981"/>
          </a:xfrm>
          <a:prstGeom prst="rect">
            <a:avLst/>
          </a:prstGeom>
          <a:noFill/>
          <a:ln>
            <a:noFill/>
          </a:ln>
        </p:spPr>
      </p:pic>
      <p:pic>
        <p:nvPicPr>
          <p:cNvPr id="86" name="Google Shape;86;p7"/>
          <p:cNvPicPr preferRelativeResize="0"/>
          <p:nvPr/>
        </p:nvPicPr>
        <p:blipFill rotWithShape="1">
          <a:blip r:embed="rId10">
            <a:alphaModFix/>
          </a:blip>
          <a:srcRect/>
          <a:stretch/>
        </p:blipFill>
        <p:spPr>
          <a:xfrm>
            <a:off x="17506052" y="5900779"/>
            <a:ext cx="87494" cy="90971"/>
          </a:xfrm>
          <a:prstGeom prst="rect">
            <a:avLst/>
          </a:prstGeom>
          <a:noFill/>
          <a:ln>
            <a:noFill/>
          </a:ln>
        </p:spPr>
      </p:pic>
      <p:pic>
        <p:nvPicPr>
          <p:cNvPr id="87" name="Google Shape;87;p7"/>
          <p:cNvPicPr preferRelativeResize="0"/>
          <p:nvPr/>
        </p:nvPicPr>
        <p:blipFill rotWithShape="1">
          <a:blip r:embed="rId10">
            <a:alphaModFix/>
          </a:blip>
          <a:srcRect/>
          <a:stretch/>
        </p:blipFill>
        <p:spPr>
          <a:xfrm>
            <a:off x="17506052" y="5580474"/>
            <a:ext cx="87494" cy="90971"/>
          </a:xfrm>
          <a:prstGeom prst="rect">
            <a:avLst/>
          </a:prstGeom>
          <a:noFill/>
          <a:ln>
            <a:noFill/>
          </a:ln>
        </p:spPr>
      </p:pic>
      <p:pic>
        <p:nvPicPr>
          <p:cNvPr id="88" name="Google Shape;88;p7"/>
          <p:cNvPicPr preferRelativeResize="0"/>
          <p:nvPr/>
        </p:nvPicPr>
        <p:blipFill rotWithShape="1">
          <a:blip r:embed="rId9">
            <a:alphaModFix/>
          </a:blip>
          <a:srcRect/>
          <a:stretch/>
        </p:blipFill>
        <p:spPr>
          <a:xfrm>
            <a:off x="17506052" y="5260152"/>
            <a:ext cx="87494" cy="90981"/>
          </a:xfrm>
          <a:prstGeom prst="rect">
            <a:avLst/>
          </a:prstGeom>
          <a:noFill/>
          <a:ln>
            <a:noFill/>
          </a:ln>
        </p:spPr>
      </p:pic>
      <p:pic>
        <p:nvPicPr>
          <p:cNvPr id="89" name="Google Shape;89;p7"/>
          <p:cNvPicPr preferRelativeResize="0"/>
          <p:nvPr/>
        </p:nvPicPr>
        <p:blipFill rotWithShape="1">
          <a:blip r:embed="rId9">
            <a:alphaModFix/>
          </a:blip>
          <a:srcRect/>
          <a:stretch/>
        </p:blipFill>
        <p:spPr>
          <a:xfrm>
            <a:off x="17506052" y="4939849"/>
            <a:ext cx="87494" cy="90981"/>
          </a:xfrm>
          <a:prstGeom prst="rect">
            <a:avLst/>
          </a:prstGeom>
          <a:noFill/>
          <a:ln>
            <a:noFill/>
          </a:ln>
        </p:spPr>
      </p:pic>
      <p:pic>
        <p:nvPicPr>
          <p:cNvPr id="90" name="Google Shape;90;p7"/>
          <p:cNvPicPr preferRelativeResize="0"/>
          <p:nvPr/>
        </p:nvPicPr>
        <p:blipFill rotWithShape="1">
          <a:blip r:embed="rId11">
            <a:alphaModFix/>
          </a:blip>
          <a:srcRect/>
          <a:stretch/>
        </p:blipFill>
        <p:spPr>
          <a:xfrm>
            <a:off x="17506052" y="4619551"/>
            <a:ext cx="87494" cy="90971"/>
          </a:xfrm>
          <a:prstGeom prst="rect">
            <a:avLst/>
          </a:prstGeom>
          <a:noFill/>
          <a:ln>
            <a:noFill/>
          </a:ln>
        </p:spPr>
      </p:pic>
      <p:pic>
        <p:nvPicPr>
          <p:cNvPr id="91" name="Google Shape;91;p7"/>
          <p:cNvPicPr preferRelativeResize="0"/>
          <p:nvPr/>
        </p:nvPicPr>
        <p:blipFill rotWithShape="1">
          <a:blip r:embed="rId10">
            <a:alphaModFix/>
          </a:blip>
          <a:srcRect/>
          <a:stretch/>
        </p:blipFill>
        <p:spPr>
          <a:xfrm>
            <a:off x="17506052" y="4299246"/>
            <a:ext cx="87494" cy="90971"/>
          </a:xfrm>
          <a:prstGeom prst="rect">
            <a:avLst/>
          </a:prstGeom>
          <a:noFill/>
          <a:ln>
            <a:noFill/>
          </a:ln>
        </p:spPr>
      </p:pic>
      <p:pic>
        <p:nvPicPr>
          <p:cNvPr id="92" name="Google Shape;92;p7"/>
          <p:cNvPicPr preferRelativeResize="0"/>
          <p:nvPr/>
        </p:nvPicPr>
        <p:blipFill rotWithShape="1">
          <a:blip r:embed="rId9">
            <a:alphaModFix/>
          </a:blip>
          <a:srcRect/>
          <a:stretch/>
        </p:blipFill>
        <p:spPr>
          <a:xfrm>
            <a:off x="17506052" y="3978932"/>
            <a:ext cx="87494" cy="90981"/>
          </a:xfrm>
          <a:prstGeom prst="rect">
            <a:avLst/>
          </a:prstGeom>
          <a:noFill/>
          <a:ln>
            <a:noFill/>
          </a:ln>
        </p:spPr>
      </p:pic>
      <p:pic>
        <p:nvPicPr>
          <p:cNvPr id="93" name="Google Shape;93;p7"/>
          <p:cNvPicPr preferRelativeResize="0"/>
          <p:nvPr/>
        </p:nvPicPr>
        <p:blipFill rotWithShape="1">
          <a:blip r:embed="rId9">
            <a:alphaModFix/>
          </a:blip>
          <a:srcRect/>
          <a:stretch/>
        </p:blipFill>
        <p:spPr>
          <a:xfrm>
            <a:off x="17819757" y="6861686"/>
            <a:ext cx="87505" cy="90981"/>
          </a:xfrm>
          <a:prstGeom prst="rect">
            <a:avLst/>
          </a:prstGeom>
          <a:noFill/>
          <a:ln>
            <a:noFill/>
          </a:ln>
        </p:spPr>
      </p:pic>
      <p:pic>
        <p:nvPicPr>
          <p:cNvPr id="94" name="Google Shape;94;p7"/>
          <p:cNvPicPr preferRelativeResize="0"/>
          <p:nvPr/>
        </p:nvPicPr>
        <p:blipFill rotWithShape="1">
          <a:blip r:embed="rId10">
            <a:alphaModFix/>
          </a:blip>
          <a:srcRect/>
          <a:stretch/>
        </p:blipFill>
        <p:spPr>
          <a:xfrm>
            <a:off x="17819757" y="6541390"/>
            <a:ext cx="87505" cy="90971"/>
          </a:xfrm>
          <a:prstGeom prst="rect">
            <a:avLst/>
          </a:prstGeom>
          <a:noFill/>
          <a:ln>
            <a:noFill/>
          </a:ln>
        </p:spPr>
      </p:pic>
      <p:pic>
        <p:nvPicPr>
          <p:cNvPr id="95" name="Google Shape;95;p7"/>
          <p:cNvPicPr preferRelativeResize="0"/>
          <p:nvPr/>
        </p:nvPicPr>
        <p:blipFill rotWithShape="1">
          <a:blip r:embed="rId9">
            <a:alphaModFix/>
          </a:blip>
          <a:srcRect/>
          <a:stretch/>
        </p:blipFill>
        <p:spPr>
          <a:xfrm>
            <a:off x="17819757" y="6221074"/>
            <a:ext cx="87505" cy="90981"/>
          </a:xfrm>
          <a:prstGeom prst="rect">
            <a:avLst/>
          </a:prstGeom>
          <a:noFill/>
          <a:ln>
            <a:noFill/>
          </a:ln>
        </p:spPr>
      </p:pic>
      <p:pic>
        <p:nvPicPr>
          <p:cNvPr id="96" name="Google Shape;96;p7"/>
          <p:cNvPicPr preferRelativeResize="0"/>
          <p:nvPr/>
        </p:nvPicPr>
        <p:blipFill rotWithShape="1">
          <a:blip r:embed="rId10">
            <a:alphaModFix/>
          </a:blip>
          <a:srcRect/>
          <a:stretch/>
        </p:blipFill>
        <p:spPr>
          <a:xfrm>
            <a:off x="17819757" y="5900779"/>
            <a:ext cx="87505" cy="90971"/>
          </a:xfrm>
          <a:prstGeom prst="rect">
            <a:avLst/>
          </a:prstGeom>
          <a:noFill/>
          <a:ln>
            <a:noFill/>
          </a:ln>
        </p:spPr>
      </p:pic>
      <p:pic>
        <p:nvPicPr>
          <p:cNvPr id="97" name="Google Shape;97;p7"/>
          <p:cNvPicPr preferRelativeResize="0"/>
          <p:nvPr/>
        </p:nvPicPr>
        <p:blipFill rotWithShape="1">
          <a:blip r:embed="rId10">
            <a:alphaModFix/>
          </a:blip>
          <a:srcRect/>
          <a:stretch/>
        </p:blipFill>
        <p:spPr>
          <a:xfrm>
            <a:off x="17819757" y="5580474"/>
            <a:ext cx="87505" cy="90971"/>
          </a:xfrm>
          <a:prstGeom prst="rect">
            <a:avLst/>
          </a:prstGeom>
          <a:noFill/>
          <a:ln>
            <a:noFill/>
          </a:ln>
        </p:spPr>
      </p:pic>
      <p:pic>
        <p:nvPicPr>
          <p:cNvPr id="98" name="Google Shape;98;p7"/>
          <p:cNvPicPr preferRelativeResize="0"/>
          <p:nvPr/>
        </p:nvPicPr>
        <p:blipFill rotWithShape="1">
          <a:blip r:embed="rId9">
            <a:alphaModFix/>
          </a:blip>
          <a:srcRect/>
          <a:stretch/>
        </p:blipFill>
        <p:spPr>
          <a:xfrm>
            <a:off x="17819757" y="5260152"/>
            <a:ext cx="87505" cy="90981"/>
          </a:xfrm>
          <a:prstGeom prst="rect">
            <a:avLst/>
          </a:prstGeom>
          <a:noFill/>
          <a:ln>
            <a:noFill/>
          </a:ln>
        </p:spPr>
      </p:pic>
      <p:pic>
        <p:nvPicPr>
          <p:cNvPr id="99" name="Google Shape;99;p7"/>
          <p:cNvPicPr preferRelativeResize="0"/>
          <p:nvPr/>
        </p:nvPicPr>
        <p:blipFill rotWithShape="1">
          <a:blip r:embed="rId9">
            <a:alphaModFix/>
          </a:blip>
          <a:srcRect/>
          <a:stretch/>
        </p:blipFill>
        <p:spPr>
          <a:xfrm>
            <a:off x="17819757" y="4939849"/>
            <a:ext cx="87505" cy="90981"/>
          </a:xfrm>
          <a:prstGeom prst="rect">
            <a:avLst/>
          </a:prstGeom>
          <a:noFill/>
          <a:ln>
            <a:noFill/>
          </a:ln>
        </p:spPr>
      </p:pic>
      <p:pic>
        <p:nvPicPr>
          <p:cNvPr id="100" name="Google Shape;100;p7"/>
          <p:cNvPicPr preferRelativeResize="0"/>
          <p:nvPr/>
        </p:nvPicPr>
        <p:blipFill rotWithShape="1">
          <a:blip r:embed="rId11">
            <a:alphaModFix/>
          </a:blip>
          <a:srcRect/>
          <a:stretch/>
        </p:blipFill>
        <p:spPr>
          <a:xfrm>
            <a:off x="17819757" y="4619551"/>
            <a:ext cx="87505" cy="90971"/>
          </a:xfrm>
          <a:prstGeom prst="rect">
            <a:avLst/>
          </a:prstGeom>
          <a:noFill/>
          <a:ln>
            <a:noFill/>
          </a:ln>
        </p:spPr>
      </p:pic>
      <p:pic>
        <p:nvPicPr>
          <p:cNvPr id="101" name="Google Shape;101;p7"/>
          <p:cNvPicPr preferRelativeResize="0"/>
          <p:nvPr/>
        </p:nvPicPr>
        <p:blipFill rotWithShape="1">
          <a:blip r:embed="rId10">
            <a:alphaModFix/>
          </a:blip>
          <a:srcRect/>
          <a:stretch/>
        </p:blipFill>
        <p:spPr>
          <a:xfrm>
            <a:off x="17819757" y="4299246"/>
            <a:ext cx="87505" cy="90971"/>
          </a:xfrm>
          <a:prstGeom prst="rect">
            <a:avLst/>
          </a:prstGeom>
          <a:noFill/>
          <a:ln>
            <a:noFill/>
          </a:ln>
        </p:spPr>
      </p:pic>
      <p:pic>
        <p:nvPicPr>
          <p:cNvPr id="102" name="Google Shape;102;p7"/>
          <p:cNvPicPr preferRelativeResize="0"/>
          <p:nvPr/>
        </p:nvPicPr>
        <p:blipFill rotWithShape="1">
          <a:blip r:embed="rId9">
            <a:alphaModFix/>
          </a:blip>
          <a:srcRect/>
          <a:stretch/>
        </p:blipFill>
        <p:spPr>
          <a:xfrm>
            <a:off x="17819757" y="3978932"/>
            <a:ext cx="87505" cy="90981"/>
          </a:xfrm>
          <a:prstGeom prst="rect">
            <a:avLst/>
          </a:prstGeom>
          <a:noFill/>
          <a:ln>
            <a:noFill/>
          </a:ln>
        </p:spPr>
      </p:pic>
      <p:pic>
        <p:nvPicPr>
          <p:cNvPr id="103" name="Google Shape;103;p7"/>
          <p:cNvPicPr preferRelativeResize="0"/>
          <p:nvPr/>
        </p:nvPicPr>
        <p:blipFill rotWithShape="1">
          <a:blip r:embed="rId9">
            <a:alphaModFix/>
          </a:blip>
          <a:srcRect/>
          <a:stretch/>
        </p:blipFill>
        <p:spPr>
          <a:xfrm>
            <a:off x="18133474" y="6861686"/>
            <a:ext cx="87505" cy="90981"/>
          </a:xfrm>
          <a:prstGeom prst="rect">
            <a:avLst/>
          </a:prstGeom>
          <a:noFill/>
          <a:ln>
            <a:noFill/>
          </a:ln>
        </p:spPr>
      </p:pic>
      <p:pic>
        <p:nvPicPr>
          <p:cNvPr id="104" name="Google Shape;104;p7"/>
          <p:cNvPicPr preferRelativeResize="0"/>
          <p:nvPr/>
        </p:nvPicPr>
        <p:blipFill rotWithShape="1">
          <a:blip r:embed="rId10">
            <a:alphaModFix/>
          </a:blip>
          <a:srcRect/>
          <a:stretch/>
        </p:blipFill>
        <p:spPr>
          <a:xfrm>
            <a:off x="18133474" y="6541390"/>
            <a:ext cx="87505" cy="90971"/>
          </a:xfrm>
          <a:prstGeom prst="rect">
            <a:avLst/>
          </a:prstGeom>
          <a:noFill/>
          <a:ln>
            <a:noFill/>
          </a:ln>
        </p:spPr>
      </p:pic>
      <p:pic>
        <p:nvPicPr>
          <p:cNvPr id="105" name="Google Shape;105;p7"/>
          <p:cNvPicPr preferRelativeResize="0"/>
          <p:nvPr/>
        </p:nvPicPr>
        <p:blipFill rotWithShape="1">
          <a:blip r:embed="rId9">
            <a:alphaModFix/>
          </a:blip>
          <a:srcRect/>
          <a:stretch/>
        </p:blipFill>
        <p:spPr>
          <a:xfrm>
            <a:off x="18133474" y="6221074"/>
            <a:ext cx="87505" cy="90981"/>
          </a:xfrm>
          <a:prstGeom prst="rect">
            <a:avLst/>
          </a:prstGeom>
          <a:noFill/>
          <a:ln>
            <a:noFill/>
          </a:ln>
        </p:spPr>
      </p:pic>
      <p:pic>
        <p:nvPicPr>
          <p:cNvPr id="106" name="Google Shape;106;p7"/>
          <p:cNvPicPr preferRelativeResize="0"/>
          <p:nvPr/>
        </p:nvPicPr>
        <p:blipFill rotWithShape="1">
          <a:blip r:embed="rId10">
            <a:alphaModFix/>
          </a:blip>
          <a:srcRect/>
          <a:stretch/>
        </p:blipFill>
        <p:spPr>
          <a:xfrm>
            <a:off x="18133474" y="5900779"/>
            <a:ext cx="87505" cy="90971"/>
          </a:xfrm>
          <a:prstGeom prst="rect">
            <a:avLst/>
          </a:prstGeom>
          <a:noFill/>
          <a:ln>
            <a:noFill/>
          </a:ln>
        </p:spPr>
      </p:pic>
      <p:pic>
        <p:nvPicPr>
          <p:cNvPr id="107" name="Google Shape;107;p7"/>
          <p:cNvPicPr preferRelativeResize="0"/>
          <p:nvPr/>
        </p:nvPicPr>
        <p:blipFill rotWithShape="1">
          <a:blip r:embed="rId10">
            <a:alphaModFix/>
          </a:blip>
          <a:srcRect/>
          <a:stretch/>
        </p:blipFill>
        <p:spPr>
          <a:xfrm>
            <a:off x="18133474" y="5580474"/>
            <a:ext cx="87505" cy="90971"/>
          </a:xfrm>
          <a:prstGeom prst="rect">
            <a:avLst/>
          </a:prstGeom>
          <a:noFill/>
          <a:ln>
            <a:noFill/>
          </a:ln>
        </p:spPr>
      </p:pic>
      <p:pic>
        <p:nvPicPr>
          <p:cNvPr id="108" name="Google Shape;108;p7"/>
          <p:cNvPicPr preferRelativeResize="0"/>
          <p:nvPr/>
        </p:nvPicPr>
        <p:blipFill rotWithShape="1">
          <a:blip r:embed="rId9">
            <a:alphaModFix/>
          </a:blip>
          <a:srcRect/>
          <a:stretch/>
        </p:blipFill>
        <p:spPr>
          <a:xfrm>
            <a:off x="18133474" y="4939849"/>
            <a:ext cx="87505" cy="90981"/>
          </a:xfrm>
          <a:prstGeom prst="rect">
            <a:avLst/>
          </a:prstGeom>
          <a:noFill/>
          <a:ln>
            <a:noFill/>
          </a:ln>
        </p:spPr>
      </p:pic>
      <p:pic>
        <p:nvPicPr>
          <p:cNvPr id="109" name="Google Shape;109;p7"/>
          <p:cNvPicPr preferRelativeResize="0"/>
          <p:nvPr/>
        </p:nvPicPr>
        <p:blipFill rotWithShape="1">
          <a:blip r:embed="rId9">
            <a:alphaModFix/>
          </a:blip>
          <a:srcRect/>
          <a:stretch/>
        </p:blipFill>
        <p:spPr>
          <a:xfrm>
            <a:off x="18133474" y="5260152"/>
            <a:ext cx="87505" cy="90981"/>
          </a:xfrm>
          <a:prstGeom prst="rect">
            <a:avLst/>
          </a:prstGeom>
          <a:noFill/>
          <a:ln>
            <a:noFill/>
          </a:ln>
        </p:spPr>
      </p:pic>
      <p:pic>
        <p:nvPicPr>
          <p:cNvPr id="110" name="Google Shape;110;p7"/>
          <p:cNvPicPr preferRelativeResize="0"/>
          <p:nvPr/>
        </p:nvPicPr>
        <p:blipFill rotWithShape="1">
          <a:blip r:embed="rId11">
            <a:alphaModFix/>
          </a:blip>
          <a:srcRect/>
          <a:stretch/>
        </p:blipFill>
        <p:spPr>
          <a:xfrm>
            <a:off x="18133474" y="4619551"/>
            <a:ext cx="87505" cy="90971"/>
          </a:xfrm>
          <a:prstGeom prst="rect">
            <a:avLst/>
          </a:prstGeom>
          <a:noFill/>
          <a:ln>
            <a:noFill/>
          </a:ln>
        </p:spPr>
      </p:pic>
      <p:pic>
        <p:nvPicPr>
          <p:cNvPr id="111" name="Google Shape;111;p7"/>
          <p:cNvPicPr preferRelativeResize="0"/>
          <p:nvPr/>
        </p:nvPicPr>
        <p:blipFill rotWithShape="1">
          <a:blip r:embed="rId10">
            <a:alphaModFix/>
          </a:blip>
          <a:srcRect/>
          <a:stretch/>
        </p:blipFill>
        <p:spPr>
          <a:xfrm>
            <a:off x="18133474" y="4299246"/>
            <a:ext cx="87505" cy="90971"/>
          </a:xfrm>
          <a:prstGeom prst="rect">
            <a:avLst/>
          </a:prstGeom>
          <a:noFill/>
          <a:ln>
            <a:noFill/>
          </a:ln>
        </p:spPr>
      </p:pic>
      <p:pic>
        <p:nvPicPr>
          <p:cNvPr id="112" name="Google Shape;112;p7"/>
          <p:cNvPicPr preferRelativeResize="0"/>
          <p:nvPr/>
        </p:nvPicPr>
        <p:blipFill rotWithShape="1">
          <a:blip r:embed="rId9">
            <a:alphaModFix/>
          </a:blip>
          <a:srcRect/>
          <a:stretch/>
        </p:blipFill>
        <p:spPr>
          <a:xfrm>
            <a:off x="18133474" y="3978932"/>
            <a:ext cx="87505" cy="90981"/>
          </a:xfrm>
          <a:prstGeom prst="rect">
            <a:avLst/>
          </a:prstGeom>
          <a:noFill/>
          <a:ln>
            <a:noFill/>
          </a:ln>
        </p:spPr>
      </p:pic>
      <p:pic>
        <p:nvPicPr>
          <p:cNvPr id="113" name="Google Shape;113;p7"/>
          <p:cNvPicPr preferRelativeResize="0"/>
          <p:nvPr/>
        </p:nvPicPr>
        <p:blipFill rotWithShape="1">
          <a:blip r:embed="rId12">
            <a:alphaModFix/>
          </a:blip>
          <a:srcRect/>
          <a:stretch/>
        </p:blipFill>
        <p:spPr>
          <a:xfrm>
            <a:off x="18447190" y="6861686"/>
            <a:ext cx="87505" cy="90981"/>
          </a:xfrm>
          <a:prstGeom prst="rect">
            <a:avLst/>
          </a:prstGeom>
          <a:noFill/>
          <a:ln>
            <a:noFill/>
          </a:ln>
        </p:spPr>
      </p:pic>
      <p:pic>
        <p:nvPicPr>
          <p:cNvPr id="114" name="Google Shape;114;p7"/>
          <p:cNvPicPr preferRelativeResize="0"/>
          <p:nvPr/>
        </p:nvPicPr>
        <p:blipFill rotWithShape="1">
          <a:blip r:embed="rId13">
            <a:alphaModFix/>
          </a:blip>
          <a:srcRect/>
          <a:stretch/>
        </p:blipFill>
        <p:spPr>
          <a:xfrm>
            <a:off x="18447190" y="6541390"/>
            <a:ext cx="87505" cy="90971"/>
          </a:xfrm>
          <a:prstGeom prst="rect">
            <a:avLst/>
          </a:prstGeom>
          <a:noFill/>
          <a:ln>
            <a:noFill/>
          </a:ln>
        </p:spPr>
      </p:pic>
      <p:pic>
        <p:nvPicPr>
          <p:cNvPr id="115" name="Google Shape;115;p7"/>
          <p:cNvPicPr preferRelativeResize="0"/>
          <p:nvPr/>
        </p:nvPicPr>
        <p:blipFill rotWithShape="1">
          <a:blip r:embed="rId12">
            <a:alphaModFix/>
          </a:blip>
          <a:srcRect/>
          <a:stretch/>
        </p:blipFill>
        <p:spPr>
          <a:xfrm>
            <a:off x="18447190" y="6221074"/>
            <a:ext cx="87505" cy="90981"/>
          </a:xfrm>
          <a:prstGeom prst="rect">
            <a:avLst/>
          </a:prstGeom>
          <a:noFill/>
          <a:ln>
            <a:noFill/>
          </a:ln>
        </p:spPr>
      </p:pic>
      <p:pic>
        <p:nvPicPr>
          <p:cNvPr id="116" name="Google Shape;116;p7"/>
          <p:cNvPicPr preferRelativeResize="0"/>
          <p:nvPr/>
        </p:nvPicPr>
        <p:blipFill rotWithShape="1">
          <a:blip r:embed="rId13">
            <a:alphaModFix/>
          </a:blip>
          <a:srcRect/>
          <a:stretch/>
        </p:blipFill>
        <p:spPr>
          <a:xfrm>
            <a:off x="18447190" y="5580474"/>
            <a:ext cx="87505" cy="90971"/>
          </a:xfrm>
          <a:prstGeom prst="rect">
            <a:avLst/>
          </a:prstGeom>
          <a:noFill/>
          <a:ln>
            <a:noFill/>
          </a:ln>
        </p:spPr>
      </p:pic>
      <p:pic>
        <p:nvPicPr>
          <p:cNvPr id="117" name="Google Shape;117;p7"/>
          <p:cNvPicPr preferRelativeResize="0"/>
          <p:nvPr/>
        </p:nvPicPr>
        <p:blipFill rotWithShape="1">
          <a:blip r:embed="rId13">
            <a:alphaModFix/>
          </a:blip>
          <a:srcRect/>
          <a:stretch/>
        </p:blipFill>
        <p:spPr>
          <a:xfrm>
            <a:off x="18447190" y="5900779"/>
            <a:ext cx="87505" cy="90971"/>
          </a:xfrm>
          <a:prstGeom prst="rect">
            <a:avLst/>
          </a:prstGeom>
          <a:noFill/>
          <a:ln>
            <a:noFill/>
          </a:ln>
        </p:spPr>
      </p:pic>
      <p:pic>
        <p:nvPicPr>
          <p:cNvPr id="118" name="Google Shape;118;p7"/>
          <p:cNvPicPr preferRelativeResize="0"/>
          <p:nvPr/>
        </p:nvPicPr>
        <p:blipFill rotWithShape="1">
          <a:blip r:embed="rId12">
            <a:alphaModFix/>
          </a:blip>
          <a:srcRect/>
          <a:stretch/>
        </p:blipFill>
        <p:spPr>
          <a:xfrm>
            <a:off x="18447190" y="5260152"/>
            <a:ext cx="87505" cy="90981"/>
          </a:xfrm>
          <a:prstGeom prst="rect">
            <a:avLst/>
          </a:prstGeom>
          <a:noFill/>
          <a:ln>
            <a:noFill/>
          </a:ln>
        </p:spPr>
      </p:pic>
      <p:pic>
        <p:nvPicPr>
          <p:cNvPr id="119" name="Google Shape;119;p7"/>
          <p:cNvPicPr preferRelativeResize="0"/>
          <p:nvPr/>
        </p:nvPicPr>
        <p:blipFill rotWithShape="1">
          <a:blip r:embed="rId12">
            <a:alphaModFix/>
          </a:blip>
          <a:srcRect/>
          <a:stretch/>
        </p:blipFill>
        <p:spPr>
          <a:xfrm>
            <a:off x="18447190" y="4939849"/>
            <a:ext cx="87505" cy="90981"/>
          </a:xfrm>
          <a:prstGeom prst="rect">
            <a:avLst/>
          </a:prstGeom>
          <a:noFill/>
          <a:ln>
            <a:noFill/>
          </a:ln>
        </p:spPr>
      </p:pic>
      <p:pic>
        <p:nvPicPr>
          <p:cNvPr id="120" name="Google Shape;120;p7"/>
          <p:cNvPicPr preferRelativeResize="0"/>
          <p:nvPr/>
        </p:nvPicPr>
        <p:blipFill rotWithShape="1">
          <a:blip r:embed="rId14">
            <a:alphaModFix/>
          </a:blip>
          <a:srcRect/>
          <a:stretch/>
        </p:blipFill>
        <p:spPr>
          <a:xfrm>
            <a:off x="18447190" y="4619551"/>
            <a:ext cx="87505" cy="90971"/>
          </a:xfrm>
          <a:prstGeom prst="rect">
            <a:avLst/>
          </a:prstGeom>
          <a:noFill/>
          <a:ln>
            <a:noFill/>
          </a:ln>
        </p:spPr>
      </p:pic>
      <p:pic>
        <p:nvPicPr>
          <p:cNvPr id="121" name="Google Shape;121;p7"/>
          <p:cNvPicPr preferRelativeResize="0"/>
          <p:nvPr/>
        </p:nvPicPr>
        <p:blipFill rotWithShape="1">
          <a:blip r:embed="rId13">
            <a:alphaModFix/>
          </a:blip>
          <a:srcRect/>
          <a:stretch/>
        </p:blipFill>
        <p:spPr>
          <a:xfrm>
            <a:off x="18447190" y="4299246"/>
            <a:ext cx="87505" cy="90971"/>
          </a:xfrm>
          <a:prstGeom prst="rect">
            <a:avLst/>
          </a:prstGeom>
          <a:noFill/>
          <a:ln>
            <a:noFill/>
          </a:ln>
        </p:spPr>
      </p:pic>
      <p:pic>
        <p:nvPicPr>
          <p:cNvPr id="122" name="Google Shape;122;p7"/>
          <p:cNvPicPr preferRelativeResize="0"/>
          <p:nvPr/>
        </p:nvPicPr>
        <p:blipFill rotWithShape="1">
          <a:blip r:embed="rId12">
            <a:alphaModFix/>
          </a:blip>
          <a:srcRect/>
          <a:stretch/>
        </p:blipFill>
        <p:spPr>
          <a:xfrm>
            <a:off x="18447190" y="3978932"/>
            <a:ext cx="87505" cy="90981"/>
          </a:xfrm>
          <a:prstGeom prst="rect">
            <a:avLst/>
          </a:prstGeom>
          <a:noFill/>
          <a:ln>
            <a:noFill/>
          </a:ln>
        </p:spPr>
      </p:pic>
      <p:pic>
        <p:nvPicPr>
          <p:cNvPr id="123" name="Google Shape;123;p7"/>
          <p:cNvPicPr preferRelativeResize="0"/>
          <p:nvPr/>
        </p:nvPicPr>
        <p:blipFill rotWithShape="1">
          <a:blip r:embed="rId15">
            <a:alphaModFix/>
          </a:blip>
          <a:srcRect/>
          <a:stretch/>
        </p:blipFill>
        <p:spPr>
          <a:xfrm>
            <a:off x="18760906" y="6861686"/>
            <a:ext cx="87505" cy="90981"/>
          </a:xfrm>
          <a:prstGeom prst="rect">
            <a:avLst/>
          </a:prstGeom>
          <a:noFill/>
          <a:ln>
            <a:noFill/>
          </a:ln>
        </p:spPr>
      </p:pic>
      <p:pic>
        <p:nvPicPr>
          <p:cNvPr id="124" name="Google Shape;124;p7"/>
          <p:cNvPicPr preferRelativeResize="0"/>
          <p:nvPr/>
        </p:nvPicPr>
        <p:blipFill rotWithShape="1">
          <a:blip r:embed="rId16">
            <a:alphaModFix/>
          </a:blip>
          <a:srcRect/>
          <a:stretch/>
        </p:blipFill>
        <p:spPr>
          <a:xfrm>
            <a:off x="18760906" y="6541390"/>
            <a:ext cx="87505" cy="90971"/>
          </a:xfrm>
          <a:prstGeom prst="rect">
            <a:avLst/>
          </a:prstGeom>
          <a:noFill/>
          <a:ln>
            <a:noFill/>
          </a:ln>
        </p:spPr>
      </p:pic>
      <p:pic>
        <p:nvPicPr>
          <p:cNvPr id="125" name="Google Shape;125;p7"/>
          <p:cNvPicPr preferRelativeResize="0"/>
          <p:nvPr/>
        </p:nvPicPr>
        <p:blipFill rotWithShape="1">
          <a:blip r:embed="rId15">
            <a:alphaModFix/>
          </a:blip>
          <a:srcRect/>
          <a:stretch/>
        </p:blipFill>
        <p:spPr>
          <a:xfrm>
            <a:off x="18760906" y="6221074"/>
            <a:ext cx="87505" cy="90981"/>
          </a:xfrm>
          <a:prstGeom prst="rect">
            <a:avLst/>
          </a:prstGeom>
          <a:noFill/>
          <a:ln>
            <a:noFill/>
          </a:ln>
        </p:spPr>
      </p:pic>
      <p:pic>
        <p:nvPicPr>
          <p:cNvPr id="126" name="Google Shape;126;p7"/>
          <p:cNvPicPr preferRelativeResize="0"/>
          <p:nvPr/>
        </p:nvPicPr>
        <p:blipFill rotWithShape="1">
          <a:blip r:embed="rId16">
            <a:alphaModFix/>
          </a:blip>
          <a:srcRect/>
          <a:stretch/>
        </p:blipFill>
        <p:spPr>
          <a:xfrm>
            <a:off x="18760906" y="5900779"/>
            <a:ext cx="87505" cy="90971"/>
          </a:xfrm>
          <a:prstGeom prst="rect">
            <a:avLst/>
          </a:prstGeom>
          <a:noFill/>
          <a:ln>
            <a:noFill/>
          </a:ln>
        </p:spPr>
      </p:pic>
      <p:pic>
        <p:nvPicPr>
          <p:cNvPr id="127" name="Google Shape;127;p7"/>
          <p:cNvPicPr preferRelativeResize="0"/>
          <p:nvPr/>
        </p:nvPicPr>
        <p:blipFill rotWithShape="1">
          <a:blip r:embed="rId16">
            <a:alphaModFix/>
          </a:blip>
          <a:srcRect/>
          <a:stretch/>
        </p:blipFill>
        <p:spPr>
          <a:xfrm>
            <a:off x="18760906" y="5580474"/>
            <a:ext cx="87505" cy="90971"/>
          </a:xfrm>
          <a:prstGeom prst="rect">
            <a:avLst/>
          </a:prstGeom>
          <a:noFill/>
          <a:ln>
            <a:noFill/>
          </a:ln>
        </p:spPr>
      </p:pic>
      <p:pic>
        <p:nvPicPr>
          <p:cNvPr id="128" name="Google Shape;128;p7"/>
          <p:cNvPicPr preferRelativeResize="0"/>
          <p:nvPr/>
        </p:nvPicPr>
        <p:blipFill rotWithShape="1">
          <a:blip r:embed="rId15">
            <a:alphaModFix/>
          </a:blip>
          <a:srcRect/>
          <a:stretch/>
        </p:blipFill>
        <p:spPr>
          <a:xfrm>
            <a:off x="18760906" y="5260152"/>
            <a:ext cx="87505" cy="90981"/>
          </a:xfrm>
          <a:prstGeom prst="rect">
            <a:avLst/>
          </a:prstGeom>
          <a:noFill/>
          <a:ln>
            <a:noFill/>
          </a:ln>
        </p:spPr>
      </p:pic>
      <p:pic>
        <p:nvPicPr>
          <p:cNvPr id="129" name="Google Shape;129;p7"/>
          <p:cNvPicPr preferRelativeResize="0"/>
          <p:nvPr/>
        </p:nvPicPr>
        <p:blipFill rotWithShape="1">
          <a:blip r:embed="rId15">
            <a:alphaModFix/>
          </a:blip>
          <a:srcRect/>
          <a:stretch/>
        </p:blipFill>
        <p:spPr>
          <a:xfrm>
            <a:off x="18760906" y="4939849"/>
            <a:ext cx="87505" cy="90981"/>
          </a:xfrm>
          <a:prstGeom prst="rect">
            <a:avLst/>
          </a:prstGeom>
          <a:noFill/>
          <a:ln>
            <a:noFill/>
          </a:ln>
        </p:spPr>
      </p:pic>
      <p:pic>
        <p:nvPicPr>
          <p:cNvPr id="130" name="Google Shape;130;p7"/>
          <p:cNvPicPr preferRelativeResize="0"/>
          <p:nvPr/>
        </p:nvPicPr>
        <p:blipFill rotWithShape="1">
          <a:blip r:embed="rId16">
            <a:alphaModFix/>
          </a:blip>
          <a:srcRect/>
          <a:stretch/>
        </p:blipFill>
        <p:spPr>
          <a:xfrm>
            <a:off x="18760906" y="4299246"/>
            <a:ext cx="87505" cy="90971"/>
          </a:xfrm>
          <a:prstGeom prst="rect">
            <a:avLst/>
          </a:prstGeom>
          <a:noFill/>
          <a:ln>
            <a:noFill/>
          </a:ln>
        </p:spPr>
      </p:pic>
      <p:pic>
        <p:nvPicPr>
          <p:cNvPr id="131" name="Google Shape;131;p7"/>
          <p:cNvPicPr preferRelativeResize="0"/>
          <p:nvPr/>
        </p:nvPicPr>
        <p:blipFill rotWithShape="1">
          <a:blip r:embed="rId17">
            <a:alphaModFix/>
          </a:blip>
          <a:srcRect/>
          <a:stretch/>
        </p:blipFill>
        <p:spPr>
          <a:xfrm>
            <a:off x="18760906" y="4619551"/>
            <a:ext cx="87505" cy="90971"/>
          </a:xfrm>
          <a:prstGeom prst="rect">
            <a:avLst/>
          </a:prstGeom>
          <a:noFill/>
          <a:ln>
            <a:noFill/>
          </a:ln>
        </p:spPr>
      </p:pic>
      <p:pic>
        <p:nvPicPr>
          <p:cNvPr id="132" name="Google Shape;132;p7"/>
          <p:cNvPicPr preferRelativeResize="0"/>
          <p:nvPr/>
        </p:nvPicPr>
        <p:blipFill rotWithShape="1">
          <a:blip r:embed="rId15">
            <a:alphaModFix/>
          </a:blip>
          <a:srcRect/>
          <a:stretch/>
        </p:blipFill>
        <p:spPr>
          <a:xfrm>
            <a:off x="18760906" y="3978932"/>
            <a:ext cx="87505" cy="90981"/>
          </a:xfrm>
          <a:prstGeom prst="rect">
            <a:avLst/>
          </a:prstGeom>
          <a:noFill/>
          <a:ln>
            <a:noFill/>
          </a:ln>
        </p:spPr>
      </p:pic>
      <p:pic>
        <p:nvPicPr>
          <p:cNvPr id="133" name="Google Shape;133;p7"/>
          <p:cNvPicPr preferRelativeResize="0"/>
          <p:nvPr/>
        </p:nvPicPr>
        <p:blipFill rotWithShape="1">
          <a:blip r:embed="rId15">
            <a:alphaModFix/>
          </a:blip>
          <a:srcRect/>
          <a:stretch/>
        </p:blipFill>
        <p:spPr>
          <a:xfrm>
            <a:off x="19074623" y="6861686"/>
            <a:ext cx="87505" cy="90981"/>
          </a:xfrm>
          <a:prstGeom prst="rect">
            <a:avLst/>
          </a:prstGeom>
          <a:noFill/>
          <a:ln>
            <a:noFill/>
          </a:ln>
        </p:spPr>
      </p:pic>
      <p:pic>
        <p:nvPicPr>
          <p:cNvPr id="134" name="Google Shape;134;p7"/>
          <p:cNvPicPr preferRelativeResize="0"/>
          <p:nvPr/>
        </p:nvPicPr>
        <p:blipFill rotWithShape="1">
          <a:blip r:embed="rId16">
            <a:alphaModFix/>
          </a:blip>
          <a:srcRect/>
          <a:stretch/>
        </p:blipFill>
        <p:spPr>
          <a:xfrm>
            <a:off x="19074623" y="6541390"/>
            <a:ext cx="87505" cy="90971"/>
          </a:xfrm>
          <a:prstGeom prst="rect">
            <a:avLst/>
          </a:prstGeom>
          <a:noFill/>
          <a:ln>
            <a:noFill/>
          </a:ln>
        </p:spPr>
      </p:pic>
      <p:pic>
        <p:nvPicPr>
          <p:cNvPr id="135" name="Google Shape;135;p7"/>
          <p:cNvPicPr preferRelativeResize="0"/>
          <p:nvPr/>
        </p:nvPicPr>
        <p:blipFill rotWithShape="1">
          <a:blip r:embed="rId15">
            <a:alphaModFix/>
          </a:blip>
          <a:srcRect/>
          <a:stretch/>
        </p:blipFill>
        <p:spPr>
          <a:xfrm>
            <a:off x="19074623" y="6221074"/>
            <a:ext cx="87505" cy="90981"/>
          </a:xfrm>
          <a:prstGeom prst="rect">
            <a:avLst/>
          </a:prstGeom>
          <a:noFill/>
          <a:ln>
            <a:noFill/>
          </a:ln>
        </p:spPr>
      </p:pic>
      <p:pic>
        <p:nvPicPr>
          <p:cNvPr id="136" name="Google Shape;136;p7"/>
          <p:cNvPicPr preferRelativeResize="0"/>
          <p:nvPr/>
        </p:nvPicPr>
        <p:blipFill rotWithShape="1">
          <a:blip r:embed="rId16">
            <a:alphaModFix/>
          </a:blip>
          <a:srcRect/>
          <a:stretch/>
        </p:blipFill>
        <p:spPr>
          <a:xfrm>
            <a:off x="19074623" y="5900779"/>
            <a:ext cx="87505" cy="90971"/>
          </a:xfrm>
          <a:prstGeom prst="rect">
            <a:avLst/>
          </a:prstGeom>
          <a:noFill/>
          <a:ln>
            <a:noFill/>
          </a:ln>
        </p:spPr>
      </p:pic>
      <p:pic>
        <p:nvPicPr>
          <p:cNvPr id="137" name="Google Shape;137;p7"/>
          <p:cNvPicPr preferRelativeResize="0"/>
          <p:nvPr/>
        </p:nvPicPr>
        <p:blipFill rotWithShape="1">
          <a:blip r:embed="rId16">
            <a:alphaModFix/>
          </a:blip>
          <a:srcRect/>
          <a:stretch/>
        </p:blipFill>
        <p:spPr>
          <a:xfrm>
            <a:off x="19074623" y="5580474"/>
            <a:ext cx="87505" cy="90971"/>
          </a:xfrm>
          <a:prstGeom prst="rect">
            <a:avLst/>
          </a:prstGeom>
          <a:noFill/>
          <a:ln>
            <a:noFill/>
          </a:ln>
        </p:spPr>
      </p:pic>
      <p:pic>
        <p:nvPicPr>
          <p:cNvPr id="138" name="Google Shape;138;p7"/>
          <p:cNvPicPr preferRelativeResize="0"/>
          <p:nvPr/>
        </p:nvPicPr>
        <p:blipFill rotWithShape="1">
          <a:blip r:embed="rId15">
            <a:alphaModFix/>
          </a:blip>
          <a:srcRect/>
          <a:stretch/>
        </p:blipFill>
        <p:spPr>
          <a:xfrm>
            <a:off x="19074623" y="4939849"/>
            <a:ext cx="87505" cy="90981"/>
          </a:xfrm>
          <a:prstGeom prst="rect">
            <a:avLst/>
          </a:prstGeom>
          <a:noFill/>
          <a:ln>
            <a:noFill/>
          </a:ln>
        </p:spPr>
      </p:pic>
      <p:pic>
        <p:nvPicPr>
          <p:cNvPr id="139" name="Google Shape;139;p7"/>
          <p:cNvPicPr preferRelativeResize="0"/>
          <p:nvPr/>
        </p:nvPicPr>
        <p:blipFill rotWithShape="1">
          <a:blip r:embed="rId15">
            <a:alphaModFix/>
          </a:blip>
          <a:srcRect/>
          <a:stretch/>
        </p:blipFill>
        <p:spPr>
          <a:xfrm>
            <a:off x="19074623" y="5260152"/>
            <a:ext cx="87505" cy="90981"/>
          </a:xfrm>
          <a:prstGeom prst="rect">
            <a:avLst/>
          </a:prstGeom>
          <a:noFill/>
          <a:ln>
            <a:noFill/>
          </a:ln>
        </p:spPr>
      </p:pic>
      <p:pic>
        <p:nvPicPr>
          <p:cNvPr id="140" name="Google Shape;140;p7"/>
          <p:cNvPicPr preferRelativeResize="0"/>
          <p:nvPr/>
        </p:nvPicPr>
        <p:blipFill rotWithShape="1">
          <a:blip r:embed="rId17">
            <a:alphaModFix/>
          </a:blip>
          <a:srcRect/>
          <a:stretch/>
        </p:blipFill>
        <p:spPr>
          <a:xfrm>
            <a:off x="19074623" y="4619551"/>
            <a:ext cx="87505" cy="90971"/>
          </a:xfrm>
          <a:prstGeom prst="rect">
            <a:avLst/>
          </a:prstGeom>
          <a:noFill/>
          <a:ln>
            <a:noFill/>
          </a:ln>
        </p:spPr>
      </p:pic>
      <p:pic>
        <p:nvPicPr>
          <p:cNvPr id="141" name="Google Shape;141;p7"/>
          <p:cNvPicPr preferRelativeResize="0"/>
          <p:nvPr/>
        </p:nvPicPr>
        <p:blipFill rotWithShape="1">
          <a:blip r:embed="rId16">
            <a:alphaModFix/>
          </a:blip>
          <a:srcRect/>
          <a:stretch/>
        </p:blipFill>
        <p:spPr>
          <a:xfrm>
            <a:off x="19074623" y="4299246"/>
            <a:ext cx="87505" cy="90971"/>
          </a:xfrm>
          <a:prstGeom prst="rect">
            <a:avLst/>
          </a:prstGeom>
          <a:noFill/>
          <a:ln>
            <a:noFill/>
          </a:ln>
        </p:spPr>
      </p:pic>
      <p:pic>
        <p:nvPicPr>
          <p:cNvPr id="142" name="Google Shape;142;p7"/>
          <p:cNvPicPr preferRelativeResize="0"/>
          <p:nvPr/>
        </p:nvPicPr>
        <p:blipFill rotWithShape="1">
          <a:blip r:embed="rId15">
            <a:alphaModFix/>
          </a:blip>
          <a:srcRect/>
          <a:stretch/>
        </p:blipFill>
        <p:spPr>
          <a:xfrm>
            <a:off x="19074623" y="3978932"/>
            <a:ext cx="87505" cy="90981"/>
          </a:xfrm>
          <a:prstGeom prst="rect">
            <a:avLst/>
          </a:prstGeom>
          <a:noFill/>
          <a:ln>
            <a:noFill/>
          </a:ln>
        </p:spPr>
      </p:pic>
      <p:pic>
        <p:nvPicPr>
          <p:cNvPr id="143" name="Google Shape;143;p7"/>
          <p:cNvPicPr preferRelativeResize="0"/>
          <p:nvPr/>
        </p:nvPicPr>
        <p:blipFill rotWithShape="1">
          <a:blip r:embed="rId9">
            <a:alphaModFix/>
          </a:blip>
          <a:srcRect/>
          <a:stretch/>
        </p:blipFill>
        <p:spPr>
          <a:xfrm>
            <a:off x="19388346" y="6861686"/>
            <a:ext cx="87494" cy="90981"/>
          </a:xfrm>
          <a:prstGeom prst="rect">
            <a:avLst/>
          </a:prstGeom>
          <a:noFill/>
          <a:ln>
            <a:noFill/>
          </a:ln>
        </p:spPr>
      </p:pic>
      <p:pic>
        <p:nvPicPr>
          <p:cNvPr id="144" name="Google Shape;144;p7"/>
          <p:cNvPicPr preferRelativeResize="0"/>
          <p:nvPr/>
        </p:nvPicPr>
        <p:blipFill rotWithShape="1">
          <a:blip r:embed="rId10">
            <a:alphaModFix/>
          </a:blip>
          <a:srcRect/>
          <a:stretch/>
        </p:blipFill>
        <p:spPr>
          <a:xfrm>
            <a:off x="19388346" y="6541390"/>
            <a:ext cx="87494" cy="90971"/>
          </a:xfrm>
          <a:prstGeom prst="rect">
            <a:avLst/>
          </a:prstGeom>
          <a:noFill/>
          <a:ln>
            <a:noFill/>
          </a:ln>
        </p:spPr>
      </p:pic>
      <p:pic>
        <p:nvPicPr>
          <p:cNvPr id="145" name="Google Shape;145;p7"/>
          <p:cNvPicPr preferRelativeResize="0"/>
          <p:nvPr/>
        </p:nvPicPr>
        <p:blipFill rotWithShape="1">
          <a:blip r:embed="rId9">
            <a:alphaModFix/>
          </a:blip>
          <a:srcRect/>
          <a:stretch/>
        </p:blipFill>
        <p:spPr>
          <a:xfrm>
            <a:off x="19388346" y="6221074"/>
            <a:ext cx="87494" cy="90981"/>
          </a:xfrm>
          <a:prstGeom prst="rect">
            <a:avLst/>
          </a:prstGeom>
          <a:noFill/>
          <a:ln>
            <a:noFill/>
          </a:ln>
        </p:spPr>
      </p:pic>
      <p:pic>
        <p:nvPicPr>
          <p:cNvPr id="146" name="Google Shape;146;p7"/>
          <p:cNvPicPr preferRelativeResize="0"/>
          <p:nvPr/>
        </p:nvPicPr>
        <p:blipFill rotWithShape="1">
          <a:blip r:embed="rId10">
            <a:alphaModFix/>
          </a:blip>
          <a:srcRect/>
          <a:stretch/>
        </p:blipFill>
        <p:spPr>
          <a:xfrm>
            <a:off x="19388346" y="5900779"/>
            <a:ext cx="87494" cy="90971"/>
          </a:xfrm>
          <a:prstGeom prst="rect">
            <a:avLst/>
          </a:prstGeom>
          <a:noFill/>
          <a:ln>
            <a:noFill/>
          </a:ln>
        </p:spPr>
      </p:pic>
      <p:pic>
        <p:nvPicPr>
          <p:cNvPr id="147" name="Google Shape;147;p7"/>
          <p:cNvPicPr preferRelativeResize="0"/>
          <p:nvPr/>
        </p:nvPicPr>
        <p:blipFill rotWithShape="1">
          <a:blip r:embed="rId10">
            <a:alphaModFix/>
          </a:blip>
          <a:srcRect/>
          <a:stretch/>
        </p:blipFill>
        <p:spPr>
          <a:xfrm>
            <a:off x="19388346" y="5580474"/>
            <a:ext cx="87494" cy="90971"/>
          </a:xfrm>
          <a:prstGeom prst="rect">
            <a:avLst/>
          </a:prstGeom>
          <a:noFill/>
          <a:ln>
            <a:noFill/>
          </a:ln>
        </p:spPr>
      </p:pic>
      <p:pic>
        <p:nvPicPr>
          <p:cNvPr id="148" name="Google Shape;148;p7"/>
          <p:cNvPicPr preferRelativeResize="0"/>
          <p:nvPr/>
        </p:nvPicPr>
        <p:blipFill rotWithShape="1">
          <a:blip r:embed="rId9">
            <a:alphaModFix/>
          </a:blip>
          <a:srcRect/>
          <a:stretch/>
        </p:blipFill>
        <p:spPr>
          <a:xfrm>
            <a:off x="19388346" y="5260152"/>
            <a:ext cx="87494" cy="90981"/>
          </a:xfrm>
          <a:prstGeom prst="rect">
            <a:avLst/>
          </a:prstGeom>
          <a:noFill/>
          <a:ln>
            <a:noFill/>
          </a:ln>
        </p:spPr>
      </p:pic>
      <p:pic>
        <p:nvPicPr>
          <p:cNvPr id="149" name="Google Shape;149;p7"/>
          <p:cNvPicPr preferRelativeResize="0"/>
          <p:nvPr/>
        </p:nvPicPr>
        <p:blipFill rotWithShape="1">
          <a:blip r:embed="rId9">
            <a:alphaModFix/>
          </a:blip>
          <a:srcRect/>
          <a:stretch/>
        </p:blipFill>
        <p:spPr>
          <a:xfrm>
            <a:off x="19388346" y="4939849"/>
            <a:ext cx="87494" cy="90981"/>
          </a:xfrm>
          <a:prstGeom prst="rect">
            <a:avLst/>
          </a:prstGeom>
          <a:noFill/>
          <a:ln>
            <a:noFill/>
          </a:ln>
        </p:spPr>
      </p:pic>
      <p:pic>
        <p:nvPicPr>
          <p:cNvPr id="150" name="Google Shape;150;p7"/>
          <p:cNvPicPr preferRelativeResize="0"/>
          <p:nvPr/>
        </p:nvPicPr>
        <p:blipFill rotWithShape="1">
          <a:blip r:embed="rId11">
            <a:alphaModFix/>
          </a:blip>
          <a:srcRect/>
          <a:stretch/>
        </p:blipFill>
        <p:spPr>
          <a:xfrm>
            <a:off x="19388346" y="4619551"/>
            <a:ext cx="87494" cy="90971"/>
          </a:xfrm>
          <a:prstGeom prst="rect">
            <a:avLst/>
          </a:prstGeom>
          <a:noFill/>
          <a:ln>
            <a:noFill/>
          </a:ln>
        </p:spPr>
      </p:pic>
      <p:pic>
        <p:nvPicPr>
          <p:cNvPr id="151" name="Google Shape;151;p7"/>
          <p:cNvPicPr preferRelativeResize="0"/>
          <p:nvPr/>
        </p:nvPicPr>
        <p:blipFill rotWithShape="1">
          <a:blip r:embed="rId10">
            <a:alphaModFix/>
          </a:blip>
          <a:srcRect/>
          <a:stretch/>
        </p:blipFill>
        <p:spPr>
          <a:xfrm>
            <a:off x="19388346" y="4299246"/>
            <a:ext cx="87494" cy="90971"/>
          </a:xfrm>
          <a:prstGeom prst="rect">
            <a:avLst/>
          </a:prstGeom>
          <a:noFill/>
          <a:ln>
            <a:noFill/>
          </a:ln>
        </p:spPr>
      </p:pic>
      <p:pic>
        <p:nvPicPr>
          <p:cNvPr id="152" name="Google Shape;152;p7"/>
          <p:cNvPicPr preferRelativeResize="0"/>
          <p:nvPr/>
        </p:nvPicPr>
        <p:blipFill rotWithShape="1">
          <a:blip r:embed="rId9">
            <a:alphaModFix/>
          </a:blip>
          <a:srcRect/>
          <a:stretch/>
        </p:blipFill>
        <p:spPr>
          <a:xfrm>
            <a:off x="19388346" y="3978932"/>
            <a:ext cx="87494" cy="90981"/>
          </a:xfrm>
          <a:prstGeom prst="rect">
            <a:avLst/>
          </a:prstGeom>
          <a:noFill/>
          <a:ln>
            <a:noFill/>
          </a:ln>
        </p:spPr>
      </p:pic>
      <p:sp>
        <p:nvSpPr>
          <p:cNvPr id="153" name="Google Shape;153;p7"/>
          <p:cNvSpPr/>
          <p:nvPr/>
        </p:nvSpPr>
        <p:spPr>
          <a:xfrm>
            <a:off x="13528383" y="7413387"/>
            <a:ext cx="2639060" cy="2639060"/>
          </a:xfrm>
          <a:custGeom>
            <a:avLst/>
            <a:gdLst/>
            <a:ahLst/>
            <a:cxnLst/>
            <a:rect l="l" t="t" r="r" b="b"/>
            <a:pathLst>
              <a:path w="2639059" h="2639059" extrusionOk="0">
                <a:moveTo>
                  <a:pt x="2131244" y="0"/>
                </a:moveTo>
                <a:lnTo>
                  <a:pt x="1319331" y="811912"/>
                </a:lnTo>
                <a:lnTo>
                  <a:pt x="507419" y="0"/>
                </a:lnTo>
                <a:lnTo>
                  <a:pt x="0" y="507419"/>
                </a:lnTo>
                <a:lnTo>
                  <a:pt x="811912" y="1319331"/>
                </a:lnTo>
                <a:lnTo>
                  <a:pt x="0" y="2131244"/>
                </a:lnTo>
                <a:lnTo>
                  <a:pt x="507419" y="2638663"/>
                </a:lnTo>
                <a:lnTo>
                  <a:pt x="1319331" y="1826750"/>
                </a:lnTo>
                <a:lnTo>
                  <a:pt x="2131244" y="2638663"/>
                </a:lnTo>
                <a:lnTo>
                  <a:pt x="2638663" y="2131244"/>
                </a:lnTo>
                <a:lnTo>
                  <a:pt x="1826750" y="1319331"/>
                </a:lnTo>
                <a:lnTo>
                  <a:pt x="2638663" y="507419"/>
                </a:lnTo>
                <a:lnTo>
                  <a:pt x="2131244" y="0"/>
                </a:lnTo>
                <a:close/>
              </a:path>
            </a:pathLst>
          </a:custGeom>
          <a:solidFill>
            <a:srgbClr val="231F2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4" name="Google Shape;154;p7"/>
          <p:cNvSpPr/>
          <p:nvPr/>
        </p:nvSpPr>
        <p:spPr>
          <a:xfrm>
            <a:off x="16633279" y="7412907"/>
            <a:ext cx="2842895" cy="2843530"/>
          </a:xfrm>
          <a:custGeom>
            <a:avLst/>
            <a:gdLst/>
            <a:ahLst/>
            <a:cxnLst/>
            <a:rect l="l" t="t" r="r" b="b"/>
            <a:pathLst>
              <a:path w="2842894" h="2843529" extrusionOk="0">
                <a:moveTo>
                  <a:pt x="2842564" y="0"/>
                </a:moveTo>
                <a:lnTo>
                  <a:pt x="0" y="0"/>
                </a:lnTo>
                <a:lnTo>
                  <a:pt x="0" y="991870"/>
                </a:lnTo>
                <a:lnTo>
                  <a:pt x="912431" y="991870"/>
                </a:lnTo>
                <a:lnTo>
                  <a:pt x="912431" y="1903730"/>
                </a:lnTo>
                <a:lnTo>
                  <a:pt x="1842401" y="1903730"/>
                </a:lnTo>
                <a:lnTo>
                  <a:pt x="1842401" y="2843530"/>
                </a:lnTo>
                <a:lnTo>
                  <a:pt x="2842564" y="2843530"/>
                </a:lnTo>
                <a:lnTo>
                  <a:pt x="2842564" y="1903730"/>
                </a:lnTo>
                <a:lnTo>
                  <a:pt x="2842564" y="991870"/>
                </a:lnTo>
                <a:lnTo>
                  <a:pt x="2842564" y="0"/>
                </a:lnTo>
                <a:close/>
              </a:path>
            </a:pathLst>
          </a:custGeom>
          <a:solidFill>
            <a:srgbClr val="EC1C2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5" name="Google Shape;155;p7"/>
          <p:cNvSpPr/>
          <p:nvPr/>
        </p:nvSpPr>
        <p:spPr>
          <a:xfrm>
            <a:off x="10219576" y="7413390"/>
            <a:ext cx="2807335" cy="2806700"/>
          </a:xfrm>
          <a:custGeom>
            <a:avLst/>
            <a:gdLst/>
            <a:ahLst/>
            <a:cxnLst/>
            <a:rect l="l" t="t" r="r" b="b"/>
            <a:pathLst>
              <a:path w="2807334" h="2806700" extrusionOk="0">
                <a:moveTo>
                  <a:pt x="246062" y="2806192"/>
                </a:moveTo>
                <a:lnTo>
                  <a:pt x="0" y="2632532"/>
                </a:lnTo>
                <a:lnTo>
                  <a:pt x="0" y="2806192"/>
                </a:lnTo>
                <a:lnTo>
                  <a:pt x="246062" y="2806192"/>
                </a:lnTo>
                <a:close/>
              </a:path>
              <a:path w="2807334" h="2806700" extrusionOk="0">
                <a:moveTo>
                  <a:pt x="1040714" y="2806192"/>
                </a:moveTo>
                <a:lnTo>
                  <a:pt x="0" y="2071662"/>
                </a:lnTo>
                <a:lnTo>
                  <a:pt x="0" y="2352090"/>
                </a:lnTo>
                <a:lnTo>
                  <a:pt x="643394" y="2806192"/>
                </a:lnTo>
                <a:lnTo>
                  <a:pt x="1040714" y="2806192"/>
                </a:lnTo>
                <a:close/>
              </a:path>
              <a:path w="2807334" h="2806700" extrusionOk="0">
                <a:moveTo>
                  <a:pt x="1835353" y="2806204"/>
                </a:moveTo>
                <a:lnTo>
                  <a:pt x="0" y="1510804"/>
                </a:lnTo>
                <a:lnTo>
                  <a:pt x="0" y="1791233"/>
                </a:lnTo>
                <a:lnTo>
                  <a:pt x="1438033" y="2806204"/>
                </a:lnTo>
                <a:lnTo>
                  <a:pt x="1835353" y="2806204"/>
                </a:lnTo>
                <a:close/>
              </a:path>
              <a:path w="2807334" h="2806700" extrusionOk="0">
                <a:moveTo>
                  <a:pt x="2630005" y="2806192"/>
                </a:moveTo>
                <a:lnTo>
                  <a:pt x="0" y="949947"/>
                </a:lnTo>
                <a:lnTo>
                  <a:pt x="0" y="1230376"/>
                </a:lnTo>
                <a:lnTo>
                  <a:pt x="2232672" y="2806192"/>
                </a:lnTo>
                <a:lnTo>
                  <a:pt x="2630005" y="2806192"/>
                </a:lnTo>
                <a:close/>
              </a:path>
              <a:path w="2807334" h="2806700" extrusionOk="0">
                <a:moveTo>
                  <a:pt x="2806827" y="1248422"/>
                </a:moveTo>
                <a:lnTo>
                  <a:pt x="1038034" y="0"/>
                </a:lnTo>
                <a:lnTo>
                  <a:pt x="640702" y="0"/>
                </a:lnTo>
                <a:lnTo>
                  <a:pt x="2806827" y="1528851"/>
                </a:lnTo>
                <a:lnTo>
                  <a:pt x="2806827" y="1248422"/>
                </a:lnTo>
                <a:close/>
              </a:path>
              <a:path w="2807334" h="2806700" extrusionOk="0">
                <a:moveTo>
                  <a:pt x="2806827" y="687552"/>
                </a:moveTo>
                <a:lnTo>
                  <a:pt x="1832686" y="0"/>
                </a:lnTo>
                <a:lnTo>
                  <a:pt x="1435354" y="0"/>
                </a:lnTo>
                <a:lnTo>
                  <a:pt x="2806827" y="967981"/>
                </a:lnTo>
                <a:lnTo>
                  <a:pt x="2806827" y="687552"/>
                </a:lnTo>
                <a:close/>
              </a:path>
              <a:path w="2807334" h="2806700" extrusionOk="0">
                <a:moveTo>
                  <a:pt x="2806839" y="2370150"/>
                </a:moveTo>
                <a:lnTo>
                  <a:pt x="0" y="389089"/>
                </a:lnTo>
                <a:lnTo>
                  <a:pt x="0" y="669518"/>
                </a:lnTo>
                <a:lnTo>
                  <a:pt x="2806839" y="2650566"/>
                </a:lnTo>
                <a:lnTo>
                  <a:pt x="2806839" y="2370150"/>
                </a:lnTo>
                <a:close/>
              </a:path>
              <a:path w="2807334" h="2806700" extrusionOk="0">
                <a:moveTo>
                  <a:pt x="2806839" y="1809280"/>
                </a:moveTo>
                <a:lnTo>
                  <a:pt x="243370" y="0"/>
                </a:lnTo>
                <a:lnTo>
                  <a:pt x="0" y="0"/>
                </a:lnTo>
                <a:lnTo>
                  <a:pt x="0" y="108661"/>
                </a:lnTo>
                <a:lnTo>
                  <a:pt x="2806839" y="2089708"/>
                </a:lnTo>
                <a:lnTo>
                  <a:pt x="2806839" y="1809280"/>
                </a:lnTo>
                <a:close/>
              </a:path>
              <a:path w="2807334" h="2806700" extrusionOk="0">
                <a:moveTo>
                  <a:pt x="2806839" y="126695"/>
                </a:moveTo>
                <a:lnTo>
                  <a:pt x="2627338" y="0"/>
                </a:lnTo>
                <a:lnTo>
                  <a:pt x="2230005" y="0"/>
                </a:lnTo>
                <a:lnTo>
                  <a:pt x="2806839" y="407123"/>
                </a:lnTo>
                <a:lnTo>
                  <a:pt x="2806839" y="126695"/>
                </a:lnTo>
                <a:close/>
              </a:path>
            </a:pathLst>
          </a:custGeom>
          <a:solidFill>
            <a:srgbClr val="ED1C2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6" name="Google Shape;156;p7"/>
          <p:cNvSpPr/>
          <p:nvPr/>
        </p:nvSpPr>
        <p:spPr>
          <a:xfrm>
            <a:off x="1413569" y="5539098"/>
            <a:ext cx="817244" cy="220345"/>
          </a:xfrm>
          <a:custGeom>
            <a:avLst/>
            <a:gdLst/>
            <a:ahLst/>
            <a:cxnLst/>
            <a:rect l="l" t="t" r="r" b="b"/>
            <a:pathLst>
              <a:path w="817244" h="220345" extrusionOk="0">
                <a:moveTo>
                  <a:pt x="816729" y="0"/>
                </a:moveTo>
                <a:lnTo>
                  <a:pt x="0" y="0"/>
                </a:lnTo>
                <a:lnTo>
                  <a:pt x="0" y="219888"/>
                </a:lnTo>
                <a:lnTo>
                  <a:pt x="816729" y="219888"/>
                </a:lnTo>
                <a:lnTo>
                  <a:pt x="816729" y="0"/>
                </a:lnTo>
                <a:close/>
              </a:path>
            </a:pathLst>
          </a:custGeom>
          <a:solidFill>
            <a:srgbClr val="ED1C2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7" name="Google Shape;157;p7"/>
          <p:cNvSpPr/>
          <p:nvPr/>
        </p:nvSpPr>
        <p:spPr>
          <a:xfrm>
            <a:off x="0" y="-539700"/>
            <a:ext cx="2361600" cy="539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txBox="1"/>
          <p:nvPr/>
        </p:nvSpPr>
        <p:spPr>
          <a:xfrm>
            <a:off x="183524" y="-465150"/>
            <a:ext cx="2178000" cy="390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PH" sz="2450" b="1">
                <a:solidFill>
                  <a:schemeClr val="lt1"/>
                </a:solidFill>
                <a:latin typeface="Lato"/>
                <a:ea typeface="Lato"/>
                <a:cs typeface="Lato"/>
                <a:sym typeface="Lato"/>
              </a:rPr>
              <a:t>COVER SLIDE</a:t>
            </a:r>
            <a:endParaRPr sz="2450" b="1">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4" name="Google Shape;250;p12">
            <a:extLst>
              <a:ext uri="{FF2B5EF4-FFF2-40B4-BE49-F238E27FC236}">
                <a16:creationId xmlns:a16="http://schemas.microsoft.com/office/drawing/2014/main" id="{363F7A18-D598-3BEE-481C-5C2B01D7CEAE}"/>
              </a:ext>
            </a:extLst>
          </p:cNvPr>
          <p:cNvSpPr/>
          <p:nvPr/>
        </p:nvSpPr>
        <p:spPr>
          <a:xfrm>
            <a:off x="0" y="0"/>
            <a:ext cx="10469880" cy="85344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itle 6">
            <a:extLst>
              <a:ext uri="{FF2B5EF4-FFF2-40B4-BE49-F238E27FC236}">
                <a16:creationId xmlns:a16="http://schemas.microsoft.com/office/drawing/2014/main" id="{A618EA36-F550-9A82-A506-A96A4CF5A70D}"/>
              </a:ext>
            </a:extLst>
          </p:cNvPr>
          <p:cNvSpPr txBox="1">
            <a:spLocks noGrp="1"/>
          </p:cNvSpPr>
          <p:nvPr>
            <p:ph type="title"/>
          </p:nvPr>
        </p:nvSpPr>
        <p:spPr>
          <a:xfrm>
            <a:off x="853440" y="1117600"/>
            <a:ext cx="15593060" cy="1846659"/>
          </a:xfrm>
          <a:prstGeom prst="rect">
            <a:avLst/>
          </a:prstGeom>
          <a:noFill/>
        </p:spPr>
        <p:txBody>
          <a:bodyPr wrap="square">
            <a:spAutoFit/>
          </a:bodyPr>
          <a:lstStyle/>
          <a:p>
            <a:r>
              <a:rPr lang="en-IN" sz="6000" dirty="0"/>
              <a:t>Evolutionary Data Analysis</a:t>
            </a:r>
            <a:br>
              <a:rPr lang="en-IN" sz="6000" dirty="0">
                <a:sym typeface="Lato"/>
              </a:rPr>
            </a:br>
            <a:endParaRPr lang="en-IN" sz="6000" b="0" dirty="0"/>
          </a:p>
        </p:txBody>
      </p:sp>
      <p:sp>
        <p:nvSpPr>
          <p:cNvPr id="2" name="TextBox 1">
            <a:extLst>
              <a:ext uri="{FF2B5EF4-FFF2-40B4-BE49-F238E27FC236}">
                <a16:creationId xmlns:a16="http://schemas.microsoft.com/office/drawing/2014/main" id="{1BDF0BE6-0CAF-2D90-8CB0-55378BF7CC14}"/>
              </a:ext>
            </a:extLst>
          </p:cNvPr>
          <p:cNvSpPr txBox="1"/>
          <p:nvPr/>
        </p:nvSpPr>
        <p:spPr>
          <a:xfrm rot="10800000" flipV="1">
            <a:off x="1478279" y="2433293"/>
            <a:ext cx="4206240" cy="584775"/>
          </a:xfrm>
          <a:prstGeom prst="rect">
            <a:avLst/>
          </a:prstGeom>
          <a:noFill/>
        </p:spPr>
        <p:txBody>
          <a:bodyPr wrap="square" rtlCol="0">
            <a:spAutoFit/>
          </a:bodyPr>
          <a:lstStyle/>
          <a:p>
            <a:r>
              <a:rPr lang="en-IN" sz="3200" b="0" dirty="0">
                <a:sym typeface="Lato"/>
              </a:rPr>
              <a:t>Correlation Matrix</a:t>
            </a:r>
            <a:endParaRPr lang="en-IN" sz="3200" dirty="0"/>
          </a:p>
        </p:txBody>
      </p:sp>
      <p:pic>
        <p:nvPicPr>
          <p:cNvPr id="3" name="Picture 2">
            <a:extLst>
              <a:ext uri="{FF2B5EF4-FFF2-40B4-BE49-F238E27FC236}">
                <a16:creationId xmlns:a16="http://schemas.microsoft.com/office/drawing/2014/main" id="{4F492F8F-7590-8715-3152-A89AE24B67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3590" y="2286001"/>
            <a:ext cx="10624501" cy="8648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476E3-F3B2-1EFA-60F5-DC03BABD5C76}"/>
              </a:ext>
            </a:extLst>
          </p:cNvPr>
          <p:cNvSpPr>
            <a:spLocks noGrp="1"/>
          </p:cNvSpPr>
          <p:nvPr>
            <p:ph type="title"/>
          </p:nvPr>
        </p:nvSpPr>
        <p:spPr>
          <a:xfrm>
            <a:off x="1935480" y="1118155"/>
            <a:ext cx="14511419" cy="779780"/>
          </a:xfrm>
        </p:spPr>
        <p:txBody>
          <a:bodyPr/>
          <a:lstStyle/>
          <a:p>
            <a:r>
              <a:rPr lang="en-IN" dirty="0"/>
              <a:t>Model Training</a:t>
            </a:r>
          </a:p>
        </p:txBody>
      </p:sp>
      <p:pic>
        <p:nvPicPr>
          <p:cNvPr id="4" name="Picture 3">
            <a:extLst>
              <a:ext uri="{FF2B5EF4-FFF2-40B4-BE49-F238E27FC236}">
                <a16:creationId xmlns:a16="http://schemas.microsoft.com/office/drawing/2014/main" id="{DF38B075-5BC1-45E8-3507-A65CDBFC1E66}"/>
              </a:ext>
            </a:extLst>
          </p:cNvPr>
          <p:cNvPicPr>
            <a:picLocks noChangeAspect="1"/>
          </p:cNvPicPr>
          <p:nvPr/>
        </p:nvPicPr>
        <p:blipFill>
          <a:blip r:embed="rId2"/>
          <a:stretch>
            <a:fillRect/>
          </a:stretch>
        </p:blipFill>
        <p:spPr>
          <a:xfrm>
            <a:off x="2091791" y="2120342"/>
            <a:ext cx="15660182" cy="6101988"/>
          </a:xfrm>
          <a:prstGeom prst="rect">
            <a:avLst/>
          </a:prstGeom>
        </p:spPr>
      </p:pic>
      <p:sp>
        <p:nvSpPr>
          <p:cNvPr id="7" name="TextBox 6">
            <a:extLst>
              <a:ext uri="{FF2B5EF4-FFF2-40B4-BE49-F238E27FC236}">
                <a16:creationId xmlns:a16="http://schemas.microsoft.com/office/drawing/2014/main" id="{98944CB2-F29A-B645-877A-9F64014B3847}"/>
              </a:ext>
            </a:extLst>
          </p:cNvPr>
          <p:cNvSpPr txBox="1"/>
          <p:nvPr/>
        </p:nvSpPr>
        <p:spPr>
          <a:xfrm>
            <a:off x="1387366" y="8958586"/>
            <a:ext cx="18193406" cy="400110"/>
          </a:xfrm>
          <a:prstGeom prst="rect">
            <a:avLst/>
          </a:prstGeom>
          <a:noFill/>
        </p:spPr>
        <p:txBody>
          <a:bodyPr wrap="square">
            <a:spAutoFit/>
          </a:bodyPr>
          <a:lstStyle/>
          <a:p>
            <a:r>
              <a:rPr lang="en-IN" sz="2000" b="1" dirty="0">
                <a:latin typeface="Bahnschrift SemiBold SemiConden" panose="020B0502040204020203" pitchFamily="34" charset="0"/>
              </a:rPr>
              <a:t>We have found Decision Tree and </a:t>
            </a:r>
            <a:r>
              <a:rPr lang="en-IN" sz="2000" b="1" dirty="0" err="1">
                <a:latin typeface="Bahnschrift SemiBold SemiConden" panose="020B0502040204020203" pitchFamily="34" charset="0"/>
              </a:rPr>
              <a:t>RandomForest</a:t>
            </a:r>
            <a:r>
              <a:rPr lang="en-IN" sz="2000" b="1" dirty="0">
                <a:latin typeface="Bahnschrift SemiBold SemiConden" panose="020B0502040204020203" pitchFamily="34" charset="0"/>
              </a:rPr>
              <a:t> have performed well with 100% and 99.6% where </a:t>
            </a:r>
            <a:r>
              <a:rPr lang="en-IN" sz="2000" b="1" dirty="0" err="1">
                <a:latin typeface="Bahnschrift SemiBold SemiConden" panose="020B0502040204020203" pitchFamily="34" charset="0"/>
              </a:rPr>
              <a:t>RandomForest</a:t>
            </a:r>
            <a:r>
              <a:rPr lang="en-IN" sz="2000" b="1" dirty="0">
                <a:latin typeface="Bahnschrift SemiBold SemiConden" panose="020B0502040204020203" pitchFamily="34" charset="0"/>
              </a:rPr>
              <a:t> given decent Cross Validation Score compared to Decision Tree</a:t>
            </a:r>
          </a:p>
        </p:txBody>
      </p:sp>
    </p:spTree>
    <p:extLst>
      <p:ext uri="{BB962C8B-B14F-4D97-AF65-F5344CB8AC3E}">
        <p14:creationId xmlns:p14="http://schemas.microsoft.com/office/powerpoint/2010/main" val="290709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A41429-0AD0-15A7-8AA7-7853A963264E}"/>
              </a:ext>
            </a:extLst>
          </p:cNvPr>
          <p:cNvSpPr>
            <a:spLocks noGrp="1"/>
          </p:cNvSpPr>
          <p:nvPr>
            <p:ph type="body" idx="2"/>
          </p:nvPr>
        </p:nvSpPr>
        <p:spPr>
          <a:xfrm>
            <a:off x="1119352" y="914400"/>
            <a:ext cx="17979543" cy="923330"/>
          </a:xfrm>
        </p:spPr>
        <p:txBody>
          <a:bodyPr/>
          <a:lstStyle/>
          <a:p>
            <a:r>
              <a:rPr lang="en-IN" sz="6000" b="1" dirty="0"/>
              <a:t>Model Selecting</a:t>
            </a:r>
          </a:p>
        </p:txBody>
      </p:sp>
      <p:pic>
        <p:nvPicPr>
          <p:cNvPr id="3" name="Picture 2">
            <a:extLst>
              <a:ext uri="{FF2B5EF4-FFF2-40B4-BE49-F238E27FC236}">
                <a16:creationId xmlns:a16="http://schemas.microsoft.com/office/drawing/2014/main" id="{C1F6A4F8-35BA-A5C4-AC09-E7DBF41B9841}"/>
              </a:ext>
            </a:extLst>
          </p:cNvPr>
          <p:cNvPicPr>
            <a:picLocks noChangeAspect="1"/>
          </p:cNvPicPr>
          <p:nvPr/>
        </p:nvPicPr>
        <p:blipFill>
          <a:blip r:embed="rId2"/>
          <a:stretch>
            <a:fillRect/>
          </a:stretch>
        </p:blipFill>
        <p:spPr>
          <a:xfrm>
            <a:off x="4642538" y="3074276"/>
            <a:ext cx="10458164" cy="2398208"/>
          </a:xfrm>
          <a:prstGeom prst="rect">
            <a:avLst/>
          </a:prstGeom>
        </p:spPr>
      </p:pic>
      <p:sp>
        <p:nvSpPr>
          <p:cNvPr id="7" name="TextBox 6">
            <a:extLst>
              <a:ext uri="{FF2B5EF4-FFF2-40B4-BE49-F238E27FC236}">
                <a16:creationId xmlns:a16="http://schemas.microsoft.com/office/drawing/2014/main" id="{CA7979B9-F06F-7C0A-460D-A5C3E630680D}"/>
              </a:ext>
            </a:extLst>
          </p:cNvPr>
          <p:cNvSpPr txBox="1"/>
          <p:nvPr/>
        </p:nvSpPr>
        <p:spPr>
          <a:xfrm>
            <a:off x="1008992" y="8188707"/>
            <a:ext cx="18587545" cy="477054"/>
          </a:xfrm>
          <a:prstGeom prst="rect">
            <a:avLst/>
          </a:prstGeom>
          <a:noFill/>
        </p:spPr>
        <p:txBody>
          <a:bodyPr wrap="square">
            <a:spAutoFit/>
          </a:bodyPr>
          <a:lstStyle/>
          <a:p>
            <a:r>
              <a:rPr lang="en-IN" sz="2500" b="1" dirty="0">
                <a:latin typeface="Bahnschrift SemiBold SemiConden" panose="020B0502040204020203" pitchFamily="34" charset="0"/>
              </a:rPr>
              <a:t>After </a:t>
            </a:r>
            <a:r>
              <a:rPr lang="en-IN" sz="2500" b="1" dirty="0" err="1">
                <a:latin typeface="Bahnschrift SemiBold SemiConden" panose="020B0502040204020203" pitchFamily="34" charset="0"/>
              </a:rPr>
              <a:t>Hypertuning</a:t>
            </a:r>
            <a:r>
              <a:rPr lang="en-IN" sz="2500" b="1" dirty="0">
                <a:latin typeface="Bahnschrift SemiBold SemiConden" panose="020B0502040204020203" pitchFamily="34" charset="0"/>
              </a:rPr>
              <a:t> Parameters </a:t>
            </a:r>
            <a:r>
              <a:rPr lang="en-IN" sz="2500" b="1" dirty="0" err="1">
                <a:latin typeface="Bahnschrift SemiBold SemiConden" panose="020B0502040204020203" pitchFamily="34" charset="0"/>
              </a:rPr>
              <a:t>RandomForestRegressor</a:t>
            </a:r>
            <a:r>
              <a:rPr lang="en-IN" sz="2500" b="1" dirty="0">
                <a:latin typeface="Bahnschrift SemiBold SemiConden" panose="020B0502040204020203" pitchFamily="34" charset="0"/>
              </a:rPr>
              <a:t> Performance is slightly </a:t>
            </a:r>
            <a:r>
              <a:rPr lang="en-IN" sz="2500" b="1" dirty="0" err="1">
                <a:latin typeface="Bahnschrift SemiBold SemiConden" panose="020B0502040204020203" pitchFamily="34" charset="0"/>
              </a:rPr>
              <a:t>incressed</a:t>
            </a:r>
            <a:r>
              <a:rPr lang="en-IN" sz="2500" b="1" dirty="0">
                <a:latin typeface="Bahnschrift SemiBold SemiConden" panose="020B0502040204020203" pitchFamily="34" charset="0"/>
              </a:rPr>
              <a:t> with Accuracy of  97% and Cross Validation score 97%</a:t>
            </a:r>
          </a:p>
        </p:txBody>
      </p:sp>
    </p:spTree>
    <p:extLst>
      <p:ext uri="{BB962C8B-B14F-4D97-AF65-F5344CB8AC3E}">
        <p14:creationId xmlns:p14="http://schemas.microsoft.com/office/powerpoint/2010/main" val="1188816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231E6-965A-60E1-4C6B-22A97D56A067}"/>
              </a:ext>
            </a:extLst>
          </p:cNvPr>
          <p:cNvSpPr>
            <a:spLocks noGrp="1"/>
          </p:cNvSpPr>
          <p:nvPr>
            <p:ph type="title"/>
          </p:nvPr>
        </p:nvSpPr>
        <p:spPr/>
        <p:txBody>
          <a:bodyPr/>
          <a:lstStyle/>
          <a:p>
            <a:r>
              <a:rPr lang="en-IN" dirty="0"/>
              <a:t>Final Model</a:t>
            </a:r>
          </a:p>
        </p:txBody>
      </p:sp>
      <p:pic>
        <p:nvPicPr>
          <p:cNvPr id="5" name="Picture 2">
            <a:extLst>
              <a:ext uri="{FF2B5EF4-FFF2-40B4-BE49-F238E27FC236}">
                <a16:creationId xmlns:a16="http://schemas.microsoft.com/office/drawing/2014/main" id="{2065BD9B-C637-C6EC-3B7D-64A36E0DF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282" y="1897935"/>
            <a:ext cx="10657489" cy="674632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97026CF-55A4-4BC3-F5CD-43A4334DEEB1}"/>
              </a:ext>
            </a:extLst>
          </p:cNvPr>
          <p:cNvSpPr txBox="1"/>
          <p:nvPr/>
        </p:nvSpPr>
        <p:spPr>
          <a:xfrm>
            <a:off x="878927" y="9929585"/>
            <a:ext cx="17298713" cy="369332"/>
          </a:xfrm>
          <a:prstGeom prst="rect">
            <a:avLst/>
          </a:prstGeom>
          <a:noFill/>
        </p:spPr>
        <p:txBody>
          <a:bodyPr wrap="square">
            <a:spAutoFit/>
          </a:bodyPr>
          <a:lstStyle/>
          <a:p>
            <a:pPr algn="ctr"/>
            <a:r>
              <a:rPr lang="en-IN" sz="1800" b="1" dirty="0" err="1">
                <a:latin typeface="Bahnschrift SemiBold SemiConden" panose="020B0502040204020203" pitchFamily="34" charset="0"/>
              </a:rPr>
              <a:t>RandomForestRegressor</a:t>
            </a:r>
            <a:r>
              <a:rPr lang="en-IN" sz="1800" b="1" dirty="0">
                <a:latin typeface="Bahnschrift SemiBold SemiConden" panose="020B0502040204020203" pitchFamily="34" charset="0"/>
              </a:rPr>
              <a:t> model is fitting</a:t>
            </a:r>
          </a:p>
        </p:txBody>
      </p:sp>
    </p:spTree>
    <p:extLst>
      <p:ext uri="{BB962C8B-B14F-4D97-AF65-F5344CB8AC3E}">
        <p14:creationId xmlns:p14="http://schemas.microsoft.com/office/powerpoint/2010/main" val="3836392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19"/>
          <p:cNvSpPr txBox="1">
            <a:spLocks noGrp="1"/>
          </p:cNvSpPr>
          <p:nvPr>
            <p:ph type="title"/>
          </p:nvPr>
        </p:nvSpPr>
        <p:spPr>
          <a:xfrm>
            <a:off x="1716671" y="3774576"/>
            <a:ext cx="9550109" cy="1366385"/>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PH" sz="8800" dirty="0">
                <a:solidFill>
                  <a:srgbClr val="FFFFFF"/>
                </a:solidFill>
                <a:latin typeface="Inter ExtraBold" panose="02000503000000020004" pitchFamily="2" charset="0"/>
                <a:ea typeface="Inter ExtraBold" panose="02000503000000020004" pitchFamily="2" charset="0"/>
                <a:cs typeface="Inter"/>
                <a:sym typeface="Inter Black"/>
              </a:rPr>
              <a:t>Thank you</a:t>
            </a:r>
            <a:r>
              <a:rPr lang="en-PH" sz="8800" dirty="0">
                <a:solidFill>
                  <a:srgbClr val="ED2127"/>
                </a:solidFill>
                <a:latin typeface="Inter ExtraBold" panose="02000503000000020004" pitchFamily="2" charset="0"/>
                <a:ea typeface="Inter ExtraBold" panose="02000503000000020004" pitchFamily="2" charset="0"/>
                <a:cs typeface="Inter"/>
                <a:sym typeface="Inter Black"/>
              </a:rPr>
              <a:t>.</a:t>
            </a:r>
            <a:endParaRPr sz="8800" dirty="0">
              <a:latin typeface="Inter ExtraBold" panose="02000503000000020004" pitchFamily="2" charset="0"/>
              <a:ea typeface="Inter ExtraBold" panose="02000503000000020004" pitchFamily="2" charset="0"/>
              <a:cs typeface="Inter"/>
              <a:sym typeface="Inter Black"/>
            </a:endParaRPr>
          </a:p>
        </p:txBody>
      </p:sp>
      <p:sp>
        <p:nvSpPr>
          <p:cNvPr id="438" name="Google Shape;438;p19"/>
          <p:cNvSpPr/>
          <p:nvPr/>
        </p:nvSpPr>
        <p:spPr>
          <a:xfrm>
            <a:off x="1413569" y="2973731"/>
            <a:ext cx="817244" cy="220345"/>
          </a:xfrm>
          <a:custGeom>
            <a:avLst/>
            <a:gdLst/>
            <a:ahLst/>
            <a:cxnLst/>
            <a:rect l="l" t="t" r="r" b="b"/>
            <a:pathLst>
              <a:path w="817244" h="220344" extrusionOk="0">
                <a:moveTo>
                  <a:pt x="816729" y="0"/>
                </a:moveTo>
                <a:lnTo>
                  <a:pt x="0" y="0"/>
                </a:lnTo>
                <a:lnTo>
                  <a:pt x="0" y="219888"/>
                </a:lnTo>
                <a:lnTo>
                  <a:pt x="816729" y="219888"/>
                </a:lnTo>
                <a:lnTo>
                  <a:pt x="816729" y="0"/>
                </a:lnTo>
                <a:close/>
              </a:path>
            </a:pathLst>
          </a:custGeom>
          <a:solidFill>
            <a:srgbClr val="EC1C2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439" name="Google Shape;439;p19"/>
          <p:cNvSpPr/>
          <p:nvPr/>
        </p:nvSpPr>
        <p:spPr>
          <a:xfrm>
            <a:off x="11757559" y="7224921"/>
            <a:ext cx="2901950" cy="2901950"/>
          </a:xfrm>
          <a:custGeom>
            <a:avLst/>
            <a:gdLst/>
            <a:ahLst/>
            <a:cxnLst/>
            <a:rect l="l" t="t" r="r" b="b"/>
            <a:pathLst>
              <a:path w="2901950" h="2901950" extrusionOk="0">
                <a:moveTo>
                  <a:pt x="1450835" y="1450835"/>
                </a:moveTo>
                <a:lnTo>
                  <a:pt x="0" y="2901670"/>
                </a:lnTo>
                <a:lnTo>
                  <a:pt x="1450835" y="2901670"/>
                </a:lnTo>
                <a:lnTo>
                  <a:pt x="1450835" y="1450835"/>
                </a:lnTo>
                <a:close/>
              </a:path>
              <a:path w="2901950" h="2901950" extrusionOk="0">
                <a:moveTo>
                  <a:pt x="1450835" y="0"/>
                </a:moveTo>
                <a:lnTo>
                  <a:pt x="0" y="1450835"/>
                </a:lnTo>
                <a:lnTo>
                  <a:pt x="1450835" y="1450835"/>
                </a:lnTo>
                <a:lnTo>
                  <a:pt x="1450835" y="0"/>
                </a:lnTo>
                <a:close/>
              </a:path>
              <a:path w="2901950" h="2901950" extrusionOk="0">
                <a:moveTo>
                  <a:pt x="2901670" y="1450835"/>
                </a:moveTo>
                <a:lnTo>
                  <a:pt x="1450835" y="2901670"/>
                </a:lnTo>
                <a:lnTo>
                  <a:pt x="2901670" y="2901670"/>
                </a:lnTo>
                <a:lnTo>
                  <a:pt x="2901670" y="1450835"/>
                </a:lnTo>
                <a:close/>
              </a:path>
              <a:path w="2901950" h="2901950" extrusionOk="0">
                <a:moveTo>
                  <a:pt x="2901670" y="0"/>
                </a:moveTo>
                <a:lnTo>
                  <a:pt x="1450835" y="1450835"/>
                </a:lnTo>
                <a:lnTo>
                  <a:pt x="2901670" y="1450835"/>
                </a:lnTo>
                <a:lnTo>
                  <a:pt x="2901670" y="0"/>
                </a:lnTo>
                <a:close/>
              </a:path>
            </a:pathLst>
          </a:custGeom>
          <a:solidFill>
            <a:srgbClr val="ED1C2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440" name="Google Shape;440;p19"/>
          <p:cNvSpPr/>
          <p:nvPr/>
        </p:nvSpPr>
        <p:spPr>
          <a:xfrm>
            <a:off x="15496908" y="3971804"/>
            <a:ext cx="2890520" cy="2890520"/>
          </a:xfrm>
          <a:custGeom>
            <a:avLst/>
            <a:gdLst/>
            <a:ahLst/>
            <a:cxnLst/>
            <a:rect l="l" t="t" r="r" b="b"/>
            <a:pathLst>
              <a:path w="2890519" h="2890520" extrusionOk="0">
                <a:moveTo>
                  <a:pt x="2889961" y="2889961"/>
                </a:moveTo>
                <a:lnTo>
                  <a:pt x="2889161" y="2841294"/>
                </a:lnTo>
                <a:lnTo>
                  <a:pt x="2886760" y="2793034"/>
                </a:lnTo>
                <a:lnTo>
                  <a:pt x="2882798" y="2745194"/>
                </a:lnTo>
                <a:lnTo>
                  <a:pt x="2877299" y="2697810"/>
                </a:lnTo>
                <a:lnTo>
                  <a:pt x="2870276" y="2650909"/>
                </a:lnTo>
                <a:lnTo>
                  <a:pt x="2861767" y="2604516"/>
                </a:lnTo>
                <a:lnTo>
                  <a:pt x="2851797" y="2558643"/>
                </a:lnTo>
                <a:lnTo>
                  <a:pt x="2840380" y="2513330"/>
                </a:lnTo>
                <a:lnTo>
                  <a:pt x="2827553" y="2468588"/>
                </a:lnTo>
                <a:lnTo>
                  <a:pt x="2813342" y="2424455"/>
                </a:lnTo>
                <a:lnTo>
                  <a:pt x="2797759" y="2380958"/>
                </a:lnTo>
                <a:lnTo>
                  <a:pt x="2780842" y="2338120"/>
                </a:lnTo>
                <a:lnTo>
                  <a:pt x="2762605" y="2295956"/>
                </a:lnTo>
                <a:lnTo>
                  <a:pt x="2743085" y="2254491"/>
                </a:lnTo>
                <a:lnTo>
                  <a:pt x="2722308" y="2213775"/>
                </a:lnTo>
                <a:lnTo>
                  <a:pt x="2700286" y="2173808"/>
                </a:lnTo>
                <a:lnTo>
                  <a:pt x="2677058" y="2134616"/>
                </a:lnTo>
                <a:lnTo>
                  <a:pt x="2652636" y="2096236"/>
                </a:lnTo>
                <a:lnTo>
                  <a:pt x="2627058" y="2058695"/>
                </a:lnTo>
                <a:lnTo>
                  <a:pt x="2600337" y="2022005"/>
                </a:lnTo>
                <a:lnTo>
                  <a:pt x="2572512" y="1986203"/>
                </a:lnTo>
                <a:lnTo>
                  <a:pt x="2543594" y="1951304"/>
                </a:lnTo>
                <a:lnTo>
                  <a:pt x="2513622" y="1917344"/>
                </a:lnTo>
                <a:lnTo>
                  <a:pt x="2482621" y="1884337"/>
                </a:lnTo>
                <a:lnTo>
                  <a:pt x="2450604" y="1852320"/>
                </a:lnTo>
                <a:lnTo>
                  <a:pt x="2417597" y="1821319"/>
                </a:lnTo>
                <a:lnTo>
                  <a:pt x="2383637" y="1791335"/>
                </a:lnTo>
                <a:lnTo>
                  <a:pt x="2348738" y="1762429"/>
                </a:lnTo>
                <a:lnTo>
                  <a:pt x="2312936" y="1734604"/>
                </a:lnTo>
                <a:lnTo>
                  <a:pt x="2276246" y="1707883"/>
                </a:lnTo>
                <a:lnTo>
                  <a:pt x="2238705" y="1682305"/>
                </a:lnTo>
                <a:lnTo>
                  <a:pt x="2200325" y="1657883"/>
                </a:lnTo>
                <a:lnTo>
                  <a:pt x="2161133" y="1634655"/>
                </a:lnTo>
                <a:lnTo>
                  <a:pt x="2121166" y="1612633"/>
                </a:lnTo>
                <a:lnTo>
                  <a:pt x="2080437" y="1591856"/>
                </a:lnTo>
                <a:lnTo>
                  <a:pt x="2038985" y="1572336"/>
                </a:lnTo>
                <a:lnTo>
                  <a:pt x="1996821" y="1554099"/>
                </a:lnTo>
                <a:lnTo>
                  <a:pt x="1953983" y="1537182"/>
                </a:lnTo>
                <a:lnTo>
                  <a:pt x="1910473" y="1521599"/>
                </a:lnTo>
                <a:lnTo>
                  <a:pt x="1866353" y="1507388"/>
                </a:lnTo>
                <a:lnTo>
                  <a:pt x="1821611" y="1494561"/>
                </a:lnTo>
                <a:lnTo>
                  <a:pt x="1776298" y="1483144"/>
                </a:lnTo>
                <a:lnTo>
                  <a:pt x="1730425" y="1473174"/>
                </a:lnTo>
                <a:lnTo>
                  <a:pt x="1684032" y="1464665"/>
                </a:lnTo>
                <a:lnTo>
                  <a:pt x="1637131" y="1457642"/>
                </a:lnTo>
                <a:lnTo>
                  <a:pt x="1589747" y="1452143"/>
                </a:lnTo>
                <a:lnTo>
                  <a:pt x="1541907" y="1448181"/>
                </a:lnTo>
                <a:lnTo>
                  <a:pt x="1493647" y="1445780"/>
                </a:lnTo>
                <a:lnTo>
                  <a:pt x="1444980" y="1444980"/>
                </a:lnTo>
                <a:lnTo>
                  <a:pt x="1396314" y="1445780"/>
                </a:lnTo>
                <a:lnTo>
                  <a:pt x="1348054" y="1448181"/>
                </a:lnTo>
                <a:lnTo>
                  <a:pt x="1300213" y="1452143"/>
                </a:lnTo>
                <a:lnTo>
                  <a:pt x="1252829" y="1457642"/>
                </a:lnTo>
                <a:lnTo>
                  <a:pt x="1205928" y="1464665"/>
                </a:lnTo>
                <a:lnTo>
                  <a:pt x="1159522" y="1473174"/>
                </a:lnTo>
                <a:lnTo>
                  <a:pt x="1113663" y="1483144"/>
                </a:lnTo>
                <a:lnTo>
                  <a:pt x="1068336" y="1494561"/>
                </a:lnTo>
                <a:lnTo>
                  <a:pt x="1023607" y="1507388"/>
                </a:lnTo>
                <a:lnTo>
                  <a:pt x="979474" y="1521599"/>
                </a:lnTo>
                <a:lnTo>
                  <a:pt x="935977" y="1537182"/>
                </a:lnTo>
                <a:lnTo>
                  <a:pt x="893127" y="1554099"/>
                </a:lnTo>
                <a:lnTo>
                  <a:pt x="850963" y="1572336"/>
                </a:lnTo>
                <a:lnTo>
                  <a:pt x="809510" y="1591856"/>
                </a:lnTo>
                <a:lnTo>
                  <a:pt x="768781" y="1612633"/>
                </a:lnTo>
                <a:lnTo>
                  <a:pt x="728814" y="1634655"/>
                </a:lnTo>
                <a:lnTo>
                  <a:pt x="689635" y="1657883"/>
                </a:lnTo>
                <a:lnTo>
                  <a:pt x="651256" y="1682305"/>
                </a:lnTo>
                <a:lnTo>
                  <a:pt x="613714" y="1707883"/>
                </a:lnTo>
                <a:lnTo>
                  <a:pt x="577024" y="1734604"/>
                </a:lnTo>
                <a:lnTo>
                  <a:pt x="541210" y="1762429"/>
                </a:lnTo>
                <a:lnTo>
                  <a:pt x="506323" y="1791335"/>
                </a:lnTo>
                <a:lnTo>
                  <a:pt x="472363" y="1821319"/>
                </a:lnTo>
                <a:lnTo>
                  <a:pt x="439356" y="1852320"/>
                </a:lnTo>
                <a:lnTo>
                  <a:pt x="407339" y="1884337"/>
                </a:lnTo>
                <a:lnTo>
                  <a:pt x="376326" y="1917344"/>
                </a:lnTo>
                <a:lnTo>
                  <a:pt x="346354" y="1951304"/>
                </a:lnTo>
                <a:lnTo>
                  <a:pt x="317449" y="1986203"/>
                </a:lnTo>
                <a:lnTo>
                  <a:pt x="289610" y="2022005"/>
                </a:lnTo>
                <a:lnTo>
                  <a:pt x="262902" y="2058695"/>
                </a:lnTo>
                <a:lnTo>
                  <a:pt x="237324" y="2096236"/>
                </a:lnTo>
                <a:lnTo>
                  <a:pt x="212902" y="2134616"/>
                </a:lnTo>
                <a:lnTo>
                  <a:pt x="189674" y="2173808"/>
                </a:lnTo>
                <a:lnTo>
                  <a:pt x="167652" y="2213775"/>
                </a:lnTo>
                <a:lnTo>
                  <a:pt x="146862" y="2254491"/>
                </a:lnTo>
                <a:lnTo>
                  <a:pt x="127342" y="2295956"/>
                </a:lnTo>
                <a:lnTo>
                  <a:pt x="109118" y="2338120"/>
                </a:lnTo>
                <a:lnTo>
                  <a:pt x="92189" y="2380958"/>
                </a:lnTo>
                <a:lnTo>
                  <a:pt x="76619" y="2424455"/>
                </a:lnTo>
                <a:lnTo>
                  <a:pt x="62395" y="2468588"/>
                </a:lnTo>
                <a:lnTo>
                  <a:pt x="49568" y="2513330"/>
                </a:lnTo>
                <a:lnTo>
                  <a:pt x="38163" y="2558643"/>
                </a:lnTo>
                <a:lnTo>
                  <a:pt x="28181" y="2604516"/>
                </a:lnTo>
                <a:lnTo>
                  <a:pt x="19672" y="2650909"/>
                </a:lnTo>
                <a:lnTo>
                  <a:pt x="12661" y="2697810"/>
                </a:lnTo>
                <a:lnTo>
                  <a:pt x="7162" y="2745194"/>
                </a:lnTo>
                <a:lnTo>
                  <a:pt x="3200" y="2793034"/>
                </a:lnTo>
                <a:lnTo>
                  <a:pt x="800" y="2841294"/>
                </a:lnTo>
                <a:lnTo>
                  <a:pt x="0" y="2889961"/>
                </a:lnTo>
                <a:lnTo>
                  <a:pt x="2889961" y="2889961"/>
                </a:lnTo>
                <a:close/>
              </a:path>
              <a:path w="2890519" h="2890520" extrusionOk="0">
                <a:moveTo>
                  <a:pt x="2889961" y="1444980"/>
                </a:moveTo>
                <a:lnTo>
                  <a:pt x="2889161" y="1396314"/>
                </a:lnTo>
                <a:lnTo>
                  <a:pt x="2886760" y="1348054"/>
                </a:lnTo>
                <a:lnTo>
                  <a:pt x="2882798" y="1300213"/>
                </a:lnTo>
                <a:lnTo>
                  <a:pt x="2877299" y="1252829"/>
                </a:lnTo>
                <a:lnTo>
                  <a:pt x="2870276" y="1205928"/>
                </a:lnTo>
                <a:lnTo>
                  <a:pt x="2861767" y="1159535"/>
                </a:lnTo>
                <a:lnTo>
                  <a:pt x="2851797" y="1113663"/>
                </a:lnTo>
                <a:lnTo>
                  <a:pt x="2840380" y="1068349"/>
                </a:lnTo>
                <a:lnTo>
                  <a:pt x="2827553" y="1023607"/>
                </a:lnTo>
                <a:lnTo>
                  <a:pt x="2813342" y="979474"/>
                </a:lnTo>
                <a:lnTo>
                  <a:pt x="2797759" y="935977"/>
                </a:lnTo>
                <a:lnTo>
                  <a:pt x="2780842" y="893140"/>
                </a:lnTo>
                <a:lnTo>
                  <a:pt x="2762605" y="850976"/>
                </a:lnTo>
                <a:lnTo>
                  <a:pt x="2743085" y="809510"/>
                </a:lnTo>
                <a:lnTo>
                  <a:pt x="2722308" y="768794"/>
                </a:lnTo>
                <a:lnTo>
                  <a:pt x="2700286" y="728827"/>
                </a:lnTo>
                <a:lnTo>
                  <a:pt x="2677058" y="689635"/>
                </a:lnTo>
                <a:lnTo>
                  <a:pt x="2652636" y="651256"/>
                </a:lnTo>
                <a:lnTo>
                  <a:pt x="2627058" y="613714"/>
                </a:lnTo>
                <a:lnTo>
                  <a:pt x="2600337" y="577024"/>
                </a:lnTo>
                <a:lnTo>
                  <a:pt x="2572512" y="541223"/>
                </a:lnTo>
                <a:lnTo>
                  <a:pt x="2543594" y="506323"/>
                </a:lnTo>
                <a:lnTo>
                  <a:pt x="2513622" y="472363"/>
                </a:lnTo>
                <a:lnTo>
                  <a:pt x="2482621" y="439356"/>
                </a:lnTo>
                <a:lnTo>
                  <a:pt x="2450604" y="407339"/>
                </a:lnTo>
                <a:lnTo>
                  <a:pt x="2417597" y="376339"/>
                </a:lnTo>
                <a:lnTo>
                  <a:pt x="2383637" y="346354"/>
                </a:lnTo>
                <a:lnTo>
                  <a:pt x="2348738" y="317449"/>
                </a:lnTo>
                <a:lnTo>
                  <a:pt x="2312936" y="289623"/>
                </a:lnTo>
                <a:lnTo>
                  <a:pt x="2276246" y="262902"/>
                </a:lnTo>
                <a:lnTo>
                  <a:pt x="2238705" y="237324"/>
                </a:lnTo>
                <a:lnTo>
                  <a:pt x="2200325" y="212902"/>
                </a:lnTo>
                <a:lnTo>
                  <a:pt x="2161133" y="189674"/>
                </a:lnTo>
                <a:lnTo>
                  <a:pt x="2121166" y="167652"/>
                </a:lnTo>
                <a:lnTo>
                  <a:pt x="2080437" y="146875"/>
                </a:lnTo>
                <a:lnTo>
                  <a:pt x="2038985" y="127355"/>
                </a:lnTo>
                <a:lnTo>
                  <a:pt x="1996821" y="109118"/>
                </a:lnTo>
                <a:lnTo>
                  <a:pt x="1953983" y="92202"/>
                </a:lnTo>
                <a:lnTo>
                  <a:pt x="1910473" y="76619"/>
                </a:lnTo>
                <a:lnTo>
                  <a:pt x="1866353" y="62407"/>
                </a:lnTo>
                <a:lnTo>
                  <a:pt x="1821611" y="49580"/>
                </a:lnTo>
                <a:lnTo>
                  <a:pt x="1776298" y="38163"/>
                </a:lnTo>
                <a:lnTo>
                  <a:pt x="1730425" y="28194"/>
                </a:lnTo>
                <a:lnTo>
                  <a:pt x="1684032" y="19685"/>
                </a:lnTo>
                <a:lnTo>
                  <a:pt x="1637131" y="12661"/>
                </a:lnTo>
                <a:lnTo>
                  <a:pt x="1589747" y="7162"/>
                </a:lnTo>
                <a:lnTo>
                  <a:pt x="1541907" y="3200"/>
                </a:lnTo>
                <a:lnTo>
                  <a:pt x="1493647" y="800"/>
                </a:lnTo>
                <a:lnTo>
                  <a:pt x="1444980" y="0"/>
                </a:lnTo>
                <a:lnTo>
                  <a:pt x="1396314" y="800"/>
                </a:lnTo>
                <a:lnTo>
                  <a:pt x="1348054" y="3200"/>
                </a:lnTo>
                <a:lnTo>
                  <a:pt x="1300213" y="7162"/>
                </a:lnTo>
                <a:lnTo>
                  <a:pt x="1252829" y="12661"/>
                </a:lnTo>
                <a:lnTo>
                  <a:pt x="1205928" y="19685"/>
                </a:lnTo>
                <a:lnTo>
                  <a:pt x="1159522" y="28194"/>
                </a:lnTo>
                <a:lnTo>
                  <a:pt x="1113663" y="38163"/>
                </a:lnTo>
                <a:lnTo>
                  <a:pt x="1068336" y="49580"/>
                </a:lnTo>
                <a:lnTo>
                  <a:pt x="1023607" y="62407"/>
                </a:lnTo>
                <a:lnTo>
                  <a:pt x="979474" y="76619"/>
                </a:lnTo>
                <a:lnTo>
                  <a:pt x="935977" y="92202"/>
                </a:lnTo>
                <a:lnTo>
                  <a:pt x="893127" y="109118"/>
                </a:lnTo>
                <a:lnTo>
                  <a:pt x="850963" y="127355"/>
                </a:lnTo>
                <a:lnTo>
                  <a:pt x="809510" y="146875"/>
                </a:lnTo>
                <a:lnTo>
                  <a:pt x="768781" y="167652"/>
                </a:lnTo>
                <a:lnTo>
                  <a:pt x="728814" y="189674"/>
                </a:lnTo>
                <a:lnTo>
                  <a:pt x="689635" y="212902"/>
                </a:lnTo>
                <a:lnTo>
                  <a:pt x="651256" y="237324"/>
                </a:lnTo>
                <a:lnTo>
                  <a:pt x="613714" y="262902"/>
                </a:lnTo>
                <a:lnTo>
                  <a:pt x="577024" y="289623"/>
                </a:lnTo>
                <a:lnTo>
                  <a:pt x="541210" y="317449"/>
                </a:lnTo>
                <a:lnTo>
                  <a:pt x="506323" y="346354"/>
                </a:lnTo>
                <a:lnTo>
                  <a:pt x="472363" y="376339"/>
                </a:lnTo>
                <a:lnTo>
                  <a:pt x="439356" y="407339"/>
                </a:lnTo>
                <a:lnTo>
                  <a:pt x="407339" y="439356"/>
                </a:lnTo>
                <a:lnTo>
                  <a:pt x="376326" y="472363"/>
                </a:lnTo>
                <a:lnTo>
                  <a:pt x="346354" y="506323"/>
                </a:lnTo>
                <a:lnTo>
                  <a:pt x="317449" y="541223"/>
                </a:lnTo>
                <a:lnTo>
                  <a:pt x="289610" y="577024"/>
                </a:lnTo>
                <a:lnTo>
                  <a:pt x="262902" y="613714"/>
                </a:lnTo>
                <a:lnTo>
                  <a:pt x="237324" y="651256"/>
                </a:lnTo>
                <a:lnTo>
                  <a:pt x="212902" y="689635"/>
                </a:lnTo>
                <a:lnTo>
                  <a:pt x="189674" y="728827"/>
                </a:lnTo>
                <a:lnTo>
                  <a:pt x="167652" y="768794"/>
                </a:lnTo>
                <a:lnTo>
                  <a:pt x="146862" y="809510"/>
                </a:lnTo>
                <a:lnTo>
                  <a:pt x="127342" y="850976"/>
                </a:lnTo>
                <a:lnTo>
                  <a:pt x="109118" y="893140"/>
                </a:lnTo>
                <a:lnTo>
                  <a:pt x="92189" y="935977"/>
                </a:lnTo>
                <a:lnTo>
                  <a:pt x="76619" y="979474"/>
                </a:lnTo>
                <a:lnTo>
                  <a:pt x="62395" y="1023607"/>
                </a:lnTo>
                <a:lnTo>
                  <a:pt x="49568" y="1068349"/>
                </a:lnTo>
                <a:lnTo>
                  <a:pt x="38163" y="1113663"/>
                </a:lnTo>
                <a:lnTo>
                  <a:pt x="28181" y="1159535"/>
                </a:lnTo>
                <a:lnTo>
                  <a:pt x="19672" y="1205928"/>
                </a:lnTo>
                <a:lnTo>
                  <a:pt x="12661" y="1252829"/>
                </a:lnTo>
                <a:lnTo>
                  <a:pt x="7162" y="1300213"/>
                </a:lnTo>
                <a:lnTo>
                  <a:pt x="3200" y="1348054"/>
                </a:lnTo>
                <a:lnTo>
                  <a:pt x="800" y="1396314"/>
                </a:lnTo>
                <a:lnTo>
                  <a:pt x="0" y="1444980"/>
                </a:lnTo>
                <a:lnTo>
                  <a:pt x="1444980" y="1444980"/>
                </a:lnTo>
                <a:lnTo>
                  <a:pt x="2889961" y="1444980"/>
                </a:lnTo>
                <a:close/>
              </a:path>
            </a:pathLst>
          </a:custGeom>
          <a:solidFill>
            <a:srgbClr val="ED1C2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441" name="Google Shape;441;p19"/>
          <p:cNvSpPr/>
          <p:nvPr/>
        </p:nvSpPr>
        <p:spPr>
          <a:xfrm>
            <a:off x="15622561" y="7413387"/>
            <a:ext cx="2639060" cy="2639060"/>
          </a:xfrm>
          <a:custGeom>
            <a:avLst/>
            <a:gdLst/>
            <a:ahLst/>
            <a:cxnLst/>
            <a:rect l="l" t="t" r="r" b="b"/>
            <a:pathLst>
              <a:path w="2639059" h="2639059" extrusionOk="0">
                <a:moveTo>
                  <a:pt x="2131244" y="0"/>
                </a:moveTo>
                <a:lnTo>
                  <a:pt x="1319331" y="811912"/>
                </a:lnTo>
                <a:lnTo>
                  <a:pt x="507419" y="0"/>
                </a:lnTo>
                <a:lnTo>
                  <a:pt x="0" y="507419"/>
                </a:lnTo>
                <a:lnTo>
                  <a:pt x="811912" y="1319331"/>
                </a:lnTo>
                <a:lnTo>
                  <a:pt x="0" y="2131244"/>
                </a:lnTo>
                <a:lnTo>
                  <a:pt x="507419" y="2638663"/>
                </a:lnTo>
                <a:lnTo>
                  <a:pt x="1319331" y="1826750"/>
                </a:lnTo>
                <a:lnTo>
                  <a:pt x="2131244" y="2638663"/>
                </a:lnTo>
                <a:lnTo>
                  <a:pt x="2638663" y="2131244"/>
                </a:lnTo>
                <a:lnTo>
                  <a:pt x="1826750" y="1319331"/>
                </a:lnTo>
                <a:lnTo>
                  <a:pt x="2638663" y="507419"/>
                </a:lnTo>
                <a:lnTo>
                  <a:pt x="2131244"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442" name="Google Shape;442;p19"/>
          <p:cNvSpPr/>
          <p:nvPr/>
        </p:nvSpPr>
        <p:spPr>
          <a:xfrm>
            <a:off x="12292819" y="4366359"/>
            <a:ext cx="2178050" cy="2178050"/>
          </a:xfrm>
          <a:custGeom>
            <a:avLst/>
            <a:gdLst/>
            <a:ahLst/>
            <a:cxnLst/>
            <a:rect l="l" t="t" r="r" b="b"/>
            <a:pathLst>
              <a:path w="2178050" h="2178050" extrusionOk="0">
                <a:moveTo>
                  <a:pt x="0" y="2177944"/>
                </a:moveTo>
                <a:lnTo>
                  <a:pt x="2177944" y="2177944"/>
                </a:lnTo>
                <a:lnTo>
                  <a:pt x="2177944" y="0"/>
                </a:lnTo>
                <a:lnTo>
                  <a:pt x="0" y="0"/>
                </a:lnTo>
                <a:lnTo>
                  <a:pt x="0" y="2177944"/>
                </a:lnTo>
                <a:close/>
              </a:path>
            </a:pathLst>
          </a:custGeom>
          <a:noFill/>
          <a:ln w="6282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443" name="Google Shape;443;p19"/>
          <p:cNvSpPr/>
          <p:nvPr/>
        </p:nvSpPr>
        <p:spPr>
          <a:xfrm>
            <a:off x="0" y="-539700"/>
            <a:ext cx="1950600" cy="539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Google Shape;163;p8"/>
          <p:cNvSpPr txBox="1">
            <a:spLocks noGrp="1"/>
          </p:cNvSpPr>
          <p:nvPr>
            <p:ph type="title"/>
          </p:nvPr>
        </p:nvSpPr>
        <p:spPr>
          <a:xfrm>
            <a:off x="4431996" y="2018651"/>
            <a:ext cx="11240135" cy="779780"/>
          </a:xfrm>
          <a:prstGeom prst="rect">
            <a:avLst/>
          </a:prstGeom>
          <a:noFill/>
          <a:ln>
            <a:noFill/>
          </a:ln>
        </p:spPr>
        <p:txBody>
          <a:bodyPr spcFirstLastPara="1" wrap="square" lIns="0" tIns="12050" rIns="0" bIns="0" anchor="t" anchorCtr="0">
            <a:spAutoFit/>
          </a:bodyPr>
          <a:lstStyle/>
          <a:p>
            <a:pPr marL="12700" lvl="0" indent="0" algn="ctr" rtl="0">
              <a:lnSpc>
                <a:spcPct val="100000"/>
              </a:lnSpc>
              <a:spcBef>
                <a:spcPts val="0"/>
              </a:spcBef>
              <a:spcAft>
                <a:spcPts val="0"/>
              </a:spcAft>
              <a:buNone/>
            </a:pPr>
            <a:r>
              <a:rPr lang="en-IN" dirty="0"/>
              <a:t>Problem Statement</a:t>
            </a:r>
            <a:endParaRPr dirty="0"/>
          </a:p>
        </p:txBody>
      </p:sp>
      <p:grpSp>
        <p:nvGrpSpPr>
          <p:cNvPr id="166" name="Google Shape;166;p8"/>
          <p:cNvGrpSpPr/>
          <p:nvPr/>
        </p:nvGrpSpPr>
        <p:grpSpPr>
          <a:xfrm>
            <a:off x="0" y="3204093"/>
            <a:ext cx="20104100" cy="8104463"/>
            <a:chOff x="0" y="3204093"/>
            <a:chExt cx="20104100" cy="8104463"/>
          </a:xfrm>
        </p:grpSpPr>
        <p:sp>
          <p:nvSpPr>
            <p:cNvPr id="167" name="Google Shape;167;p8"/>
            <p:cNvSpPr/>
            <p:nvPr/>
          </p:nvSpPr>
          <p:spPr>
            <a:xfrm>
              <a:off x="0" y="4552156"/>
              <a:ext cx="20104100" cy="6756400"/>
            </a:xfrm>
            <a:custGeom>
              <a:avLst/>
              <a:gdLst/>
              <a:ahLst/>
              <a:cxnLst/>
              <a:rect l="l" t="t" r="r" b="b"/>
              <a:pathLst>
                <a:path w="20104100" h="6756400" extrusionOk="0">
                  <a:moveTo>
                    <a:pt x="11169724" y="88900"/>
                  </a:moveTo>
                  <a:lnTo>
                    <a:pt x="8379983" y="88900"/>
                  </a:lnTo>
                  <a:lnTo>
                    <a:pt x="8330241" y="101600"/>
                  </a:lnTo>
                  <a:lnTo>
                    <a:pt x="8280803" y="101600"/>
                  </a:lnTo>
                  <a:lnTo>
                    <a:pt x="8182869" y="127000"/>
                  </a:lnTo>
                  <a:lnTo>
                    <a:pt x="8134391" y="127000"/>
                  </a:lnTo>
                  <a:lnTo>
                    <a:pt x="8038457" y="152400"/>
                  </a:lnTo>
                  <a:lnTo>
                    <a:pt x="7991018" y="152400"/>
                  </a:lnTo>
                  <a:lnTo>
                    <a:pt x="7850917" y="190500"/>
                  </a:lnTo>
                  <a:lnTo>
                    <a:pt x="7804984" y="190500"/>
                  </a:lnTo>
                  <a:lnTo>
                    <a:pt x="7759449" y="203200"/>
                  </a:lnTo>
                  <a:lnTo>
                    <a:pt x="7452577" y="292100"/>
                  </a:lnTo>
                  <a:lnTo>
                    <a:pt x="7410538" y="292100"/>
                  </a:lnTo>
                  <a:lnTo>
                    <a:pt x="7368975" y="304800"/>
                  </a:lnTo>
                  <a:lnTo>
                    <a:pt x="7327896" y="330200"/>
                  </a:lnTo>
                  <a:lnTo>
                    <a:pt x="7168599" y="381000"/>
                  </a:lnTo>
                  <a:lnTo>
                    <a:pt x="7017746" y="431800"/>
                  </a:lnTo>
                  <a:lnTo>
                    <a:pt x="6981417" y="457200"/>
                  </a:lnTo>
                  <a:lnTo>
                    <a:pt x="6875890" y="495300"/>
                  </a:lnTo>
                  <a:lnTo>
                    <a:pt x="6841896" y="520700"/>
                  </a:lnTo>
                  <a:lnTo>
                    <a:pt x="6808508" y="533400"/>
                  </a:lnTo>
                  <a:lnTo>
                    <a:pt x="6743584" y="558800"/>
                  </a:lnTo>
                  <a:lnTo>
                    <a:pt x="6712064" y="584200"/>
                  </a:lnTo>
                  <a:lnTo>
                    <a:pt x="6664277" y="596900"/>
                  </a:lnTo>
                  <a:lnTo>
                    <a:pt x="6616249" y="622300"/>
                  </a:lnTo>
                  <a:lnTo>
                    <a:pt x="6567995" y="635000"/>
                  </a:lnTo>
                  <a:lnTo>
                    <a:pt x="6519531" y="660400"/>
                  </a:lnTo>
                  <a:lnTo>
                    <a:pt x="6470873" y="673100"/>
                  </a:lnTo>
                  <a:lnTo>
                    <a:pt x="6373035" y="723900"/>
                  </a:lnTo>
                  <a:lnTo>
                    <a:pt x="6323886" y="736600"/>
                  </a:lnTo>
                  <a:lnTo>
                    <a:pt x="6225209" y="787400"/>
                  </a:lnTo>
                  <a:lnTo>
                    <a:pt x="6175712" y="800100"/>
                  </a:lnTo>
                  <a:lnTo>
                    <a:pt x="5977025" y="901700"/>
                  </a:lnTo>
                  <a:lnTo>
                    <a:pt x="5927258" y="914400"/>
                  </a:lnTo>
                  <a:lnTo>
                    <a:pt x="5333958" y="1219200"/>
                  </a:lnTo>
                  <a:lnTo>
                    <a:pt x="5285316" y="1257300"/>
                  </a:lnTo>
                  <a:lnTo>
                    <a:pt x="4998121" y="1409700"/>
                  </a:lnTo>
                  <a:lnTo>
                    <a:pt x="4951178" y="1447800"/>
                  </a:lnTo>
                  <a:lnTo>
                    <a:pt x="4766612" y="1549400"/>
                  </a:lnTo>
                  <a:lnTo>
                    <a:pt x="4721350" y="1587500"/>
                  </a:lnTo>
                  <a:lnTo>
                    <a:pt x="4587927" y="1663700"/>
                  </a:lnTo>
                  <a:lnTo>
                    <a:pt x="4544292" y="1701800"/>
                  </a:lnTo>
                  <a:lnTo>
                    <a:pt x="4416124" y="1778000"/>
                  </a:lnTo>
                  <a:lnTo>
                    <a:pt x="4374365" y="1816100"/>
                  </a:lnTo>
                  <a:lnTo>
                    <a:pt x="4333115" y="1841500"/>
                  </a:lnTo>
                  <a:lnTo>
                    <a:pt x="4252201" y="1892300"/>
                  </a:lnTo>
                  <a:lnTo>
                    <a:pt x="4212568" y="1930400"/>
                  </a:lnTo>
                  <a:lnTo>
                    <a:pt x="4135031" y="1981200"/>
                  </a:lnTo>
                  <a:lnTo>
                    <a:pt x="4097157" y="2006600"/>
                  </a:lnTo>
                  <a:lnTo>
                    <a:pt x="4059900" y="2032000"/>
                  </a:lnTo>
                  <a:lnTo>
                    <a:pt x="4023277" y="2070100"/>
                  </a:lnTo>
                  <a:lnTo>
                    <a:pt x="3987302" y="2095500"/>
                  </a:lnTo>
                  <a:lnTo>
                    <a:pt x="3951992" y="2120900"/>
                  </a:lnTo>
                  <a:lnTo>
                    <a:pt x="3917361" y="2146300"/>
                  </a:lnTo>
                  <a:lnTo>
                    <a:pt x="3883426" y="2171700"/>
                  </a:lnTo>
                  <a:lnTo>
                    <a:pt x="3850202" y="2197100"/>
                  </a:lnTo>
                  <a:lnTo>
                    <a:pt x="3817705" y="2235200"/>
                  </a:lnTo>
                  <a:lnTo>
                    <a:pt x="3785950" y="2260600"/>
                  </a:lnTo>
                  <a:lnTo>
                    <a:pt x="3754953" y="2286000"/>
                  </a:lnTo>
                  <a:lnTo>
                    <a:pt x="3724729" y="2311400"/>
                  </a:lnTo>
                  <a:lnTo>
                    <a:pt x="3695295" y="2336800"/>
                  </a:lnTo>
                  <a:lnTo>
                    <a:pt x="3666666" y="2362200"/>
                  </a:lnTo>
                  <a:lnTo>
                    <a:pt x="3611884" y="2413000"/>
                  </a:lnTo>
                  <a:lnTo>
                    <a:pt x="3560508" y="2463800"/>
                  </a:lnTo>
                  <a:lnTo>
                    <a:pt x="3512664" y="2514600"/>
                  </a:lnTo>
                  <a:lnTo>
                    <a:pt x="3472000" y="2552700"/>
                  </a:lnTo>
                  <a:lnTo>
                    <a:pt x="3430614" y="2578100"/>
                  </a:lnTo>
                  <a:lnTo>
                    <a:pt x="3388554" y="2616200"/>
                  </a:lnTo>
                  <a:lnTo>
                    <a:pt x="3302612" y="2667000"/>
                  </a:lnTo>
                  <a:lnTo>
                    <a:pt x="3214566" y="2743200"/>
                  </a:lnTo>
                  <a:lnTo>
                    <a:pt x="3169877" y="2768600"/>
                  </a:lnTo>
                  <a:lnTo>
                    <a:pt x="3124809" y="2806700"/>
                  </a:lnTo>
                  <a:lnTo>
                    <a:pt x="3079412" y="2832100"/>
                  </a:lnTo>
                  <a:lnTo>
                    <a:pt x="3033734" y="2870200"/>
                  </a:lnTo>
                  <a:lnTo>
                    <a:pt x="2987825" y="2895600"/>
                  </a:lnTo>
                  <a:lnTo>
                    <a:pt x="2941733" y="2933700"/>
                  </a:lnTo>
                  <a:lnTo>
                    <a:pt x="2895508" y="2959100"/>
                  </a:lnTo>
                  <a:lnTo>
                    <a:pt x="2849199" y="2997200"/>
                  </a:lnTo>
                  <a:lnTo>
                    <a:pt x="2802855" y="3022600"/>
                  </a:lnTo>
                  <a:lnTo>
                    <a:pt x="2756525" y="3060700"/>
                  </a:lnTo>
                  <a:lnTo>
                    <a:pt x="2710259" y="3086100"/>
                  </a:lnTo>
                  <a:lnTo>
                    <a:pt x="2664104" y="3124200"/>
                  </a:lnTo>
                  <a:lnTo>
                    <a:pt x="2618111" y="3149600"/>
                  </a:lnTo>
                  <a:lnTo>
                    <a:pt x="2572328" y="3187700"/>
                  </a:lnTo>
                  <a:lnTo>
                    <a:pt x="2481589" y="3238500"/>
                  </a:lnTo>
                  <a:lnTo>
                    <a:pt x="2436732" y="3276600"/>
                  </a:lnTo>
                  <a:lnTo>
                    <a:pt x="2348286" y="3327400"/>
                  </a:lnTo>
                  <a:lnTo>
                    <a:pt x="2261860" y="3378200"/>
                  </a:lnTo>
                  <a:lnTo>
                    <a:pt x="2219526" y="3416300"/>
                  </a:lnTo>
                  <a:lnTo>
                    <a:pt x="2177845" y="3441700"/>
                  </a:lnTo>
                  <a:lnTo>
                    <a:pt x="2136865" y="3467100"/>
                  </a:lnTo>
                  <a:lnTo>
                    <a:pt x="2096636" y="3492500"/>
                  </a:lnTo>
                  <a:lnTo>
                    <a:pt x="2057206" y="3517900"/>
                  </a:lnTo>
                  <a:lnTo>
                    <a:pt x="2018624" y="3530600"/>
                  </a:lnTo>
                  <a:lnTo>
                    <a:pt x="1980940" y="3556000"/>
                  </a:lnTo>
                  <a:lnTo>
                    <a:pt x="1944202" y="3581400"/>
                  </a:lnTo>
                  <a:lnTo>
                    <a:pt x="1908460" y="3606800"/>
                  </a:lnTo>
                  <a:lnTo>
                    <a:pt x="1873763" y="3619500"/>
                  </a:lnTo>
                  <a:lnTo>
                    <a:pt x="1840160" y="3644900"/>
                  </a:lnTo>
                  <a:lnTo>
                    <a:pt x="1807699" y="3657600"/>
                  </a:lnTo>
                  <a:lnTo>
                    <a:pt x="1776431" y="3683000"/>
                  </a:lnTo>
                  <a:lnTo>
                    <a:pt x="1746404" y="3695700"/>
                  </a:lnTo>
                  <a:lnTo>
                    <a:pt x="1701345" y="3721100"/>
                  </a:lnTo>
                  <a:lnTo>
                    <a:pt x="1609591" y="3771900"/>
                  </a:lnTo>
                  <a:lnTo>
                    <a:pt x="1562940" y="3784600"/>
                  </a:lnTo>
                  <a:lnTo>
                    <a:pt x="1420141" y="3860800"/>
                  </a:lnTo>
                  <a:lnTo>
                    <a:pt x="1371665" y="3873500"/>
                  </a:lnTo>
                  <a:lnTo>
                    <a:pt x="1322785" y="3898900"/>
                  </a:lnTo>
                  <a:lnTo>
                    <a:pt x="1273524" y="3911600"/>
                  </a:lnTo>
                  <a:lnTo>
                    <a:pt x="1223903" y="3937000"/>
                  </a:lnTo>
                  <a:lnTo>
                    <a:pt x="1173942" y="3949700"/>
                  </a:lnTo>
                  <a:lnTo>
                    <a:pt x="1123664" y="3975100"/>
                  </a:lnTo>
                  <a:lnTo>
                    <a:pt x="1073090" y="3987800"/>
                  </a:lnTo>
                  <a:lnTo>
                    <a:pt x="1022240" y="4013200"/>
                  </a:lnTo>
                  <a:lnTo>
                    <a:pt x="919800" y="4038600"/>
                  </a:lnTo>
                  <a:lnTo>
                    <a:pt x="868253" y="4064000"/>
                  </a:lnTo>
                  <a:lnTo>
                    <a:pt x="240966" y="4216400"/>
                  </a:lnTo>
                  <a:lnTo>
                    <a:pt x="188612" y="4216400"/>
                  </a:lnTo>
                  <a:lnTo>
                    <a:pt x="84187" y="4241800"/>
                  </a:lnTo>
                  <a:lnTo>
                    <a:pt x="32158" y="4241800"/>
                  </a:lnTo>
                  <a:lnTo>
                    <a:pt x="0" y="4254500"/>
                  </a:lnTo>
                  <a:lnTo>
                    <a:pt x="0" y="6756400"/>
                  </a:lnTo>
                  <a:lnTo>
                    <a:pt x="7430075" y="6756400"/>
                  </a:lnTo>
                  <a:lnTo>
                    <a:pt x="7470129" y="6743700"/>
                  </a:lnTo>
                  <a:lnTo>
                    <a:pt x="7532500" y="6705600"/>
                  </a:lnTo>
                  <a:lnTo>
                    <a:pt x="7591357" y="6667500"/>
                  </a:lnTo>
                  <a:lnTo>
                    <a:pt x="7680303" y="6616700"/>
                  </a:lnTo>
                  <a:lnTo>
                    <a:pt x="7771787" y="6565900"/>
                  </a:lnTo>
                  <a:lnTo>
                    <a:pt x="7913264" y="6489700"/>
                  </a:lnTo>
                  <a:lnTo>
                    <a:pt x="8010076" y="6438900"/>
                  </a:lnTo>
                  <a:lnTo>
                    <a:pt x="8059142" y="6426200"/>
                  </a:lnTo>
                  <a:lnTo>
                    <a:pt x="8158452" y="6375400"/>
                  </a:lnTo>
                  <a:lnTo>
                    <a:pt x="8208636" y="6362700"/>
                  </a:lnTo>
                  <a:lnTo>
                    <a:pt x="8259135" y="6337300"/>
                  </a:lnTo>
                  <a:lnTo>
                    <a:pt x="8309919" y="6324600"/>
                  </a:lnTo>
                  <a:lnTo>
                    <a:pt x="8360959" y="6299200"/>
                  </a:lnTo>
                  <a:lnTo>
                    <a:pt x="8412227" y="6286500"/>
                  </a:lnTo>
                  <a:lnTo>
                    <a:pt x="8463692" y="6261100"/>
                  </a:lnTo>
                  <a:lnTo>
                    <a:pt x="8515326" y="6248400"/>
                  </a:lnTo>
                  <a:lnTo>
                    <a:pt x="8567099" y="6223000"/>
                  </a:lnTo>
                  <a:lnTo>
                    <a:pt x="8722967" y="6184900"/>
                  </a:lnTo>
                  <a:lnTo>
                    <a:pt x="8775009" y="6159500"/>
                  </a:lnTo>
                  <a:lnTo>
                    <a:pt x="9086114" y="6083300"/>
                  </a:lnTo>
                  <a:lnTo>
                    <a:pt x="9137502" y="6083300"/>
                  </a:lnTo>
                  <a:lnTo>
                    <a:pt x="9290294" y="6045200"/>
                  </a:lnTo>
                  <a:lnTo>
                    <a:pt x="9340669" y="6045200"/>
                  </a:lnTo>
                  <a:lnTo>
                    <a:pt x="9390719" y="6032500"/>
                  </a:lnTo>
                  <a:lnTo>
                    <a:pt x="9440412" y="6032500"/>
                  </a:lnTo>
                  <a:lnTo>
                    <a:pt x="9489722" y="6019800"/>
                  </a:lnTo>
                  <a:lnTo>
                    <a:pt x="9538618" y="6019800"/>
                  </a:lnTo>
                  <a:lnTo>
                    <a:pt x="9587072" y="6007100"/>
                  </a:lnTo>
                  <a:lnTo>
                    <a:pt x="9682534" y="6007100"/>
                  </a:lnTo>
                  <a:lnTo>
                    <a:pt x="9729485" y="5994400"/>
                  </a:lnTo>
                  <a:lnTo>
                    <a:pt x="20104099" y="5994400"/>
                  </a:lnTo>
                  <a:lnTo>
                    <a:pt x="20104099" y="2819400"/>
                  </a:lnTo>
                  <a:lnTo>
                    <a:pt x="20089428" y="2819400"/>
                  </a:lnTo>
                  <a:lnTo>
                    <a:pt x="19991274" y="2794000"/>
                  </a:lnTo>
                  <a:lnTo>
                    <a:pt x="19943619" y="2794000"/>
                  </a:lnTo>
                  <a:lnTo>
                    <a:pt x="19897049" y="2781300"/>
                  </a:lnTo>
                  <a:lnTo>
                    <a:pt x="19851668" y="2781300"/>
                  </a:lnTo>
                  <a:lnTo>
                    <a:pt x="19807579" y="2768600"/>
                  </a:lnTo>
                  <a:lnTo>
                    <a:pt x="19723690" y="2768600"/>
                  </a:lnTo>
                  <a:lnTo>
                    <a:pt x="19684098" y="2755900"/>
                  </a:lnTo>
                  <a:lnTo>
                    <a:pt x="19403440" y="2755900"/>
                  </a:lnTo>
                  <a:lnTo>
                    <a:pt x="19351145" y="2743200"/>
                  </a:lnTo>
                  <a:lnTo>
                    <a:pt x="19192976" y="2743200"/>
                  </a:lnTo>
                  <a:lnTo>
                    <a:pt x="19139868" y="2730500"/>
                  </a:lnTo>
                  <a:lnTo>
                    <a:pt x="19033150" y="2730500"/>
                  </a:lnTo>
                  <a:lnTo>
                    <a:pt x="18979566" y="2717800"/>
                  </a:lnTo>
                  <a:lnTo>
                    <a:pt x="18925850" y="2717800"/>
                  </a:lnTo>
                  <a:lnTo>
                    <a:pt x="18872014" y="2705100"/>
                  </a:lnTo>
                  <a:lnTo>
                    <a:pt x="18818071" y="2705100"/>
                  </a:lnTo>
                  <a:lnTo>
                    <a:pt x="18764034" y="2692400"/>
                  </a:lnTo>
                  <a:lnTo>
                    <a:pt x="18709916" y="2692400"/>
                  </a:lnTo>
                  <a:lnTo>
                    <a:pt x="18655730" y="2679700"/>
                  </a:lnTo>
                  <a:lnTo>
                    <a:pt x="18601489" y="2679700"/>
                  </a:lnTo>
                  <a:lnTo>
                    <a:pt x="18547205" y="2667000"/>
                  </a:lnTo>
                  <a:lnTo>
                    <a:pt x="18492891" y="2667000"/>
                  </a:lnTo>
                  <a:lnTo>
                    <a:pt x="18329903" y="2628900"/>
                  </a:lnTo>
                  <a:lnTo>
                    <a:pt x="18275601" y="2628900"/>
                  </a:lnTo>
                  <a:lnTo>
                    <a:pt x="18112954" y="2590800"/>
                  </a:lnTo>
                  <a:lnTo>
                    <a:pt x="18058868" y="2590800"/>
                  </a:lnTo>
                  <a:lnTo>
                    <a:pt x="17163154" y="2374900"/>
                  </a:lnTo>
                  <a:lnTo>
                    <a:pt x="17112596" y="2349500"/>
                  </a:lnTo>
                  <a:lnTo>
                    <a:pt x="16913677" y="2298700"/>
                  </a:lnTo>
                  <a:lnTo>
                    <a:pt x="16864839" y="2273300"/>
                  </a:lnTo>
                  <a:lnTo>
                    <a:pt x="16720677" y="2235200"/>
                  </a:lnTo>
                  <a:lnTo>
                    <a:pt x="16673448" y="2209800"/>
                  </a:lnTo>
                  <a:lnTo>
                    <a:pt x="16580307" y="2184400"/>
                  </a:lnTo>
                  <a:lnTo>
                    <a:pt x="16534420" y="2159000"/>
                  </a:lnTo>
                  <a:lnTo>
                    <a:pt x="16489007" y="2146300"/>
                  </a:lnTo>
                  <a:lnTo>
                    <a:pt x="16444079" y="2120900"/>
                  </a:lnTo>
                  <a:lnTo>
                    <a:pt x="16355733" y="2095500"/>
                  </a:lnTo>
                  <a:lnTo>
                    <a:pt x="16312340" y="2070100"/>
                  </a:lnTo>
                  <a:lnTo>
                    <a:pt x="16269485" y="2057400"/>
                  </a:lnTo>
                  <a:lnTo>
                    <a:pt x="16227180" y="2032000"/>
                  </a:lnTo>
                  <a:lnTo>
                    <a:pt x="16185438" y="2019300"/>
                  </a:lnTo>
                  <a:lnTo>
                    <a:pt x="16144272" y="1993900"/>
                  </a:lnTo>
                  <a:lnTo>
                    <a:pt x="16103696" y="1981200"/>
                  </a:lnTo>
                  <a:lnTo>
                    <a:pt x="16063721" y="1955800"/>
                  </a:lnTo>
                  <a:lnTo>
                    <a:pt x="16024361" y="1943100"/>
                  </a:lnTo>
                  <a:lnTo>
                    <a:pt x="15985629" y="1917700"/>
                  </a:lnTo>
                  <a:lnTo>
                    <a:pt x="15947538" y="1905000"/>
                  </a:lnTo>
                  <a:lnTo>
                    <a:pt x="15910099" y="1879600"/>
                  </a:lnTo>
                  <a:lnTo>
                    <a:pt x="15873328" y="1866900"/>
                  </a:lnTo>
                  <a:lnTo>
                    <a:pt x="15837235" y="1841500"/>
                  </a:lnTo>
                  <a:lnTo>
                    <a:pt x="15801834" y="1828800"/>
                  </a:lnTo>
                  <a:lnTo>
                    <a:pt x="15767139" y="1803400"/>
                  </a:lnTo>
                  <a:lnTo>
                    <a:pt x="15733161" y="1778000"/>
                  </a:lnTo>
                  <a:lnTo>
                    <a:pt x="15699914" y="1765300"/>
                  </a:lnTo>
                  <a:lnTo>
                    <a:pt x="15667411" y="1739900"/>
                  </a:lnTo>
                  <a:lnTo>
                    <a:pt x="15635664" y="1727200"/>
                  </a:lnTo>
                  <a:lnTo>
                    <a:pt x="15604687" y="1701800"/>
                  </a:lnTo>
                  <a:lnTo>
                    <a:pt x="15574491" y="1676400"/>
                  </a:lnTo>
                  <a:lnTo>
                    <a:pt x="15545092" y="1663700"/>
                  </a:lnTo>
                  <a:lnTo>
                    <a:pt x="15516500" y="1638300"/>
                  </a:lnTo>
                  <a:lnTo>
                    <a:pt x="15488729" y="1625600"/>
                  </a:lnTo>
                  <a:lnTo>
                    <a:pt x="15351477" y="1549400"/>
                  </a:lnTo>
                  <a:lnTo>
                    <a:pt x="15162384" y="1447800"/>
                  </a:lnTo>
                  <a:lnTo>
                    <a:pt x="15114141" y="1435100"/>
                  </a:lnTo>
                  <a:lnTo>
                    <a:pt x="14817905" y="1282700"/>
                  </a:lnTo>
                  <a:lnTo>
                    <a:pt x="14767568" y="1270000"/>
                  </a:lnTo>
                  <a:lnTo>
                    <a:pt x="14512813" y="1143000"/>
                  </a:lnTo>
                  <a:lnTo>
                    <a:pt x="14461372" y="1130300"/>
                  </a:lnTo>
                  <a:lnTo>
                    <a:pt x="14306389" y="1054100"/>
                  </a:lnTo>
                  <a:lnTo>
                    <a:pt x="14254567" y="1041400"/>
                  </a:lnTo>
                  <a:lnTo>
                    <a:pt x="14098865" y="965200"/>
                  </a:lnTo>
                  <a:lnTo>
                    <a:pt x="14046945" y="952500"/>
                  </a:lnTo>
                  <a:lnTo>
                    <a:pt x="13943182" y="901700"/>
                  </a:lnTo>
                  <a:lnTo>
                    <a:pt x="13891375" y="889000"/>
                  </a:lnTo>
                  <a:lnTo>
                    <a:pt x="13787997" y="838200"/>
                  </a:lnTo>
                  <a:lnTo>
                    <a:pt x="13736463" y="825500"/>
                  </a:lnTo>
                  <a:lnTo>
                    <a:pt x="13633789" y="774700"/>
                  </a:lnTo>
                  <a:lnTo>
                    <a:pt x="13582686" y="762000"/>
                  </a:lnTo>
                  <a:lnTo>
                    <a:pt x="13531763" y="736600"/>
                  </a:lnTo>
                  <a:lnTo>
                    <a:pt x="13481036" y="723900"/>
                  </a:lnTo>
                  <a:lnTo>
                    <a:pt x="13430524" y="698500"/>
                  </a:lnTo>
                  <a:lnTo>
                    <a:pt x="13380245" y="685800"/>
                  </a:lnTo>
                  <a:lnTo>
                    <a:pt x="13330217" y="660400"/>
                  </a:lnTo>
                  <a:lnTo>
                    <a:pt x="13280456" y="647700"/>
                  </a:lnTo>
                  <a:lnTo>
                    <a:pt x="13230981" y="622300"/>
                  </a:lnTo>
                  <a:lnTo>
                    <a:pt x="13132959" y="596900"/>
                  </a:lnTo>
                  <a:lnTo>
                    <a:pt x="13084447" y="571500"/>
                  </a:lnTo>
                  <a:lnTo>
                    <a:pt x="12988512" y="546100"/>
                  </a:lnTo>
                  <a:lnTo>
                    <a:pt x="12941124" y="520700"/>
                  </a:lnTo>
                  <a:lnTo>
                    <a:pt x="12801488" y="482600"/>
                  </a:lnTo>
                  <a:lnTo>
                    <a:pt x="12755846" y="457200"/>
                  </a:lnTo>
                  <a:lnTo>
                    <a:pt x="12535197" y="393700"/>
                  </a:lnTo>
                  <a:lnTo>
                    <a:pt x="12368820" y="342900"/>
                  </a:lnTo>
                  <a:lnTo>
                    <a:pt x="12289402" y="317500"/>
                  </a:lnTo>
                  <a:lnTo>
                    <a:pt x="12250698" y="317500"/>
                  </a:lnTo>
                  <a:lnTo>
                    <a:pt x="12175387" y="292100"/>
                  </a:lnTo>
                  <a:lnTo>
                    <a:pt x="12138816" y="279400"/>
                  </a:lnTo>
                  <a:lnTo>
                    <a:pt x="12102992" y="279400"/>
                  </a:lnTo>
                  <a:lnTo>
                    <a:pt x="12033654" y="254000"/>
                  </a:lnTo>
                  <a:lnTo>
                    <a:pt x="12000175" y="254000"/>
                  </a:lnTo>
                  <a:lnTo>
                    <a:pt x="11695655" y="177800"/>
                  </a:lnTo>
                  <a:lnTo>
                    <a:pt x="11644006" y="177800"/>
                  </a:lnTo>
                  <a:lnTo>
                    <a:pt x="11487697" y="139700"/>
                  </a:lnTo>
                  <a:lnTo>
                    <a:pt x="11435168" y="139700"/>
                  </a:lnTo>
                  <a:lnTo>
                    <a:pt x="11329525" y="114300"/>
                  </a:lnTo>
                  <a:lnTo>
                    <a:pt x="11276428" y="114300"/>
                  </a:lnTo>
                  <a:lnTo>
                    <a:pt x="11169724" y="88900"/>
                  </a:lnTo>
                  <a:close/>
                </a:path>
                <a:path w="20104100" h="6756400" extrusionOk="0">
                  <a:moveTo>
                    <a:pt x="20104099" y="5994400"/>
                  </a:moveTo>
                  <a:lnTo>
                    <a:pt x="10082523" y="5994400"/>
                  </a:lnTo>
                  <a:lnTo>
                    <a:pt x="10123394" y="6007100"/>
                  </a:lnTo>
                  <a:lnTo>
                    <a:pt x="10202645" y="6007100"/>
                  </a:lnTo>
                  <a:lnTo>
                    <a:pt x="10240966" y="6019800"/>
                  </a:lnTo>
                  <a:lnTo>
                    <a:pt x="10278378" y="6019800"/>
                  </a:lnTo>
                  <a:lnTo>
                    <a:pt x="10350362" y="6045200"/>
                  </a:lnTo>
                  <a:lnTo>
                    <a:pt x="10400930" y="6045200"/>
                  </a:lnTo>
                  <a:lnTo>
                    <a:pt x="10451925" y="6057900"/>
                  </a:lnTo>
                  <a:lnTo>
                    <a:pt x="10503325" y="6057900"/>
                  </a:lnTo>
                  <a:lnTo>
                    <a:pt x="10555106" y="6070600"/>
                  </a:lnTo>
                  <a:lnTo>
                    <a:pt x="10607246" y="6070600"/>
                  </a:lnTo>
                  <a:lnTo>
                    <a:pt x="10659724" y="6083300"/>
                  </a:lnTo>
                  <a:lnTo>
                    <a:pt x="10712517" y="6083300"/>
                  </a:lnTo>
                  <a:lnTo>
                    <a:pt x="10818957" y="6108700"/>
                  </a:lnTo>
                  <a:lnTo>
                    <a:pt x="10872560" y="6108700"/>
                  </a:lnTo>
                  <a:lnTo>
                    <a:pt x="11034634" y="6146800"/>
                  </a:lnTo>
                  <a:lnTo>
                    <a:pt x="11089005" y="6146800"/>
                  </a:lnTo>
                  <a:lnTo>
                    <a:pt x="11307630" y="6197600"/>
                  </a:lnTo>
                  <a:lnTo>
                    <a:pt x="11362459" y="6197600"/>
                  </a:lnTo>
                  <a:lnTo>
                    <a:pt x="12434518" y="6451600"/>
                  </a:lnTo>
                  <a:lnTo>
                    <a:pt x="12485176" y="6477000"/>
                  </a:lnTo>
                  <a:lnTo>
                    <a:pt x="12779011" y="6553200"/>
                  </a:lnTo>
                  <a:lnTo>
                    <a:pt x="12826090" y="6578600"/>
                  </a:lnTo>
                  <a:lnTo>
                    <a:pt x="13052030" y="6642100"/>
                  </a:lnTo>
                  <a:lnTo>
                    <a:pt x="13095171" y="6667500"/>
                  </a:lnTo>
                  <a:lnTo>
                    <a:pt x="13137577" y="6680200"/>
                  </a:lnTo>
                  <a:lnTo>
                    <a:pt x="13260167" y="6718300"/>
                  </a:lnTo>
                  <a:lnTo>
                    <a:pt x="13299412" y="6743700"/>
                  </a:lnTo>
                  <a:lnTo>
                    <a:pt x="13337811" y="6756400"/>
                  </a:lnTo>
                  <a:lnTo>
                    <a:pt x="20104099" y="6756400"/>
                  </a:lnTo>
                  <a:lnTo>
                    <a:pt x="20104099" y="5994400"/>
                  </a:lnTo>
                  <a:close/>
                </a:path>
                <a:path w="20104100" h="6756400" extrusionOk="0">
                  <a:moveTo>
                    <a:pt x="11062401" y="76200"/>
                  </a:moveTo>
                  <a:lnTo>
                    <a:pt x="8480341" y="76200"/>
                  </a:lnTo>
                  <a:lnTo>
                    <a:pt x="8430019" y="88900"/>
                  </a:lnTo>
                  <a:lnTo>
                    <a:pt x="11116136" y="88900"/>
                  </a:lnTo>
                  <a:lnTo>
                    <a:pt x="11062401" y="76200"/>
                  </a:lnTo>
                  <a:close/>
                </a:path>
                <a:path w="20104100" h="6756400" extrusionOk="0">
                  <a:moveTo>
                    <a:pt x="10954526" y="63500"/>
                  </a:moveTo>
                  <a:lnTo>
                    <a:pt x="8581807" y="63500"/>
                  </a:lnTo>
                  <a:lnTo>
                    <a:pt x="8530939" y="76200"/>
                  </a:lnTo>
                  <a:lnTo>
                    <a:pt x="11008528" y="76200"/>
                  </a:lnTo>
                  <a:lnTo>
                    <a:pt x="10954526" y="63500"/>
                  </a:lnTo>
                  <a:close/>
                </a:path>
                <a:path w="20104100" h="6756400" extrusionOk="0">
                  <a:moveTo>
                    <a:pt x="10846170" y="50800"/>
                  </a:moveTo>
                  <a:lnTo>
                    <a:pt x="8684312" y="50800"/>
                  </a:lnTo>
                  <a:lnTo>
                    <a:pt x="8632934" y="63500"/>
                  </a:lnTo>
                  <a:lnTo>
                    <a:pt x="10900404" y="63500"/>
                  </a:lnTo>
                  <a:lnTo>
                    <a:pt x="10846170" y="50800"/>
                  </a:lnTo>
                  <a:close/>
                </a:path>
                <a:path w="20104100" h="6756400" extrusionOk="0">
                  <a:moveTo>
                    <a:pt x="10737401" y="38100"/>
                  </a:moveTo>
                  <a:lnTo>
                    <a:pt x="8787787" y="38100"/>
                  </a:lnTo>
                  <a:lnTo>
                    <a:pt x="8735933" y="50800"/>
                  </a:lnTo>
                  <a:lnTo>
                    <a:pt x="10791833" y="50800"/>
                  </a:lnTo>
                  <a:lnTo>
                    <a:pt x="10737401" y="38100"/>
                  </a:lnTo>
                  <a:close/>
                </a:path>
                <a:path w="20104100" h="6756400" extrusionOk="0">
                  <a:moveTo>
                    <a:pt x="10573624" y="25400"/>
                  </a:moveTo>
                  <a:lnTo>
                    <a:pt x="8944668" y="25400"/>
                  </a:lnTo>
                  <a:lnTo>
                    <a:pt x="8892163" y="38100"/>
                  </a:lnTo>
                  <a:lnTo>
                    <a:pt x="10628288" y="38100"/>
                  </a:lnTo>
                  <a:lnTo>
                    <a:pt x="10573624" y="25400"/>
                  </a:lnTo>
                  <a:close/>
                </a:path>
                <a:path w="20104100" h="6756400" extrusionOk="0">
                  <a:moveTo>
                    <a:pt x="10409307" y="12700"/>
                  </a:moveTo>
                  <a:lnTo>
                    <a:pt x="9103342" y="12700"/>
                  </a:lnTo>
                  <a:lnTo>
                    <a:pt x="9050266" y="25400"/>
                  </a:lnTo>
                  <a:lnTo>
                    <a:pt x="10464125" y="25400"/>
                  </a:lnTo>
                  <a:lnTo>
                    <a:pt x="10409307" y="12700"/>
                  </a:lnTo>
                  <a:close/>
                </a:path>
                <a:path w="20104100" h="6756400" extrusionOk="0">
                  <a:moveTo>
                    <a:pt x="10134880" y="0"/>
                  </a:moveTo>
                  <a:lnTo>
                    <a:pt x="9371152" y="0"/>
                  </a:lnTo>
                  <a:lnTo>
                    <a:pt x="9317295" y="12700"/>
                  </a:lnTo>
                  <a:lnTo>
                    <a:pt x="10189782" y="12700"/>
                  </a:lnTo>
                  <a:lnTo>
                    <a:pt x="10134880" y="0"/>
                  </a:lnTo>
                  <a:close/>
                </a:path>
              </a:pathLst>
            </a:custGeom>
            <a:solidFill>
              <a:srgbClr val="FF5D35"/>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8" name="Google Shape;168;p8"/>
            <p:cNvSpPr/>
            <p:nvPr/>
          </p:nvSpPr>
          <p:spPr>
            <a:xfrm>
              <a:off x="4439656" y="3204093"/>
              <a:ext cx="11224894" cy="6659880"/>
            </a:xfrm>
            <a:custGeom>
              <a:avLst/>
              <a:gdLst/>
              <a:ahLst/>
              <a:cxnLst/>
              <a:rect l="l" t="t" r="r" b="b"/>
              <a:pathLst>
                <a:path w="11224894" h="6659880" extrusionOk="0">
                  <a:moveTo>
                    <a:pt x="11092405" y="0"/>
                  </a:moveTo>
                  <a:lnTo>
                    <a:pt x="132383" y="0"/>
                  </a:lnTo>
                  <a:lnTo>
                    <a:pt x="90538" y="6749"/>
                  </a:lnTo>
                  <a:lnTo>
                    <a:pt x="54197" y="25543"/>
                  </a:lnTo>
                  <a:lnTo>
                    <a:pt x="25540" y="54201"/>
                  </a:lnTo>
                  <a:lnTo>
                    <a:pt x="6748" y="90542"/>
                  </a:lnTo>
                  <a:lnTo>
                    <a:pt x="0" y="132383"/>
                  </a:lnTo>
                  <a:lnTo>
                    <a:pt x="0" y="6527099"/>
                  </a:lnTo>
                  <a:lnTo>
                    <a:pt x="6748" y="6568944"/>
                  </a:lnTo>
                  <a:lnTo>
                    <a:pt x="25540" y="6605285"/>
                  </a:lnTo>
                  <a:lnTo>
                    <a:pt x="54197" y="6633942"/>
                  </a:lnTo>
                  <a:lnTo>
                    <a:pt x="90538" y="6652734"/>
                  </a:lnTo>
                  <a:lnTo>
                    <a:pt x="132383" y="6659483"/>
                  </a:lnTo>
                  <a:lnTo>
                    <a:pt x="11092405" y="6659483"/>
                  </a:lnTo>
                  <a:lnTo>
                    <a:pt x="11134246" y="6652734"/>
                  </a:lnTo>
                  <a:lnTo>
                    <a:pt x="11170587" y="6633942"/>
                  </a:lnTo>
                  <a:lnTo>
                    <a:pt x="11199245" y="6605285"/>
                  </a:lnTo>
                  <a:lnTo>
                    <a:pt x="11218039" y="6568944"/>
                  </a:lnTo>
                  <a:lnTo>
                    <a:pt x="11224789" y="6527099"/>
                  </a:lnTo>
                  <a:lnTo>
                    <a:pt x="11224789" y="132383"/>
                  </a:lnTo>
                  <a:lnTo>
                    <a:pt x="11218039" y="90542"/>
                  </a:lnTo>
                  <a:lnTo>
                    <a:pt x="11199245" y="54201"/>
                  </a:lnTo>
                  <a:lnTo>
                    <a:pt x="11170587" y="25543"/>
                  </a:lnTo>
                  <a:lnTo>
                    <a:pt x="11134246" y="6749"/>
                  </a:lnTo>
                  <a:lnTo>
                    <a:pt x="11092405" y="0"/>
                  </a:lnTo>
                  <a:close/>
                </a:path>
              </a:pathLst>
            </a:custGeom>
            <a:solidFill>
              <a:srgbClr val="F4F7F9"/>
            </a:solidFill>
            <a:ln>
              <a:noFill/>
            </a:ln>
          </p:spPr>
          <p:txBody>
            <a:bodyPr spcFirstLastPara="1" wrap="square" lIns="0" tIns="0" rIns="0" bIns="0" anchor="t" anchorCtr="0">
              <a:noAutofit/>
            </a:bodyPr>
            <a:lstStyle/>
            <a:p>
              <a:pPr marL="0" lvl="0" indent="0" algn="l" rtl="0">
                <a:spcBef>
                  <a:spcPts val="0"/>
                </a:spcBef>
                <a:spcAft>
                  <a:spcPts val="0"/>
                </a:spcAft>
                <a:buNone/>
              </a:pPr>
              <a:endParaRPr sz="1800" dirty="0"/>
            </a:p>
          </p:txBody>
        </p:sp>
        <p:sp>
          <p:nvSpPr>
            <p:cNvPr id="169" name="Google Shape;169;p8"/>
            <p:cNvSpPr/>
            <p:nvPr/>
          </p:nvSpPr>
          <p:spPr>
            <a:xfrm>
              <a:off x="4439655" y="3211441"/>
              <a:ext cx="174625" cy="6652259"/>
            </a:xfrm>
            <a:custGeom>
              <a:avLst/>
              <a:gdLst/>
              <a:ahLst/>
              <a:cxnLst/>
              <a:rect l="l" t="t" r="r" b="b"/>
              <a:pathLst>
                <a:path w="174625" h="6652259" extrusionOk="0">
                  <a:moveTo>
                    <a:pt x="174382" y="0"/>
                  </a:moveTo>
                  <a:lnTo>
                    <a:pt x="89375" y="0"/>
                  </a:lnTo>
                  <a:lnTo>
                    <a:pt x="54197" y="18193"/>
                  </a:lnTo>
                  <a:lnTo>
                    <a:pt x="25540" y="46851"/>
                  </a:lnTo>
                  <a:lnTo>
                    <a:pt x="6748" y="83191"/>
                  </a:lnTo>
                  <a:lnTo>
                    <a:pt x="0" y="125032"/>
                  </a:lnTo>
                  <a:lnTo>
                    <a:pt x="0" y="6519749"/>
                  </a:lnTo>
                  <a:lnTo>
                    <a:pt x="6748" y="6561594"/>
                  </a:lnTo>
                  <a:lnTo>
                    <a:pt x="25540" y="6597935"/>
                  </a:lnTo>
                  <a:lnTo>
                    <a:pt x="54197" y="6626591"/>
                  </a:lnTo>
                  <a:lnTo>
                    <a:pt x="90538" y="6645384"/>
                  </a:lnTo>
                  <a:lnTo>
                    <a:pt x="132383" y="6652132"/>
                  </a:lnTo>
                  <a:lnTo>
                    <a:pt x="174382" y="6652132"/>
                  </a:lnTo>
                  <a:lnTo>
                    <a:pt x="174382" y="0"/>
                  </a:lnTo>
                  <a:close/>
                </a:path>
              </a:pathLst>
            </a:custGeom>
            <a:solidFill>
              <a:srgbClr val="6E79CC"/>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175" name="Google Shape;175;p8"/>
          <p:cNvSpPr txBox="1"/>
          <p:nvPr/>
        </p:nvSpPr>
        <p:spPr>
          <a:xfrm>
            <a:off x="4855779" y="3783600"/>
            <a:ext cx="10816352" cy="6493247"/>
          </a:xfrm>
          <a:prstGeom prst="rect">
            <a:avLst/>
          </a:prstGeom>
          <a:noFill/>
          <a:ln>
            <a:noFill/>
          </a:ln>
        </p:spPr>
        <p:txBody>
          <a:bodyPr spcFirstLastPara="1" wrap="square" lIns="0" tIns="14600" rIns="0" bIns="0" anchor="t" anchorCtr="0">
            <a:spAutoFit/>
          </a:bodyPr>
          <a:lstStyle/>
          <a:p>
            <a:pPr marL="171450" indent="-171450" algn="l">
              <a:buFont typeface="Arial" panose="020B0604020202020204" pitchFamily="34" charset="0"/>
              <a:buChar char="•"/>
            </a:pPr>
            <a:endParaRPr lang="en-IN" sz="1200" b="0" i="0" u="none" strike="noStrike" baseline="0" dirty="0">
              <a:solidFill>
                <a:srgbClr val="000000"/>
              </a:solidFill>
              <a:latin typeface="Arial" panose="020B0604020202020204" pitchFamily="34" charset="0"/>
            </a:endParaRPr>
          </a:p>
          <a:p>
            <a:pPr marL="457200" indent="-457200">
              <a:buFont typeface="Arial" panose="020B0604020202020204" pitchFamily="34" charset="0"/>
              <a:buChar char="•"/>
            </a:pPr>
            <a:r>
              <a:rPr lang="en-US" sz="2800" b="0" i="0" u="none" strike="noStrike" baseline="0" dirty="0">
                <a:solidFill>
                  <a:srgbClr val="000000"/>
                </a:solidFill>
                <a:latin typeface="Arial" panose="020B0604020202020204" pitchFamily="34" charset="0"/>
              </a:rPr>
              <a:t>With the covid 19 impact in the market, we have seen lot of changes in the car market.. One of our clients works with small traders, who sell used cars. </a:t>
            </a:r>
            <a:endParaRPr lang="en-IN" sz="4000" b="0" i="0" u="none" strike="noStrike" baseline="0" dirty="0">
              <a:solidFill>
                <a:srgbClr val="000000"/>
              </a:solidFill>
              <a:latin typeface="Avenir"/>
              <a:sym typeface="Avenir"/>
            </a:endParaRPr>
          </a:p>
          <a:p>
            <a:pPr marL="285750" indent="-285750">
              <a:buFont typeface="Arial" panose="020B0604020202020204" pitchFamily="34" charset="0"/>
              <a:buChar char="•"/>
            </a:pPr>
            <a:endParaRPr lang="en-IN" sz="1800" dirty="0">
              <a:latin typeface="Avenir"/>
              <a:ea typeface="Avenir"/>
              <a:cs typeface="Avenir"/>
              <a:sym typeface="Avenir"/>
            </a:endParaRPr>
          </a:p>
          <a:p>
            <a:pPr marL="457200" indent="-457200">
              <a:buFont typeface="Arial" panose="020B0604020202020204" pitchFamily="34" charset="0"/>
              <a:buChar char="•"/>
            </a:pPr>
            <a:r>
              <a:rPr lang="en-US" sz="2800" b="0" i="0" u="none" strike="noStrike" baseline="0" dirty="0">
                <a:solidFill>
                  <a:srgbClr val="000000"/>
                </a:solidFill>
                <a:latin typeface="Arial" panose="020B0604020202020204" pitchFamily="34" charset="0"/>
              </a:rPr>
              <a:t>Now some cars are in demand hence making them costly and some are not in demand hence cheaper</a:t>
            </a:r>
            <a:endParaRPr lang="en-IN" sz="2800" b="0" i="0" u="none" strike="noStrike" baseline="0" dirty="0">
              <a:solidFill>
                <a:srgbClr val="000000"/>
              </a:solidFill>
              <a:latin typeface="Avenir"/>
              <a:sym typeface="Avenir"/>
            </a:endParaRPr>
          </a:p>
          <a:p>
            <a:pPr marL="530225" marR="6985" lvl="0" indent="-457200" algn="l" rtl="0">
              <a:lnSpc>
                <a:spcPct val="101000"/>
              </a:lnSpc>
              <a:spcBef>
                <a:spcPts val="2455"/>
              </a:spcBef>
              <a:spcAft>
                <a:spcPts val="0"/>
              </a:spcAft>
              <a:buClr>
                <a:srgbClr val="33475A"/>
              </a:buClr>
              <a:buSzPts val="2450"/>
              <a:buFont typeface="Arial" panose="020B0604020202020204" pitchFamily="34" charset="0"/>
              <a:buChar char="•"/>
            </a:pPr>
            <a:r>
              <a:rPr lang="en-US" sz="2800" b="0" i="0" u="none" strike="noStrike" baseline="0" dirty="0">
                <a:solidFill>
                  <a:srgbClr val="000000"/>
                </a:solidFill>
                <a:latin typeface="Arial" panose="020B0604020202020204" pitchFamily="34" charset="0"/>
              </a:rPr>
              <a:t>With the change in market due to covid 19 impact, our client is facing problems with their previous car price valuation machine learning models. So, they are looking for new machine learning models from new data</a:t>
            </a:r>
            <a:endParaRPr lang="en-IN" sz="2800" dirty="0">
              <a:latin typeface="Avenir"/>
              <a:ea typeface="Avenir"/>
              <a:cs typeface="Avenir"/>
              <a:sym typeface="Avenir"/>
            </a:endParaRPr>
          </a:p>
          <a:p>
            <a:pPr marL="457200" marR="6985" lvl="0" indent="-384175" algn="l" rtl="0">
              <a:lnSpc>
                <a:spcPct val="101000"/>
              </a:lnSpc>
              <a:spcBef>
                <a:spcPts val="2455"/>
              </a:spcBef>
              <a:spcAft>
                <a:spcPts val="0"/>
              </a:spcAft>
              <a:buClr>
                <a:srgbClr val="33475A"/>
              </a:buClr>
              <a:buSzPts val="2450"/>
              <a:buFont typeface="Avenir"/>
              <a:buChar char="●"/>
            </a:pPr>
            <a:endParaRPr lang="en-IN" sz="1800" dirty="0">
              <a:latin typeface="Avenir"/>
              <a:ea typeface="Avenir"/>
              <a:cs typeface="Avenir"/>
              <a:sym typeface="Avenir"/>
            </a:endParaRPr>
          </a:p>
          <a:p>
            <a:pPr marL="457200" marR="6985" lvl="0" indent="-384175" algn="l" rtl="0">
              <a:lnSpc>
                <a:spcPct val="101000"/>
              </a:lnSpc>
              <a:spcBef>
                <a:spcPts val="2455"/>
              </a:spcBef>
              <a:spcAft>
                <a:spcPts val="0"/>
              </a:spcAft>
              <a:buClr>
                <a:srgbClr val="33475A"/>
              </a:buClr>
              <a:buSzPts val="2450"/>
              <a:buFont typeface="Avenir"/>
              <a:buChar char="●"/>
            </a:pPr>
            <a:endParaRPr lang="en-IN" sz="1800" dirty="0">
              <a:latin typeface="Avenir"/>
              <a:ea typeface="Avenir"/>
              <a:cs typeface="Avenir"/>
              <a:sym typeface="Avenir"/>
            </a:endParaRPr>
          </a:p>
          <a:p>
            <a:pPr marL="457200" marR="6985" lvl="0" indent="-384175" algn="l" rtl="0">
              <a:lnSpc>
                <a:spcPct val="101000"/>
              </a:lnSpc>
              <a:spcBef>
                <a:spcPts val="2455"/>
              </a:spcBef>
              <a:spcAft>
                <a:spcPts val="0"/>
              </a:spcAft>
              <a:buClr>
                <a:srgbClr val="33475A"/>
              </a:buClr>
              <a:buSzPts val="2450"/>
              <a:buFont typeface="Avenir"/>
              <a:buChar char="●"/>
            </a:pPr>
            <a:endParaRPr lang="en-IN" sz="1800" dirty="0">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CCF80-A09D-96C7-9B64-B081818045FE}"/>
              </a:ext>
            </a:extLst>
          </p:cNvPr>
          <p:cNvSpPr>
            <a:spLocks noGrp="1"/>
          </p:cNvSpPr>
          <p:nvPr>
            <p:ph type="title"/>
          </p:nvPr>
        </p:nvSpPr>
        <p:spPr>
          <a:xfrm>
            <a:off x="1718441" y="1118156"/>
            <a:ext cx="16995227" cy="4062651"/>
          </a:xfrm>
        </p:spPr>
        <p:txBody>
          <a:bodyPr/>
          <a:lstStyle/>
          <a:p>
            <a:r>
              <a:rPr lang="en-IN" sz="3600" dirty="0"/>
              <a:t>Now I have </a:t>
            </a:r>
            <a:r>
              <a:rPr lang="en-IN" sz="3600" dirty="0" err="1"/>
              <a:t>analyzed</a:t>
            </a:r>
            <a:r>
              <a:rPr lang="en-IN" sz="3600" dirty="0"/>
              <a:t> websites for web scrapping the data such as </a:t>
            </a:r>
            <a:br>
              <a:rPr lang="en-IN" sz="2800" dirty="0"/>
            </a:br>
            <a:br>
              <a:rPr lang="en-IN" sz="2800" dirty="0"/>
            </a:br>
            <a:r>
              <a:rPr lang="en-IN" sz="2800" dirty="0"/>
              <a:t>OLX</a:t>
            </a:r>
            <a:br>
              <a:rPr lang="en-IN" sz="2800" dirty="0"/>
            </a:br>
            <a:r>
              <a:rPr lang="en-IN" sz="2800" dirty="0"/>
              <a:t>CARDEKHO</a:t>
            </a:r>
            <a:br>
              <a:rPr lang="en-IN" sz="2800" dirty="0"/>
            </a:br>
            <a:r>
              <a:rPr lang="en-IN" sz="2800" dirty="0"/>
              <a:t>CARS24</a:t>
            </a:r>
            <a:br>
              <a:rPr lang="en-IN" sz="2800" dirty="0"/>
            </a:br>
            <a:r>
              <a:rPr lang="en-IN" sz="2800" dirty="0"/>
              <a:t>ZIGWHEELS</a:t>
            </a:r>
            <a:br>
              <a:rPr lang="en-IN" sz="2800" dirty="0"/>
            </a:br>
            <a:r>
              <a:rPr lang="en-IN" sz="2800" dirty="0"/>
              <a:t>CARTRADE and etc</a:t>
            </a:r>
            <a:br>
              <a:rPr lang="en-IN" sz="2800" dirty="0"/>
            </a:br>
            <a:br>
              <a:rPr lang="en-IN" sz="2800" dirty="0"/>
            </a:br>
            <a:r>
              <a:rPr lang="en-IN" sz="2800" dirty="0"/>
              <a:t>            </a:t>
            </a:r>
            <a:r>
              <a:rPr lang="en-IN" sz="3200" dirty="0"/>
              <a:t>I found CARWALE as best  for gathering more cars data </a:t>
            </a:r>
            <a:endParaRPr lang="en-IN" sz="2800" dirty="0"/>
          </a:p>
        </p:txBody>
      </p:sp>
      <p:sp>
        <p:nvSpPr>
          <p:cNvPr id="5" name="Google Shape;167;p8">
            <a:extLst>
              <a:ext uri="{FF2B5EF4-FFF2-40B4-BE49-F238E27FC236}">
                <a16:creationId xmlns:a16="http://schemas.microsoft.com/office/drawing/2014/main" id="{FEA3A3E6-828B-8D7A-0C08-50BD8F54552F}"/>
              </a:ext>
            </a:extLst>
          </p:cNvPr>
          <p:cNvSpPr/>
          <p:nvPr/>
        </p:nvSpPr>
        <p:spPr>
          <a:xfrm>
            <a:off x="0" y="5454868"/>
            <a:ext cx="20104100" cy="5853687"/>
          </a:xfrm>
          <a:custGeom>
            <a:avLst/>
            <a:gdLst/>
            <a:ahLst/>
            <a:cxnLst/>
            <a:rect l="l" t="t" r="r" b="b"/>
            <a:pathLst>
              <a:path w="20104100" h="6756400" extrusionOk="0">
                <a:moveTo>
                  <a:pt x="11169724" y="88900"/>
                </a:moveTo>
                <a:lnTo>
                  <a:pt x="8379983" y="88900"/>
                </a:lnTo>
                <a:lnTo>
                  <a:pt x="8330241" y="101600"/>
                </a:lnTo>
                <a:lnTo>
                  <a:pt x="8280803" y="101600"/>
                </a:lnTo>
                <a:lnTo>
                  <a:pt x="8182869" y="127000"/>
                </a:lnTo>
                <a:lnTo>
                  <a:pt x="8134391" y="127000"/>
                </a:lnTo>
                <a:lnTo>
                  <a:pt x="8038457" y="152400"/>
                </a:lnTo>
                <a:lnTo>
                  <a:pt x="7991018" y="152400"/>
                </a:lnTo>
                <a:lnTo>
                  <a:pt x="7850917" y="190500"/>
                </a:lnTo>
                <a:lnTo>
                  <a:pt x="7804984" y="190500"/>
                </a:lnTo>
                <a:lnTo>
                  <a:pt x="7759449" y="203200"/>
                </a:lnTo>
                <a:lnTo>
                  <a:pt x="7452577" y="292100"/>
                </a:lnTo>
                <a:lnTo>
                  <a:pt x="7410538" y="292100"/>
                </a:lnTo>
                <a:lnTo>
                  <a:pt x="7368975" y="304800"/>
                </a:lnTo>
                <a:lnTo>
                  <a:pt x="7327896" y="330200"/>
                </a:lnTo>
                <a:lnTo>
                  <a:pt x="7168599" y="381000"/>
                </a:lnTo>
                <a:lnTo>
                  <a:pt x="7017746" y="431800"/>
                </a:lnTo>
                <a:lnTo>
                  <a:pt x="6981417" y="457200"/>
                </a:lnTo>
                <a:lnTo>
                  <a:pt x="6875890" y="495300"/>
                </a:lnTo>
                <a:lnTo>
                  <a:pt x="6841896" y="520700"/>
                </a:lnTo>
                <a:lnTo>
                  <a:pt x="6808508" y="533400"/>
                </a:lnTo>
                <a:lnTo>
                  <a:pt x="6743584" y="558800"/>
                </a:lnTo>
                <a:lnTo>
                  <a:pt x="6712064" y="584200"/>
                </a:lnTo>
                <a:lnTo>
                  <a:pt x="6664277" y="596900"/>
                </a:lnTo>
                <a:lnTo>
                  <a:pt x="6616249" y="622300"/>
                </a:lnTo>
                <a:lnTo>
                  <a:pt x="6567995" y="635000"/>
                </a:lnTo>
                <a:lnTo>
                  <a:pt x="6519531" y="660400"/>
                </a:lnTo>
                <a:lnTo>
                  <a:pt x="6470873" y="673100"/>
                </a:lnTo>
                <a:lnTo>
                  <a:pt x="6373035" y="723900"/>
                </a:lnTo>
                <a:lnTo>
                  <a:pt x="6323886" y="736600"/>
                </a:lnTo>
                <a:lnTo>
                  <a:pt x="6225209" y="787400"/>
                </a:lnTo>
                <a:lnTo>
                  <a:pt x="6175712" y="800100"/>
                </a:lnTo>
                <a:lnTo>
                  <a:pt x="5977025" y="901700"/>
                </a:lnTo>
                <a:lnTo>
                  <a:pt x="5927258" y="914400"/>
                </a:lnTo>
                <a:lnTo>
                  <a:pt x="5333958" y="1219200"/>
                </a:lnTo>
                <a:lnTo>
                  <a:pt x="5285316" y="1257300"/>
                </a:lnTo>
                <a:lnTo>
                  <a:pt x="4998121" y="1409700"/>
                </a:lnTo>
                <a:lnTo>
                  <a:pt x="4951178" y="1447800"/>
                </a:lnTo>
                <a:lnTo>
                  <a:pt x="4766612" y="1549400"/>
                </a:lnTo>
                <a:lnTo>
                  <a:pt x="4721350" y="1587500"/>
                </a:lnTo>
                <a:lnTo>
                  <a:pt x="4587927" y="1663700"/>
                </a:lnTo>
                <a:lnTo>
                  <a:pt x="4544292" y="1701800"/>
                </a:lnTo>
                <a:lnTo>
                  <a:pt x="4416124" y="1778000"/>
                </a:lnTo>
                <a:lnTo>
                  <a:pt x="4374365" y="1816100"/>
                </a:lnTo>
                <a:lnTo>
                  <a:pt x="4333115" y="1841500"/>
                </a:lnTo>
                <a:lnTo>
                  <a:pt x="4252201" y="1892300"/>
                </a:lnTo>
                <a:lnTo>
                  <a:pt x="4212568" y="1930400"/>
                </a:lnTo>
                <a:lnTo>
                  <a:pt x="4135031" y="1981200"/>
                </a:lnTo>
                <a:lnTo>
                  <a:pt x="4097157" y="2006600"/>
                </a:lnTo>
                <a:lnTo>
                  <a:pt x="4059900" y="2032000"/>
                </a:lnTo>
                <a:lnTo>
                  <a:pt x="4023277" y="2070100"/>
                </a:lnTo>
                <a:lnTo>
                  <a:pt x="3987302" y="2095500"/>
                </a:lnTo>
                <a:lnTo>
                  <a:pt x="3951992" y="2120900"/>
                </a:lnTo>
                <a:lnTo>
                  <a:pt x="3917361" y="2146300"/>
                </a:lnTo>
                <a:lnTo>
                  <a:pt x="3883426" y="2171700"/>
                </a:lnTo>
                <a:lnTo>
                  <a:pt x="3850202" y="2197100"/>
                </a:lnTo>
                <a:lnTo>
                  <a:pt x="3817705" y="2235200"/>
                </a:lnTo>
                <a:lnTo>
                  <a:pt x="3785950" y="2260600"/>
                </a:lnTo>
                <a:lnTo>
                  <a:pt x="3754953" y="2286000"/>
                </a:lnTo>
                <a:lnTo>
                  <a:pt x="3724729" y="2311400"/>
                </a:lnTo>
                <a:lnTo>
                  <a:pt x="3695295" y="2336800"/>
                </a:lnTo>
                <a:lnTo>
                  <a:pt x="3666666" y="2362200"/>
                </a:lnTo>
                <a:lnTo>
                  <a:pt x="3611884" y="2413000"/>
                </a:lnTo>
                <a:lnTo>
                  <a:pt x="3560508" y="2463800"/>
                </a:lnTo>
                <a:lnTo>
                  <a:pt x="3512664" y="2514600"/>
                </a:lnTo>
                <a:lnTo>
                  <a:pt x="3472000" y="2552700"/>
                </a:lnTo>
                <a:lnTo>
                  <a:pt x="3430614" y="2578100"/>
                </a:lnTo>
                <a:lnTo>
                  <a:pt x="3388554" y="2616200"/>
                </a:lnTo>
                <a:lnTo>
                  <a:pt x="3302612" y="2667000"/>
                </a:lnTo>
                <a:lnTo>
                  <a:pt x="3214566" y="2743200"/>
                </a:lnTo>
                <a:lnTo>
                  <a:pt x="3169877" y="2768600"/>
                </a:lnTo>
                <a:lnTo>
                  <a:pt x="3124809" y="2806700"/>
                </a:lnTo>
                <a:lnTo>
                  <a:pt x="3079412" y="2832100"/>
                </a:lnTo>
                <a:lnTo>
                  <a:pt x="3033734" y="2870200"/>
                </a:lnTo>
                <a:lnTo>
                  <a:pt x="2987825" y="2895600"/>
                </a:lnTo>
                <a:lnTo>
                  <a:pt x="2941733" y="2933700"/>
                </a:lnTo>
                <a:lnTo>
                  <a:pt x="2895508" y="2959100"/>
                </a:lnTo>
                <a:lnTo>
                  <a:pt x="2849199" y="2997200"/>
                </a:lnTo>
                <a:lnTo>
                  <a:pt x="2802855" y="3022600"/>
                </a:lnTo>
                <a:lnTo>
                  <a:pt x="2756525" y="3060700"/>
                </a:lnTo>
                <a:lnTo>
                  <a:pt x="2710259" y="3086100"/>
                </a:lnTo>
                <a:lnTo>
                  <a:pt x="2664104" y="3124200"/>
                </a:lnTo>
                <a:lnTo>
                  <a:pt x="2618111" y="3149600"/>
                </a:lnTo>
                <a:lnTo>
                  <a:pt x="2572328" y="3187700"/>
                </a:lnTo>
                <a:lnTo>
                  <a:pt x="2481589" y="3238500"/>
                </a:lnTo>
                <a:lnTo>
                  <a:pt x="2436732" y="3276600"/>
                </a:lnTo>
                <a:lnTo>
                  <a:pt x="2348286" y="3327400"/>
                </a:lnTo>
                <a:lnTo>
                  <a:pt x="2261860" y="3378200"/>
                </a:lnTo>
                <a:lnTo>
                  <a:pt x="2219526" y="3416300"/>
                </a:lnTo>
                <a:lnTo>
                  <a:pt x="2177845" y="3441700"/>
                </a:lnTo>
                <a:lnTo>
                  <a:pt x="2136865" y="3467100"/>
                </a:lnTo>
                <a:lnTo>
                  <a:pt x="2096636" y="3492500"/>
                </a:lnTo>
                <a:lnTo>
                  <a:pt x="2057206" y="3517900"/>
                </a:lnTo>
                <a:lnTo>
                  <a:pt x="2018624" y="3530600"/>
                </a:lnTo>
                <a:lnTo>
                  <a:pt x="1980940" y="3556000"/>
                </a:lnTo>
                <a:lnTo>
                  <a:pt x="1944202" y="3581400"/>
                </a:lnTo>
                <a:lnTo>
                  <a:pt x="1908460" y="3606800"/>
                </a:lnTo>
                <a:lnTo>
                  <a:pt x="1873763" y="3619500"/>
                </a:lnTo>
                <a:lnTo>
                  <a:pt x="1840160" y="3644900"/>
                </a:lnTo>
                <a:lnTo>
                  <a:pt x="1807699" y="3657600"/>
                </a:lnTo>
                <a:lnTo>
                  <a:pt x="1776431" y="3683000"/>
                </a:lnTo>
                <a:lnTo>
                  <a:pt x="1746404" y="3695700"/>
                </a:lnTo>
                <a:lnTo>
                  <a:pt x="1701345" y="3721100"/>
                </a:lnTo>
                <a:lnTo>
                  <a:pt x="1609591" y="3771900"/>
                </a:lnTo>
                <a:lnTo>
                  <a:pt x="1562940" y="3784600"/>
                </a:lnTo>
                <a:lnTo>
                  <a:pt x="1420141" y="3860800"/>
                </a:lnTo>
                <a:lnTo>
                  <a:pt x="1371665" y="3873500"/>
                </a:lnTo>
                <a:lnTo>
                  <a:pt x="1322785" y="3898900"/>
                </a:lnTo>
                <a:lnTo>
                  <a:pt x="1273524" y="3911600"/>
                </a:lnTo>
                <a:lnTo>
                  <a:pt x="1223903" y="3937000"/>
                </a:lnTo>
                <a:lnTo>
                  <a:pt x="1173942" y="3949700"/>
                </a:lnTo>
                <a:lnTo>
                  <a:pt x="1123664" y="3975100"/>
                </a:lnTo>
                <a:lnTo>
                  <a:pt x="1073090" y="3987800"/>
                </a:lnTo>
                <a:lnTo>
                  <a:pt x="1022240" y="4013200"/>
                </a:lnTo>
                <a:lnTo>
                  <a:pt x="919800" y="4038600"/>
                </a:lnTo>
                <a:lnTo>
                  <a:pt x="868253" y="4064000"/>
                </a:lnTo>
                <a:lnTo>
                  <a:pt x="240966" y="4216400"/>
                </a:lnTo>
                <a:lnTo>
                  <a:pt x="188612" y="4216400"/>
                </a:lnTo>
                <a:lnTo>
                  <a:pt x="84187" y="4241800"/>
                </a:lnTo>
                <a:lnTo>
                  <a:pt x="32158" y="4241800"/>
                </a:lnTo>
                <a:lnTo>
                  <a:pt x="0" y="4254500"/>
                </a:lnTo>
                <a:lnTo>
                  <a:pt x="0" y="6756400"/>
                </a:lnTo>
                <a:lnTo>
                  <a:pt x="7430075" y="6756400"/>
                </a:lnTo>
                <a:lnTo>
                  <a:pt x="7470129" y="6743700"/>
                </a:lnTo>
                <a:lnTo>
                  <a:pt x="7532500" y="6705600"/>
                </a:lnTo>
                <a:lnTo>
                  <a:pt x="7591357" y="6667500"/>
                </a:lnTo>
                <a:lnTo>
                  <a:pt x="7680303" y="6616700"/>
                </a:lnTo>
                <a:lnTo>
                  <a:pt x="7771787" y="6565900"/>
                </a:lnTo>
                <a:lnTo>
                  <a:pt x="7913264" y="6489700"/>
                </a:lnTo>
                <a:lnTo>
                  <a:pt x="8010076" y="6438900"/>
                </a:lnTo>
                <a:lnTo>
                  <a:pt x="8059142" y="6426200"/>
                </a:lnTo>
                <a:lnTo>
                  <a:pt x="8158452" y="6375400"/>
                </a:lnTo>
                <a:lnTo>
                  <a:pt x="8208636" y="6362700"/>
                </a:lnTo>
                <a:lnTo>
                  <a:pt x="8259135" y="6337300"/>
                </a:lnTo>
                <a:lnTo>
                  <a:pt x="8309919" y="6324600"/>
                </a:lnTo>
                <a:lnTo>
                  <a:pt x="8360959" y="6299200"/>
                </a:lnTo>
                <a:lnTo>
                  <a:pt x="8412227" y="6286500"/>
                </a:lnTo>
                <a:lnTo>
                  <a:pt x="8463692" y="6261100"/>
                </a:lnTo>
                <a:lnTo>
                  <a:pt x="8515326" y="6248400"/>
                </a:lnTo>
                <a:lnTo>
                  <a:pt x="8567099" y="6223000"/>
                </a:lnTo>
                <a:lnTo>
                  <a:pt x="8722967" y="6184900"/>
                </a:lnTo>
                <a:lnTo>
                  <a:pt x="8775009" y="6159500"/>
                </a:lnTo>
                <a:lnTo>
                  <a:pt x="9086114" y="6083300"/>
                </a:lnTo>
                <a:lnTo>
                  <a:pt x="9137502" y="6083300"/>
                </a:lnTo>
                <a:lnTo>
                  <a:pt x="9290294" y="6045200"/>
                </a:lnTo>
                <a:lnTo>
                  <a:pt x="9340669" y="6045200"/>
                </a:lnTo>
                <a:lnTo>
                  <a:pt x="9390719" y="6032500"/>
                </a:lnTo>
                <a:lnTo>
                  <a:pt x="9440412" y="6032500"/>
                </a:lnTo>
                <a:lnTo>
                  <a:pt x="9489722" y="6019800"/>
                </a:lnTo>
                <a:lnTo>
                  <a:pt x="9538618" y="6019800"/>
                </a:lnTo>
                <a:lnTo>
                  <a:pt x="9587072" y="6007100"/>
                </a:lnTo>
                <a:lnTo>
                  <a:pt x="9682534" y="6007100"/>
                </a:lnTo>
                <a:lnTo>
                  <a:pt x="9729485" y="5994400"/>
                </a:lnTo>
                <a:lnTo>
                  <a:pt x="20104099" y="5994400"/>
                </a:lnTo>
                <a:lnTo>
                  <a:pt x="20104099" y="2819400"/>
                </a:lnTo>
                <a:lnTo>
                  <a:pt x="20089428" y="2819400"/>
                </a:lnTo>
                <a:lnTo>
                  <a:pt x="19991274" y="2794000"/>
                </a:lnTo>
                <a:lnTo>
                  <a:pt x="19943619" y="2794000"/>
                </a:lnTo>
                <a:lnTo>
                  <a:pt x="19897049" y="2781300"/>
                </a:lnTo>
                <a:lnTo>
                  <a:pt x="19851668" y="2781300"/>
                </a:lnTo>
                <a:lnTo>
                  <a:pt x="19807579" y="2768600"/>
                </a:lnTo>
                <a:lnTo>
                  <a:pt x="19723690" y="2768600"/>
                </a:lnTo>
                <a:lnTo>
                  <a:pt x="19684098" y="2755900"/>
                </a:lnTo>
                <a:lnTo>
                  <a:pt x="19403440" y="2755900"/>
                </a:lnTo>
                <a:lnTo>
                  <a:pt x="19351145" y="2743200"/>
                </a:lnTo>
                <a:lnTo>
                  <a:pt x="19192976" y="2743200"/>
                </a:lnTo>
                <a:lnTo>
                  <a:pt x="19139868" y="2730500"/>
                </a:lnTo>
                <a:lnTo>
                  <a:pt x="19033150" y="2730500"/>
                </a:lnTo>
                <a:lnTo>
                  <a:pt x="18979566" y="2717800"/>
                </a:lnTo>
                <a:lnTo>
                  <a:pt x="18925850" y="2717800"/>
                </a:lnTo>
                <a:lnTo>
                  <a:pt x="18872014" y="2705100"/>
                </a:lnTo>
                <a:lnTo>
                  <a:pt x="18818071" y="2705100"/>
                </a:lnTo>
                <a:lnTo>
                  <a:pt x="18764034" y="2692400"/>
                </a:lnTo>
                <a:lnTo>
                  <a:pt x="18709916" y="2692400"/>
                </a:lnTo>
                <a:lnTo>
                  <a:pt x="18655730" y="2679700"/>
                </a:lnTo>
                <a:lnTo>
                  <a:pt x="18601489" y="2679700"/>
                </a:lnTo>
                <a:lnTo>
                  <a:pt x="18547205" y="2667000"/>
                </a:lnTo>
                <a:lnTo>
                  <a:pt x="18492891" y="2667000"/>
                </a:lnTo>
                <a:lnTo>
                  <a:pt x="18329903" y="2628900"/>
                </a:lnTo>
                <a:lnTo>
                  <a:pt x="18275601" y="2628900"/>
                </a:lnTo>
                <a:lnTo>
                  <a:pt x="18112954" y="2590800"/>
                </a:lnTo>
                <a:lnTo>
                  <a:pt x="18058868" y="2590800"/>
                </a:lnTo>
                <a:lnTo>
                  <a:pt x="17163154" y="2374900"/>
                </a:lnTo>
                <a:lnTo>
                  <a:pt x="17112596" y="2349500"/>
                </a:lnTo>
                <a:lnTo>
                  <a:pt x="16913677" y="2298700"/>
                </a:lnTo>
                <a:lnTo>
                  <a:pt x="16864839" y="2273300"/>
                </a:lnTo>
                <a:lnTo>
                  <a:pt x="16720677" y="2235200"/>
                </a:lnTo>
                <a:lnTo>
                  <a:pt x="16673448" y="2209800"/>
                </a:lnTo>
                <a:lnTo>
                  <a:pt x="16580307" y="2184400"/>
                </a:lnTo>
                <a:lnTo>
                  <a:pt x="16534420" y="2159000"/>
                </a:lnTo>
                <a:lnTo>
                  <a:pt x="16489007" y="2146300"/>
                </a:lnTo>
                <a:lnTo>
                  <a:pt x="16444079" y="2120900"/>
                </a:lnTo>
                <a:lnTo>
                  <a:pt x="16355733" y="2095500"/>
                </a:lnTo>
                <a:lnTo>
                  <a:pt x="16312340" y="2070100"/>
                </a:lnTo>
                <a:lnTo>
                  <a:pt x="16269485" y="2057400"/>
                </a:lnTo>
                <a:lnTo>
                  <a:pt x="16227180" y="2032000"/>
                </a:lnTo>
                <a:lnTo>
                  <a:pt x="16185438" y="2019300"/>
                </a:lnTo>
                <a:lnTo>
                  <a:pt x="16144272" y="1993900"/>
                </a:lnTo>
                <a:lnTo>
                  <a:pt x="16103696" y="1981200"/>
                </a:lnTo>
                <a:lnTo>
                  <a:pt x="16063721" y="1955800"/>
                </a:lnTo>
                <a:lnTo>
                  <a:pt x="16024361" y="1943100"/>
                </a:lnTo>
                <a:lnTo>
                  <a:pt x="15985629" y="1917700"/>
                </a:lnTo>
                <a:lnTo>
                  <a:pt x="15947538" y="1905000"/>
                </a:lnTo>
                <a:lnTo>
                  <a:pt x="15910099" y="1879600"/>
                </a:lnTo>
                <a:lnTo>
                  <a:pt x="15873328" y="1866900"/>
                </a:lnTo>
                <a:lnTo>
                  <a:pt x="15837235" y="1841500"/>
                </a:lnTo>
                <a:lnTo>
                  <a:pt x="15801834" y="1828800"/>
                </a:lnTo>
                <a:lnTo>
                  <a:pt x="15767139" y="1803400"/>
                </a:lnTo>
                <a:lnTo>
                  <a:pt x="15733161" y="1778000"/>
                </a:lnTo>
                <a:lnTo>
                  <a:pt x="15699914" y="1765300"/>
                </a:lnTo>
                <a:lnTo>
                  <a:pt x="15667411" y="1739900"/>
                </a:lnTo>
                <a:lnTo>
                  <a:pt x="15635664" y="1727200"/>
                </a:lnTo>
                <a:lnTo>
                  <a:pt x="15604687" y="1701800"/>
                </a:lnTo>
                <a:lnTo>
                  <a:pt x="15574491" y="1676400"/>
                </a:lnTo>
                <a:lnTo>
                  <a:pt x="15545092" y="1663700"/>
                </a:lnTo>
                <a:lnTo>
                  <a:pt x="15516500" y="1638300"/>
                </a:lnTo>
                <a:lnTo>
                  <a:pt x="15488729" y="1625600"/>
                </a:lnTo>
                <a:lnTo>
                  <a:pt x="15351477" y="1549400"/>
                </a:lnTo>
                <a:lnTo>
                  <a:pt x="15162384" y="1447800"/>
                </a:lnTo>
                <a:lnTo>
                  <a:pt x="15114141" y="1435100"/>
                </a:lnTo>
                <a:lnTo>
                  <a:pt x="14817905" y="1282700"/>
                </a:lnTo>
                <a:lnTo>
                  <a:pt x="14767568" y="1270000"/>
                </a:lnTo>
                <a:lnTo>
                  <a:pt x="14512813" y="1143000"/>
                </a:lnTo>
                <a:lnTo>
                  <a:pt x="14461372" y="1130300"/>
                </a:lnTo>
                <a:lnTo>
                  <a:pt x="14306389" y="1054100"/>
                </a:lnTo>
                <a:lnTo>
                  <a:pt x="14254567" y="1041400"/>
                </a:lnTo>
                <a:lnTo>
                  <a:pt x="14098865" y="965200"/>
                </a:lnTo>
                <a:lnTo>
                  <a:pt x="14046945" y="952500"/>
                </a:lnTo>
                <a:lnTo>
                  <a:pt x="13943182" y="901700"/>
                </a:lnTo>
                <a:lnTo>
                  <a:pt x="13891375" y="889000"/>
                </a:lnTo>
                <a:lnTo>
                  <a:pt x="13787997" y="838200"/>
                </a:lnTo>
                <a:lnTo>
                  <a:pt x="13736463" y="825500"/>
                </a:lnTo>
                <a:lnTo>
                  <a:pt x="13633789" y="774700"/>
                </a:lnTo>
                <a:lnTo>
                  <a:pt x="13582686" y="762000"/>
                </a:lnTo>
                <a:lnTo>
                  <a:pt x="13531763" y="736600"/>
                </a:lnTo>
                <a:lnTo>
                  <a:pt x="13481036" y="723900"/>
                </a:lnTo>
                <a:lnTo>
                  <a:pt x="13430524" y="698500"/>
                </a:lnTo>
                <a:lnTo>
                  <a:pt x="13380245" y="685800"/>
                </a:lnTo>
                <a:lnTo>
                  <a:pt x="13330217" y="660400"/>
                </a:lnTo>
                <a:lnTo>
                  <a:pt x="13280456" y="647700"/>
                </a:lnTo>
                <a:lnTo>
                  <a:pt x="13230981" y="622300"/>
                </a:lnTo>
                <a:lnTo>
                  <a:pt x="13132959" y="596900"/>
                </a:lnTo>
                <a:lnTo>
                  <a:pt x="13084447" y="571500"/>
                </a:lnTo>
                <a:lnTo>
                  <a:pt x="12988512" y="546100"/>
                </a:lnTo>
                <a:lnTo>
                  <a:pt x="12941124" y="520700"/>
                </a:lnTo>
                <a:lnTo>
                  <a:pt x="12801488" y="482600"/>
                </a:lnTo>
                <a:lnTo>
                  <a:pt x="12755846" y="457200"/>
                </a:lnTo>
                <a:lnTo>
                  <a:pt x="12535197" y="393700"/>
                </a:lnTo>
                <a:lnTo>
                  <a:pt x="12368820" y="342900"/>
                </a:lnTo>
                <a:lnTo>
                  <a:pt x="12289402" y="317500"/>
                </a:lnTo>
                <a:lnTo>
                  <a:pt x="12250698" y="317500"/>
                </a:lnTo>
                <a:lnTo>
                  <a:pt x="12175387" y="292100"/>
                </a:lnTo>
                <a:lnTo>
                  <a:pt x="12138816" y="279400"/>
                </a:lnTo>
                <a:lnTo>
                  <a:pt x="12102992" y="279400"/>
                </a:lnTo>
                <a:lnTo>
                  <a:pt x="12033654" y="254000"/>
                </a:lnTo>
                <a:lnTo>
                  <a:pt x="12000175" y="254000"/>
                </a:lnTo>
                <a:lnTo>
                  <a:pt x="11695655" y="177800"/>
                </a:lnTo>
                <a:lnTo>
                  <a:pt x="11644006" y="177800"/>
                </a:lnTo>
                <a:lnTo>
                  <a:pt x="11487697" y="139700"/>
                </a:lnTo>
                <a:lnTo>
                  <a:pt x="11435168" y="139700"/>
                </a:lnTo>
                <a:lnTo>
                  <a:pt x="11329525" y="114300"/>
                </a:lnTo>
                <a:lnTo>
                  <a:pt x="11276428" y="114300"/>
                </a:lnTo>
                <a:lnTo>
                  <a:pt x="11169724" y="88900"/>
                </a:lnTo>
                <a:close/>
              </a:path>
              <a:path w="20104100" h="6756400" extrusionOk="0">
                <a:moveTo>
                  <a:pt x="20104099" y="5994400"/>
                </a:moveTo>
                <a:lnTo>
                  <a:pt x="10082523" y="5994400"/>
                </a:lnTo>
                <a:lnTo>
                  <a:pt x="10123394" y="6007100"/>
                </a:lnTo>
                <a:lnTo>
                  <a:pt x="10202645" y="6007100"/>
                </a:lnTo>
                <a:lnTo>
                  <a:pt x="10240966" y="6019800"/>
                </a:lnTo>
                <a:lnTo>
                  <a:pt x="10278378" y="6019800"/>
                </a:lnTo>
                <a:lnTo>
                  <a:pt x="10350362" y="6045200"/>
                </a:lnTo>
                <a:lnTo>
                  <a:pt x="10400930" y="6045200"/>
                </a:lnTo>
                <a:lnTo>
                  <a:pt x="10451925" y="6057900"/>
                </a:lnTo>
                <a:lnTo>
                  <a:pt x="10503325" y="6057900"/>
                </a:lnTo>
                <a:lnTo>
                  <a:pt x="10555106" y="6070600"/>
                </a:lnTo>
                <a:lnTo>
                  <a:pt x="10607246" y="6070600"/>
                </a:lnTo>
                <a:lnTo>
                  <a:pt x="10659724" y="6083300"/>
                </a:lnTo>
                <a:lnTo>
                  <a:pt x="10712517" y="6083300"/>
                </a:lnTo>
                <a:lnTo>
                  <a:pt x="10818957" y="6108700"/>
                </a:lnTo>
                <a:lnTo>
                  <a:pt x="10872560" y="6108700"/>
                </a:lnTo>
                <a:lnTo>
                  <a:pt x="11034634" y="6146800"/>
                </a:lnTo>
                <a:lnTo>
                  <a:pt x="11089005" y="6146800"/>
                </a:lnTo>
                <a:lnTo>
                  <a:pt x="11307630" y="6197600"/>
                </a:lnTo>
                <a:lnTo>
                  <a:pt x="11362459" y="6197600"/>
                </a:lnTo>
                <a:lnTo>
                  <a:pt x="12434518" y="6451600"/>
                </a:lnTo>
                <a:lnTo>
                  <a:pt x="12485176" y="6477000"/>
                </a:lnTo>
                <a:lnTo>
                  <a:pt x="12779011" y="6553200"/>
                </a:lnTo>
                <a:lnTo>
                  <a:pt x="12826090" y="6578600"/>
                </a:lnTo>
                <a:lnTo>
                  <a:pt x="13052030" y="6642100"/>
                </a:lnTo>
                <a:lnTo>
                  <a:pt x="13095171" y="6667500"/>
                </a:lnTo>
                <a:lnTo>
                  <a:pt x="13137577" y="6680200"/>
                </a:lnTo>
                <a:lnTo>
                  <a:pt x="13260167" y="6718300"/>
                </a:lnTo>
                <a:lnTo>
                  <a:pt x="13299412" y="6743700"/>
                </a:lnTo>
                <a:lnTo>
                  <a:pt x="13337811" y="6756400"/>
                </a:lnTo>
                <a:lnTo>
                  <a:pt x="20104099" y="6756400"/>
                </a:lnTo>
                <a:lnTo>
                  <a:pt x="20104099" y="5994400"/>
                </a:lnTo>
                <a:close/>
              </a:path>
              <a:path w="20104100" h="6756400" extrusionOk="0">
                <a:moveTo>
                  <a:pt x="11062401" y="76200"/>
                </a:moveTo>
                <a:lnTo>
                  <a:pt x="8480341" y="76200"/>
                </a:lnTo>
                <a:lnTo>
                  <a:pt x="8430019" y="88900"/>
                </a:lnTo>
                <a:lnTo>
                  <a:pt x="11116136" y="88900"/>
                </a:lnTo>
                <a:lnTo>
                  <a:pt x="11062401" y="76200"/>
                </a:lnTo>
                <a:close/>
              </a:path>
              <a:path w="20104100" h="6756400" extrusionOk="0">
                <a:moveTo>
                  <a:pt x="10954526" y="63500"/>
                </a:moveTo>
                <a:lnTo>
                  <a:pt x="8581807" y="63500"/>
                </a:lnTo>
                <a:lnTo>
                  <a:pt x="8530939" y="76200"/>
                </a:lnTo>
                <a:lnTo>
                  <a:pt x="11008528" y="76200"/>
                </a:lnTo>
                <a:lnTo>
                  <a:pt x="10954526" y="63500"/>
                </a:lnTo>
                <a:close/>
              </a:path>
              <a:path w="20104100" h="6756400" extrusionOk="0">
                <a:moveTo>
                  <a:pt x="10846170" y="50800"/>
                </a:moveTo>
                <a:lnTo>
                  <a:pt x="8684312" y="50800"/>
                </a:lnTo>
                <a:lnTo>
                  <a:pt x="8632934" y="63500"/>
                </a:lnTo>
                <a:lnTo>
                  <a:pt x="10900404" y="63500"/>
                </a:lnTo>
                <a:lnTo>
                  <a:pt x="10846170" y="50800"/>
                </a:lnTo>
                <a:close/>
              </a:path>
              <a:path w="20104100" h="6756400" extrusionOk="0">
                <a:moveTo>
                  <a:pt x="10737401" y="38100"/>
                </a:moveTo>
                <a:lnTo>
                  <a:pt x="8787787" y="38100"/>
                </a:lnTo>
                <a:lnTo>
                  <a:pt x="8735933" y="50800"/>
                </a:lnTo>
                <a:lnTo>
                  <a:pt x="10791833" y="50800"/>
                </a:lnTo>
                <a:lnTo>
                  <a:pt x="10737401" y="38100"/>
                </a:lnTo>
                <a:close/>
              </a:path>
              <a:path w="20104100" h="6756400" extrusionOk="0">
                <a:moveTo>
                  <a:pt x="10573624" y="25400"/>
                </a:moveTo>
                <a:lnTo>
                  <a:pt x="8944668" y="25400"/>
                </a:lnTo>
                <a:lnTo>
                  <a:pt x="8892163" y="38100"/>
                </a:lnTo>
                <a:lnTo>
                  <a:pt x="10628288" y="38100"/>
                </a:lnTo>
                <a:lnTo>
                  <a:pt x="10573624" y="25400"/>
                </a:lnTo>
                <a:close/>
              </a:path>
              <a:path w="20104100" h="6756400" extrusionOk="0">
                <a:moveTo>
                  <a:pt x="10409307" y="12700"/>
                </a:moveTo>
                <a:lnTo>
                  <a:pt x="9103342" y="12700"/>
                </a:lnTo>
                <a:lnTo>
                  <a:pt x="9050266" y="25400"/>
                </a:lnTo>
                <a:lnTo>
                  <a:pt x="10464125" y="25400"/>
                </a:lnTo>
                <a:lnTo>
                  <a:pt x="10409307" y="12700"/>
                </a:lnTo>
                <a:close/>
              </a:path>
              <a:path w="20104100" h="6756400" extrusionOk="0">
                <a:moveTo>
                  <a:pt x="10134880" y="0"/>
                </a:moveTo>
                <a:lnTo>
                  <a:pt x="9371152" y="0"/>
                </a:lnTo>
                <a:lnTo>
                  <a:pt x="9317295" y="12700"/>
                </a:lnTo>
                <a:lnTo>
                  <a:pt x="10189782" y="12700"/>
                </a:lnTo>
                <a:lnTo>
                  <a:pt x="10134880" y="0"/>
                </a:lnTo>
                <a:close/>
              </a:path>
            </a:pathLst>
          </a:custGeom>
          <a:solidFill>
            <a:srgbClr val="FF5D35"/>
          </a:solidFill>
          <a:ln>
            <a:noFill/>
          </a:ln>
        </p:spPr>
        <p:txBody>
          <a:bodyPr spcFirstLastPara="1" wrap="square" lIns="0" tIns="0" rIns="0" bIns="0" anchor="t" anchorCtr="0">
            <a:noAutofit/>
          </a:bodyPr>
          <a:lstStyle/>
          <a:p>
            <a:pPr marL="0" lvl="0" indent="0" algn="l" rtl="0">
              <a:spcBef>
                <a:spcPts val="0"/>
              </a:spcBef>
              <a:spcAft>
                <a:spcPts val="0"/>
              </a:spcAft>
              <a:buNone/>
            </a:pPr>
            <a:r>
              <a:rPr lang="en-IN" sz="1800" dirty="0"/>
              <a:t>HD</a:t>
            </a:r>
            <a:endParaRPr sz="1800" dirty="0"/>
          </a:p>
        </p:txBody>
      </p:sp>
    </p:spTree>
    <p:extLst>
      <p:ext uri="{BB962C8B-B14F-4D97-AF65-F5344CB8AC3E}">
        <p14:creationId xmlns:p14="http://schemas.microsoft.com/office/powerpoint/2010/main" val="1935350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79"/>
        <p:cNvGrpSpPr/>
        <p:nvPr/>
      </p:nvGrpSpPr>
      <p:grpSpPr>
        <a:xfrm>
          <a:off x="0" y="0"/>
          <a:ext cx="0" cy="0"/>
          <a:chOff x="0" y="0"/>
          <a:chExt cx="0" cy="0"/>
        </a:xfrm>
      </p:grpSpPr>
      <p:sp>
        <p:nvSpPr>
          <p:cNvPr id="180" name="Google Shape;180;p9"/>
          <p:cNvSpPr txBox="1">
            <a:spLocks noGrp="1"/>
          </p:cNvSpPr>
          <p:nvPr>
            <p:ph type="title"/>
          </p:nvPr>
        </p:nvSpPr>
        <p:spPr>
          <a:xfrm>
            <a:off x="1245477" y="1118155"/>
            <a:ext cx="17846564" cy="773915"/>
          </a:xfrm>
          <a:prstGeom prst="rect">
            <a:avLst/>
          </a:prstGeom>
          <a:noFill/>
          <a:ln>
            <a:noFill/>
          </a:ln>
        </p:spPr>
        <p:txBody>
          <a:bodyPr spcFirstLastPara="1" wrap="square" lIns="0" tIns="12050" rIns="0" bIns="0" anchor="t" anchorCtr="0">
            <a:spAutoFit/>
          </a:bodyPr>
          <a:lstStyle/>
          <a:p>
            <a:pPr marL="12700" lvl="0" indent="0" algn="ctr" rtl="0">
              <a:lnSpc>
                <a:spcPct val="100000"/>
              </a:lnSpc>
              <a:spcBef>
                <a:spcPts val="0"/>
              </a:spcBef>
              <a:spcAft>
                <a:spcPts val="0"/>
              </a:spcAft>
              <a:buNone/>
            </a:pPr>
            <a:r>
              <a:rPr lang="en-IN" dirty="0"/>
              <a:t>Website is taken into consideration for web scrapping</a:t>
            </a:r>
            <a:endParaRPr dirty="0"/>
          </a:p>
        </p:txBody>
      </p:sp>
      <p:sp>
        <p:nvSpPr>
          <p:cNvPr id="183" name="Google Shape;183;p9"/>
          <p:cNvSpPr/>
          <p:nvPr/>
        </p:nvSpPr>
        <p:spPr>
          <a:xfrm>
            <a:off x="0" y="4255800"/>
            <a:ext cx="3997325" cy="6320155"/>
          </a:xfrm>
          <a:custGeom>
            <a:avLst/>
            <a:gdLst/>
            <a:ahLst/>
            <a:cxnLst/>
            <a:rect l="l" t="t" r="r" b="b"/>
            <a:pathLst>
              <a:path w="3997325" h="6320155" extrusionOk="0">
                <a:moveTo>
                  <a:pt x="0" y="0"/>
                </a:moveTo>
                <a:lnTo>
                  <a:pt x="0" y="6320139"/>
                </a:lnTo>
                <a:lnTo>
                  <a:pt x="207818" y="6277573"/>
                </a:lnTo>
                <a:lnTo>
                  <a:pt x="422674" y="6229727"/>
                </a:lnTo>
                <a:lnTo>
                  <a:pt x="695142" y="6164167"/>
                </a:lnTo>
                <a:lnTo>
                  <a:pt x="963856" y="6094396"/>
                </a:lnTo>
                <a:lnTo>
                  <a:pt x="1170300" y="6037114"/>
                </a:lnTo>
                <a:lnTo>
                  <a:pt x="1364360" y="5979824"/>
                </a:lnTo>
                <a:lnTo>
                  <a:pt x="1499108" y="5937572"/>
                </a:lnTo>
                <a:lnTo>
                  <a:pt x="1582759" y="5910023"/>
                </a:lnTo>
                <a:lnTo>
                  <a:pt x="1660818" y="5883145"/>
                </a:lnTo>
                <a:lnTo>
                  <a:pt x="1732730" y="5857087"/>
                </a:lnTo>
                <a:lnTo>
                  <a:pt x="1797942" y="5831998"/>
                </a:lnTo>
                <a:lnTo>
                  <a:pt x="1845189" y="5810745"/>
                </a:lnTo>
                <a:lnTo>
                  <a:pt x="1892577" y="5788622"/>
                </a:lnTo>
                <a:lnTo>
                  <a:pt x="1940072" y="5765655"/>
                </a:lnTo>
                <a:lnTo>
                  <a:pt x="1987640" y="5741874"/>
                </a:lnTo>
                <a:lnTo>
                  <a:pt x="2035247" y="5717307"/>
                </a:lnTo>
                <a:lnTo>
                  <a:pt x="2082859" y="5691981"/>
                </a:lnTo>
                <a:lnTo>
                  <a:pt x="2130441" y="5665925"/>
                </a:lnTo>
                <a:lnTo>
                  <a:pt x="2177959" y="5639168"/>
                </a:lnTo>
                <a:lnTo>
                  <a:pt x="2225380" y="5611737"/>
                </a:lnTo>
                <a:lnTo>
                  <a:pt x="2272668" y="5583660"/>
                </a:lnTo>
                <a:lnTo>
                  <a:pt x="2319790" y="5554966"/>
                </a:lnTo>
                <a:lnTo>
                  <a:pt x="2366711" y="5525684"/>
                </a:lnTo>
                <a:lnTo>
                  <a:pt x="2413398" y="5495840"/>
                </a:lnTo>
                <a:lnTo>
                  <a:pt x="2459815" y="5465464"/>
                </a:lnTo>
                <a:lnTo>
                  <a:pt x="2505930" y="5434583"/>
                </a:lnTo>
                <a:lnTo>
                  <a:pt x="2551708" y="5403226"/>
                </a:lnTo>
                <a:lnTo>
                  <a:pt x="2597114" y="5371422"/>
                </a:lnTo>
                <a:lnTo>
                  <a:pt x="2642115" y="5339197"/>
                </a:lnTo>
                <a:lnTo>
                  <a:pt x="2686675" y="5306581"/>
                </a:lnTo>
                <a:lnTo>
                  <a:pt x="2730762" y="5273601"/>
                </a:lnTo>
                <a:lnTo>
                  <a:pt x="2774341" y="5240286"/>
                </a:lnTo>
                <a:lnTo>
                  <a:pt x="2817378" y="5206665"/>
                </a:lnTo>
                <a:lnTo>
                  <a:pt x="2859838" y="5172764"/>
                </a:lnTo>
                <a:lnTo>
                  <a:pt x="2901687" y="5138613"/>
                </a:lnTo>
                <a:lnTo>
                  <a:pt x="2942891" y="5104240"/>
                </a:lnTo>
                <a:lnTo>
                  <a:pt x="2983417" y="5069672"/>
                </a:lnTo>
                <a:lnTo>
                  <a:pt x="3023229" y="5034939"/>
                </a:lnTo>
                <a:lnTo>
                  <a:pt x="3062294" y="5000067"/>
                </a:lnTo>
                <a:lnTo>
                  <a:pt x="3100577" y="4965086"/>
                </a:lnTo>
                <a:lnTo>
                  <a:pt x="3138045" y="4930024"/>
                </a:lnTo>
                <a:lnTo>
                  <a:pt x="3174662" y="4894909"/>
                </a:lnTo>
                <a:lnTo>
                  <a:pt x="3210396" y="4859768"/>
                </a:lnTo>
                <a:lnTo>
                  <a:pt x="3245211" y="4824631"/>
                </a:lnTo>
                <a:lnTo>
                  <a:pt x="3279074" y="4789526"/>
                </a:lnTo>
                <a:lnTo>
                  <a:pt x="3311950" y="4754480"/>
                </a:lnTo>
                <a:lnTo>
                  <a:pt x="3343805" y="4719522"/>
                </a:lnTo>
                <a:lnTo>
                  <a:pt x="3374605" y="4684680"/>
                </a:lnTo>
                <a:lnTo>
                  <a:pt x="3404316" y="4649982"/>
                </a:lnTo>
                <a:lnTo>
                  <a:pt x="3432904" y="4615456"/>
                </a:lnTo>
                <a:lnTo>
                  <a:pt x="3460334" y="4581132"/>
                </a:lnTo>
                <a:lnTo>
                  <a:pt x="3486573" y="4547036"/>
                </a:lnTo>
                <a:lnTo>
                  <a:pt x="3511585" y="4513197"/>
                </a:lnTo>
                <a:lnTo>
                  <a:pt x="3535337" y="4479644"/>
                </a:lnTo>
                <a:lnTo>
                  <a:pt x="3557795" y="4446404"/>
                </a:lnTo>
                <a:lnTo>
                  <a:pt x="3578925" y="4413506"/>
                </a:lnTo>
                <a:lnTo>
                  <a:pt x="3617062" y="4348847"/>
                </a:lnTo>
                <a:lnTo>
                  <a:pt x="3634001" y="4317143"/>
                </a:lnTo>
                <a:lnTo>
                  <a:pt x="3659878" y="4273276"/>
                </a:lnTo>
                <a:lnTo>
                  <a:pt x="3684772" y="4229205"/>
                </a:lnTo>
                <a:lnTo>
                  <a:pt x="3708685" y="4184941"/>
                </a:lnTo>
                <a:lnTo>
                  <a:pt x="3731621" y="4140497"/>
                </a:lnTo>
                <a:lnTo>
                  <a:pt x="3753583" y="4095887"/>
                </a:lnTo>
                <a:lnTo>
                  <a:pt x="3774574" y="4051122"/>
                </a:lnTo>
                <a:lnTo>
                  <a:pt x="3794597" y="4006216"/>
                </a:lnTo>
                <a:lnTo>
                  <a:pt x="3813655" y="3961180"/>
                </a:lnTo>
                <a:lnTo>
                  <a:pt x="3831752" y="3916027"/>
                </a:lnTo>
                <a:lnTo>
                  <a:pt x="3848890" y="3870770"/>
                </a:lnTo>
                <a:lnTo>
                  <a:pt x="3865073" y="3825422"/>
                </a:lnTo>
                <a:lnTo>
                  <a:pt x="3880304" y="3779995"/>
                </a:lnTo>
                <a:lnTo>
                  <a:pt x="3894585" y="3734501"/>
                </a:lnTo>
                <a:lnTo>
                  <a:pt x="3907921" y="3688953"/>
                </a:lnTo>
                <a:lnTo>
                  <a:pt x="3920314" y="3643364"/>
                </a:lnTo>
                <a:lnTo>
                  <a:pt x="3931767" y="3597746"/>
                </a:lnTo>
                <a:lnTo>
                  <a:pt x="3942284" y="3552112"/>
                </a:lnTo>
                <a:lnTo>
                  <a:pt x="3951867" y="3506474"/>
                </a:lnTo>
                <a:lnTo>
                  <a:pt x="3960521" y="3460845"/>
                </a:lnTo>
                <a:lnTo>
                  <a:pt x="3968247" y="3415238"/>
                </a:lnTo>
                <a:lnTo>
                  <a:pt x="3975049" y="3369665"/>
                </a:lnTo>
                <a:lnTo>
                  <a:pt x="3980930" y="3324138"/>
                </a:lnTo>
                <a:lnTo>
                  <a:pt x="3985894" y="3278670"/>
                </a:lnTo>
                <a:lnTo>
                  <a:pt x="3989943" y="3233274"/>
                </a:lnTo>
                <a:lnTo>
                  <a:pt x="3993080" y="3187963"/>
                </a:lnTo>
                <a:lnTo>
                  <a:pt x="3995310" y="3142748"/>
                </a:lnTo>
                <a:lnTo>
                  <a:pt x="3996634" y="3097643"/>
                </a:lnTo>
                <a:lnTo>
                  <a:pt x="3997056" y="3052659"/>
                </a:lnTo>
                <a:lnTo>
                  <a:pt x="3996580" y="3007810"/>
                </a:lnTo>
                <a:lnTo>
                  <a:pt x="3995207" y="2963108"/>
                </a:lnTo>
                <a:lnTo>
                  <a:pt x="3992942" y="2918566"/>
                </a:lnTo>
                <a:lnTo>
                  <a:pt x="3989788" y="2874196"/>
                </a:lnTo>
                <a:lnTo>
                  <a:pt x="3985747" y="2830011"/>
                </a:lnTo>
                <a:lnTo>
                  <a:pt x="3980823" y="2786023"/>
                </a:lnTo>
                <a:lnTo>
                  <a:pt x="3975020" y="2742245"/>
                </a:lnTo>
                <a:lnTo>
                  <a:pt x="3968339" y="2698690"/>
                </a:lnTo>
                <a:lnTo>
                  <a:pt x="3960784" y="2655370"/>
                </a:lnTo>
                <a:lnTo>
                  <a:pt x="3952359" y="2612297"/>
                </a:lnTo>
                <a:lnTo>
                  <a:pt x="3943066" y="2569484"/>
                </a:lnTo>
                <a:lnTo>
                  <a:pt x="3932909" y="2526944"/>
                </a:lnTo>
                <a:lnTo>
                  <a:pt x="3921891" y="2484689"/>
                </a:lnTo>
                <a:lnTo>
                  <a:pt x="3910015" y="2442732"/>
                </a:lnTo>
                <a:lnTo>
                  <a:pt x="3897284" y="2401086"/>
                </a:lnTo>
                <a:lnTo>
                  <a:pt x="3883701" y="2359763"/>
                </a:lnTo>
                <a:lnTo>
                  <a:pt x="3869269" y="2318775"/>
                </a:lnTo>
                <a:lnTo>
                  <a:pt x="3853992" y="2278135"/>
                </a:lnTo>
                <a:lnTo>
                  <a:pt x="3837872" y="2237855"/>
                </a:lnTo>
                <a:lnTo>
                  <a:pt x="3820913" y="2197949"/>
                </a:lnTo>
                <a:lnTo>
                  <a:pt x="3803118" y="2158429"/>
                </a:lnTo>
                <a:lnTo>
                  <a:pt x="3784490" y="2119307"/>
                </a:lnTo>
                <a:lnTo>
                  <a:pt x="3765033" y="2080596"/>
                </a:lnTo>
                <a:lnTo>
                  <a:pt x="3744748" y="2042309"/>
                </a:lnTo>
                <a:lnTo>
                  <a:pt x="3723640" y="2004457"/>
                </a:lnTo>
                <a:lnTo>
                  <a:pt x="3701712" y="1967054"/>
                </a:lnTo>
                <a:lnTo>
                  <a:pt x="3678966" y="1930112"/>
                </a:lnTo>
                <a:lnTo>
                  <a:pt x="3655406" y="1893644"/>
                </a:lnTo>
                <a:lnTo>
                  <a:pt x="3631035" y="1857663"/>
                </a:lnTo>
                <a:lnTo>
                  <a:pt x="3605856" y="1822180"/>
                </a:lnTo>
                <a:lnTo>
                  <a:pt x="3579873" y="1787208"/>
                </a:lnTo>
                <a:lnTo>
                  <a:pt x="3553087" y="1752760"/>
                </a:lnTo>
                <a:lnTo>
                  <a:pt x="3525504" y="1718849"/>
                </a:lnTo>
                <a:lnTo>
                  <a:pt x="3497125" y="1685487"/>
                </a:lnTo>
                <a:lnTo>
                  <a:pt x="3467954" y="1652687"/>
                </a:lnTo>
                <a:lnTo>
                  <a:pt x="3437993" y="1620461"/>
                </a:lnTo>
                <a:lnTo>
                  <a:pt x="3407247" y="1588822"/>
                </a:lnTo>
                <a:lnTo>
                  <a:pt x="3375718" y="1557782"/>
                </a:lnTo>
                <a:lnTo>
                  <a:pt x="3343410" y="1527353"/>
                </a:lnTo>
                <a:lnTo>
                  <a:pt x="3310325" y="1497550"/>
                </a:lnTo>
                <a:lnTo>
                  <a:pt x="3276466" y="1468383"/>
                </a:lnTo>
                <a:lnTo>
                  <a:pt x="3241838" y="1439866"/>
                </a:lnTo>
                <a:lnTo>
                  <a:pt x="3206442" y="1412011"/>
                </a:lnTo>
                <a:lnTo>
                  <a:pt x="3170282" y="1384831"/>
                </a:lnTo>
                <a:lnTo>
                  <a:pt x="3133362" y="1358338"/>
                </a:lnTo>
                <a:lnTo>
                  <a:pt x="3095683" y="1332545"/>
                </a:lnTo>
                <a:lnTo>
                  <a:pt x="3057251" y="1307464"/>
                </a:lnTo>
                <a:lnTo>
                  <a:pt x="3018066" y="1283108"/>
                </a:lnTo>
                <a:lnTo>
                  <a:pt x="2978134" y="1259490"/>
                </a:lnTo>
                <a:lnTo>
                  <a:pt x="2937456" y="1236622"/>
                </a:lnTo>
                <a:lnTo>
                  <a:pt x="2896037" y="1214517"/>
                </a:lnTo>
                <a:lnTo>
                  <a:pt x="2853878" y="1193186"/>
                </a:lnTo>
                <a:lnTo>
                  <a:pt x="2810326" y="1168064"/>
                </a:lnTo>
                <a:lnTo>
                  <a:pt x="2765675" y="1142798"/>
                </a:lnTo>
                <a:lnTo>
                  <a:pt x="2673493" y="1092023"/>
                </a:lnTo>
                <a:lnTo>
                  <a:pt x="2578163" y="1041241"/>
                </a:lnTo>
                <a:lnTo>
                  <a:pt x="2480517" y="990832"/>
                </a:lnTo>
                <a:lnTo>
                  <a:pt x="2381386" y="941176"/>
                </a:lnTo>
                <a:lnTo>
                  <a:pt x="2281601" y="892655"/>
                </a:lnTo>
                <a:lnTo>
                  <a:pt x="2181993" y="845648"/>
                </a:lnTo>
                <a:lnTo>
                  <a:pt x="2083394" y="800535"/>
                </a:lnTo>
                <a:lnTo>
                  <a:pt x="1986635" y="757697"/>
                </a:lnTo>
                <a:lnTo>
                  <a:pt x="1892547" y="717515"/>
                </a:lnTo>
                <a:lnTo>
                  <a:pt x="1801962" y="680368"/>
                </a:lnTo>
                <a:lnTo>
                  <a:pt x="1758242" y="663051"/>
                </a:lnTo>
                <a:lnTo>
                  <a:pt x="1715710" y="646636"/>
                </a:lnTo>
                <a:lnTo>
                  <a:pt x="1674469" y="631170"/>
                </a:lnTo>
                <a:lnTo>
                  <a:pt x="1634623" y="616701"/>
                </a:lnTo>
                <a:lnTo>
                  <a:pt x="1596277" y="603275"/>
                </a:lnTo>
                <a:lnTo>
                  <a:pt x="1559533" y="590942"/>
                </a:lnTo>
                <a:lnTo>
                  <a:pt x="1491270" y="569739"/>
                </a:lnTo>
                <a:lnTo>
                  <a:pt x="0" y="0"/>
                </a:lnTo>
                <a:close/>
              </a:path>
            </a:pathLst>
          </a:custGeom>
          <a:solidFill>
            <a:srgbClr val="FFBC49"/>
          </a:solidFill>
          <a:ln>
            <a:noFill/>
          </a:ln>
        </p:spPr>
        <p:txBody>
          <a:bodyPr spcFirstLastPara="1" wrap="square" lIns="0" tIns="0" rIns="0" bIns="0" anchor="t" anchorCtr="0">
            <a:noAutofit/>
          </a:bodyPr>
          <a:lstStyle/>
          <a:p>
            <a:pPr marL="0" lvl="0" indent="0" algn="l" rtl="0">
              <a:spcBef>
                <a:spcPts val="0"/>
              </a:spcBef>
              <a:spcAft>
                <a:spcPts val="0"/>
              </a:spcAft>
              <a:buNone/>
            </a:pPr>
            <a:endParaRPr sz="1800" dirty="0"/>
          </a:p>
        </p:txBody>
      </p:sp>
      <p:sp>
        <p:nvSpPr>
          <p:cNvPr id="184" name="Google Shape;184;p9"/>
          <p:cNvSpPr/>
          <p:nvPr/>
        </p:nvSpPr>
        <p:spPr>
          <a:xfrm>
            <a:off x="16376518" y="3594984"/>
            <a:ext cx="3728085" cy="7713980"/>
          </a:xfrm>
          <a:custGeom>
            <a:avLst/>
            <a:gdLst/>
            <a:ahLst/>
            <a:cxnLst/>
            <a:rect l="l" t="t" r="r" b="b"/>
            <a:pathLst>
              <a:path w="3728084" h="7713980" extrusionOk="0">
                <a:moveTo>
                  <a:pt x="3564031" y="0"/>
                </a:moveTo>
                <a:lnTo>
                  <a:pt x="3514817" y="429"/>
                </a:lnTo>
                <a:lnTo>
                  <a:pt x="3465842" y="1358"/>
                </a:lnTo>
                <a:lnTo>
                  <a:pt x="3417117" y="2787"/>
                </a:lnTo>
                <a:lnTo>
                  <a:pt x="3368654" y="4716"/>
                </a:lnTo>
                <a:lnTo>
                  <a:pt x="3320464" y="7147"/>
                </a:lnTo>
                <a:lnTo>
                  <a:pt x="3272559" y="10080"/>
                </a:lnTo>
                <a:lnTo>
                  <a:pt x="3224948" y="13517"/>
                </a:lnTo>
                <a:lnTo>
                  <a:pt x="3177644" y="17458"/>
                </a:lnTo>
                <a:lnTo>
                  <a:pt x="3130657" y="21903"/>
                </a:lnTo>
                <a:lnTo>
                  <a:pt x="3083999" y="26855"/>
                </a:lnTo>
                <a:lnTo>
                  <a:pt x="3037681" y="32313"/>
                </a:lnTo>
                <a:lnTo>
                  <a:pt x="2991714" y="38280"/>
                </a:lnTo>
                <a:lnTo>
                  <a:pt x="2946109" y="44754"/>
                </a:lnTo>
                <a:lnTo>
                  <a:pt x="2900877" y="51739"/>
                </a:lnTo>
                <a:lnTo>
                  <a:pt x="2856029" y="59233"/>
                </a:lnTo>
                <a:lnTo>
                  <a:pt x="2811578" y="67239"/>
                </a:lnTo>
                <a:lnTo>
                  <a:pt x="2767533" y="75757"/>
                </a:lnTo>
                <a:lnTo>
                  <a:pt x="2723905" y="84788"/>
                </a:lnTo>
                <a:lnTo>
                  <a:pt x="2680707" y="94333"/>
                </a:lnTo>
                <a:lnTo>
                  <a:pt x="2637950" y="104392"/>
                </a:lnTo>
                <a:lnTo>
                  <a:pt x="2595643" y="114967"/>
                </a:lnTo>
                <a:lnTo>
                  <a:pt x="2553799" y="126059"/>
                </a:lnTo>
                <a:lnTo>
                  <a:pt x="2512429" y="137668"/>
                </a:lnTo>
                <a:lnTo>
                  <a:pt x="2471543" y="149795"/>
                </a:lnTo>
                <a:lnTo>
                  <a:pt x="2431154" y="162442"/>
                </a:lnTo>
                <a:lnTo>
                  <a:pt x="2391271" y="175608"/>
                </a:lnTo>
                <a:lnTo>
                  <a:pt x="2351907" y="189296"/>
                </a:lnTo>
                <a:lnTo>
                  <a:pt x="2313072" y="203505"/>
                </a:lnTo>
                <a:lnTo>
                  <a:pt x="2274778" y="218237"/>
                </a:lnTo>
                <a:lnTo>
                  <a:pt x="2237035" y="233492"/>
                </a:lnTo>
                <a:lnTo>
                  <a:pt x="2199856" y="249272"/>
                </a:lnTo>
                <a:lnTo>
                  <a:pt x="2163250" y="265577"/>
                </a:lnTo>
                <a:lnTo>
                  <a:pt x="2127230" y="282409"/>
                </a:lnTo>
                <a:lnTo>
                  <a:pt x="2091806" y="299767"/>
                </a:lnTo>
                <a:lnTo>
                  <a:pt x="2056989" y="317654"/>
                </a:lnTo>
                <a:lnTo>
                  <a:pt x="2022792" y="336069"/>
                </a:lnTo>
                <a:lnTo>
                  <a:pt x="1989223" y="355014"/>
                </a:lnTo>
                <a:lnTo>
                  <a:pt x="1956296" y="374490"/>
                </a:lnTo>
                <a:lnTo>
                  <a:pt x="1910145" y="395125"/>
                </a:lnTo>
                <a:lnTo>
                  <a:pt x="1864059" y="416723"/>
                </a:lnTo>
                <a:lnTo>
                  <a:pt x="1818064" y="439256"/>
                </a:lnTo>
                <a:lnTo>
                  <a:pt x="1772189" y="462698"/>
                </a:lnTo>
                <a:lnTo>
                  <a:pt x="1726459" y="487022"/>
                </a:lnTo>
                <a:lnTo>
                  <a:pt x="1680901" y="512202"/>
                </a:lnTo>
                <a:lnTo>
                  <a:pt x="1635541" y="538211"/>
                </a:lnTo>
                <a:lnTo>
                  <a:pt x="1590406" y="565022"/>
                </a:lnTo>
                <a:lnTo>
                  <a:pt x="1545524" y="592608"/>
                </a:lnTo>
                <a:lnTo>
                  <a:pt x="1500919" y="620943"/>
                </a:lnTo>
                <a:lnTo>
                  <a:pt x="1456620" y="650000"/>
                </a:lnTo>
                <a:lnTo>
                  <a:pt x="1412653" y="679752"/>
                </a:lnTo>
                <a:lnTo>
                  <a:pt x="1369044" y="710172"/>
                </a:lnTo>
                <a:lnTo>
                  <a:pt x="1325820" y="741234"/>
                </a:lnTo>
                <a:lnTo>
                  <a:pt x="1283007" y="772911"/>
                </a:lnTo>
                <a:lnTo>
                  <a:pt x="1240633" y="805175"/>
                </a:lnTo>
                <a:lnTo>
                  <a:pt x="1198723" y="838002"/>
                </a:lnTo>
                <a:lnTo>
                  <a:pt x="1157306" y="871363"/>
                </a:lnTo>
                <a:lnTo>
                  <a:pt x="1116406" y="905232"/>
                </a:lnTo>
                <a:lnTo>
                  <a:pt x="1076051" y="939582"/>
                </a:lnTo>
                <a:lnTo>
                  <a:pt x="1036267" y="974387"/>
                </a:lnTo>
                <a:lnTo>
                  <a:pt x="997082" y="1009619"/>
                </a:lnTo>
                <a:lnTo>
                  <a:pt x="958521" y="1045252"/>
                </a:lnTo>
                <a:lnTo>
                  <a:pt x="920611" y="1081260"/>
                </a:lnTo>
                <a:lnTo>
                  <a:pt x="883379" y="1117615"/>
                </a:lnTo>
                <a:lnTo>
                  <a:pt x="846852" y="1154291"/>
                </a:lnTo>
                <a:lnTo>
                  <a:pt x="811056" y="1191261"/>
                </a:lnTo>
                <a:lnTo>
                  <a:pt x="776018" y="1228498"/>
                </a:lnTo>
                <a:lnTo>
                  <a:pt x="741764" y="1265976"/>
                </a:lnTo>
                <a:lnTo>
                  <a:pt x="708321" y="1303668"/>
                </a:lnTo>
                <a:lnTo>
                  <a:pt x="675716" y="1341547"/>
                </a:lnTo>
                <a:lnTo>
                  <a:pt x="643976" y="1379586"/>
                </a:lnTo>
                <a:lnTo>
                  <a:pt x="613126" y="1417758"/>
                </a:lnTo>
                <a:lnTo>
                  <a:pt x="583194" y="1456038"/>
                </a:lnTo>
                <a:lnTo>
                  <a:pt x="554206" y="1494398"/>
                </a:lnTo>
                <a:lnTo>
                  <a:pt x="526189" y="1532811"/>
                </a:lnTo>
                <a:lnTo>
                  <a:pt x="499170" y="1571251"/>
                </a:lnTo>
                <a:lnTo>
                  <a:pt x="473174" y="1609690"/>
                </a:lnTo>
                <a:lnTo>
                  <a:pt x="448230" y="1648103"/>
                </a:lnTo>
                <a:lnTo>
                  <a:pt x="424363" y="1686463"/>
                </a:lnTo>
                <a:lnTo>
                  <a:pt x="401599" y="1724742"/>
                </a:lnTo>
                <a:lnTo>
                  <a:pt x="379967" y="1762914"/>
                </a:lnTo>
                <a:lnTo>
                  <a:pt x="359492" y="1800952"/>
                </a:lnTo>
                <a:lnTo>
                  <a:pt x="340200" y="1838830"/>
                </a:lnTo>
                <a:lnTo>
                  <a:pt x="322119" y="1876520"/>
                </a:lnTo>
                <a:lnTo>
                  <a:pt x="305276" y="1913997"/>
                </a:lnTo>
                <a:lnTo>
                  <a:pt x="289696" y="1951232"/>
                </a:lnTo>
                <a:lnTo>
                  <a:pt x="275407" y="1988201"/>
                </a:lnTo>
                <a:lnTo>
                  <a:pt x="262434" y="2024875"/>
                </a:lnTo>
                <a:lnTo>
                  <a:pt x="250806" y="2061228"/>
                </a:lnTo>
                <a:lnTo>
                  <a:pt x="240547" y="2097234"/>
                </a:lnTo>
                <a:lnTo>
                  <a:pt x="225713" y="2135992"/>
                </a:lnTo>
                <a:lnTo>
                  <a:pt x="211366" y="2175065"/>
                </a:lnTo>
                <a:lnTo>
                  <a:pt x="197504" y="2214446"/>
                </a:lnTo>
                <a:lnTo>
                  <a:pt x="184127" y="2254132"/>
                </a:lnTo>
                <a:lnTo>
                  <a:pt x="171232" y="2294115"/>
                </a:lnTo>
                <a:lnTo>
                  <a:pt x="158819" y="2334392"/>
                </a:lnTo>
                <a:lnTo>
                  <a:pt x="146885" y="2374955"/>
                </a:lnTo>
                <a:lnTo>
                  <a:pt x="135429" y="2415801"/>
                </a:lnTo>
                <a:lnTo>
                  <a:pt x="124450" y="2456924"/>
                </a:lnTo>
                <a:lnTo>
                  <a:pt x="113946" y="2498318"/>
                </a:lnTo>
                <a:lnTo>
                  <a:pt x="103916" y="2539977"/>
                </a:lnTo>
                <a:lnTo>
                  <a:pt x="94358" y="2581898"/>
                </a:lnTo>
                <a:lnTo>
                  <a:pt x="85270" y="2624073"/>
                </a:lnTo>
                <a:lnTo>
                  <a:pt x="76652" y="2666498"/>
                </a:lnTo>
                <a:lnTo>
                  <a:pt x="68500" y="2709167"/>
                </a:lnTo>
                <a:lnTo>
                  <a:pt x="60815" y="2752076"/>
                </a:lnTo>
                <a:lnTo>
                  <a:pt x="53595" y="2795218"/>
                </a:lnTo>
                <a:lnTo>
                  <a:pt x="46837" y="2838588"/>
                </a:lnTo>
                <a:lnTo>
                  <a:pt x="40541" y="2882181"/>
                </a:lnTo>
                <a:lnTo>
                  <a:pt x="34705" y="2925991"/>
                </a:lnTo>
                <a:lnTo>
                  <a:pt x="29328" y="2970014"/>
                </a:lnTo>
                <a:lnTo>
                  <a:pt x="24407" y="3014243"/>
                </a:lnTo>
                <a:lnTo>
                  <a:pt x="19942" y="3058673"/>
                </a:lnTo>
                <a:lnTo>
                  <a:pt x="15930" y="3103299"/>
                </a:lnTo>
                <a:lnTo>
                  <a:pt x="12372" y="3148116"/>
                </a:lnTo>
                <a:lnTo>
                  <a:pt x="9264" y="3193118"/>
                </a:lnTo>
                <a:lnTo>
                  <a:pt x="6605" y="3238299"/>
                </a:lnTo>
                <a:lnTo>
                  <a:pt x="4394" y="3283655"/>
                </a:lnTo>
                <a:lnTo>
                  <a:pt x="2630" y="3329180"/>
                </a:lnTo>
                <a:lnTo>
                  <a:pt x="1310" y="3374868"/>
                </a:lnTo>
                <a:lnTo>
                  <a:pt x="434" y="3420715"/>
                </a:lnTo>
                <a:lnTo>
                  <a:pt x="0" y="3466714"/>
                </a:lnTo>
                <a:lnTo>
                  <a:pt x="5" y="3512861"/>
                </a:lnTo>
                <a:lnTo>
                  <a:pt x="450" y="3559149"/>
                </a:lnTo>
                <a:lnTo>
                  <a:pt x="1332" y="3605575"/>
                </a:lnTo>
                <a:lnTo>
                  <a:pt x="2650" y="3652131"/>
                </a:lnTo>
                <a:lnTo>
                  <a:pt x="4401" y="3698814"/>
                </a:lnTo>
                <a:lnTo>
                  <a:pt x="6586" y="3745616"/>
                </a:lnTo>
                <a:lnTo>
                  <a:pt x="9202" y="3792534"/>
                </a:lnTo>
                <a:lnTo>
                  <a:pt x="12247" y="3839562"/>
                </a:lnTo>
                <a:lnTo>
                  <a:pt x="15721" y="3886694"/>
                </a:lnTo>
                <a:lnTo>
                  <a:pt x="19622" y="3933925"/>
                </a:lnTo>
                <a:lnTo>
                  <a:pt x="23947" y="3981249"/>
                </a:lnTo>
                <a:lnTo>
                  <a:pt x="28696" y="4028662"/>
                </a:lnTo>
                <a:lnTo>
                  <a:pt x="33868" y="4076157"/>
                </a:lnTo>
                <a:lnTo>
                  <a:pt x="39460" y="4123730"/>
                </a:lnTo>
                <a:lnTo>
                  <a:pt x="45471" y="4171374"/>
                </a:lnTo>
                <a:lnTo>
                  <a:pt x="51899" y="4219086"/>
                </a:lnTo>
                <a:lnTo>
                  <a:pt x="58744" y="4266858"/>
                </a:lnTo>
                <a:lnTo>
                  <a:pt x="66003" y="4314686"/>
                </a:lnTo>
                <a:lnTo>
                  <a:pt x="73676" y="4362565"/>
                </a:lnTo>
                <a:lnTo>
                  <a:pt x="81760" y="4410489"/>
                </a:lnTo>
                <a:lnTo>
                  <a:pt x="90254" y="4458452"/>
                </a:lnTo>
                <a:lnTo>
                  <a:pt x="99156" y="4506450"/>
                </a:lnTo>
                <a:lnTo>
                  <a:pt x="108465" y="4554477"/>
                </a:lnTo>
                <a:lnTo>
                  <a:pt x="118180" y="4602527"/>
                </a:lnTo>
                <a:lnTo>
                  <a:pt x="128299" y="4650595"/>
                </a:lnTo>
                <a:lnTo>
                  <a:pt x="138820" y="4698676"/>
                </a:lnTo>
                <a:lnTo>
                  <a:pt x="149743" y="4746765"/>
                </a:lnTo>
                <a:lnTo>
                  <a:pt x="161064" y="4794855"/>
                </a:lnTo>
                <a:lnTo>
                  <a:pt x="172784" y="4842942"/>
                </a:lnTo>
                <a:lnTo>
                  <a:pt x="184900" y="4891020"/>
                </a:lnTo>
                <a:lnTo>
                  <a:pt x="197411" y="4939084"/>
                </a:lnTo>
                <a:lnTo>
                  <a:pt x="210315" y="4987129"/>
                </a:lnTo>
                <a:lnTo>
                  <a:pt x="223611" y="5035148"/>
                </a:lnTo>
                <a:lnTo>
                  <a:pt x="237297" y="5083137"/>
                </a:lnTo>
                <a:lnTo>
                  <a:pt x="251372" y="5131090"/>
                </a:lnTo>
                <a:lnTo>
                  <a:pt x="265835" y="5179003"/>
                </a:lnTo>
                <a:lnTo>
                  <a:pt x="280683" y="5226868"/>
                </a:lnTo>
                <a:lnTo>
                  <a:pt x="295916" y="5274682"/>
                </a:lnTo>
                <a:lnTo>
                  <a:pt x="311531" y="5322439"/>
                </a:lnTo>
                <a:lnTo>
                  <a:pt x="327528" y="5370132"/>
                </a:lnTo>
                <a:lnTo>
                  <a:pt x="343905" y="5417758"/>
                </a:lnTo>
                <a:lnTo>
                  <a:pt x="360659" y="5465310"/>
                </a:lnTo>
                <a:lnTo>
                  <a:pt x="377791" y="5512784"/>
                </a:lnTo>
                <a:lnTo>
                  <a:pt x="395297" y="5560173"/>
                </a:lnTo>
                <a:lnTo>
                  <a:pt x="413177" y="5607473"/>
                </a:lnTo>
                <a:lnTo>
                  <a:pt x="431430" y="5654678"/>
                </a:lnTo>
                <a:lnTo>
                  <a:pt x="450053" y="5701782"/>
                </a:lnTo>
                <a:lnTo>
                  <a:pt x="469045" y="5748781"/>
                </a:lnTo>
                <a:lnTo>
                  <a:pt x="488405" y="5795668"/>
                </a:lnTo>
                <a:lnTo>
                  <a:pt x="508131" y="5842439"/>
                </a:lnTo>
                <a:lnTo>
                  <a:pt x="528222" y="5889088"/>
                </a:lnTo>
                <a:lnTo>
                  <a:pt x="548676" y="5935609"/>
                </a:lnTo>
                <a:lnTo>
                  <a:pt x="569491" y="5981998"/>
                </a:lnTo>
                <a:lnTo>
                  <a:pt x="590666" y="6028249"/>
                </a:lnTo>
                <a:lnTo>
                  <a:pt x="612200" y="6074357"/>
                </a:lnTo>
                <a:lnTo>
                  <a:pt x="634091" y="6120315"/>
                </a:lnTo>
                <a:lnTo>
                  <a:pt x="656338" y="6166120"/>
                </a:lnTo>
                <a:lnTo>
                  <a:pt x="678938" y="6211764"/>
                </a:lnTo>
                <a:lnTo>
                  <a:pt x="701891" y="6257244"/>
                </a:lnTo>
                <a:lnTo>
                  <a:pt x="725195" y="6302553"/>
                </a:lnTo>
                <a:lnTo>
                  <a:pt x="748848" y="6347687"/>
                </a:lnTo>
                <a:lnTo>
                  <a:pt x="772850" y="6392639"/>
                </a:lnTo>
                <a:lnTo>
                  <a:pt x="797198" y="6437405"/>
                </a:lnTo>
                <a:lnTo>
                  <a:pt x="821891" y="6481979"/>
                </a:lnTo>
                <a:lnTo>
                  <a:pt x="846927" y="6526356"/>
                </a:lnTo>
                <a:lnTo>
                  <a:pt x="872305" y="6570529"/>
                </a:lnTo>
                <a:lnTo>
                  <a:pt x="898023" y="6614495"/>
                </a:lnTo>
                <a:lnTo>
                  <a:pt x="924081" y="6658247"/>
                </a:lnTo>
                <a:lnTo>
                  <a:pt x="950475" y="6701781"/>
                </a:lnTo>
                <a:lnTo>
                  <a:pt x="977206" y="6745090"/>
                </a:lnTo>
                <a:lnTo>
                  <a:pt x="1004271" y="6788169"/>
                </a:lnTo>
                <a:lnTo>
                  <a:pt x="1031669" y="6831014"/>
                </a:lnTo>
                <a:lnTo>
                  <a:pt x="1059398" y="6873618"/>
                </a:lnTo>
                <a:lnTo>
                  <a:pt x="1087456" y="6915976"/>
                </a:lnTo>
                <a:lnTo>
                  <a:pt x="1115844" y="6958083"/>
                </a:lnTo>
                <a:lnTo>
                  <a:pt x="1144557" y="6999934"/>
                </a:lnTo>
                <a:lnTo>
                  <a:pt x="1173597" y="7041522"/>
                </a:lnTo>
                <a:lnTo>
                  <a:pt x="1202959" y="7082843"/>
                </a:lnTo>
                <a:lnTo>
                  <a:pt x="1232644" y="7123892"/>
                </a:lnTo>
                <a:lnTo>
                  <a:pt x="1262650" y="7164662"/>
                </a:lnTo>
                <a:lnTo>
                  <a:pt x="1292975" y="7205149"/>
                </a:lnTo>
                <a:lnTo>
                  <a:pt x="1323618" y="7245347"/>
                </a:lnTo>
                <a:lnTo>
                  <a:pt x="1354577" y="7285250"/>
                </a:lnTo>
                <a:lnTo>
                  <a:pt x="1385850" y="7324854"/>
                </a:lnTo>
                <a:lnTo>
                  <a:pt x="1417437" y="7364153"/>
                </a:lnTo>
                <a:lnTo>
                  <a:pt x="1449335" y="7403142"/>
                </a:lnTo>
                <a:lnTo>
                  <a:pt x="1481543" y="7441814"/>
                </a:lnTo>
                <a:lnTo>
                  <a:pt x="1514060" y="7480166"/>
                </a:lnTo>
                <a:lnTo>
                  <a:pt x="1546884" y="7518190"/>
                </a:lnTo>
                <a:lnTo>
                  <a:pt x="1580014" y="7555883"/>
                </a:lnTo>
                <a:lnTo>
                  <a:pt x="1613448" y="7593239"/>
                </a:lnTo>
                <a:lnTo>
                  <a:pt x="1647184" y="7630251"/>
                </a:lnTo>
                <a:lnTo>
                  <a:pt x="1681221" y="7666916"/>
                </a:lnTo>
                <a:lnTo>
                  <a:pt x="1715558" y="7703227"/>
                </a:lnTo>
                <a:lnTo>
                  <a:pt x="1725523" y="7713571"/>
                </a:lnTo>
                <a:lnTo>
                  <a:pt x="3727581" y="7713571"/>
                </a:lnTo>
                <a:lnTo>
                  <a:pt x="3727581" y="2147"/>
                </a:lnTo>
                <a:lnTo>
                  <a:pt x="3663134" y="633"/>
                </a:lnTo>
                <a:lnTo>
                  <a:pt x="3613474" y="68"/>
                </a:lnTo>
                <a:lnTo>
                  <a:pt x="3564031" y="0"/>
                </a:lnTo>
                <a:close/>
              </a:path>
            </a:pathLst>
          </a:custGeom>
          <a:solidFill>
            <a:srgbClr val="FFBC49"/>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5" name="Google Shape;185;p9"/>
          <p:cNvSpPr/>
          <p:nvPr/>
        </p:nvSpPr>
        <p:spPr>
          <a:xfrm>
            <a:off x="8127607" y="3443752"/>
            <a:ext cx="3381900" cy="461700"/>
          </a:xfrm>
          <a:prstGeom prst="rect">
            <a:avLst/>
          </a:prstGeom>
          <a:noFill/>
          <a:ln>
            <a:noFill/>
          </a:ln>
        </p:spPr>
        <p:txBody>
          <a:bodyPr spcFirstLastPara="1" wrap="square" lIns="91425" tIns="45700" rIns="91425" bIns="45700" anchor="t" anchorCtr="0">
            <a:noAutofit/>
          </a:bodyPr>
          <a:lstStyle/>
          <a:p>
            <a:pPr marL="361950" lvl="0" indent="0" algn="l" rtl="0">
              <a:lnSpc>
                <a:spcPct val="100000"/>
              </a:lnSpc>
              <a:spcBef>
                <a:spcPts val="0"/>
              </a:spcBef>
              <a:spcAft>
                <a:spcPts val="0"/>
              </a:spcAft>
              <a:buNone/>
            </a:pPr>
            <a:r>
              <a:rPr lang="en-PH" sz="2400" b="1" u="sng">
                <a:solidFill>
                  <a:srgbClr val="FFFFFF"/>
                </a:solidFill>
                <a:latin typeface="Avenir"/>
                <a:ea typeface="Avenir"/>
                <a:cs typeface="Avenir"/>
                <a:sym typeface="Avenir"/>
              </a:rPr>
              <a:t>Get Started for Free</a:t>
            </a:r>
            <a:endParaRPr sz="2400">
              <a:latin typeface="Avenir"/>
              <a:ea typeface="Avenir"/>
              <a:cs typeface="Avenir"/>
              <a:sym typeface="Avenir"/>
            </a:endParaRPr>
          </a:p>
        </p:txBody>
      </p:sp>
      <p:sp>
        <p:nvSpPr>
          <p:cNvPr id="186" name="Google Shape;186;p9"/>
          <p:cNvSpPr/>
          <p:nvPr/>
        </p:nvSpPr>
        <p:spPr>
          <a:xfrm>
            <a:off x="7821338" y="3072625"/>
            <a:ext cx="4461600" cy="1184700"/>
          </a:xfrm>
          <a:prstGeom prst="rect">
            <a:avLst/>
          </a:prstGeom>
          <a:solidFill>
            <a:srgbClr val="0F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94494229-B184-79F4-189A-49867ECA124C}"/>
              </a:ext>
            </a:extLst>
          </p:cNvPr>
          <p:cNvPicPr>
            <a:picLocks noChangeAspect="1"/>
          </p:cNvPicPr>
          <p:nvPr/>
        </p:nvPicPr>
        <p:blipFill>
          <a:blip r:embed="rId3"/>
          <a:stretch>
            <a:fillRect/>
          </a:stretch>
        </p:blipFill>
        <p:spPr>
          <a:xfrm>
            <a:off x="3997325" y="3443752"/>
            <a:ext cx="12635688" cy="644314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88A5-7D91-9F72-19CF-4A18C013785B}"/>
              </a:ext>
            </a:extLst>
          </p:cNvPr>
          <p:cNvSpPr>
            <a:spLocks noGrp="1"/>
          </p:cNvSpPr>
          <p:nvPr>
            <p:ph type="title"/>
          </p:nvPr>
        </p:nvSpPr>
        <p:spPr>
          <a:xfrm>
            <a:off x="3657199" y="1118155"/>
            <a:ext cx="12789700" cy="1592744"/>
          </a:xfrm>
        </p:spPr>
        <p:txBody>
          <a:bodyPr/>
          <a:lstStyle/>
          <a:p>
            <a:pPr algn="ctr"/>
            <a:r>
              <a:rPr lang="en-IN" sz="5400" dirty="0"/>
              <a:t>Evolutionary Data Analysis</a:t>
            </a:r>
            <a:br>
              <a:rPr lang="en-IN" sz="5400" dirty="0">
                <a:sym typeface="Lato"/>
              </a:rPr>
            </a:br>
            <a:endParaRPr lang="en-IN" dirty="0"/>
          </a:p>
        </p:txBody>
      </p:sp>
      <p:sp>
        <p:nvSpPr>
          <p:cNvPr id="10" name="Google Shape;183;p9">
            <a:extLst>
              <a:ext uri="{FF2B5EF4-FFF2-40B4-BE49-F238E27FC236}">
                <a16:creationId xmlns:a16="http://schemas.microsoft.com/office/drawing/2014/main" id="{0DCA983B-950C-66F5-1CDA-2B134A253C7D}"/>
              </a:ext>
            </a:extLst>
          </p:cNvPr>
          <p:cNvSpPr>
            <a:spLocks noGrp="1"/>
          </p:cNvSpPr>
          <p:nvPr>
            <p:ph type="body" idx="1"/>
          </p:nvPr>
        </p:nvSpPr>
        <p:spPr>
          <a:xfrm>
            <a:off x="0" y="2206625"/>
            <a:ext cx="3484180" cy="7902575"/>
          </a:xfrm>
          <a:custGeom>
            <a:avLst/>
            <a:gdLst/>
            <a:ahLst/>
            <a:cxnLst/>
            <a:rect l="l" t="t" r="r" b="b"/>
            <a:pathLst>
              <a:path w="3997325" h="6320155" extrusionOk="0">
                <a:moveTo>
                  <a:pt x="0" y="0"/>
                </a:moveTo>
                <a:lnTo>
                  <a:pt x="0" y="6320139"/>
                </a:lnTo>
                <a:lnTo>
                  <a:pt x="207818" y="6277573"/>
                </a:lnTo>
                <a:lnTo>
                  <a:pt x="422674" y="6229727"/>
                </a:lnTo>
                <a:lnTo>
                  <a:pt x="695142" y="6164167"/>
                </a:lnTo>
                <a:lnTo>
                  <a:pt x="963856" y="6094396"/>
                </a:lnTo>
                <a:lnTo>
                  <a:pt x="1170300" y="6037114"/>
                </a:lnTo>
                <a:lnTo>
                  <a:pt x="1364360" y="5979824"/>
                </a:lnTo>
                <a:lnTo>
                  <a:pt x="1499108" y="5937572"/>
                </a:lnTo>
                <a:lnTo>
                  <a:pt x="1582759" y="5910023"/>
                </a:lnTo>
                <a:lnTo>
                  <a:pt x="1660818" y="5883145"/>
                </a:lnTo>
                <a:lnTo>
                  <a:pt x="1732730" y="5857087"/>
                </a:lnTo>
                <a:lnTo>
                  <a:pt x="1797942" y="5831998"/>
                </a:lnTo>
                <a:lnTo>
                  <a:pt x="1845189" y="5810745"/>
                </a:lnTo>
                <a:lnTo>
                  <a:pt x="1892577" y="5788622"/>
                </a:lnTo>
                <a:lnTo>
                  <a:pt x="1940072" y="5765655"/>
                </a:lnTo>
                <a:lnTo>
                  <a:pt x="1987640" y="5741874"/>
                </a:lnTo>
                <a:lnTo>
                  <a:pt x="2035247" y="5717307"/>
                </a:lnTo>
                <a:lnTo>
                  <a:pt x="2082859" y="5691981"/>
                </a:lnTo>
                <a:lnTo>
                  <a:pt x="2130441" y="5665925"/>
                </a:lnTo>
                <a:lnTo>
                  <a:pt x="2177959" y="5639168"/>
                </a:lnTo>
                <a:lnTo>
                  <a:pt x="2225380" y="5611737"/>
                </a:lnTo>
                <a:lnTo>
                  <a:pt x="2272668" y="5583660"/>
                </a:lnTo>
                <a:lnTo>
                  <a:pt x="2319790" y="5554966"/>
                </a:lnTo>
                <a:lnTo>
                  <a:pt x="2366711" y="5525684"/>
                </a:lnTo>
                <a:lnTo>
                  <a:pt x="2413398" y="5495840"/>
                </a:lnTo>
                <a:lnTo>
                  <a:pt x="2459815" y="5465464"/>
                </a:lnTo>
                <a:lnTo>
                  <a:pt x="2505930" y="5434583"/>
                </a:lnTo>
                <a:lnTo>
                  <a:pt x="2551708" y="5403226"/>
                </a:lnTo>
                <a:lnTo>
                  <a:pt x="2597114" y="5371422"/>
                </a:lnTo>
                <a:lnTo>
                  <a:pt x="2642115" y="5339197"/>
                </a:lnTo>
                <a:lnTo>
                  <a:pt x="2686675" y="5306581"/>
                </a:lnTo>
                <a:lnTo>
                  <a:pt x="2730762" y="5273601"/>
                </a:lnTo>
                <a:lnTo>
                  <a:pt x="2774341" y="5240286"/>
                </a:lnTo>
                <a:lnTo>
                  <a:pt x="2817378" y="5206665"/>
                </a:lnTo>
                <a:lnTo>
                  <a:pt x="2859838" y="5172764"/>
                </a:lnTo>
                <a:lnTo>
                  <a:pt x="2901687" y="5138613"/>
                </a:lnTo>
                <a:lnTo>
                  <a:pt x="2942891" y="5104240"/>
                </a:lnTo>
                <a:lnTo>
                  <a:pt x="2983417" y="5069672"/>
                </a:lnTo>
                <a:lnTo>
                  <a:pt x="3023229" y="5034939"/>
                </a:lnTo>
                <a:lnTo>
                  <a:pt x="3062294" y="5000067"/>
                </a:lnTo>
                <a:lnTo>
                  <a:pt x="3100577" y="4965086"/>
                </a:lnTo>
                <a:lnTo>
                  <a:pt x="3138045" y="4930024"/>
                </a:lnTo>
                <a:lnTo>
                  <a:pt x="3174662" y="4894909"/>
                </a:lnTo>
                <a:lnTo>
                  <a:pt x="3210396" y="4859768"/>
                </a:lnTo>
                <a:lnTo>
                  <a:pt x="3245211" y="4824631"/>
                </a:lnTo>
                <a:lnTo>
                  <a:pt x="3279074" y="4789526"/>
                </a:lnTo>
                <a:lnTo>
                  <a:pt x="3311950" y="4754480"/>
                </a:lnTo>
                <a:lnTo>
                  <a:pt x="3343805" y="4719522"/>
                </a:lnTo>
                <a:lnTo>
                  <a:pt x="3374605" y="4684680"/>
                </a:lnTo>
                <a:lnTo>
                  <a:pt x="3404316" y="4649982"/>
                </a:lnTo>
                <a:lnTo>
                  <a:pt x="3432904" y="4615456"/>
                </a:lnTo>
                <a:lnTo>
                  <a:pt x="3460334" y="4581132"/>
                </a:lnTo>
                <a:lnTo>
                  <a:pt x="3486573" y="4547036"/>
                </a:lnTo>
                <a:lnTo>
                  <a:pt x="3511585" y="4513197"/>
                </a:lnTo>
                <a:lnTo>
                  <a:pt x="3535337" y="4479644"/>
                </a:lnTo>
                <a:lnTo>
                  <a:pt x="3557795" y="4446404"/>
                </a:lnTo>
                <a:lnTo>
                  <a:pt x="3578925" y="4413506"/>
                </a:lnTo>
                <a:lnTo>
                  <a:pt x="3617062" y="4348847"/>
                </a:lnTo>
                <a:lnTo>
                  <a:pt x="3634001" y="4317143"/>
                </a:lnTo>
                <a:lnTo>
                  <a:pt x="3659878" y="4273276"/>
                </a:lnTo>
                <a:lnTo>
                  <a:pt x="3684772" y="4229205"/>
                </a:lnTo>
                <a:lnTo>
                  <a:pt x="3708685" y="4184941"/>
                </a:lnTo>
                <a:lnTo>
                  <a:pt x="3731621" y="4140497"/>
                </a:lnTo>
                <a:lnTo>
                  <a:pt x="3753583" y="4095887"/>
                </a:lnTo>
                <a:lnTo>
                  <a:pt x="3774574" y="4051122"/>
                </a:lnTo>
                <a:lnTo>
                  <a:pt x="3794597" y="4006216"/>
                </a:lnTo>
                <a:lnTo>
                  <a:pt x="3813655" y="3961180"/>
                </a:lnTo>
                <a:lnTo>
                  <a:pt x="3831752" y="3916027"/>
                </a:lnTo>
                <a:lnTo>
                  <a:pt x="3848890" y="3870770"/>
                </a:lnTo>
                <a:lnTo>
                  <a:pt x="3865073" y="3825422"/>
                </a:lnTo>
                <a:lnTo>
                  <a:pt x="3880304" y="3779995"/>
                </a:lnTo>
                <a:lnTo>
                  <a:pt x="3894585" y="3734501"/>
                </a:lnTo>
                <a:lnTo>
                  <a:pt x="3907921" y="3688953"/>
                </a:lnTo>
                <a:lnTo>
                  <a:pt x="3920314" y="3643364"/>
                </a:lnTo>
                <a:lnTo>
                  <a:pt x="3931767" y="3597746"/>
                </a:lnTo>
                <a:lnTo>
                  <a:pt x="3942284" y="3552112"/>
                </a:lnTo>
                <a:lnTo>
                  <a:pt x="3951867" y="3506474"/>
                </a:lnTo>
                <a:lnTo>
                  <a:pt x="3960521" y="3460845"/>
                </a:lnTo>
                <a:lnTo>
                  <a:pt x="3968247" y="3415238"/>
                </a:lnTo>
                <a:lnTo>
                  <a:pt x="3975049" y="3369665"/>
                </a:lnTo>
                <a:lnTo>
                  <a:pt x="3980930" y="3324138"/>
                </a:lnTo>
                <a:lnTo>
                  <a:pt x="3985894" y="3278670"/>
                </a:lnTo>
                <a:lnTo>
                  <a:pt x="3989943" y="3233274"/>
                </a:lnTo>
                <a:lnTo>
                  <a:pt x="3993080" y="3187963"/>
                </a:lnTo>
                <a:lnTo>
                  <a:pt x="3995310" y="3142748"/>
                </a:lnTo>
                <a:lnTo>
                  <a:pt x="3996634" y="3097643"/>
                </a:lnTo>
                <a:lnTo>
                  <a:pt x="3997056" y="3052659"/>
                </a:lnTo>
                <a:lnTo>
                  <a:pt x="3996580" y="3007810"/>
                </a:lnTo>
                <a:lnTo>
                  <a:pt x="3995207" y="2963108"/>
                </a:lnTo>
                <a:lnTo>
                  <a:pt x="3992942" y="2918566"/>
                </a:lnTo>
                <a:lnTo>
                  <a:pt x="3989788" y="2874196"/>
                </a:lnTo>
                <a:lnTo>
                  <a:pt x="3985747" y="2830011"/>
                </a:lnTo>
                <a:lnTo>
                  <a:pt x="3980823" y="2786023"/>
                </a:lnTo>
                <a:lnTo>
                  <a:pt x="3975020" y="2742245"/>
                </a:lnTo>
                <a:lnTo>
                  <a:pt x="3968339" y="2698690"/>
                </a:lnTo>
                <a:lnTo>
                  <a:pt x="3960784" y="2655370"/>
                </a:lnTo>
                <a:lnTo>
                  <a:pt x="3952359" y="2612297"/>
                </a:lnTo>
                <a:lnTo>
                  <a:pt x="3943066" y="2569484"/>
                </a:lnTo>
                <a:lnTo>
                  <a:pt x="3932909" y="2526944"/>
                </a:lnTo>
                <a:lnTo>
                  <a:pt x="3921891" y="2484689"/>
                </a:lnTo>
                <a:lnTo>
                  <a:pt x="3910015" y="2442732"/>
                </a:lnTo>
                <a:lnTo>
                  <a:pt x="3897284" y="2401086"/>
                </a:lnTo>
                <a:lnTo>
                  <a:pt x="3883701" y="2359763"/>
                </a:lnTo>
                <a:lnTo>
                  <a:pt x="3869269" y="2318775"/>
                </a:lnTo>
                <a:lnTo>
                  <a:pt x="3853992" y="2278135"/>
                </a:lnTo>
                <a:lnTo>
                  <a:pt x="3837872" y="2237855"/>
                </a:lnTo>
                <a:lnTo>
                  <a:pt x="3820913" y="2197949"/>
                </a:lnTo>
                <a:lnTo>
                  <a:pt x="3803118" y="2158429"/>
                </a:lnTo>
                <a:lnTo>
                  <a:pt x="3784490" y="2119307"/>
                </a:lnTo>
                <a:lnTo>
                  <a:pt x="3765033" y="2080596"/>
                </a:lnTo>
                <a:lnTo>
                  <a:pt x="3744748" y="2042309"/>
                </a:lnTo>
                <a:lnTo>
                  <a:pt x="3723640" y="2004457"/>
                </a:lnTo>
                <a:lnTo>
                  <a:pt x="3701712" y="1967054"/>
                </a:lnTo>
                <a:lnTo>
                  <a:pt x="3678966" y="1930112"/>
                </a:lnTo>
                <a:lnTo>
                  <a:pt x="3655406" y="1893644"/>
                </a:lnTo>
                <a:lnTo>
                  <a:pt x="3631035" y="1857663"/>
                </a:lnTo>
                <a:lnTo>
                  <a:pt x="3605856" y="1822180"/>
                </a:lnTo>
                <a:lnTo>
                  <a:pt x="3579873" y="1787208"/>
                </a:lnTo>
                <a:lnTo>
                  <a:pt x="3553087" y="1752760"/>
                </a:lnTo>
                <a:lnTo>
                  <a:pt x="3525504" y="1718849"/>
                </a:lnTo>
                <a:lnTo>
                  <a:pt x="3497125" y="1685487"/>
                </a:lnTo>
                <a:lnTo>
                  <a:pt x="3467954" y="1652687"/>
                </a:lnTo>
                <a:lnTo>
                  <a:pt x="3437993" y="1620461"/>
                </a:lnTo>
                <a:lnTo>
                  <a:pt x="3407247" y="1588822"/>
                </a:lnTo>
                <a:lnTo>
                  <a:pt x="3375718" y="1557782"/>
                </a:lnTo>
                <a:lnTo>
                  <a:pt x="3343410" y="1527353"/>
                </a:lnTo>
                <a:lnTo>
                  <a:pt x="3310325" y="1497550"/>
                </a:lnTo>
                <a:lnTo>
                  <a:pt x="3276466" y="1468383"/>
                </a:lnTo>
                <a:lnTo>
                  <a:pt x="3241838" y="1439866"/>
                </a:lnTo>
                <a:lnTo>
                  <a:pt x="3206442" y="1412011"/>
                </a:lnTo>
                <a:lnTo>
                  <a:pt x="3170282" y="1384831"/>
                </a:lnTo>
                <a:lnTo>
                  <a:pt x="3133362" y="1358338"/>
                </a:lnTo>
                <a:lnTo>
                  <a:pt x="3095683" y="1332545"/>
                </a:lnTo>
                <a:lnTo>
                  <a:pt x="3057251" y="1307464"/>
                </a:lnTo>
                <a:lnTo>
                  <a:pt x="3018066" y="1283108"/>
                </a:lnTo>
                <a:lnTo>
                  <a:pt x="2978134" y="1259490"/>
                </a:lnTo>
                <a:lnTo>
                  <a:pt x="2937456" y="1236622"/>
                </a:lnTo>
                <a:lnTo>
                  <a:pt x="2896037" y="1214517"/>
                </a:lnTo>
                <a:lnTo>
                  <a:pt x="2853878" y="1193186"/>
                </a:lnTo>
                <a:lnTo>
                  <a:pt x="2810326" y="1168064"/>
                </a:lnTo>
                <a:lnTo>
                  <a:pt x="2765675" y="1142798"/>
                </a:lnTo>
                <a:lnTo>
                  <a:pt x="2673493" y="1092023"/>
                </a:lnTo>
                <a:lnTo>
                  <a:pt x="2578163" y="1041241"/>
                </a:lnTo>
                <a:lnTo>
                  <a:pt x="2480517" y="990832"/>
                </a:lnTo>
                <a:lnTo>
                  <a:pt x="2381386" y="941176"/>
                </a:lnTo>
                <a:lnTo>
                  <a:pt x="2281601" y="892655"/>
                </a:lnTo>
                <a:lnTo>
                  <a:pt x="2181993" y="845648"/>
                </a:lnTo>
                <a:lnTo>
                  <a:pt x="2083394" y="800535"/>
                </a:lnTo>
                <a:lnTo>
                  <a:pt x="1986635" y="757697"/>
                </a:lnTo>
                <a:lnTo>
                  <a:pt x="1892547" y="717515"/>
                </a:lnTo>
                <a:lnTo>
                  <a:pt x="1801962" y="680368"/>
                </a:lnTo>
                <a:lnTo>
                  <a:pt x="1758242" y="663051"/>
                </a:lnTo>
                <a:lnTo>
                  <a:pt x="1715710" y="646636"/>
                </a:lnTo>
                <a:lnTo>
                  <a:pt x="1674469" y="631170"/>
                </a:lnTo>
                <a:lnTo>
                  <a:pt x="1634623" y="616701"/>
                </a:lnTo>
                <a:lnTo>
                  <a:pt x="1596277" y="603275"/>
                </a:lnTo>
                <a:lnTo>
                  <a:pt x="1559533" y="590942"/>
                </a:lnTo>
                <a:lnTo>
                  <a:pt x="1491270" y="569739"/>
                </a:lnTo>
                <a:lnTo>
                  <a:pt x="0" y="0"/>
                </a:lnTo>
                <a:close/>
              </a:path>
            </a:pathLst>
          </a:custGeom>
          <a:solidFill>
            <a:srgbClr val="FFBC49"/>
          </a:solidFill>
          <a:ln>
            <a:noFill/>
          </a:ln>
        </p:spPr>
        <p:txBody>
          <a:bodyPr spcFirstLastPara="1" wrap="square" lIns="0" tIns="0" rIns="0" bIns="0" anchor="t" anchorCtr="0">
            <a:noAutofit/>
          </a:bodyPr>
          <a:lstStyle/>
          <a:p>
            <a:endParaRPr lang="en-IN" dirty="0"/>
          </a:p>
        </p:txBody>
      </p:sp>
      <p:sp>
        <p:nvSpPr>
          <p:cNvPr id="11" name="Google Shape;183;p9">
            <a:extLst>
              <a:ext uri="{FF2B5EF4-FFF2-40B4-BE49-F238E27FC236}">
                <a16:creationId xmlns:a16="http://schemas.microsoft.com/office/drawing/2014/main" id="{42A87F88-4593-0DEE-23BC-CEAA4A9F9737}"/>
              </a:ext>
            </a:extLst>
          </p:cNvPr>
          <p:cNvSpPr>
            <a:spLocks noGrp="1"/>
          </p:cNvSpPr>
          <p:nvPr>
            <p:ph type="body" idx="2"/>
          </p:nvPr>
        </p:nvSpPr>
        <p:spPr>
          <a:xfrm flipH="1">
            <a:off x="17688908" y="2601913"/>
            <a:ext cx="2415191" cy="7462837"/>
          </a:xfrm>
          <a:custGeom>
            <a:avLst/>
            <a:gdLst/>
            <a:ahLst/>
            <a:cxnLst/>
            <a:rect l="l" t="t" r="r" b="b"/>
            <a:pathLst>
              <a:path w="3997325" h="6320155" extrusionOk="0">
                <a:moveTo>
                  <a:pt x="0" y="0"/>
                </a:moveTo>
                <a:lnTo>
                  <a:pt x="0" y="6320139"/>
                </a:lnTo>
                <a:lnTo>
                  <a:pt x="207818" y="6277573"/>
                </a:lnTo>
                <a:lnTo>
                  <a:pt x="422674" y="6229727"/>
                </a:lnTo>
                <a:lnTo>
                  <a:pt x="695142" y="6164167"/>
                </a:lnTo>
                <a:lnTo>
                  <a:pt x="963856" y="6094396"/>
                </a:lnTo>
                <a:lnTo>
                  <a:pt x="1170300" y="6037114"/>
                </a:lnTo>
                <a:lnTo>
                  <a:pt x="1364360" y="5979824"/>
                </a:lnTo>
                <a:lnTo>
                  <a:pt x="1499108" y="5937572"/>
                </a:lnTo>
                <a:lnTo>
                  <a:pt x="1582759" y="5910023"/>
                </a:lnTo>
                <a:lnTo>
                  <a:pt x="1660818" y="5883145"/>
                </a:lnTo>
                <a:lnTo>
                  <a:pt x="1732730" y="5857087"/>
                </a:lnTo>
                <a:lnTo>
                  <a:pt x="1797942" y="5831998"/>
                </a:lnTo>
                <a:lnTo>
                  <a:pt x="1845189" y="5810745"/>
                </a:lnTo>
                <a:lnTo>
                  <a:pt x="1892577" y="5788622"/>
                </a:lnTo>
                <a:lnTo>
                  <a:pt x="1940072" y="5765655"/>
                </a:lnTo>
                <a:lnTo>
                  <a:pt x="1987640" y="5741874"/>
                </a:lnTo>
                <a:lnTo>
                  <a:pt x="2035247" y="5717307"/>
                </a:lnTo>
                <a:lnTo>
                  <a:pt x="2082859" y="5691981"/>
                </a:lnTo>
                <a:lnTo>
                  <a:pt x="2130441" y="5665925"/>
                </a:lnTo>
                <a:lnTo>
                  <a:pt x="2177959" y="5639168"/>
                </a:lnTo>
                <a:lnTo>
                  <a:pt x="2225380" y="5611737"/>
                </a:lnTo>
                <a:lnTo>
                  <a:pt x="2272668" y="5583660"/>
                </a:lnTo>
                <a:lnTo>
                  <a:pt x="2319790" y="5554966"/>
                </a:lnTo>
                <a:lnTo>
                  <a:pt x="2366711" y="5525684"/>
                </a:lnTo>
                <a:lnTo>
                  <a:pt x="2413398" y="5495840"/>
                </a:lnTo>
                <a:lnTo>
                  <a:pt x="2459815" y="5465464"/>
                </a:lnTo>
                <a:lnTo>
                  <a:pt x="2505930" y="5434583"/>
                </a:lnTo>
                <a:lnTo>
                  <a:pt x="2551708" y="5403226"/>
                </a:lnTo>
                <a:lnTo>
                  <a:pt x="2597114" y="5371422"/>
                </a:lnTo>
                <a:lnTo>
                  <a:pt x="2642115" y="5339197"/>
                </a:lnTo>
                <a:lnTo>
                  <a:pt x="2686675" y="5306581"/>
                </a:lnTo>
                <a:lnTo>
                  <a:pt x="2730762" y="5273601"/>
                </a:lnTo>
                <a:lnTo>
                  <a:pt x="2774341" y="5240286"/>
                </a:lnTo>
                <a:lnTo>
                  <a:pt x="2817378" y="5206665"/>
                </a:lnTo>
                <a:lnTo>
                  <a:pt x="2859838" y="5172764"/>
                </a:lnTo>
                <a:lnTo>
                  <a:pt x="2901687" y="5138613"/>
                </a:lnTo>
                <a:lnTo>
                  <a:pt x="2942891" y="5104240"/>
                </a:lnTo>
                <a:lnTo>
                  <a:pt x="2983417" y="5069672"/>
                </a:lnTo>
                <a:lnTo>
                  <a:pt x="3023229" y="5034939"/>
                </a:lnTo>
                <a:lnTo>
                  <a:pt x="3062294" y="5000067"/>
                </a:lnTo>
                <a:lnTo>
                  <a:pt x="3100577" y="4965086"/>
                </a:lnTo>
                <a:lnTo>
                  <a:pt x="3138045" y="4930024"/>
                </a:lnTo>
                <a:lnTo>
                  <a:pt x="3174662" y="4894909"/>
                </a:lnTo>
                <a:lnTo>
                  <a:pt x="3210396" y="4859768"/>
                </a:lnTo>
                <a:lnTo>
                  <a:pt x="3245211" y="4824631"/>
                </a:lnTo>
                <a:lnTo>
                  <a:pt x="3279074" y="4789526"/>
                </a:lnTo>
                <a:lnTo>
                  <a:pt x="3311950" y="4754480"/>
                </a:lnTo>
                <a:lnTo>
                  <a:pt x="3343805" y="4719522"/>
                </a:lnTo>
                <a:lnTo>
                  <a:pt x="3374605" y="4684680"/>
                </a:lnTo>
                <a:lnTo>
                  <a:pt x="3404316" y="4649982"/>
                </a:lnTo>
                <a:lnTo>
                  <a:pt x="3432904" y="4615456"/>
                </a:lnTo>
                <a:lnTo>
                  <a:pt x="3460334" y="4581132"/>
                </a:lnTo>
                <a:lnTo>
                  <a:pt x="3486573" y="4547036"/>
                </a:lnTo>
                <a:lnTo>
                  <a:pt x="3511585" y="4513197"/>
                </a:lnTo>
                <a:lnTo>
                  <a:pt x="3535337" y="4479644"/>
                </a:lnTo>
                <a:lnTo>
                  <a:pt x="3557795" y="4446404"/>
                </a:lnTo>
                <a:lnTo>
                  <a:pt x="3578925" y="4413506"/>
                </a:lnTo>
                <a:lnTo>
                  <a:pt x="3617062" y="4348847"/>
                </a:lnTo>
                <a:lnTo>
                  <a:pt x="3634001" y="4317143"/>
                </a:lnTo>
                <a:lnTo>
                  <a:pt x="3659878" y="4273276"/>
                </a:lnTo>
                <a:lnTo>
                  <a:pt x="3684772" y="4229205"/>
                </a:lnTo>
                <a:lnTo>
                  <a:pt x="3708685" y="4184941"/>
                </a:lnTo>
                <a:lnTo>
                  <a:pt x="3731621" y="4140497"/>
                </a:lnTo>
                <a:lnTo>
                  <a:pt x="3753583" y="4095887"/>
                </a:lnTo>
                <a:lnTo>
                  <a:pt x="3774574" y="4051122"/>
                </a:lnTo>
                <a:lnTo>
                  <a:pt x="3794597" y="4006216"/>
                </a:lnTo>
                <a:lnTo>
                  <a:pt x="3813655" y="3961180"/>
                </a:lnTo>
                <a:lnTo>
                  <a:pt x="3831752" y="3916027"/>
                </a:lnTo>
                <a:lnTo>
                  <a:pt x="3848890" y="3870770"/>
                </a:lnTo>
                <a:lnTo>
                  <a:pt x="3865073" y="3825422"/>
                </a:lnTo>
                <a:lnTo>
                  <a:pt x="3880304" y="3779995"/>
                </a:lnTo>
                <a:lnTo>
                  <a:pt x="3894585" y="3734501"/>
                </a:lnTo>
                <a:lnTo>
                  <a:pt x="3907921" y="3688953"/>
                </a:lnTo>
                <a:lnTo>
                  <a:pt x="3920314" y="3643364"/>
                </a:lnTo>
                <a:lnTo>
                  <a:pt x="3931767" y="3597746"/>
                </a:lnTo>
                <a:lnTo>
                  <a:pt x="3942284" y="3552112"/>
                </a:lnTo>
                <a:lnTo>
                  <a:pt x="3951867" y="3506474"/>
                </a:lnTo>
                <a:lnTo>
                  <a:pt x="3960521" y="3460845"/>
                </a:lnTo>
                <a:lnTo>
                  <a:pt x="3968247" y="3415238"/>
                </a:lnTo>
                <a:lnTo>
                  <a:pt x="3975049" y="3369665"/>
                </a:lnTo>
                <a:lnTo>
                  <a:pt x="3980930" y="3324138"/>
                </a:lnTo>
                <a:lnTo>
                  <a:pt x="3985894" y="3278670"/>
                </a:lnTo>
                <a:lnTo>
                  <a:pt x="3989943" y="3233274"/>
                </a:lnTo>
                <a:lnTo>
                  <a:pt x="3993080" y="3187963"/>
                </a:lnTo>
                <a:lnTo>
                  <a:pt x="3995310" y="3142748"/>
                </a:lnTo>
                <a:lnTo>
                  <a:pt x="3996634" y="3097643"/>
                </a:lnTo>
                <a:lnTo>
                  <a:pt x="3997056" y="3052659"/>
                </a:lnTo>
                <a:lnTo>
                  <a:pt x="3996580" y="3007810"/>
                </a:lnTo>
                <a:lnTo>
                  <a:pt x="3995207" y="2963108"/>
                </a:lnTo>
                <a:lnTo>
                  <a:pt x="3992942" y="2918566"/>
                </a:lnTo>
                <a:lnTo>
                  <a:pt x="3989788" y="2874196"/>
                </a:lnTo>
                <a:lnTo>
                  <a:pt x="3985747" y="2830011"/>
                </a:lnTo>
                <a:lnTo>
                  <a:pt x="3980823" y="2786023"/>
                </a:lnTo>
                <a:lnTo>
                  <a:pt x="3975020" y="2742245"/>
                </a:lnTo>
                <a:lnTo>
                  <a:pt x="3968339" y="2698690"/>
                </a:lnTo>
                <a:lnTo>
                  <a:pt x="3960784" y="2655370"/>
                </a:lnTo>
                <a:lnTo>
                  <a:pt x="3952359" y="2612297"/>
                </a:lnTo>
                <a:lnTo>
                  <a:pt x="3943066" y="2569484"/>
                </a:lnTo>
                <a:lnTo>
                  <a:pt x="3932909" y="2526944"/>
                </a:lnTo>
                <a:lnTo>
                  <a:pt x="3921891" y="2484689"/>
                </a:lnTo>
                <a:lnTo>
                  <a:pt x="3910015" y="2442732"/>
                </a:lnTo>
                <a:lnTo>
                  <a:pt x="3897284" y="2401086"/>
                </a:lnTo>
                <a:lnTo>
                  <a:pt x="3883701" y="2359763"/>
                </a:lnTo>
                <a:lnTo>
                  <a:pt x="3869269" y="2318775"/>
                </a:lnTo>
                <a:lnTo>
                  <a:pt x="3853992" y="2278135"/>
                </a:lnTo>
                <a:lnTo>
                  <a:pt x="3837872" y="2237855"/>
                </a:lnTo>
                <a:lnTo>
                  <a:pt x="3820913" y="2197949"/>
                </a:lnTo>
                <a:lnTo>
                  <a:pt x="3803118" y="2158429"/>
                </a:lnTo>
                <a:lnTo>
                  <a:pt x="3784490" y="2119307"/>
                </a:lnTo>
                <a:lnTo>
                  <a:pt x="3765033" y="2080596"/>
                </a:lnTo>
                <a:lnTo>
                  <a:pt x="3744748" y="2042309"/>
                </a:lnTo>
                <a:lnTo>
                  <a:pt x="3723640" y="2004457"/>
                </a:lnTo>
                <a:lnTo>
                  <a:pt x="3701712" y="1967054"/>
                </a:lnTo>
                <a:lnTo>
                  <a:pt x="3678966" y="1930112"/>
                </a:lnTo>
                <a:lnTo>
                  <a:pt x="3655406" y="1893644"/>
                </a:lnTo>
                <a:lnTo>
                  <a:pt x="3631035" y="1857663"/>
                </a:lnTo>
                <a:lnTo>
                  <a:pt x="3605856" y="1822180"/>
                </a:lnTo>
                <a:lnTo>
                  <a:pt x="3579873" y="1787208"/>
                </a:lnTo>
                <a:lnTo>
                  <a:pt x="3553087" y="1752760"/>
                </a:lnTo>
                <a:lnTo>
                  <a:pt x="3525504" y="1718849"/>
                </a:lnTo>
                <a:lnTo>
                  <a:pt x="3497125" y="1685487"/>
                </a:lnTo>
                <a:lnTo>
                  <a:pt x="3467954" y="1652687"/>
                </a:lnTo>
                <a:lnTo>
                  <a:pt x="3437993" y="1620461"/>
                </a:lnTo>
                <a:lnTo>
                  <a:pt x="3407247" y="1588822"/>
                </a:lnTo>
                <a:lnTo>
                  <a:pt x="3375718" y="1557782"/>
                </a:lnTo>
                <a:lnTo>
                  <a:pt x="3343410" y="1527353"/>
                </a:lnTo>
                <a:lnTo>
                  <a:pt x="3310325" y="1497550"/>
                </a:lnTo>
                <a:lnTo>
                  <a:pt x="3276466" y="1468383"/>
                </a:lnTo>
                <a:lnTo>
                  <a:pt x="3241838" y="1439866"/>
                </a:lnTo>
                <a:lnTo>
                  <a:pt x="3206442" y="1412011"/>
                </a:lnTo>
                <a:lnTo>
                  <a:pt x="3170282" y="1384831"/>
                </a:lnTo>
                <a:lnTo>
                  <a:pt x="3133362" y="1358338"/>
                </a:lnTo>
                <a:lnTo>
                  <a:pt x="3095683" y="1332545"/>
                </a:lnTo>
                <a:lnTo>
                  <a:pt x="3057251" y="1307464"/>
                </a:lnTo>
                <a:lnTo>
                  <a:pt x="3018066" y="1283108"/>
                </a:lnTo>
                <a:lnTo>
                  <a:pt x="2978134" y="1259490"/>
                </a:lnTo>
                <a:lnTo>
                  <a:pt x="2937456" y="1236622"/>
                </a:lnTo>
                <a:lnTo>
                  <a:pt x="2896037" y="1214517"/>
                </a:lnTo>
                <a:lnTo>
                  <a:pt x="2853878" y="1193186"/>
                </a:lnTo>
                <a:lnTo>
                  <a:pt x="2810326" y="1168064"/>
                </a:lnTo>
                <a:lnTo>
                  <a:pt x="2765675" y="1142798"/>
                </a:lnTo>
                <a:lnTo>
                  <a:pt x="2673493" y="1092023"/>
                </a:lnTo>
                <a:lnTo>
                  <a:pt x="2578163" y="1041241"/>
                </a:lnTo>
                <a:lnTo>
                  <a:pt x="2480517" y="990832"/>
                </a:lnTo>
                <a:lnTo>
                  <a:pt x="2381386" y="941176"/>
                </a:lnTo>
                <a:lnTo>
                  <a:pt x="2281601" y="892655"/>
                </a:lnTo>
                <a:lnTo>
                  <a:pt x="2181993" y="845648"/>
                </a:lnTo>
                <a:lnTo>
                  <a:pt x="2083394" y="800535"/>
                </a:lnTo>
                <a:lnTo>
                  <a:pt x="1986635" y="757697"/>
                </a:lnTo>
                <a:lnTo>
                  <a:pt x="1892547" y="717515"/>
                </a:lnTo>
                <a:lnTo>
                  <a:pt x="1801962" y="680368"/>
                </a:lnTo>
                <a:lnTo>
                  <a:pt x="1758242" y="663051"/>
                </a:lnTo>
                <a:lnTo>
                  <a:pt x="1715710" y="646636"/>
                </a:lnTo>
                <a:lnTo>
                  <a:pt x="1674469" y="631170"/>
                </a:lnTo>
                <a:lnTo>
                  <a:pt x="1634623" y="616701"/>
                </a:lnTo>
                <a:lnTo>
                  <a:pt x="1596277" y="603275"/>
                </a:lnTo>
                <a:lnTo>
                  <a:pt x="1559533" y="590942"/>
                </a:lnTo>
                <a:lnTo>
                  <a:pt x="1491270" y="569739"/>
                </a:lnTo>
                <a:lnTo>
                  <a:pt x="0" y="0"/>
                </a:lnTo>
                <a:close/>
              </a:path>
            </a:pathLst>
          </a:custGeom>
          <a:solidFill>
            <a:srgbClr val="FFBC49"/>
          </a:solidFill>
          <a:ln>
            <a:noFill/>
          </a:ln>
        </p:spPr>
        <p:txBody>
          <a:bodyPr spcFirstLastPara="1" wrap="square" lIns="0" tIns="0" rIns="0" bIns="0" anchor="t" anchorCtr="0">
            <a:noAutofit/>
          </a:bodyPr>
          <a:lstStyle/>
          <a:p>
            <a:endParaRPr lang="en-IN" dirty="0"/>
          </a:p>
        </p:txBody>
      </p:sp>
      <p:sp>
        <p:nvSpPr>
          <p:cNvPr id="14" name="Google Shape;216;p10">
            <a:extLst>
              <a:ext uri="{FF2B5EF4-FFF2-40B4-BE49-F238E27FC236}">
                <a16:creationId xmlns:a16="http://schemas.microsoft.com/office/drawing/2014/main" id="{C1DDD191-5F73-2301-B0A1-B78D5F4BA80D}"/>
              </a:ext>
            </a:extLst>
          </p:cNvPr>
          <p:cNvSpPr/>
          <p:nvPr/>
        </p:nvSpPr>
        <p:spPr>
          <a:xfrm flipV="1">
            <a:off x="-1" y="-20809"/>
            <a:ext cx="1576553" cy="52530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6;p10">
            <a:extLst>
              <a:ext uri="{FF2B5EF4-FFF2-40B4-BE49-F238E27FC236}">
                <a16:creationId xmlns:a16="http://schemas.microsoft.com/office/drawing/2014/main" id="{FEB6F6F8-9118-A69C-2C0C-945BDAB3D161}"/>
              </a:ext>
            </a:extLst>
          </p:cNvPr>
          <p:cNvSpPr/>
          <p:nvPr/>
        </p:nvSpPr>
        <p:spPr>
          <a:xfrm flipV="1">
            <a:off x="16979462" y="10784044"/>
            <a:ext cx="3124638" cy="52530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82181A43-FBBF-04CC-D5A2-F4DDBBC8D451}"/>
              </a:ext>
            </a:extLst>
          </p:cNvPr>
          <p:cNvPicPr>
            <a:picLocks noChangeAspect="1"/>
          </p:cNvPicPr>
          <p:nvPr/>
        </p:nvPicPr>
        <p:blipFill>
          <a:blip r:embed="rId2"/>
          <a:stretch>
            <a:fillRect/>
          </a:stretch>
        </p:blipFill>
        <p:spPr>
          <a:xfrm>
            <a:off x="3608694" y="4252472"/>
            <a:ext cx="12789700" cy="6112481"/>
          </a:xfrm>
          <a:prstGeom prst="rect">
            <a:avLst/>
          </a:prstGeom>
        </p:spPr>
      </p:pic>
      <p:sp>
        <p:nvSpPr>
          <p:cNvPr id="7" name="TextBox 6">
            <a:extLst>
              <a:ext uri="{FF2B5EF4-FFF2-40B4-BE49-F238E27FC236}">
                <a16:creationId xmlns:a16="http://schemas.microsoft.com/office/drawing/2014/main" id="{8D6E89D4-4B48-38F2-939E-C7D613CFB874}"/>
              </a:ext>
            </a:extLst>
          </p:cNvPr>
          <p:cNvSpPr txBox="1"/>
          <p:nvPr/>
        </p:nvSpPr>
        <p:spPr>
          <a:xfrm>
            <a:off x="3484180" y="2601913"/>
            <a:ext cx="11623126" cy="523220"/>
          </a:xfrm>
          <a:prstGeom prst="rect">
            <a:avLst/>
          </a:prstGeom>
          <a:noFill/>
        </p:spPr>
        <p:txBody>
          <a:bodyPr wrap="square">
            <a:spAutoFit/>
          </a:bodyPr>
          <a:lstStyle/>
          <a:p>
            <a:r>
              <a:rPr lang="en-IN" sz="2800" b="1" dirty="0">
                <a:latin typeface="Avenir Next LT Pro Light" panose="020B0304020202020204" pitchFamily="34" charset="0"/>
                <a:sym typeface="Lato"/>
              </a:rPr>
              <a:t>Dataset after cleaning</a:t>
            </a:r>
            <a:endParaRPr lang="en-IN" sz="2800" b="1" dirty="0">
              <a:latin typeface="Avenir Next LT Pro Light" panose="020B0304020202020204" pitchFamily="34" charset="0"/>
            </a:endParaRPr>
          </a:p>
        </p:txBody>
      </p:sp>
    </p:spTree>
    <p:extLst>
      <p:ext uri="{BB962C8B-B14F-4D97-AF65-F5344CB8AC3E}">
        <p14:creationId xmlns:p14="http://schemas.microsoft.com/office/powerpoint/2010/main" val="1616653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10"/>
          <p:cNvSpPr/>
          <p:nvPr/>
        </p:nvSpPr>
        <p:spPr>
          <a:xfrm>
            <a:off x="19371138" y="10544181"/>
            <a:ext cx="450850" cy="450850"/>
          </a:xfrm>
          <a:custGeom>
            <a:avLst/>
            <a:gdLst/>
            <a:ahLst/>
            <a:cxnLst/>
            <a:rect l="l" t="t" r="r" b="b"/>
            <a:pathLst>
              <a:path w="450850" h="450850" extrusionOk="0">
                <a:moveTo>
                  <a:pt x="450248" y="0"/>
                </a:moveTo>
                <a:lnTo>
                  <a:pt x="0" y="0"/>
                </a:lnTo>
                <a:lnTo>
                  <a:pt x="0" y="450248"/>
                </a:lnTo>
                <a:lnTo>
                  <a:pt x="450248" y="450248"/>
                </a:lnTo>
                <a:lnTo>
                  <a:pt x="450248" y="0"/>
                </a:lnTo>
                <a:close/>
              </a:path>
            </a:pathLst>
          </a:custGeom>
          <a:solidFill>
            <a:srgbClr val="231F2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dirty="0"/>
          </a:p>
        </p:txBody>
      </p:sp>
      <p:sp>
        <p:nvSpPr>
          <p:cNvPr id="193" name="Google Shape;193;p10"/>
          <p:cNvSpPr txBox="1">
            <a:spLocks noGrp="1"/>
          </p:cNvSpPr>
          <p:nvPr>
            <p:ph type="title"/>
          </p:nvPr>
        </p:nvSpPr>
        <p:spPr>
          <a:xfrm>
            <a:off x="1143275" y="1031770"/>
            <a:ext cx="6537378" cy="925233"/>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None/>
            </a:pPr>
            <a:r>
              <a:rPr lang="en-PH" sz="5900" dirty="0">
                <a:solidFill>
                  <a:srgbClr val="211E1F"/>
                </a:solidFill>
                <a:latin typeface="Inter ExtraBold" panose="02000503000000020004" pitchFamily="2" charset="0"/>
                <a:ea typeface="Inter ExtraBold" panose="02000503000000020004" pitchFamily="2" charset="0"/>
                <a:cs typeface="Inter"/>
                <a:sym typeface="Inter Black"/>
              </a:rPr>
              <a:t>Label Features</a:t>
            </a:r>
            <a:r>
              <a:rPr lang="en-PH" sz="5900" dirty="0">
                <a:solidFill>
                  <a:srgbClr val="ED2127"/>
                </a:solidFill>
                <a:latin typeface="Inter ExtraBold" panose="02000503000000020004" pitchFamily="2" charset="0"/>
                <a:ea typeface="Inter ExtraBold" panose="02000503000000020004" pitchFamily="2" charset="0"/>
                <a:cs typeface="Inter"/>
                <a:sym typeface="Inter Black"/>
              </a:rPr>
              <a:t>.</a:t>
            </a:r>
            <a:endParaRPr sz="5900" dirty="0">
              <a:latin typeface="Inter ExtraBold" panose="02000503000000020004" pitchFamily="2" charset="0"/>
              <a:ea typeface="Inter ExtraBold" panose="02000503000000020004" pitchFamily="2" charset="0"/>
              <a:cs typeface="Inter"/>
              <a:sym typeface="Inter Black"/>
            </a:endParaRPr>
          </a:p>
        </p:txBody>
      </p:sp>
      <p:grpSp>
        <p:nvGrpSpPr>
          <p:cNvPr id="194" name="Google Shape;194;p10"/>
          <p:cNvGrpSpPr/>
          <p:nvPr/>
        </p:nvGrpSpPr>
        <p:grpSpPr>
          <a:xfrm>
            <a:off x="722491" y="-110358"/>
            <a:ext cx="19381609" cy="11419074"/>
            <a:chOff x="722491" y="0"/>
            <a:chExt cx="19382105" cy="11308715"/>
          </a:xfrm>
        </p:grpSpPr>
        <p:sp>
          <p:nvSpPr>
            <p:cNvPr id="195" name="Google Shape;195;p10"/>
            <p:cNvSpPr/>
            <p:nvPr/>
          </p:nvSpPr>
          <p:spPr>
            <a:xfrm>
              <a:off x="727726" y="0"/>
              <a:ext cx="0" cy="11308715"/>
            </a:xfrm>
            <a:custGeom>
              <a:avLst/>
              <a:gdLst/>
              <a:ahLst/>
              <a:cxnLst/>
              <a:rect l="l" t="t" r="r" b="b"/>
              <a:pathLst>
                <a:path w="120000" h="11308715" extrusionOk="0">
                  <a:moveTo>
                    <a:pt x="0" y="0"/>
                  </a:moveTo>
                  <a:lnTo>
                    <a:pt x="0" y="11308556"/>
                  </a:lnTo>
                </a:path>
              </a:pathLst>
            </a:custGeom>
            <a:noFill/>
            <a:ln w="10450" cap="flat" cmpd="sng">
              <a:solidFill>
                <a:srgbClr val="E0E6E9"/>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8" name="Google Shape;198;p10"/>
            <p:cNvSpPr/>
            <p:nvPr/>
          </p:nvSpPr>
          <p:spPr>
            <a:xfrm>
              <a:off x="722491" y="5654278"/>
              <a:ext cx="19382105" cy="0"/>
            </a:xfrm>
            <a:custGeom>
              <a:avLst/>
              <a:gdLst/>
              <a:ahLst/>
              <a:cxnLst/>
              <a:rect l="l" t="t" r="r" b="b"/>
              <a:pathLst>
                <a:path w="19382105" h="120000" extrusionOk="0">
                  <a:moveTo>
                    <a:pt x="0" y="0"/>
                  </a:moveTo>
                  <a:lnTo>
                    <a:pt x="19381608" y="0"/>
                  </a:lnTo>
                </a:path>
              </a:pathLst>
            </a:custGeom>
            <a:noFill/>
            <a:ln w="10450" cap="flat" cmpd="sng">
              <a:solidFill>
                <a:srgbClr val="E0E6E9"/>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9" name="Google Shape;199;p10"/>
            <p:cNvSpPr/>
            <p:nvPr/>
          </p:nvSpPr>
          <p:spPr>
            <a:xfrm>
              <a:off x="19088512" y="1015585"/>
              <a:ext cx="1016000" cy="1016000"/>
            </a:xfrm>
            <a:custGeom>
              <a:avLst/>
              <a:gdLst/>
              <a:ahLst/>
              <a:cxnLst/>
              <a:rect l="l" t="t" r="r" b="b"/>
              <a:pathLst>
                <a:path w="1016000" h="1016000" extrusionOk="0">
                  <a:moveTo>
                    <a:pt x="1015581" y="0"/>
                  </a:moveTo>
                  <a:lnTo>
                    <a:pt x="0" y="1015581"/>
                  </a:lnTo>
                  <a:lnTo>
                    <a:pt x="1015581" y="1015581"/>
                  </a:lnTo>
                  <a:lnTo>
                    <a:pt x="1015581" y="0"/>
                  </a:lnTo>
                  <a:close/>
                </a:path>
              </a:pathLst>
            </a:custGeom>
            <a:solidFill>
              <a:srgbClr val="231E2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0" name="Google Shape;200;p10"/>
            <p:cNvSpPr/>
            <p:nvPr/>
          </p:nvSpPr>
          <p:spPr>
            <a:xfrm>
              <a:off x="18072926" y="5"/>
              <a:ext cx="2031364" cy="2031364"/>
            </a:xfrm>
            <a:custGeom>
              <a:avLst/>
              <a:gdLst/>
              <a:ahLst/>
              <a:cxnLst/>
              <a:rect l="l" t="t" r="r" b="b"/>
              <a:pathLst>
                <a:path w="2031365" h="2031364" extrusionOk="0">
                  <a:moveTo>
                    <a:pt x="1015580" y="1015580"/>
                  </a:moveTo>
                  <a:lnTo>
                    <a:pt x="0" y="2031161"/>
                  </a:lnTo>
                  <a:lnTo>
                    <a:pt x="1015580" y="2031161"/>
                  </a:lnTo>
                  <a:lnTo>
                    <a:pt x="1015580" y="1015580"/>
                  </a:lnTo>
                  <a:close/>
                </a:path>
                <a:path w="2031365" h="2031364" extrusionOk="0">
                  <a:moveTo>
                    <a:pt x="2031161" y="0"/>
                  </a:moveTo>
                  <a:lnTo>
                    <a:pt x="1015580" y="1015580"/>
                  </a:lnTo>
                  <a:lnTo>
                    <a:pt x="2031161" y="1015580"/>
                  </a:lnTo>
                  <a:lnTo>
                    <a:pt x="2031161" y="0"/>
                  </a:lnTo>
                  <a:close/>
                </a:path>
              </a:pathLst>
            </a:custGeom>
            <a:solidFill>
              <a:srgbClr val="EC1C2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dirty="0"/>
            </a:p>
          </p:txBody>
        </p:sp>
        <p:sp>
          <p:nvSpPr>
            <p:cNvPr id="201" name="Google Shape;201;p10"/>
            <p:cNvSpPr/>
            <p:nvPr/>
          </p:nvSpPr>
          <p:spPr>
            <a:xfrm>
              <a:off x="18072931" y="0"/>
              <a:ext cx="1016000" cy="1016000"/>
            </a:xfrm>
            <a:custGeom>
              <a:avLst/>
              <a:gdLst/>
              <a:ahLst/>
              <a:cxnLst/>
              <a:rect l="l" t="t" r="r" b="b"/>
              <a:pathLst>
                <a:path w="1016000" h="1016000" extrusionOk="0">
                  <a:moveTo>
                    <a:pt x="1015581" y="0"/>
                  </a:moveTo>
                  <a:lnTo>
                    <a:pt x="0" y="1015581"/>
                  </a:lnTo>
                  <a:lnTo>
                    <a:pt x="1015581" y="1015581"/>
                  </a:lnTo>
                  <a:lnTo>
                    <a:pt x="1015581" y="0"/>
                  </a:lnTo>
                  <a:close/>
                </a:path>
              </a:pathLst>
            </a:custGeom>
            <a:solidFill>
              <a:srgbClr val="231E2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202" name="Google Shape;202;p10"/>
          <p:cNvSpPr txBox="1"/>
          <p:nvPr/>
        </p:nvSpPr>
        <p:spPr>
          <a:xfrm>
            <a:off x="1842839" y="3256347"/>
            <a:ext cx="4872900" cy="779100"/>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None/>
            </a:pPr>
            <a:r>
              <a:rPr lang="en-PH" sz="4950" dirty="0">
                <a:latin typeface="Source Sans Pro Light"/>
                <a:ea typeface="Source Sans Pro Light"/>
                <a:cs typeface="Source Sans Pro Light"/>
                <a:sym typeface="Source Sans Pro Light"/>
              </a:rPr>
              <a:t>Year</a:t>
            </a:r>
          </a:p>
        </p:txBody>
      </p:sp>
      <p:sp>
        <p:nvSpPr>
          <p:cNvPr id="203" name="Google Shape;203;p10"/>
          <p:cNvSpPr/>
          <p:nvPr/>
        </p:nvSpPr>
        <p:spPr>
          <a:xfrm>
            <a:off x="314126" y="5340151"/>
            <a:ext cx="94615" cy="628650"/>
          </a:xfrm>
          <a:custGeom>
            <a:avLst/>
            <a:gdLst/>
            <a:ahLst/>
            <a:cxnLst/>
            <a:rect l="l" t="t" r="r" b="b"/>
            <a:pathLst>
              <a:path w="94615" h="628650" extrusionOk="0">
                <a:moveTo>
                  <a:pt x="94237" y="0"/>
                </a:moveTo>
                <a:lnTo>
                  <a:pt x="0" y="0"/>
                </a:lnTo>
                <a:lnTo>
                  <a:pt x="0" y="628253"/>
                </a:lnTo>
                <a:lnTo>
                  <a:pt x="94237" y="628253"/>
                </a:lnTo>
                <a:lnTo>
                  <a:pt x="94237" y="0"/>
                </a:lnTo>
                <a:close/>
              </a:path>
            </a:pathLst>
          </a:custGeom>
          <a:solidFill>
            <a:srgbClr val="EC1C2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5" name="Google Shape;205;p10"/>
          <p:cNvSpPr txBox="1"/>
          <p:nvPr/>
        </p:nvSpPr>
        <p:spPr>
          <a:xfrm>
            <a:off x="643646" y="2482937"/>
            <a:ext cx="3000000" cy="1546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PH" sz="8850" b="1" baseline="-25000" dirty="0">
                <a:solidFill>
                  <a:srgbClr val="ED2127"/>
                </a:solidFill>
                <a:latin typeface="Inter"/>
                <a:ea typeface="Inter"/>
                <a:cs typeface="Inter"/>
                <a:sym typeface="Inter Black"/>
              </a:rPr>
              <a:t>01	</a:t>
            </a:r>
            <a:endParaRPr dirty="0"/>
          </a:p>
        </p:txBody>
      </p:sp>
      <p:sp>
        <p:nvSpPr>
          <p:cNvPr id="206" name="Google Shape;206;p10"/>
          <p:cNvSpPr txBox="1"/>
          <p:nvPr/>
        </p:nvSpPr>
        <p:spPr>
          <a:xfrm>
            <a:off x="7040825" y="3256346"/>
            <a:ext cx="4895947" cy="779039"/>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None/>
            </a:pPr>
            <a:r>
              <a:rPr lang="en-PH" sz="4950" dirty="0">
                <a:solidFill>
                  <a:srgbClr val="231F20"/>
                </a:solidFill>
                <a:latin typeface="Source Sans Pro Light"/>
                <a:ea typeface="Source Sans Pro Light"/>
                <a:cs typeface="Source Sans Pro Light"/>
                <a:sym typeface="Source Sans Pro Light"/>
              </a:rPr>
              <a:t>Kilometers</a:t>
            </a:r>
            <a:endParaRPr sz="4950" dirty="0">
              <a:latin typeface="Source Sans Pro Light"/>
              <a:ea typeface="Source Sans Pro Light"/>
              <a:cs typeface="Source Sans Pro Light"/>
              <a:sym typeface="Source Sans Pro Light"/>
            </a:endParaRPr>
          </a:p>
        </p:txBody>
      </p:sp>
      <p:sp>
        <p:nvSpPr>
          <p:cNvPr id="207" name="Google Shape;207;p10"/>
          <p:cNvSpPr txBox="1"/>
          <p:nvPr/>
        </p:nvSpPr>
        <p:spPr>
          <a:xfrm>
            <a:off x="5673157" y="2482937"/>
            <a:ext cx="2091538" cy="1546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PH" sz="8850" b="1" baseline="-25000" dirty="0">
                <a:solidFill>
                  <a:srgbClr val="ED2127"/>
                </a:solidFill>
                <a:latin typeface="Inter"/>
                <a:ea typeface="Inter"/>
                <a:cs typeface="Inter"/>
                <a:sym typeface="Inter Black"/>
              </a:rPr>
              <a:t>02	</a:t>
            </a:r>
            <a:endParaRPr dirty="0"/>
          </a:p>
        </p:txBody>
      </p:sp>
      <p:sp>
        <p:nvSpPr>
          <p:cNvPr id="208" name="Google Shape;208;p10"/>
          <p:cNvSpPr txBox="1"/>
          <p:nvPr/>
        </p:nvSpPr>
        <p:spPr>
          <a:xfrm>
            <a:off x="11761047" y="3256348"/>
            <a:ext cx="4989075" cy="779039"/>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None/>
            </a:pPr>
            <a:r>
              <a:rPr lang="en-PH" sz="4950" dirty="0" err="1">
                <a:solidFill>
                  <a:srgbClr val="231F20"/>
                </a:solidFill>
                <a:latin typeface="Source Sans Pro Light"/>
                <a:ea typeface="Source Sans Pro Light"/>
                <a:cs typeface="Source Sans Pro Light"/>
                <a:sym typeface="Source Sans Pro Light"/>
              </a:rPr>
              <a:t>Fuel_Type</a:t>
            </a:r>
            <a:endParaRPr sz="4950" dirty="0">
              <a:latin typeface="Source Sans Pro Light"/>
              <a:ea typeface="Source Sans Pro Light"/>
              <a:cs typeface="Source Sans Pro Light"/>
              <a:sym typeface="Source Sans Pro Light"/>
            </a:endParaRPr>
          </a:p>
        </p:txBody>
      </p:sp>
      <p:sp>
        <p:nvSpPr>
          <p:cNvPr id="209" name="Google Shape;209;p10"/>
          <p:cNvSpPr txBox="1"/>
          <p:nvPr/>
        </p:nvSpPr>
        <p:spPr>
          <a:xfrm>
            <a:off x="10222412" y="2482937"/>
            <a:ext cx="3000000" cy="1546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PH" sz="8850" b="1" baseline="-25000" dirty="0">
                <a:solidFill>
                  <a:srgbClr val="ED2127"/>
                </a:solidFill>
                <a:latin typeface="Inter"/>
                <a:ea typeface="Inter"/>
                <a:cs typeface="Inter"/>
                <a:sym typeface="Inter Black"/>
              </a:rPr>
              <a:t>03	</a:t>
            </a:r>
            <a:endParaRPr dirty="0"/>
          </a:p>
        </p:txBody>
      </p:sp>
      <p:sp>
        <p:nvSpPr>
          <p:cNvPr id="210" name="Google Shape;210;p10"/>
          <p:cNvSpPr txBox="1"/>
          <p:nvPr/>
        </p:nvSpPr>
        <p:spPr>
          <a:xfrm>
            <a:off x="2051388" y="7145222"/>
            <a:ext cx="4872900" cy="779039"/>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None/>
            </a:pPr>
            <a:r>
              <a:rPr lang="en-PH" sz="4950" dirty="0">
                <a:solidFill>
                  <a:srgbClr val="231F20"/>
                </a:solidFill>
                <a:latin typeface="Source Sans Pro Light"/>
                <a:ea typeface="Source Sans Pro Light"/>
                <a:cs typeface="Source Sans Pro Light"/>
                <a:sym typeface="Source Sans Pro Light"/>
              </a:rPr>
              <a:t>Location</a:t>
            </a:r>
            <a:endParaRPr sz="4950" dirty="0">
              <a:latin typeface="Source Sans Pro Light"/>
              <a:ea typeface="Source Sans Pro Light"/>
              <a:cs typeface="Source Sans Pro Light"/>
              <a:sym typeface="Source Sans Pro Light"/>
            </a:endParaRPr>
          </a:p>
        </p:txBody>
      </p:sp>
      <p:sp>
        <p:nvSpPr>
          <p:cNvPr id="211" name="Google Shape;211;p10"/>
          <p:cNvSpPr txBox="1"/>
          <p:nvPr/>
        </p:nvSpPr>
        <p:spPr>
          <a:xfrm>
            <a:off x="641687" y="6371812"/>
            <a:ext cx="3020328" cy="154654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PH" sz="8850" b="1" baseline="-25000" dirty="0">
                <a:solidFill>
                  <a:srgbClr val="ED2127"/>
                </a:solidFill>
                <a:latin typeface="Inter"/>
                <a:ea typeface="Inter"/>
                <a:cs typeface="Inter"/>
                <a:sym typeface="Inter Black"/>
              </a:rPr>
              <a:t>05	</a:t>
            </a:r>
            <a:endParaRPr dirty="0"/>
          </a:p>
        </p:txBody>
      </p:sp>
      <p:sp>
        <p:nvSpPr>
          <p:cNvPr id="212" name="Google Shape;212;p10"/>
          <p:cNvSpPr txBox="1"/>
          <p:nvPr/>
        </p:nvSpPr>
        <p:spPr>
          <a:xfrm>
            <a:off x="7387704" y="7145200"/>
            <a:ext cx="3726000" cy="779039"/>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None/>
            </a:pPr>
            <a:r>
              <a:rPr lang="en-PH" sz="4950" dirty="0">
                <a:solidFill>
                  <a:srgbClr val="231F20"/>
                </a:solidFill>
                <a:latin typeface="Source Sans Pro Light"/>
                <a:ea typeface="Source Sans Pro Light"/>
                <a:cs typeface="Source Sans Pro Light"/>
                <a:sym typeface="Source Sans Pro Light"/>
              </a:rPr>
              <a:t>E M I</a:t>
            </a:r>
          </a:p>
        </p:txBody>
      </p:sp>
      <p:sp>
        <p:nvSpPr>
          <p:cNvPr id="213" name="Google Shape;213;p10"/>
          <p:cNvSpPr txBox="1"/>
          <p:nvPr/>
        </p:nvSpPr>
        <p:spPr>
          <a:xfrm>
            <a:off x="5688296" y="6371800"/>
            <a:ext cx="3000000" cy="1546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PH" sz="8850" b="1" baseline="-25000" dirty="0">
                <a:solidFill>
                  <a:srgbClr val="ED2127"/>
                </a:solidFill>
                <a:latin typeface="Inter"/>
                <a:ea typeface="Inter"/>
                <a:cs typeface="Inter"/>
                <a:sym typeface="Inter Black"/>
              </a:rPr>
              <a:t>06	</a:t>
            </a:r>
            <a:endParaRPr dirty="0"/>
          </a:p>
        </p:txBody>
      </p:sp>
      <p:sp>
        <p:nvSpPr>
          <p:cNvPr id="214" name="Google Shape;214;p10"/>
          <p:cNvSpPr txBox="1"/>
          <p:nvPr/>
        </p:nvSpPr>
        <p:spPr>
          <a:xfrm>
            <a:off x="11620564" y="7145210"/>
            <a:ext cx="4872900" cy="1540786"/>
          </a:xfrm>
          <a:prstGeom prst="rect">
            <a:avLst/>
          </a:prstGeom>
          <a:noFill/>
          <a:ln>
            <a:noFill/>
          </a:ln>
        </p:spPr>
        <p:txBody>
          <a:bodyPr spcFirstLastPara="1" wrap="square" lIns="0" tIns="17125" rIns="0" bIns="0" anchor="t" anchorCtr="0">
            <a:spAutoFit/>
          </a:bodyPr>
          <a:lstStyle/>
          <a:p>
            <a:pPr marL="12700"/>
            <a:r>
              <a:rPr lang="en-PH" sz="4950" dirty="0" err="1">
                <a:solidFill>
                  <a:srgbClr val="231F20"/>
                </a:solidFill>
                <a:latin typeface="Source Sans Pro Light"/>
                <a:ea typeface="Source Sans Pro Light"/>
                <a:cs typeface="Source Sans Pro Light"/>
                <a:sym typeface="Source Sans Pro Light"/>
              </a:rPr>
              <a:t>Car_Name</a:t>
            </a:r>
            <a:endParaRPr lang="en-PH" sz="4950" dirty="0">
              <a:latin typeface="Source Sans Pro Light"/>
              <a:ea typeface="Source Sans Pro Light"/>
              <a:cs typeface="Source Sans Pro Light"/>
              <a:sym typeface="Source Sans Pro Light"/>
            </a:endParaRPr>
          </a:p>
          <a:p>
            <a:pPr marL="12700" lvl="0" indent="0" algn="l" rtl="0">
              <a:lnSpc>
                <a:spcPct val="100000"/>
              </a:lnSpc>
              <a:spcBef>
                <a:spcPts val="0"/>
              </a:spcBef>
              <a:spcAft>
                <a:spcPts val="0"/>
              </a:spcAft>
              <a:buNone/>
            </a:pPr>
            <a:endParaRPr sz="4950" dirty="0">
              <a:solidFill>
                <a:srgbClr val="231F20"/>
              </a:solidFill>
              <a:latin typeface="Source Sans Pro Light"/>
              <a:ea typeface="Source Sans Pro Light"/>
              <a:cs typeface="Source Sans Pro Light"/>
              <a:sym typeface="Source Sans Pro Light"/>
            </a:endParaRPr>
          </a:p>
        </p:txBody>
      </p:sp>
      <p:sp>
        <p:nvSpPr>
          <p:cNvPr id="215" name="Google Shape;215;p10"/>
          <p:cNvSpPr txBox="1"/>
          <p:nvPr/>
        </p:nvSpPr>
        <p:spPr>
          <a:xfrm>
            <a:off x="10250906" y="6371800"/>
            <a:ext cx="2953808" cy="15690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PH" sz="8850" b="1" baseline="-25000" dirty="0">
                <a:solidFill>
                  <a:srgbClr val="ED2127"/>
                </a:solidFill>
                <a:latin typeface="Inter"/>
                <a:ea typeface="Inter"/>
                <a:cs typeface="Inter"/>
                <a:sym typeface="Inter Black"/>
              </a:rPr>
              <a:t>07	</a:t>
            </a:r>
            <a:endParaRPr dirty="0"/>
          </a:p>
        </p:txBody>
      </p:sp>
      <p:sp>
        <p:nvSpPr>
          <p:cNvPr id="216" name="Google Shape;216;p10"/>
          <p:cNvSpPr/>
          <p:nvPr/>
        </p:nvSpPr>
        <p:spPr>
          <a:xfrm>
            <a:off x="-1" y="-539700"/>
            <a:ext cx="3200392" cy="518891"/>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0"/>
          <p:cNvSpPr txBox="1"/>
          <p:nvPr/>
        </p:nvSpPr>
        <p:spPr>
          <a:xfrm>
            <a:off x="183524" y="-465150"/>
            <a:ext cx="2733087" cy="444342"/>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PH" sz="2800" b="1" dirty="0">
                <a:solidFill>
                  <a:schemeClr val="lt1"/>
                </a:solidFill>
                <a:latin typeface="Lato"/>
                <a:ea typeface="Lato"/>
                <a:cs typeface="Lato"/>
                <a:sym typeface="Lato"/>
              </a:rPr>
              <a:t>Data Description</a:t>
            </a:r>
            <a:endParaRPr sz="2800" b="1" dirty="0">
              <a:solidFill>
                <a:schemeClr val="lt1"/>
              </a:solidFill>
              <a:latin typeface="Lato"/>
              <a:ea typeface="Lato"/>
              <a:cs typeface="Lato"/>
              <a:sym typeface="Lato"/>
            </a:endParaRPr>
          </a:p>
        </p:txBody>
      </p:sp>
      <p:sp>
        <p:nvSpPr>
          <p:cNvPr id="4" name="TextBox 3">
            <a:extLst>
              <a:ext uri="{FF2B5EF4-FFF2-40B4-BE49-F238E27FC236}">
                <a16:creationId xmlns:a16="http://schemas.microsoft.com/office/drawing/2014/main" id="{9156C4D0-8108-C0A9-4865-484D54274CF4}"/>
              </a:ext>
            </a:extLst>
          </p:cNvPr>
          <p:cNvSpPr txBox="1"/>
          <p:nvPr/>
        </p:nvSpPr>
        <p:spPr>
          <a:xfrm>
            <a:off x="14646439" y="6425306"/>
            <a:ext cx="10058537" cy="1454244"/>
          </a:xfrm>
          <a:prstGeom prst="rect">
            <a:avLst/>
          </a:prstGeom>
          <a:noFill/>
        </p:spPr>
        <p:txBody>
          <a:bodyPr wrap="square">
            <a:spAutoFit/>
          </a:bodyPr>
          <a:lstStyle/>
          <a:p>
            <a:r>
              <a:rPr lang="en-PH" sz="8850" b="1" baseline="-25000" dirty="0">
                <a:solidFill>
                  <a:srgbClr val="ED2127"/>
                </a:solidFill>
                <a:latin typeface="Inter"/>
                <a:ea typeface="Inter"/>
                <a:cs typeface="Inter"/>
                <a:sym typeface="Inter Black"/>
              </a:rPr>
              <a:t>08</a:t>
            </a:r>
            <a:endParaRPr lang="en-PH" sz="8850" dirty="0">
              <a:latin typeface="Source Sans Pro" panose="020B0503030403020204" pitchFamily="34" charset="0"/>
              <a:ea typeface="Source Sans Pro" panose="020B0503030403020204" pitchFamily="34" charset="0"/>
            </a:endParaRPr>
          </a:p>
        </p:txBody>
      </p:sp>
      <p:sp>
        <p:nvSpPr>
          <p:cNvPr id="6" name="TextBox 5">
            <a:extLst>
              <a:ext uri="{FF2B5EF4-FFF2-40B4-BE49-F238E27FC236}">
                <a16:creationId xmlns:a16="http://schemas.microsoft.com/office/drawing/2014/main" id="{52766C79-7F6A-4A51-E4D0-901A5759632A}"/>
              </a:ext>
            </a:extLst>
          </p:cNvPr>
          <p:cNvSpPr txBox="1"/>
          <p:nvPr/>
        </p:nvSpPr>
        <p:spPr>
          <a:xfrm>
            <a:off x="14756544" y="2537674"/>
            <a:ext cx="1340070" cy="1454244"/>
          </a:xfrm>
          <a:prstGeom prst="rect">
            <a:avLst/>
          </a:prstGeom>
          <a:noFill/>
        </p:spPr>
        <p:txBody>
          <a:bodyPr wrap="square">
            <a:spAutoFit/>
          </a:bodyPr>
          <a:lstStyle/>
          <a:p>
            <a:pPr marL="0" lvl="0" indent="0" algn="l" rtl="0">
              <a:spcBef>
                <a:spcPts val="0"/>
              </a:spcBef>
              <a:spcAft>
                <a:spcPts val="0"/>
              </a:spcAft>
              <a:buNone/>
            </a:pPr>
            <a:r>
              <a:rPr lang="en-PH" sz="8850" b="1" baseline="-25000" dirty="0">
                <a:solidFill>
                  <a:srgbClr val="ED2127"/>
                </a:solidFill>
                <a:latin typeface="Inter"/>
                <a:ea typeface="Inter"/>
                <a:cs typeface="Inter"/>
                <a:sym typeface="Inter Black"/>
              </a:rPr>
              <a:t>04</a:t>
            </a:r>
            <a:endParaRPr lang="en-PH" sz="8850" dirty="0"/>
          </a:p>
        </p:txBody>
      </p:sp>
      <p:sp>
        <p:nvSpPr>
          <p:cNvPr id="8" name="TextBox 7">
            <a:extLst>
              <a:ext uri="{FF2B5EF4-FFF2-40B4-BE49-F238E27FC236}">
                <a16:creationId xmlns:a16="http://schemas.microsoft.com/office/drawing/2014/main" id="{254F3531-8596-5597-E28A-42022967C493}"/>
              </a:ext>
            </a:extLst>
          </p:cNvPr>
          <p:cNvSpPr txBox="1"/>
          <p:nvPr/>
        </p:nvSpPr>
        <p:spPr>
          <a:xfrm>
            <a:off x="16096588" y="3226568"/>
            <a:ext cx="10082047" cy="863337"/>
          </a:xfrm>
          <a:prstGeom prst="rect">
            <a:avLst/>
          </a:prstGeom>
          <a:noFill/>
        </p:spPr>
        <p:txBody>
          <a:bodyPr wrap="square">
            <a:spAutoFit/>
          </a:bodyPr>
          <a:lstStyle/>
          <a:p>
            <a:pPr marL="12700" lvl="0" indent="0" algn="l" rtl="0">
              <a:lnSpc>
                <a:spcPct val="100000"/>
              </a:lnSpc>
              <a:spcBef>
                <a:spcPts val="0"/>
              </a:spcBef>
              <a:spcAft>
                <a:spcPts val="0"/>
              </a:spcAft>
              <a:buNone/>
            </a:pPr>
            <a:r>
              <a:rPr lang="en-PH" sz="4950" dirty="0" err="1">
                <a:solidFill>
                  <a:srgbClr val="231F20"/>
                </a:solidFill>
                <a:latin typeface="Source Sans Pro Light"/>
                <a:ea typeface="Source Sans Pro Light"/>
                <a:cs typeface="Source Sans Pro Light"/>
                <a:sym typeface="Source Sans Pro Light"/>
              </a:rPr>
              <a:t>Brand_Name</a:t>
            </a:r>
            <a:endParaRPr lang="en-PH" sz="4950" dirty="0">
              <a:latin typeface="Source Sans Pro Light"/>
              <a:ea typeface="Source Sans Pro Light"/>
              <a:cs typeface="Source Sans Pro Light"/>
              <a:sym typeface="Source Sans Pro Light"/>
            </a:endParaRPr>
          </a:p>
        </p:txBody>
      </p:sp>
      <p:sp>
        <p:nvSpPr>
          <p:cNvPr id="12" name="TextBox 11">
            <a:extLst>
              <a:ext uri="{FF2B5EF4-FFF2-40B4-BE49-F238E27FC236}">
                <a16:creationId xmlns:a16="http://schemas.microsoft.com/office/drawing/2014/main" id="{2ABC38B2-2D94-AF0F-1BDC-F1F013D5AEBE}"/>
              </a:ext>
            </a:extLst>
          </p:cNvPr>
          <p:cNvSpPr txBox="1"/>
          <p:nvPr/>
        </p:nvSpPr>
        <p:spPr>
          <a:xfrm>
            <a:off x="16403051" y="7073083"/>
            <a:ext cx="13106400" cy="854080"/>
          </a:xfrm>
          <a:prstGeom prst="rect">
            <a:avLst/>
          </a:prstGeom>
          <a:noFill/>
        </p:spPr>
        <p:txBody>
          <a:bodyPr wrap="square">
            <a:spAutoFit/>
          </a:bodyPr>
          <a:lstStyle/>
          <a:p>
            <a:r>
              <a:rPr lang="en-IN" sz="4950" dirty="0">
                <a:solidFill>
                  <a:srgbClr val="231F20"/>
                </a:solidFill>
                <a:latin typeface="Source Sans Pro Light"/>
                <a:ea typeface="Source Sans Pro Light"/>
                <a:cs typeface="Source Sans Pro Light"/>
                <a:sym typeface="Source Sans Pro Light"/>
              </a:rPr>
              <a:t>Price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2"/>
          <p:cNvSpPr/>
          <p:nvPr/>
        </p:nvSpPr>
        <p:spPr>
          <a:xfrm>
            <a:off x="0" y="-539700"/>
            <a:ext cx="20104476" cy="11848256"/>
          </a:xfrm>
          <a:custGeom>
            <a:avLst/>
            <a:gdLst/>
            <a:ahLst/>
            <a:cxnLst/>
            <a:rect l="l" t="t" r="r" b="b"/>
            <a:pathLst>
              <a:path w="18188305" h="10052050" extrusionOk="0">
                <a:moveTo>
                  <a:pt x="18187927" y="0"/>
                </a:moveTo>
                <a:lnTo>
                  <a:pt x="0" y="0"/>
                </a:lnTo>
                <a:lnTo>
                  <a:pt x="0" y="10052049"/>
                </a:lnTo>
                <a:lnTo>
                  <a:pt x="18187927" y="10052049"/>
                </a:lnTo>
                <a:lnTo>
                  <a:pt x="18187927" y="0"/>
                </a:lnTo>
                <a:close/>
              </a:path>
            </a:pathLst>
          </a:custGeom>
          <a:solidFill>
            <a:schemeClr val="accent4">
              <a:lumMod val="20000"/>
              <a:lumOff val="80000"/>
            </a:scheme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dirty="0"/>
          </a:p>
        </p:txBody>
      </p:sp>
      <p:sp>
        <p:nvSpPr>
          <p:cNvPr id="242" name="Google Shape;242;p12"/>
          <p:cNvSpPr txBox="1"/>
          <p:nvPr/>
        </p:nvSpPr>
        <p:spPr>
          <a:xfrm>
            <a:off x="4133770" y="6872699"/>
            <a:ext cx="5617845" cy="314633"/>
          </a:xfrm>
          <a:prstGeom prst="rect">
            <a:avLst/>
          </a:prstGeom>
          <a:noFill/>
          <a:ln>
            <a:noFill/>
          </a:ln>
        </p:spPr>
        <p:txBody>
          <a:bodyPr spcFirstLastPara="1" wrap="square" lIns="0" tIns="11425" rIns="0" bIns="0" anchor="t" anchorCtr="0">
            <a:spAutoFit/>
          </a:bodyPr>
          <a:lstStyle/>
          <a:p>
            <a:pPr marL="12700" marR="5080" lvl="0" indent="0" algn="just" rtl="0">
              <a:lnSpc>
                <a:spcPct val="101499"/>
              </a:lnSpc>
              <a:spcBef>
                <a:spcPts val="0"/>
              </a:spcBef>
              <a:spcAft>
                <a:spcPts val="0"/>
              </a:spcAft>
              <a:buNone/>
            </a:pPr>
            <a:endParaRPr sz="1950" dirty="0">
              <a:latin typeface="Source Sans Pro Light"/>
              <a:ea typeface="Source Sans Pro Light"/>
              <a:cs typeface="Source Sans Pro Light"/>
              <a:sym typeface="Source Sans Pro Light"/>
            </a:endParaRPr>
          </a:p>
        </p:txBody>
      </p:sp>
      <p:sp>
        <p:nvSpPr>
          <p:cNvPr id="243" name="Google Shape;243;p12"/>
          <p:cNvSpPr txBox="1"/>
          <p:nvPr/>
        </p:nvSpPr>
        <p:spPr>
          <a:xfrm>
            <a:off x="3200400" y="2366896"/>
            <a:ext cx="9522371" cy="699935"/>
          </a:xfrm>
          <a:prstGeom prst="rect">
            <a:avLst/>
          </a:prstGeom>
          <a:noFill/>
          <a:ln>
            <a:noFill/>
          </a:ln>
        </p:spPr>
        <p:txBody>
          <a:bodyPr spcFirstLastPara="1" wrap="square" lIns="0" tIns="15875" rIns="0" bIns="0" anchor="t" anchorCtr="0">
            <a:spAutoFit/>
          </a:bodyPr>
          <a:lstStyle/>
          <a:p>
            <a:pPr marL="12700" marR="5080">
              <a:lnSpc>
                <a:spcPct val="100600"/>
              </a:lnSpc>
            </a:pPr>
            <a:r>
              <a:rPr lang="en-PH" sz="4400" dirty="0">
                <a:solidFill>
                  <a:schemeClr val="tx1"/>
                </a:solidFill>
                <a:latin typeface="Inter ExtraBold" panose="02000503000000020004" pitchFamily="2" charset="0"/>
                <a:ea typeface="Inter ExtraBold" panose="02000503000000020004" pitchFamily="2" charset="0"/>
                <a:cs typeface="Inter"/>
                <a:sym typeface="Inter Black"/>
              </a:rPr>
              <a:t>Importing Libraries</a:t>
            </a:r>
          </a:p>
        </p:txBody>
      </p:sp>
      <p:grpSp>
        <p:nvGrpSpPr>
          <p:cNvPr id="244" name="Google Shape;244;p12"/>
          <p:cNvGrpSpPr/>
          <p:nvPr/>
        </p:nvGrpSpPr>
        <p:grpSpPr>
          <a:xfrm>
            <a:off x="4209288" y="649194"/>
            <a:ext cx="15612699" cy="10659924"/>
            <a:chOff x="4209288" y="649194"/>
            <a:chExt cx="15612699" cy="10659924"/>
          </a:xfrm>
        </p:grpSpPr>
        <p:sp>
          <p:nvSpPr>
            <p:cNvPr id="245" name="Google Shape;245;p12"/>
            <p:cNvSpPr/>
            <p:nvPr/>
          </p:nvSpPr>
          <p:spPr>
            <a:xfrm>
              <a:off x="13161903" y="649194"/>
              <a:ext cx="3015615" cy="3015615"/>
            </a:xfrm>
            <a:custGeom>
              <a:avLst/>
              <a:gdLst/>
              <a:ahLst/>
              <a:cxnLst/>
              <a:rect l="l" t="t" r="r" b="b"/>
              <a:pathLst>
                <a:path w="3015615" h="3015615" extrusionOk="0">
                  <a:moveTo>
                    <a:pt x="1507807" y="0"/>
                  </a:moveTo>
                  <a:lnTo>
                    <a:pt x="1459943" y="745"/>
                  </a:lnTo>
                  <a:lnTo>
                    <a:pt x="1412451" y="2966"/>
                  </a:lnTo>
                  <a:lnTo>
                    <a:pt x="1365353" y="6641"/>
                  </a:lnTo>
                  <a:lnTo>
                    <a:pt x="1318671" y="11747"/>
                  </a:lnTo>
                  <a:lnTo>
                    <a:pt x="1272427" y="18264"/>
                  </a:lnTo>
                  <a:lnTo>
                    <a:pt x="1226643" y="26167"/>
                  </a:lnTo>
                  <a:lnTo>
                    <a:pt x="1181342" y="35437"/>
                  </a:lnTo>
                  <a:lnTo>
                    <a:pt x="1136545" y="46049"/>
                  </a:lnTo>
                  <a:lnTo>
                    <a:pt x="1092275" y="57983"/>
                  </a:lnTo>
                  <a:lnTo>
                    <a:pt x="1048553" y="71216"/>
                  </a:lnTo>
                  <a:lnTo>
                    <a:pt x="1005402" y="85727"/>
                  </a:lnTo>
                  <a:lnTo>
                    <a:pt x="962844" y="101492"/>
                  </a:lnTo>
                  <a:lnTo>
                    <a:pt x="920900" y="118490"/>
                  </a:lnTo>
                  <a:lnTo>
                    <a:pt x="879594" y="136700"/>
                  </a:lnTo>
                  <a:lnTo>
                    <a:pt x="838946" y="156098"/>
                  </a:lnTo>
                  <a:lnTo>
                    <a:pt x="798979" y="176663"/>
                  </a:lnTo>
                  <a:lnTo>
                    <a:pt x="759716" y="198372"/>
                  </a:lnTo>
                  <a:lnTo>
                    <a:pt x="721177" y="221205"/>
                  </a:lnTo>
                  <a:lnTo>
                    <a:pt x="683386" y="245137"/>
                  </a:lnTo>
                  <a:lnTo>
                    <a:pt x="646364" y="270148"/>
                  </a:lnTo>
                  <a:lnTo>
                    <a:pt x="610134" y="296216"/>
                  </a:lnTo>
                  <a:lnTo>
                    <a:pt x="574717" y="323318"/>
                  </a:lnTo>
                  <a:lnTo>
                    <a:pt x="540136" y="351432"/>
                  </a:lnTo>
                  <a:lnTo>
                    <a:pt x="506412" y="380536"/>
                  </a:lnTo>
                  <a:lnTo>
                    <a:pt x="473568" y="410608"/>
                  </a:lnTo>
                  <a:lnTo>
                    <a:pt x="441626" y="441626"/>
                  </a:lnTo>
                  <a:lnTo>
                    <a:pt x="410608" y="473568"/>
                  </a:lnTo>
                  <a:lnTo>
                    <a:pt x="380536" y="506412"/>
                  </a:lnTo>
                  <a:lnTo>
                    <a:pt x="351432" y="540136"/>
                  </a:lnTo>
                  <a:lnTo>
                    <a:pt x="323318" y="574717"/>
                  </a:lnTo>
                  <a:lnTo>
                    <a:pt x="296216" y="610134"/>
                  </a:lnTo>
                  <a:lnTo>
                    <a:pt x="270148" y="646364"/>
                  </a:lnTo>
                  <a:lnTo>
                    <a:pt x="245137" y="683386"/>
                  </a:lnTo>
                  <a:lnTo>
                    <a:pt x="221205" y="721177"/>
                  </a:lnTo>
                  <a:lnTo>
                    <a:pt x="198372" y="759716"/>
                  </a:lnTo>
                  <a:lnTo>
                    <a:pt x="176663" y="798979"/>
                  </a:lnTo>
                  <a:lnTo>
                    <a:pt x="156098" y="838946"/>
                  </a:lnTo>
                  <a:lnTo>
                    <a:pt x="136700" y="879594"/>
                  </a:lnTo>
                  <a:lnTo>
                    <a:pt x="118490" y="920900"/>
                  </a:lnTo>
                  <a:lnTo>
                    <a:pt x="101492" y="962844"/>
                  </a:lnTo>
                  <a:lnTo>
                    <a:pt x="85727" y="1005402"/>
                  </a:lnTo>
                  <a:lnTo>
                    <a:pt x="71216" y="1048553"/>
                  </a:lnTo>
                  <a:lnTo>
                    <a:pt x="57983" y="1092275"/>
                  </a:lnTo>
                  <a:lnTo>
                    <a:pt x="46049" y="1136545"/>
                  </a:lnTo>
                  <a:lnTo>
                    <a:pt x="35437" y="1181342"/>
                  </a:lnTo>
                  <a:lnTo>
                    <a:pt x="26167" y="1226643"/>
                  </a:lnTo>
                  <a:lnTo>
                    <a:pt x="18264" y="1272427"/>
                  </a:lnTo>
                  <a:lnTo>
                    <a:pt x="11747" y="1318671"/>
                  </a:lnTo>
                  <a:lnTo>
                    <a:pt x="6641" y="1365353"/>
                  </a:lnTo>
                  <a:lnTo>
                    <a:pt x="2966" y="1412451"/>
                  </a:lnTo>
                  <a:lnTo>
                    <a:pt x="745" y="1459943"/>
                  </a:lnTo>
                  <a:lnTo>
                    <a:pt x="0" y="1507807"/>
                  </a:lnTo>
                  <a:lnTo>
                    <a:pt x="745" y="1555671"/>
                  </a:lnTo>
                  <a:lnTo>
                    <a:pt x="2966" y="1603163"/>
                  </a:lnTo>
                  <a:lnTo>
                    <a:pt x="6641" y="1650261"/>
                  </a:lnTo>
                  <a:lnTo>
                    <a:pt x="11747" y="1696943"/>
                  </a:lnTo>
                  <a:lnTo>
                    <a:pt x="18264" y="1743187"/>
                  </a:lnTo>
                  <a:lnTo>
                    <a:pt x="26167" y="1788971"/>
                  </a:lnTo>
                  <a:lnTo>
                    <a:pt x="35437" y="1834272"/>
                  </a:lnTo>
                  <a:lnTo>
                    <a:pt x="46049" y="1879069"/>
                  </a:lnTo>
                  <a:lnTo>
                    <a:pt x="57983" y="1923339"/>
                  </a:lnTo>
                  <a:lnTo>
                    <a:pt x="71216" y="1967061"/>
                  </a:lnTo>
                  <a:lnTo>
                    <a:pt x="85727" y="2010212"/>
                  </a:lnTo>
                  <a:lnTo>
                    <a:pt x="101492" y="2052770"/>
                  </a:lnTo>
                  <a:lnTo>
                    <a:pt x="118490" y="2094714"/>
                  </a:lnTo>
                  <a:lnTo>
                    <a:pt x="136700" y="2136020"/>
                  </a:lnTo>
                  <a:lnTo>
                    <a:pt x="156098" y="2176668"/>
                  </a:lnTo>
                  <a:lnTo>
                    <a:pt x="176663" y="2216635"/>
                  </a:lnTo>
                  <a:lnTo>
                    <a:pt x="198372" y="2255898"/>
                  </a:lnTo>
                  <a:lnTo>
                    <a:pt x="221205" y="2294437"/>
                  </a:lnTo>
                  <a:lnTo>
                    <a:pt x="245137" y="2332228"/>
                  </a:lnTo>
                  <a:lnTo>
                    <a:pt x="270148" y="2369250"/>
                  </a:lnTo>
                  <a:lnTo>
                    <a:pt x="296216" y="2405480"/>
                  </a:lnTo>
                  <a:lnTo>
                    <a:pt x="323318" y="2440897"/>
                  </a:lnTo>
                  <a:lnTo>
                    <a:pt x="351432" y="2475478"/>
                  </a:lnTo>
                  <a:lnTo>
                    <a:pt x="380536" y="2509202"/>
                  </a:lnTo>
                  <a:lnTo>
                    <a:pt x="410608" y="2542046"/>
                  </a:lnTo>
                  <a:lnTo>
                    <a:pt x="441626" y="2573988"/>
                  </a:lnTo>
                  <a:lnTo>
                    <a:pt x="473568" y="2605006"/>
                  </a:lnTo>
                  <a:lnTo>
                    <a:pt x="506412" y="2635078"/>
                  </a:lnTo>
                  <a:lnTo>
                    <a:pt x="540136" y="2664182"/>
                  </a:lnTo>
                  <a:lnTo>
                    <a:pt x="574717" y="2692296"/>
                  </a:lnTo>
                  <a:lnTo>
                    <a:pt x="610134" y="2719398"/>
                  </a:lnTo>
                  <a:lnTo>
                    <a:pt x="646364" y="2745466"/>
                  </a:lnTo>
                  <a:lnTo>
                    <a:pt x="683386" y="2770477"/>
                  </a:lnTo>
                  <a:lnTo>
                    <a:pt x="721177" y="2794409"/>
                  </a:lnTo>
                  <a:lnTo>
                    <a:pt x="759716" y="2817242"/>
                  </a:lnTo>
                  <a:lnTo>
                    <a:pt x="798979" y="2838951"/>
                  </a:lnTo>
                  <a:lnTo>
                    <a:pt x="838946" y="2859516"/>
                  </a:lnTo>
                  <a:lnTo>
                    <a:pt x="879594" y="2878914"/>
                  </a:lnTo>
                  <a:lnTo>
                    <a:pt x="920900" y="2897123"/>
                  </a:lnTo>
                  <a:lnTo>
                    <a:pt x="962844" y="2914122"/>
                  </a:lnTo>
                  <a:lnTo>
                    <a:pt x="1005402" y="2929887"/>
                  </a:lnTo>
                  <a:lnTo>
                    <a:pt x="1048553" y="2944398"/>
                  </a:lnTo>
                  <a:lnTo>
                    <a:pt x="1092275" y="2957631"/>
                  </a:lnTo>
                  <a:lnTo>
                    <a:pt x="1136545" y="2969565"/>
                  </a:lnTo>
                  <a:lnTo>
                    <a:pt x="1181342" y="2980177"/>
                  </a:lnTo>
                  <a:lnTo>
                    <a:pt x="1226643" y="2989447"/>
                  </a:lnTo>
                  <a:lnTo>
                    <a:pt x="1272427" y="2997350"/>
                  </a:lnTo>
                  <a:lnTo>
                    <a:pt x="1318671" y="3003867"/>
                  </a:lnTo>
                  <a:lnTo>
                    <a:pt x="1365353" y="3008973"/>
                  </a:lnTo>
                  <a:lnTo>
                    <a:pt x="1412451" y="3012648"/>
                  </a:lnTo>
                  <a:lnTo>
                    <a:pt x="1459943" y="3014869"/>
                  </a:lnTo>
                  <a:lnTo>
                    <a:pt x="1507807" y="3015614"/>
                  </a:lnTo>
                  <a:lnTo>
                    <a:pt x="1555671" y="3014869"/>
                  </a:lnTo>
                  <a:lnTo>
                    <a:pt x="1603163" y="3012648"/>
                  </a:lnTo>
                  <a:lnTo>
                    <a:pt x="1650261" y="3008973"/>
                  </a:lnTo>
                  <a:lnTo>
                    <a:pt x="1696943" y="3003867"/>
                  </a:lnTo>
                  <a:lnTo>
                    <a:pt x="1743187" y="2997350"/>
                  </a:lnTo>
                  <a:lnTo>
                    <a:pt x="1788971" y="2989447"/>
                  </a:lnTo>
                  <a:lnTo>
                    <a:pt x="1834272" y="2980177"/>
                  </a:lnTo>
                  <a:lnTo>
                    <a:pt x="1879069" y="2969565"/>
                  </a:lnTo>
                  <a:lnTo>
                    <a:pt x="1923339" y="2957631"/>
                  </a:lnTo>
                  <a:lnTo>
                    <a:pt x="1967061" y="2944398"/>
                  </a:lnTo>
                  <a:lnTo>
                    <a:pt x="2010212" y="2929887"/>
                  </a:lnTo>
                  <a:lnTo>
                    <a:pt x="2052770" y="2914122"/>
                  </a:lnTo>
                  <a:lnTo>
                    <a:pt x="2094714" y="2897123"/>
                  </a:lnTo>
                  <a:lnTo>
                    <a:pt x="2136020" y="2878914"/>
                  </a:lnTo>
                  <a:lnTo>
                    <a:pt x="2176668" y="2859516"/>
                  </a:lnTo>
                  <a:lnTo>
                    <a:pt x="2216635" y="2838951"/>
                  </a:lnTo>
                  <a:lnTo>
                    <a:pt x="2255898" y="2817242"/>
                  </a:lnTo>
                  <a:lnTo>
                    <a:pt x="2294437" y="2794409"/>
                  </a:lnTo>
                  <a:lnTo>
                    <a:pt x="2332228" y="2770477"/>
                  </a:lnTo>
                  <a:lnTo>
                    <a:pt x="2369250" y="2745466"/>
                  </a:lnTo>
                  <a:lnTo>
                    <a:pt x="2405480" y="2719398"/>
                  </a:lnTo>
                  <a:lnTo>
                    <a:pt x="2440897" y="2692296"/>
                  </a:lnTo>
                  <a:lnTo>
                    <a:pt x="2475478" y="2664182"/>
                  </a:lnTo>
                  <a:lnTo>
                    <a:pt x="2509202" y="2635078"/>
                  </a:lnTo>
                  <a:lnTo>
                    <a:pt x="2542046" y="2605006"/>
                  </a:lnTo>
                  <a:lnTo>
                    <a:pt x="2573988" y="2573988"/>
                  </a:lnTo>
                  <a:lnTo>
                    <a:pt x="2605006" y="2542046"/>
                  </a:lnTo>
                  <a:lnTo>
                    <a:pt x="2635078" y="2509202"/>
                  </a:lnTo>
                  <a:lnTo>
                    <a:pt x="2664182" y="2475478"/>
                  </a:lnTo>
                  <a:lnTo>
                    <a:pt x="2692296" y="2440897"/>
                  </a:lnTo>
                  <a:lnTo>
                    <a:pt x="2719398" y="2405480"/>
                  </a:lnTo>
                  <a:lnTo>
                    <a:pt x="2745466" y="2369250"/>
                  </a:lnTo>
                  <a:lnTo>
                    <a:pt x="2770477" y="2332228"/>
                  </a:lnTo>
                  <a:lnTo>
                    <a:pt x="2794409" y="2294437"/>
                  </a:lnTo>
                  <a:lnTo>
                    <a:pt x="2817242" y="2255898"/>
                  </a:lnTo>
                  <a:lnTo>
                    <a:pt x="2838951" y="2216635"/>
                  </a:lnTo>
                  <a:lnTo>
                    <a:pt x="2859516" y="2176668"/>
                  </a:lnTo>
                  <a:lnTo>
                    <a:pt x="2878914" y="2136020"/>
                  </a:lnTo>
                  <a:lnTo>
                    <a:pt x="2897123" y="2094714"/>
                  </a:lnTo>
                  <a:lnTo>
                    <a:pt x="2914122" y="2052770"/>
                  </a:lnTo>
                  <a:lnTo>
                    <a:pt x="2929887" y="2010212"/>
                  </a:lnTo>
                  <a:lnTo>
                    <a:pt x="2944398" y="1967061"/>
                  </a:lnTo>
                  <a:lnTo>
                    <a:pt x="2957631" y="1923339"/>
                  </a:lnTo>
                  <a:lnTo>
                    <a:pt x="2969565" y="1879069"/>
                  </a:lnTo>
                  <a:lnTo>
                    <a:pt x="2980177" y="1834272"/>
                  </a:lnTo>
                  <a:lnTo>
                    <a:pt x="2989447" y="1788971"/>
                  </a:lnTo>
                  <a:lnTo>
                    <a:pt x="2997350" y="1743187"/>
                  </a:lnTo>
                  <a:lnTo>
                    <a:pt x="3003867" y="1696943"/>
                  </a:lnTo>
                  <a:lnTo>
                    <a:pt x="3008973" y="1650261"/>
                  </a:lnTo>
                  <a:lnTo>
                    <a:pt x="3012648" y="1603163"/>
                  </a:lnTo>
                  <a:lnTo>
                    <a:pt x="3014869" y="1555671"/>
                  </a:lnTo>
                  <a:lnTo>
                    <a:pt x="3015614" y="1507807"/>
                  </a:lnTo>
                  <a:lnTo>
                    <a:pt x="3014869" y="1459943"/>
                  </a:lnTo>
                  <a:lnTo>
                    <a:pt x="3012648" y="1412451"/>
                  </a:lnTo>
                  <a:lnTo>
                    <a:pt x="3008973" y="1365353"/>
                  </a:lnTo>
                  <a:lnTo>
                    <a:pt x="3003867" y="1318671"/>
                  </a:lnTo>
                  <a:lnTo>
                    <a:pt x="2997350" y="1272427"/>
                  </a:lnTo>
                  <a:lnTo>
                    <a:pt x="2989447" y="1226643"/>
                  </a:lnTo>
                  <a:lnTo>
                    <a:pt x="2980177" y="1181342"/>
                  </a:lnTo>
                  <a:lnTo>
                    <a:pt x="2969565" y="1136545"/>
                  </a:lnTo>
                  <a:lnTo>
                    <a:pt x="2957631" y="1092275"/>
                  </a:lnTo>
                  <a:lnTo>
                    <a:pt x="2944398" y="1048553"/>
                  </a:lnTo>
                  <a:lnTo>
                    <a:pt x="2929887" y="1005402"/>
                  </a:lnTo>
                  <a:lnTo>
                    <a:pt x="2914122" y="962844"/>
                  </a:lnTo>
                  <a:lnTo>
                    <a:pt x="2897123" y="920900"/>
                  </a:lnTo>
                  <a:lnTo>
                    <a:pt x="2878914" y="879594"/>
                  </a:lnTo>
                  <a:lnTo>
                    <a:pt x="2859516" y="838946"/>
                  </a:lnTo>
                  <a:lnTo>
                    <a:pt x="2838951" y="798979"/>
                  </a:lnTo>
                  <a:lnTo>
                    <a:pt x="2817242" y="759716"/>
                  </a:lnTo>
                  <a:lnTo>
                    <a:pt x="2794409" y="721177"/>
                  </a:lnTo>
                  <a:lnTo>
                    <a:pt x="2770477" y="683386"/>
                  </a:lnTo>
                  <a:lnTo>
                    <a:pt x="2745466" y="646364"/>
                  </a:lnTo>
                  <a:lnTo>
                    <a:pt x="2719398" y="610134"/>
                  </a:lnTo>
                  <a:lnTo>
                    <a:pt x="2692296" y="574717"/>
                  </a:lnTo>
                  <a:lnTo>
                    <a:pt x="2664182" y="540136"/>
                  </a:lnTo>
                  <a:lnTo>
                    <a:pt x="2635078" y="506412"/>
                  </a:lnTo>
                  <a:lnTo>
                    <a:pt x="2605006" y="473568"/>
                  </a:lnTo>
                  <a:lnTo>
                    <a:pt x="2573988" y="441626"/>
                  </a:lnTo>
                  <a:lnTo>
                    <a:pt x="2542046" y="410608"/>
                  </a:lnTo>
                  <a:lnTo>
                    <a:pt x="2509202" y="380536"/>
                  </a:lnTo>
                  <a:lnTo>
                    <a:pt x="2475478" y="351432"/>
                  </a:lnTo>
                  <a:lnTo>
                    <a:pt x="2440897" y="323318"/>
                  </a:lnTo>
                  <a:lnTo>
                    <a:pt x="2405480" y="296216"/>
                  </a:lnTo>
                  <a:lnTo>
                    <a:pt x="2369250" y="270148"/>
                  </a:lnTo>
                  <a:lnTo>
                    <a:pt x="2332228" y="245137"/>
                  </a:lnTo>
                  <a:lnTo>
                    <a:pt x="2294437" y="221205"/>
                  </a:lnTo>
                  <a:lnTo>
                    <a:pt x="2255898" y="198372"/>
                  </a:lnTo>
                  <a:lnTo>
                    <a:pt x="2216635" y="176663"/>
                  </a:lnTo>
                  <a:lnTo>
                    <a:pt x="2176668" y="156098"/>
                  </a:lnTo>
                  <a:lnTo>
                    <a:pt x="2136020" y="136700"/>
                  </a:lnTo>
                  <a:lnTo>
                    <a:pt x="2094714" y="118490"/>
                  </a:lnTo>
                  <a:lnTo>
                    <a:pt x="2052770" y="101492"/>
                  </a:lnTo>
                  <a:lnTo>
                    <a:pt x="2010212" y="85727"/>
                  </a:lnTo>
                  <a:lnTo>
                    <a:pt x="1967061" y="71216"/>
                  </a:lnTo>
                  <a:lnTo>
                    <a:pt x="1923339" y="57983"/>
                  </a:lnTo>
                  <a:lnTo>
                    <a:pt x="1879069" y="46049"/>
                  </a:lnTo>
                  <a:lnTo>
                    <a:pt x="1834272" y="35437"/>
                  </a:lnTo>
                  <a:lnTo>
                    <a:pt x="1788971" y="26167"/>
                  </a:lnTo>
                  <a:lnTo>
                    <a:pt x="1743187" y="18264"/>
                  </a:lnTo>
                  <a:lnTo>
                    <a:pt x="1696943" y="11747"/>
                  </a:lnTo>
                  <a:lnTo>
                    <a:pt x="1650261" y="6641"/>
                  </a:lnTo>
                  <a:lnTo>
                    <a:pt x="1603163" y="2966"/>
                  </a:lnTo>
                  <a:lnTo>
                    <a:pt x="1555671" y="745"/>
                  </a:lnTo>
                  <a:lnTo>
                    <a:pt x="1507807" y="0"/>
                  </a:lnTo>
                  <a:close/>
                </a:path>
              </a:pathLst>
            </a:custGeom>
            <a:solidFill>
              <a:srgbClr val="ED1C2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46" name="Google Shape;246;p12"/>
            <p:cNvSpPr/>
            <p:nvPr/>
          </p:nvSpPr>
          <p:spPr>
            <a:xfrm>
              <a:off x="13423674" y="8910723"/>
              <a:ext cx="2492375" cy="2398395"/>
            </a:xfrm>
            <a:custGeom>
              <a:avLst/>
              <a:gdLst/>
              <a:ahLst/>
              <a:cxnLst/>
              <a:rect l="l" t="t" r="r" b="b"/>
              <a:pathLst>
                <a:path w="2492375" h="2398395" extrusionOk="0">
                  <a:moveTo>
                    <a:pt x="1720890" y="2397832"/>
                  </a:moveTo>
                  <a:lnTo>
                    <a:pt x="1781961" y="2370838"/>
                  </a:lnTo>
                  <a:lnTo>
                    <a:pt x="1822158" y="2350706"/>
                  </a:lnTo>
                  <a:lnTo>
                    <a:pt x="1861517" y="2329184"/>
                  </a:lnTo>
                  <a:lnTo>
                    <a:pt x="1900005" y="2306302"/>
                  </a:lnTo>
                  <a:lnTo>
                    <a:pt x="1937590" y="2282095"/>
                  </a:lnTo>
                  <a:lnTo>
                    <a:pt x="1974238" y="2256594"/>
                  </a:lnTo>
                  <a:lnTo>
                    <a:pt x="2009918" y="2229832"/>
                  </a:lnTo>
                  <a:lnTo>
                    <a:pt x="2044598" y="2201841"/>
                  </a:lnTo>
                  <a:lnTo>
                    <a:pt x="2078243" y="2172655"/>
                  </a:lnTo>
                  <a:lnTo>
                    <a:pt x="2110823" y="2142304"/>
                  </a:lnTo>
                  <a:lnTo>
                    <a:pt x="2142304" y="2110823"/>
                  </a:lnTo>
                  <a:lnTo>
                    <a:pt x="2172655" y="2078243"/>
                  </a:lnTo>
                  <a:lnTo>
                    <a:pt x="2201841" y="2044598"/>
                  </a:lnTo>
                  <a:lnTo>
                    <a:pt x="2229832" y="2009918"/>
                  </a:lnTo>
                  <a:lnTo>
                    <a:pt x="2256594" y="1974238"/>
                  </a:lnTo>
                  <a:lnTo>
                    <a:pt x="2282095" y="1937590"/>
                  </a:lnTo>
                  <a:lnTo>
                    <a:pt x="2306302" y="1900005"/>
                  </a:lnTo>
                  <a:lnTo>
                    <a:pt x="2329184" y="1861517"/>
                  </a:lnTo>
                  <a:lnTo>
                    <a:pt x="2350706" y="1822158"/>
                  </a:lnTo>
                  <a:lnTo>
                    <a:pt x="2370838" y="1781961"/>
                  </a:lnTo>
                  <a:lnTo>
                    <a:pt x="2389545" y="1740958"/>
                  </a:lnTo>
                  <a:lnTo>
                    <a:pt x="2406797" y="1699181"/>
                  </a:lnTo>
                  <a:lnTo>
                    <a:pt x="2422560" y="1656664"/>
                  </a:lnTo>
                  <a:lnTo>
                    <a:pt x="2436802" y="1613438"/>
                  </a:lnTo>
                  <a:lnTo>
                    <a:pt x="2449490" y="1569537"/>
                  </a:lnTo>
                  <a:lnTo>
                    <a:pt x="2460592" y="1524992"/>
                  </a:lnTo>
                  <a:lnTo>
                    <a:pt x="2470075" y="1479836"/>
                  </a:lnTo>
                  <a:lnTo>
                    <a:pt x="2477906" y="1434102"/>
                  </a:lnTo>
                  <a:lnTo>
                    <a:pt x="2484054" y="1387823"/>
                  </a:lnTo>
                  <a:lnTo>
                    <a:pt x="2488486" y="1341030"/>
                  </a:lnTo>
                  <a:lnTo>
                    <a:pt x="2491169" y="1293757"/>
                  </a:lnTo>
                  <a:lnTo>
                    <a:pt x="2492070" y="1246035"/>
                  </a:lnTo>
                  <a:lnTo>
                    <a:pt x="2491169" y="1198313"/>
                  </a:lnTo>
                  <a:lnTo>
                    <a:pt x="2488486" y="1151040"/>
                  </a:lnTo>
                  <a:lnTo>
                    <a:pt x="2484054" y="1104247"/>
                  </a:lnTo>
                  <a:lnTo>
                    <a:pt x="2477906" y="1057967"/>
                  </a:lnTo>
                  <a:lnTo>
                    <a:pt x="2470075" y="1012233"/>
                  </a:lnTo>
                  <a:lnTo>
                    <a:pt x="2460592" y="967078"/>
                  </a:lnTo>
                  <a:lnTo>
                    <a:pt x="2449490" y="922533"/>
                  </a:lnTo>
                  <a:lnTo>
                    <a:pt x="2436802" y="878632"/>
                  </a:lnTo>
                  <a:lnTo>
                    <a:pt x="2422560" y="835406"/>
                  </a:lnTo>
                  <a:lnTo>
                    <a:pt x="2406797" y="792889"/>
                  </a:lnTo>
                  <a:lnTo>
                    <a:pt x="2389545" y="751112"/>
                  </a:lnTo>
                  <a:lnTo>
                    <a:pt x="2370838" y="710109"/>
                  </a:lnTo>
                  <a:lnTo>
                    <a:pt x="2350706" y="669912"/>
                  </a:lnTo>
                  <a:lnTo>
                    <a:pt x="2329184" y="630553"/>
                  </a:lnTo>
                  <a:lnTo>
                    <a:pt x="2306302" y="592065"/>
                  </a:lnTo>
                  <a:lnTo>
                    <a:pt x="2282095" y="554480"/>
                  </a:lnTo>
                  <a:lnTo>
                    <a:pt x="2256594" y="517832"/>
                  </a:lnTo>
                  <a:lnTo>
                    <a:pt x="2229832" y="482151"/>
                  </a:lnTo>
                  <a:lnTo>
                    <a:pt x="2201841" y="447472"/>
                  </a:lnTo>
                  <a:lnTo>
                    <a:pt x="2172655" y="413826"/>
                  </a:lnTo>
                  <a:lnTo>
                    <a:pt x="2142304" y="381247"/>
                  </a:lnTo>
                  <a:lnTo>
                    <a:pt x="2110823" y="349765"/>
                  </a:lnTo>
                  <a:lnTo>
                    <a:pt x="2078243" y="319415"/>
                  </a:lnTo>
                  <a:lnTo>
                    <a:pt x="2044598" y="290228"/>
                  </a:lnTo>
                  <a:lnTo>
                    <a:pt x="2009918" y="262238"/>
                  </a:lnTo>
                  <a:lnTo>
                    <a:pt x="1974238" y="235476"/>
                  </a:lnTo>
                  <a:lnTo>
                    <a:pt x="1937590" y="209975"/>
                  </a:lnTo>
                  <a:lnTo>
                    <a:pt x="1900005" y="185767"/>
                  </a:lnTo>
                  <a:lnTo>
                    <a:pt x="1861517" y="162886"/>
                  </a:lnTo>
                  <a:lnTo>
                    <a:pt x="1822158" y="141364"/>
                  </a:lnTo>
                  <a:lnTo>
                    <a:pt x="1781961" y="121232"/>
                  </a:lnTo>
                  <a:lnTo>
                    <a:pt x="1740958" y="102524"/>
                  </a:lnTo>
                  <a:lnTo>
                    <a:pt x="1699181" y="85273"/>
                  </a:lnTo>
                  <a:lnTo>
                    <a:pt x="1656664" y="69510"/>
                  </a:lnTo>
                  <a:lnTo>
                    <a:pt x="1613438" y="55268"/>
                  </a:lnTo>
                  <a:lnTo>
                    <a:pt x="1569537" y="42580"/>
                  </a:lnTo>
                  <a:lnTo>
                    <a:pt x="1524992" y="31478"/>
                  </a:lnTo>
                  <a:lnTo>
                    <a:pt x="1479836" y="21995"/>
                  </a:lnTo>
                  <a:lnTo>
                    <a:pt x="1434102" y="14163"/>
                  </a:lnTo>
                  <a:lnTo>
                    <a:pt x="1387823" y="8015"/>
                  </a:lnTo>
                  <a:lnTo>
                    <a:pt x="1341030" y="3584"/>
                  </a:lnTo>
                  <a:lnTo>
                    <a:pt x="1293757" y="901"/>
                  </a:lnTo>
                  <a:lnTo>
                    <a:pt x="1246035" y="0"/>
                  </a:lnTo>
                  <a:lnTo>
                    <a:pt x="1198313" y="901"/>
                  </a:lnTo>
                  <a:lnTo>
                    <a:pt x="1151040" y="3584"/>
                  </a:lnTo>
                  <a:lnTo>
                    <a:pt x="1104247" y="8015"/>
                  </a:lnTo>
                  <a:lnTo>
                    <a:pt x="1057967" y="14163"/>
                  </a:lnTo>
                  <a:lnTo>
                    <a:pt x="1012233" y="21995"/>
                  </a:lnTo>
                  <a:lnTo>
                    <a:pt x="967078" y="31478"/>
                  </a:lnTo>
                  <a:lnTo>
                    <a:pt x="922533" y="42580"/>
                  </a:lnTo>
                  <a:lnTo>
                    <a:pt x="878632" y="55268"/>
                  </a:lnTo>
                  <a:lnTo>
                    <a:pt x="835406" y="69510"/>
                  </a:lnTo>
                  <a:lnTo>
                    <a:pt x="792889" y="85273"/>
                  </a:lnTo>
                  <a:lnTo>
                    <a:pt x="751112" y="102524"/>
                  </a:lnTo>
                  <a:lnTo>
                    <a:pt x="710109" y="121232"/>
                  </a:lnTo>
                  <a:lnTo>
                    <a:pt x="669912" y="141364"/>
                  </a:lnTo>
                  <a:lnTo>
                    <a:pt x="630553" y="162886"/>
                  </a:lnTo>
                  <a:lnTo>
                    <a:pt x="592065" y="185767"/>
                  </a:lnTo>
                  <a:lnTo>
                    <a:pt x="554480" y="209975"/>
                  </a:lnTo>
                  <a:lnTo>
                    <a:pt x="517832" y="235476"/>
                  </a:lnTo>
                  <a:lnTo>
                    <a:pt x="482151" y="262238"/>
                  </a:lnTo>
                  <a:lnTo>
                    <a:pt x="447472" y="290228"/>
                  </a:lnTo>
                  <a:lnTo>
                    <a:pt x="413826" y="319415"/>
                  </a:lnTo>
                  <a:lnTo>
                    <a:pt x="381247" y="349765"/>
                  </a:lnTo>
                  <a:lnTo>
                    <a:pt x="349765" y="381247"/>
                  </a:lnTo>
                  <a:lnTo>
                    <a:pt x="319415" y="413826"/>
                  </a:lnTo>
                  <a:lnTo>
                    <a:pt x="290228" y="447472"/>
                  </a:lnTo>
                  <a:lnTo>
                    <a:pt x="262238" y="482151"/>
                  </a:lnTo>
                  <a:lnTo>
                    <a:pt x="235476" y="517832"/>
                  </a:lnTo>
                  <a:lnTo>
                    <a:pt x="209975" y="554480"/>
                  </a:lnTo>
                  <a:lnTo>
                    <a:pt x="185767" y="592065"/>
                  </a:lnTo>
                  <a:lnTo>
                    <a:pt x="162886" y="630553"/>
                  </a:lnTo>
                  <a:lnTo>
                    <a:pt x="141364" y="669912"/>
                  </a:lnTo>
                  <a:lnTo>
                    <a:pt x="121232" y="710109"/>
                  </a:lnTo>
                  <a:lnTo>
                    <a:pt x="102524" y="751112"/>
                  </a:lnTo>
                  <a:lnTo>
                    <a:pt x="85273" y="792889"/>
                  </a:lnTo>
                  <a:lnTo>
                    <a:pt x="69510" y="835406"/>
                  </a:lnTo>
                  <a:lnTo>
                    <a:pt x="55268" y="878632"/>
                  </a:lnTo>
                  <a:lnTo>
                    <a:pt x="42580" y="922533"/>
                  </a:lnTo>
                  <a:lnTo>
                    <a:pt x="31478" y="967078"/>
                  </a:lnTo>
                  <a:lnTo>
                    <a:pt x="21995" y="1012233"/>
                  </a:lnTo>
                  <a:lnTo>
                    <a:pt x="14163" y="1057967"/>
                  </a:lnTo>
                  <a:lnTo>
                    <a:pt x="8015" y="1104247"/>
                  </a:lnTo>
                  <a:lnTo>
                    <a:pt x="3584" y="1151040"/>
                  </a:lnTo>
                  <a:lnTo>
                    <a:pt x="901" y="1198313"/>
                  </a:lnTo>
                  <a:lnTo>
                    <a:pt x="0" y="1246035"/>
                  </a:lnTo>
                  <a:lnTo>
                    <a:pt x="901" y="1293757"/>
                  </a:lnTo>
                  <a:lnTo>
                    <a:pt x="3584" y="1341030"/>
                  </a:lnTo>
                  <a:lnTo>
                    <a:pt x="8015" y="1387823"/>
                  </a:lnTo>
                  <a:lnTo>
                    <a:pt x="14163" y="1434102"/>
                  </a:lnTo>
                  <a:lnTo>
                    <a:pt x="21995" y="1479836"/>
                  </a:lnTo>
                  <a:lnTo>
                    <a:pt x="31478" y="1524992"/>
                  </a:lnTo>
                  <a:lnTo>
                    <a:pt x="42580" y="1569537"/>
                  </a:lnTo>
                  <a:lnTo>
                    <a:pt x="55268" y="1613438"/>
                  </a:lnTo>
                  <a:lnTo>
                    <a:pt x="69510" y="1656664"/>
                  </a:lnTo>
                  <a:lnTo>
                    <a:pt x="85273" y="1699181"/>
                  </a:lnTo>
                  <a:lnTo>
                    <a:pt x="102524" y="1740958"/>
                  </a:lnTo>
                  <a:lnTo>
                    <a:pt x="121232" y="1781961"/>
                  </a:lnTo>
                  <a:lnTo>
                    <a:pt x="141364" y="1822158"/>
                  </a:lnTo>
                  <a:lnTo>
                    <a:pt x="162886" y="1861517"/>
                  </a:lnTo>
                  <a:lnTo>
                    <a:pt x="185767" y="1900005"/>
                  </a:lnTo>
                  <a:lnTo>
                    <a:pt x="209975" y="1937590"/>
                  </a:lnTo>
                  <a:lnTo>
                    <a:pt x="235476" y="1974238"/>
                  </a:lnTo>
                  <a:lnTo>
                    <a:pt x="262238" y="2009918"/>
                  </a:lnTo>
                  <a:lnTo>
                    <a:pt x="290228" y="2044598"/>
                  </a:lnTo>
                  <a:lnTo>
                    <a:pt x="319415" y="2078243"/>
                  </a:lnTo>
                  <a:lnTo>
                    <a:pt x="349765" y="2110823"/>
                  </a:lnTo>
                  <a:lnTo>
                    <a:pt x="381247" y="2142304"/>
                  </a:lnTo>
                  <a:lnTo>
                    <a:pt x="413826" y="2172655"/>
                  </a:lnTo>
                  <a:lnTo>
                    <a:pt x="447472" y="2201841"/>
                  </a:lnTo>
                  <a:lnTo>
                    <a:pt x="482151" y="2229832"/>
                  </a:lnTo>
                  <a:lnTo>
                    <a:pt x="517832" y="2256594"/>
                  </a:lnTo>
                  <a:lnTo>
                    <a:pt x="554480" y="2282095"/>
                  </a:lnTo>
                  <a:lnTo>
                    <a:pt x="592065" y="2306302"/>
                  </a:lnTo>
                  <a:lnTo>
                    <a:pt x="630553" y="2329184"/>
                  </a:lnTo>
                  <a:lnTo>
                    <a:pt x="669912" y="2350706"/>
                  </a:lnTo>
                  <a:lnTo>
                    <a:pt x="710109" y="2370838"/>
                  </a:lnTo>
                  <a:lnTo>
                    <a:pt x="751112" y="2389545"/>
                  </a:lnTo>
                  <a:lnTo>
                    <a:pt x="771179" y="2397832"/>
                  </a:lnTo>
                </a:path>
              </a:pathLst>
            </a:custGeom>
            <a:noFill/>
            <a:ln w="523525" cap="flat" cmpd="sng">
              <a:solidFill>
                <a:srgbClr val="ED1C23"/>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47" name="Google Shape;247;p12"/>
            <p:cNvSpPr/>
            <p:nvPr/>
          </p:nvSpPr>
          <p:spPr>
            <a:xfrm>
              <a:off x="4209288" y="4753793"/>
              <a:ext cx="11748770" cy="4749800"/>
            </a:xfrm>
            <a:custGeom>
              <a:avLst/>
              <a:gdLst/>
              <a:ahLst/>
              <a:cxnLst/>
              <a:rect l="l" t="t" r="r" b="b"/>
              <a:pathLst>
                <a:path w="11748769" h="4749800" extrusionOk="0">
                  <a:moveTo>
                    <a:pt x="619379" y="4590631"/>
                  </a:moveTo>
                  <a:lnTo>
                    <a:pt x="617804" y="4587100"/>
                  </a:lnTo>
                  <a:lnTo>
                    <a:pt x="615251" y="4584547"/>
                  </a:lnTo>
                  <a:lnTo>
                    <a:pt x="471932" y="4441241"/>
                  </a:lnTo>
                  <a:lnTo>
                    <a:pt x="468439" y="4439653"/>
                  </a:lnTo>
                  <a:lnTo>
                    <a:pt x="456768" y="4439653"/>
                  </a:lnTo>
                  <a:lnTo>
                    <a:pt x="450456" y="4445940"/>
                  </a:lnTo>
                  <a:lnTo>
                    <a:pt x="450456" y="4457624"/>
                  </a:lnTo>
                  <a:lnTo>
                    <a:pt x="452031" y="4461154"/>
                  </a:lnTo>
                  <a:lnTo>
                    <a:pt x="571322" y="4580420"/>
                  </a:lnTo>
                  <a:lnTo>
                    <a:pt x="6311" y="4580420"/>
                  </a:lnTo>
                  <a:lnTo>
                    <a:pt x="0" y="4586706"/>
                  </a:lnTo>
                  <a:lnTo>
                    <a:pt x="0" y="4602277"/>
                  </a:lnTo>
                  <a:lnTo>
                    <a:pt x="6311" y="4608576"/>
                  </a:lnTo>
                  <a:lnTo>
                    <a:pt x="571322" y="4608576"/>
                  </a:lnTo>
                  <a:lnTo>
                    <a:pt x="452031" y="4727854"/>
                  </a:lnTo>
                  <a:lnTo>
                    <a:pt x="450456" y="4731385"/>
                  </a:lnTo>
                  <a:lnTo>
                    <a:pt x="450456" y="4743043"/>
                  </a:lnTo>
                  <a:lnTo>
                    <a:pt x="456768" y="4749330"/>
                  </a:lnTo>
                  <a:lnTo>
                    <a:pt x="468439" y="4749330"/>
                  </a:lnTo>
                  <a:lnTo>
                    <a:pt x="471932" y="4747780"/>
                  </a:lnTo>
                  <a:lnTo>
                    <a:pt x="617804" y="4601921"/>
                  </a:lnTo>
                  <a:lnTo>
                    <a:pt x="619379" y="4598403"/>
                  </a:lnTo>
                  <a:lnTo>
                    <a:pt x="619379" y="4590631"/>
                  </a:lnTo>
                  <a:close/>
                </a:path>
                <a:path w="11748769" h="4749800" extrusionOk="0">
                  <a:moveTo>
                    <a:pt x="11748338" y="507415"/>
                  </a:moveTo>
                  <a:lnTo>
                    <a:pt x="11240910" y="0"/>
                  </a:lnTo>
                  <a:lnTo>
                    <a:pt x="10428999" y="811911"/>
                  </a:lnTo>
                  <a:lnTo>
                    <a:pt x="9617088" y="0"/>
                  </a:lnTo>
                  <a:lnTo>
                    <a:pt x="9109672" y="507415"/>
                  </a:lnTo>
                  <a:lnTo>
                    <a:pt x="9921583" y="1319326"/>
                  </a:lnTo>
                  <a:lnTo>
                    <a:pt x="9109672" y="2131237"/>
                  </a:lnTo>
                  <a:lnTo>
                    <a:pt x="9617088" y="2638653"/>
                  </a:lnTo>
                  <a:lnTo>
                    <a:pt x="10428999" y="1826742"/>
                  </a:lnTo>
                  <a:lnTo>
                    <a:pt x="11240910" y="2638653"/>
                  </a:lnTo>
                  <a:lnTo>
                    <a:pt x="11748338" y="2131237"/>
                  </a:lnTo>
                  <a:lnTo>
                    <a:pt x="10936427" y="1319326"/>
                  </a:lnTo>
                  <a:lnTo>
                    <a:pt x="11748338" y="507415"/>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48" name="Google Shape;248;p12"/>
            <p:cNvSpPr/>
            <p:nvPr/>
          </p:nvSpPr>
          <p:spPr>
            <a:xfrm>
              <a:off x="19371137" y="10544181"/>
              <a:ext cx="450850" cy="450850"/>
            </a:xfrm>
            <a:custGeom>
              <a:avLst/>
              <a:gdLst/>
              <a:ahLst/>
              <a:cxnLst/>
              <a:rect l="l" t="t" r="r" b="b"/>
              <a:pathLst>
                <a:path w="450850" h="450850" extrusionOk="0">
                  <a:moveTo>
                    <a:pt x="450248" y="0"/>
                  </a:moveTo>
                  <a:lnTo>
                    <a:pt x="0" y="0"/>
                  </a:lnTo>
                  <a:lnTo>
                    <a:pt x="0" y="450248"/>
                  </a:lnTo>
                  <a:lnTo>
                    <a:pt x="450248" y="450248"/>
                  </a:lnTo>
                  <a:lnTo>
                    <a:pt x="450248" y="0"/>
                  </a:lnTo>
                  <a:close/>
                </a:path>
              </a:pathLst>
            </a:custGeom>
            <a:solidFill>
              <a:srgbClr val="EC1C2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dirty="0"/>
            </a:p>
          </p:txBody>
        </p:sp>
      </p:grpSp>
      <p:sp>
        <p:nvSpPr>
          <p:cNvPr id="249" name="Google Shape;249;p12"/>
          <p:cNvSpPr txBox="1">
            <a:spLocks noGrp="1"/>
          </p:cNvSpPr>
          <p:nvPr>
            <p:ph type="sldNum" idx="12"/>
          </p:nvPr>
        </p:nvSpPr>
        <p:spPr>
          <a:xfrm>
            <a:off x="19500572" y="10631918"/>
            <a:ext cx="260984" cy="209016"/>
          </a:xfrm>
          <a:prstGeom prst="rect">
            <a:avLst/>
          </a:prstGeom>
          <a:noFill/>
          <a:ln>
            <a:noFill/>
          </a:ln>
        </p:spPr>
        <p:txBody>
          <a:bodyPr spcFirstLastPara="1" wrap="square" lIns="0" tIns="8875" rIns="0" bIns="0" anchor="t" anchorCtr="0">
            <a:spAutoFit/>
          </a:bodyPr>
          <a:lstStyle/>
          <a:p>
            <a:pPr marL="38100" lvl="0" indent="0" algn="l" rtl="0">
              <a:lnSpc>
                <a:spcPct val="100000"/>
              </a:lnSpc>
              <a:spcBef>
                <a:spcPts val="0"/>
              </a:spcBef>
              <a:spcAft>
                <a:spcPts val="0"/>
              </a:spcAft>
              <a:buNone/>
            </a:pPr>
            <a:endParaRPr dirty="0"/>
          </a:p>
        </p:txBody>
      </p:sp>
      <p:sp>
        <p:nvSpPr>
          <p:cNvPr id="250" name="Google Shape;250;p12"/>
          <p:cNvSpPr/>
          <p:nvPr/>
        </p:nvSpPr>
        <p:spPr>
          <a:xfrm>
            <a:off x="0" y="-539700"/>
            <a:ext cx="3631500" cy="539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F8F33B00-82B4-DBFC-60D0-93B07A9437F1}"/>
              </a:ext>
            </a:extLst>
          </p:cNvPr>
          <p:cNvSpPr>
            <a:spLocks noGrp="1"/>
          </p:cNvSpPr>
          <p:nvPr>
            <p:ph type="title"/>
          </p:nvPr>
        </p:nvSpPr>
        <p:spPr/>
        <p:txBody>
          <a:bodyPr/>
          <a:lstStyle/>
          <a:p>
            <a:endParaRPr lang="en-IN" dirty="0"/>
          </a:p>
        </p:txBody>
      </p:sp>
      <p:sp>
        <p:nvSpPr>
          <p:cNvPr id="4" name="Google Shape;241;p12">
            <a:extLst>
              <a:ext uri="{FF2B5EF4-FFF2-40B4-BE49-F238E27FC236}">
                <a16:creationId xmlns:a16="http://schemas.microsoft.com/office/drawing/2014/main" id="{0D9927B5-FF0D-AF57-1F56-3DD5A66BE19A}"/>
              </a:ext>
            </a:extLst>
          </p:cNvPr>
          <p:cNvSpPr txBox="1">
            <a:spLocks/>
          </p:cNvSpPr>
          <p:nvPr/>
        </p:nvSpPr>
        <p:spPr>
          <a:xfrm>
            <a:off x="4102358" y="4549988"/>
            <a:ext cx="8194745" cy="928582"/>
          </a:xfrm>
          <a:prstGeom prst="rect">
            <a:avLst/>
          </a:prstGeom>
          <a:noFill/>
          <a:ln>
            <a:noFill/>
          </a:ln>
        </p:spPr>
        <p:txBody>
          <a:bodyPr spcFirstLastPara="1" wrap="square" lIns="0" tIns="11425"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950" b="1" i="0" u="none" strike="noStrike" cap="none">
                <a:solidFill>
                  <a:srgbClr val="324659"/>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marR="5080">
              <a:lnSpc>
                <a:spcPct val="100600"/>
              </a:lnSpc>
            </a:pPr>
            <a:endParaRPr lang="en-PH" sz="5900" dirty="0">
              <a:latin typeface="Inter ExtraBold" panose="02000503000000020004" pitchFamily="2" charset="0"/>
              <a:ea typeface="Inter ExtraBold" panose="02000503000000020004" pitchFamily="2" charset="0"/>
              <a:cs typeface="Inter"/>
              <a:sym typeface="Inter Black"/>
            </a:endParaRPr>
          </a:p>
        </p:txBody>
      </p:sp>
      <p:pic>
        <p:nvPicPr>
          <p:cNvPr id="6" name="Picture 5">
            <a:extLst>
              <a:ext uri="{FF2B5EF4-FFF2-40B4-BE49-F238E27FC236}">
                <a16:creationId xmlns:a16="http://schemas.microsoft.com/office/drawing/2014/main" id="{64171930-99F0-DFF7-850D-76FE50D8BD85}"/>
              </a:ext>
            </a:extLst>
          </p:cNvPr>
          <p:cNvPicPr>
            <a:picLocks noChangeAspect="1"/>
          </p:cNvPicPr>
          <p:nvPr/>
        </p:nvPicPr>
        <p:blipFill>
          <a:blip r:embed="rId3"/>
          <a:stretch>
            <a:fillRect/>
          </a:stretch>
        </p:blipFill>
        <p:spPr>
          <a:xfrm>
            <a:off x="1828800" y="3814630"/>
            <a:ext cx="11083159" cy="493580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2" name="Google Shape;242;p12"/>
          <p:cNvSpPr txBox="1"/>
          <p:nvPr/>
        </p:nvSpPr>
        <p:spPr>
          <a:xfrm>
            <a:off x="4133770" y="6872699"/>
            <a:ext cx="5617845" cy="314633"/>
          </a:xfrm>
          <a:prstGeom prst="rect">
            <a:avLst/>
          </a:prstGeom>
          <a:noFill/>
          <a:ln>
            <a:noFill/>
          </a:ln>
        </p:spPr>
        <p:txBody>
          <a:bodyPr spcFirstLastPara="1" wrap="square" lIns="0" tIns="11425" rIns="0" bIns="0" anchor="t" anchorCtr="0">
            <a:spAutoFit/>
          </a:bodyPr>
          <a:lstStyle/>
          <a:p>
            <a:pPr marL="12700" marR="5080" lvl="0" indent="0" algn="just" rtl="0">
              <a:lnSpc>
                <a:spcPct val="101499"/>
              </a:lnSpc>
              <a:spcBef>
                <a:spcPts val="0"/>
              </a:spcBef>
              <a:spcAft>
                <a:spcPts val="0"/>
              </a:spcAft>
              <a:buNone/>
            </a:pPr>
            <a:endParaRPr sz="1950" dirty="0">
              <a:latin typeface="Source Sans Pro Light"/>
              <a:ea typeface="Source Sans Pro Light"/>
              <a:cs typeface="Source Sans Pro Light"/>
              <a:sym typeface="Source Sans Pro Light"/>
            </a:endParaRPr>
          </a:p>
        </p:txBody>
      </p:sp>
      <p:sp>
        <p:nvSpPr>
          <p:cNvPr id="243" name="Google Shape;243;p12"/>
          <p:cNvSpPr txBox="1"/>
          <p:nvPr/>
        </p:nvSpPr>
        <p:spPr>
          <a:xfrm>
            <a:off x="4196594" y="2366896"/>
            <a:ext cx="8526177" cy="575542"/>
          </a:xfrm>
          <a:prstGeom prst="rect">
            <a:avLst/>
          </a:prstGeom>
          <a:noFill/>
          <a:ln>
            <a:noFill/>
          </a:ln>
        </p:spPr>
        <p:txBody>
          <a:bodyPr spcFirstLastPara="1" wrap="square" lIns="0" tIns="15875" rIns="0" bIns="0" anchor="t" anchorCtr="0">
            <a:spAutoFit/>
          </a:bodyPr>
          <a:lstStyle/>
          <a:p>
            <a:pPr marL="12700" marR="5080">
              <a:lnSpc>
                <a:spcPct val="100600"/>
              </a:lnSpc>
            </a:pPr>
            <a:r>
              <a:rPr lang="en-PH" sz="3600" dirty="0">
                <a:solidFill>
                  <a:srgbClr val="FFFFFF"/>
                </a:solidFill>
                <a:latin typeface="Inter ExtraBold" panose="02000503000000020004" pitchFamily="2" charset="0"/>
                <a:ea typeface="Inter ExtraBold" panose="02000503000000020004" pitchFamily="2" charset="0"/>
                <a:cs typeface="Inter"/>
                <a:sym typeface="Inter Black"/>
              </a:rPr>
              <a:t>Importing Libraries</a:t>
            </a:r>
            <a:endParaRPr lang="en-PH" sz="3600" dirty="0">
              <a:latin typeface="Inter ExtraBold" panose="02000503000000020004" pitchFamily="2" charset="0"/>
              <a:ea typeface="Inter ExtraBold" panose="02000503000000020004" pitchFamily="2" charset="0"/>
              <a:cs typeface="Inter"/>
              <a:sym typeface="Inter Black"/>
            </a:endParaRPr>
          </a:p>
        </p:txBody>
      </p:sp>
      <p:sp>
        <p:nvSpPr>
          <p:cNvPr id="249" name="Google Shape;249;p12"/>
          <p:cNvSpPr txBox="1">
            <a:spLocks noGrp="1"/>
          </p:cNvSpPr>
          <p:nvPr>
            <p:ph type="sldNum" idx="12"/>
          </p:nvPr>
        </p:nvSpPr>
        <p:spPr>
          <a:xfrm>
            <a:off x="19500572" y="10631918"/>
            <a:ext cx="260984" cy="246379"/>
          </a:xfrm>
          <a:prstGeom prst="rect">
            <a:avLst/>
          </a:prstGeom>
          <a:noFill/>
          <a:ln>
            <a:noFill/>
          </a:ln>
        </p:spPr>
        <p:txBody>
          <a:bodyPr spcFirstLastPara="1" wrap="square" lIns="0" tIns="8875" rIns="0" bIns="0" anchor="t" anchorCtr="0">
            <a:spAutoFit/>
          </a:bodyPr>
          <a:lstStyle/>
          <a:p>
            <a:pPr marL="38100" lvl="0" indent="0" algn="l" rtl="0">
              <a:lnSpc>
                <a:spcPct val="100000"/>
              </a:lnSpc>
              <a:spcBef>
                <a:spcPts val="0"/>
              </a:spcBef>
              <a:spcAft>
                <a:spcPts val="0"/>
              </a:spcAft>
              <a:buNone/>
            </a:pPr>
            <a:fld id="{00000000-1234-1234-1234-123412341234}" type="slidenum">
              <a:rPr lang="en-PH"/>
              <a:t>8</a:t>
            </a:fld>
            <a:endParaRPr/>
          </a:p>
        </p:txBody>
      </p:sp>
      <p:sp>
        <p:nvSpPr>
          <p:cNvPr id="250" name="Google Shape;250;p12"/>
          <p:cNvSpPr/>
          <p:nvPr/>
        </p:nvSpPr>
        <p:spPr>
          <a:xfrm>
            <a:off x="0" y="0"/>
            <a:ext cx="10469880" cy="85344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F8F33B00-82B4-DBFC-60D0-93B07A9437F1}"/>
              </a:ext>
            </a:extLst>
          </p:cNvPr>
          <p:cNvSpPr>
            <a:spLocks noGrp="1"/>
          </p:cNvSpPr>
          <p:nvPr>
            <p:ph type="title"/>
          </p:nvPr>
        </p:nvSpPr>
        <p:spPr>
          <a:xfrm>
            <a:off x="868680" y="1118155"/>
            <a:ext cx="15578219" cy="1846659"/>
          </a:xfrm>
        </p:spPr>
        <p:txBody>
          <a:bodyPr/>
          <a:lstStyle/>
          <a:p>
            <a:r>
              <a:rPr lang="en-IN" sz="6000" dirty="0"/>
              <a:t>Evolutionary Data Analysis</a:t>
            </a:r>
            <a:br>
              <a:rPr lang="en-IN" sz="6000" dirty="0">
                <a:sym typeface="Lato"/>
              </a:rPr>
            </a:br>
            <a:endParaRPr lang="en-IN" sz="6000" dirty="0"/>
          </a:p>
        </p:txBody>
      </p:sp>
      <p:sp>
        <p:nvSpPr>
          <p:cNvPr id="4" name="Google Shape;241;p12">
            <a:extLst>
              <a:ext uri="{FF2B5EF4-FFF2-40B4-BE49-F238E27FC236}">
                <a16:creationId xmlns:a16="http://schemas.microsoft.com/office/drawing/2014/main" id="{0D9927B5-FF0D-AF57-1F56-3DD5A66BE19A}"/>
              </a:ext>
            </a:extLst>
          </p:cNvPr>
          <p:cNvSpPr txBox="1">
            <a:spLocks/>
          </p:cNvSpPr>
          <p:nvPr/>
        </p:nvSpPr>
        <p:spPr>
          <a:xfrm>
            <a:off x="4102358" y="4549988"/>
            <a:ext cx="8194745" cy="928582"/>
          </a:xfrm>
          <a:prstGeom prst="rect">
            <a:avLst/>
          </a:prstGeom>
          <a:noFill/>
          <a:ln>
            <a:noFill/>
          </a:ln>
        </p:spPr>
        <p:txBody>
          <a:bodyPr spcFirstLastPara="1" wrap="square" lIns="0" tIns="11425"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950" b="1" i="0" u="none" strike="noStrike" cap="none">
                <a:solidFill>
                  <a:srgbClr val="324659"/>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marR="5080">
              <a:lnSpc>
                <a:spcPct val="100600"/>
              </a:lnSpc>
            </a:pPr>
            <a:endParaRPr lang="en-PH" sz="5900" dirty="0">
              <a:latin typeface="Inter ExtraBold" panose="02000503000000020004" pitchFamily="2" charset="0"/>
              <a:ea typeface="Inter ExtraBold" panose="02000503000000020004" pitchFamily="2" charset="0"/>
              <a:cs typeface="Inter"/>
              <a:sym typeface="Inter Black"/>
            </a:endParaRPr>
          </a:p>
        </p:txBody>
      </p:sp>
      <p:pic>
        <p:nvPicPr>
          <p:cNvPr id="1026" name="Picture 2">
            <a:extLst>
              <a:ext uri="{FF2B5EF4-FFF2-40B4-BE49-F238E27FC236}">
                <a16:creationId xmlns:a16="http://schemas.microsoft.com/office/drawing/2014/main" id="{22FC5975-B052-537A-100E-68657DD63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444" y="2480529"/>
            <a:ext cx="4678492" cy="30875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3ABEFE5-E589-AB8A-BA30-7638A89FB1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8265" y="2455428"/>
            <a:ext cx="4918492" cy="31126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F943DAF-E6BA-EF8D-C4DD-3CEA1C3CE9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28410" y="2455428"/>
            <a:ext cx="4496608" cy="29825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9A17B14D-F919-9678-B2DE-0F8BB0E4A8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444" y="6076619"/>
            <a:ext cx="4678492" cy="310320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FC2181C9-F7C9-095C-FE6B-C1BD65CB309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08264" y="5749231"/>
            <a:ext cx="5447045" cy="343059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0F67D8CD-DD51-FFE3-C60D-5D7A6618CDB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08045" y="5871363"/>
            <a:ext cx="6100695" cy="330845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6">
            <a:extLst>
              <a:ext uri="{FF2B5EF4-FFF2-40B4-BE49-F238E27FC236}">
                <a16:creationId xmlns:a16="http://schemas.microsoft.com/office/drawing/2014/main" id="{C63D960E-1267-E023-E174-7ED3EEFC198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727161" y="4020207"/>
            <a:ext cx="4243570" cy="2982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276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9" name="Google Shape;259;p13"/>
          <p:cNvSpPr txBox="1">
            <a:spLocks noGrp="1"/>
          </p:cNvSpPr>
          <p:nvPr>
            <p:ph type="title"/>
          </p:nvPr>
        </p:nvSpPr>
        <p:spPr>
          <a:xfrm>
            <a:off x="12688483" y="2822291"/>
            <a:ext cx="5132705" cy="930275"/>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None/>
            </a:pPr>
            <a:endParaRPr sz="5900" dirty="0">
              <a:latin typeface="Inter ExtraBold" panose="02000503000000020004" pitchFamily="2" charset="0"/>
              <a:ea typeface="Inter ExtraBold" panose="02000503000000020004" pitchFamily="2" charset="0"/>
              <a:cs typeface="Inter"/>
              <a:sym typeface="Inter Black"/>
            </a:endParaRPr>
          </a:p>
        </p:txBody>
      </p:sp>
      <p:sp>
        <p:nvSpPr>
          <p:cNvPr id="261" name="Google Shape;261;p13"/>
          <p:cNvSpPr/>
          <p:nvPr/>
        </p:nvSpPr>
        <p:spPr>
          <a:xfrm>
            <a:off x="17103218" y="5"/>
            <a:ext cx="3001010" cy="3001010"/>
          </a:xfrm>
          <a:custGeom>
            <a:avLst/>
            <a:gdLst/>
            <a:ahLst/>
            <a:cxnLst/>
            <a:rect l="l" t="t" r="r" b="b"/>
            <a:pathLst>
              <a:path w="3001009" h="3001010" extrusionOk="0">
                <a:moveTo>
                  <a:pt x="3000870" y="0"/>
                </a:moveTo>
                <a:lnTo>
                  <a:pt x="0" y="0"/>
                </a:lnTo>
                <a:lnTo>
                  <a:pt x="0" y="985520"/>
                </a:lnTo>
                <a:lnTo>
                  <a:pt x="993495" y="985520"/>
                </a:lnTo>
                <a:lnTo>
                  <a:pt x="993495" y="1978660"/>
                </a:lnTo>
                <a:lnTo>
                  <a:pt x="2006092" y="1978660"/>
                </a:lnTo>
                <a:lnTo>
                  <a:pt x="2006092" y="3001010"/>
                </a:lnTo>
                <a:lnTo>
                  <a:pt x="3000870" y="3001010"/>
                </a:lnTo>
                <a:lnTo>
                  <a:pt x="3000870" y="1978660"/>
                </a:lnTo>
                <a:lnTo>
                  <a:pt x="3000870" y="985520"/>
                </a:lnTo>
                <a:lnTo>
                  <a:pt x="3000870" y="0"/>
                </a:lnTo>
                <a:close/>
              </a:path>
            </a:pathLst>
          </a:custGeom>
          <a:solidFill>
            <a:srgbClr val="ED1C2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62" name="Google Shape;262;p13"/>
          <p:cNvSpPr/>
          <p:nvPr/>
        </p:nvSpPr>
        <p:spPr>
          <a:xfrm>
            <a:off x="19371138" y="10544181"/>
            <a:ext cx="450850" cy="450850"/>
          </a:xfrm>
          <a:custGeom>
            <a:avLst/>
            <a:gdLst/>
            <a:ahLst/>
            <a:cxnLst/>
            <a:rect l="l" t="t" r="r" b="b"/>
            <a:pathLst>
              <a:path w="450850" h="450850" extrusionOk="0">
                <a:moveTo>
                  <a:pt x="450248" y="0"/>
                </a:moveTo>
                <a:lnTo>
                  <a:pt x="0" y="0"/>
                </a:lnTo>
                <a:lnTo>
                  <a:pt x="0" y="450248"/>
                </a:lnTo>
                <a:lnTo>
                  <a:pt x="450248" y="450248"/>
                </a:lnTo>
                <a:lnTo>
                  <a:pt x="450248" y="0"/>
                </a:lnTo>
                <a:close/>
              </a:path>
            </a:pathLst>
          </a:custGeom>
          <a:solidFill>
            <a:srgbClr val="231F2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4" name="Google Shape;250;p12">
            <a:extLst>
              <a:ext uri="{FF2B5EF4-FFF2-40B4-BE49-F238E27FC236}">
                <a16:creationId xmlns:a16="http://schemas.microsoft.com/office/drawing/2014/main" id="{523A9B57-50BC-ABEC-6BC1-3D5F5E847F3D}"/>
              </a:ext>
            </a:extLst>
          </p:cNvPr>
          <p:cNvSpPr/>
          <p:nvPr/>
        </p:nvSpPr>
        <p:spPr>
          <a:xfrm>
            <a:off x="0" y="0"/>
            <a:ext cx="10469880" cy="85344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E62C03F9-2CB1-9390-4374-81E753AD2216}"/>
              </a:ext>
            </a:extLst>
          </p:cNvPr>
          <p:cNvSpPr txBox="1"/>
          <p:nvPr/>
        </p:nvSpPr>
        <p:spPr>
          <a:xfrm>
            <a:off x="640080" y="927990"/>
            <a:ext cx="14436090" cy="1938992"/>
          </a:xfrm>
          <a:prstGeom prst="rect">
            <a:avLst/>
          </a:prstGeom>
          <a:noFill/>
        </p:spPr>
        <p:txBody>
          <a:bodyPr wrap="square">
            <a:spAutoFit/>
          </a:bodyPr>
          <a:lstStyle/>
          <a:p>
            <a:r>
              <a:rPr lang="en-IN" sz="6000" b="1" dirty="0">
                <a:latin typeface="Avenir"/>
              </a:rPr>
              <a:t>Evolutionary Data Analysis</a:t>
            </a:r>
            <a:br>
              <a:rPr lang="en-IN" sz="6000" b="1" dirty="0">
                <a:latin typeface="Avenir"/>
                <a:sym typeface="Lato"/>
              </a:rPr>
            </a:br>
            <a:endParaRPr lang="en-IN" sz="6000" b="1" dirty="0">
              <a:latin typeface="Avenir"/>
            </a:endParaRPr>
          </a:p>
        </p:txBody>
      </p:sp>
      <p:pic>
        <p:nvPicPr>
          <p:cNvPr id="2050" name="Picture 2">
            <a:extLst>
              <a:ext uri="{FF2B5EF4-FFF2-40B4-BE49-F238E27FC236}">
                <a16:creationId xmlns:a16="http://schemas.microsoft.com/office/drawing/2014/main" id="{79CB7175-B466-71C3-146C-05B5EB9CB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663" y="3001015"/>
            <a:ext cx="16463703" cy="6742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1598</TotalTime>
  <Words>273</Words>
  <Application>Microsoft Office PowerPoint</Application>
  <PresentationFormat>Custom</PresentationFormat>
  <Paragraphs>48</Paragraphs>
  <Slides>14</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Source Sans Pro Light</vt:lpstr>
      <vt:lpstr>Source Sans Pro</vt:lpstr>
      <vt:lpstr>Bahnschrift SemiBold SemiConden</vt:lpstr>
      <vt:lpstr>Calibri</vt:lpstr>
      <vt:lpstr>Avenir Next LT Pro Light</vt:lpstr>
      <vt:lpstr>Avenir</vt:lpstr>
      <vt:lpstr>Source Sans Pro SemiBold</vt:lpstr>
      <vt:lpstr>Inter</vt:lpstr>
      <vt:lpstr>Inter SemiBold</vt:lpstr>
      <vt:lpstr>Inter ExtraBold</vt:lpstr>
      <vt:lpstr>Lato</vt:lpstr>
      <vt:lpstr>Arial</vt:lpstr>
      <vt:lpstr>Office Theme</vt:lpstr>
      <vt:lpstr>CAR   PRICE PREDICTION</vt:lpstr>
      <vt:lpstr>Problem Statement</vt:lpstr>
      <vt:lpstr>Now I have analyzed websites for web scrapping the data such as   OLX CARDEKHO CARS24 ZIGWHEELS CARTRADE and etc              I found CARWALE as best  for gathering more cars data </vt:lpstr>
      <vt:lpstr>Website is taken into consideration for web scrapping</vt:lpstr>
      <vt:lpstr>Evolutionary Data Analysis </vt:lpstr>
      <vt:lpstr>Label Features.</vt:lpstr>
      <vt:lpstr>PowerPoint Presentation</vt:lpstr>
      <vt:lpstr>Evolutionary Data Analysis </vt:lpstr>
      <vt:lpstr>PowerPoint Presentation</vt:lpstr>
      <vt:lpstr>Evolutionary Data Analysis </vt:lpstr>
      <vt:lpstr>Model Training</vt:lpstr>
      <vt:lpstr>PowerPoint Presentation</vt:lpstr>
      <vt:lpstr>Final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PowerPoint Template</dc:title>
  <dc:creator>Raj Prince</dc:creator>
  <cp:lastModifiedBy>Nagaraju Kunigiri</cp:lastModifiedBy>
  <cp:revision>9</cp:revision>
  <dcterms:modified xsi:type="dcterms:W3CDTF">2022-11-19T17:21:27Z</dcterms:modified>
</cp:coreProperties>
</file>