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12" d="100"/>
          <a:sy n="112" d="100"/>
        </p:scale>
        <p:origin x="18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28" name="PlaceHolder 2"/>
          <p:cNvSpPr>
            <a:spLocks noGrp="1"/>
          </p:cNvSpPr>
          <p:nvPr>
            <p:ph type="body"/>
          </p:nvPr>
        </p:nvSpPr>
        <p:spPr>
          <a:xfrm>
            <a:off x="504000" y="1768320"/>
            <a:ext cx="9071640" cy="2091240"/>
          </a:xfrm>
          <a:prstGeom prst="rect">
            <a:avLst/>
          </a:prstGeom>
        </p:spPr>
        <p:txBody>
          <a:bodyPr lIns="0" tIns="0" rIns="0" bIns="0"/>
          <a:lstStyle/>
          <a:p>
            <a:endParaRPr lang="en-IN" sz="3200" b="0" strike="noStrike" spc="-1">
              <a:solidFill>
                <a:srgbClr val="0066CC"/>
              </a:solidFill>
              <a:latin typeface="Arial"/>
            </a:endParaRPr>
          </a:p>
        </p:txBody>
      </p:sp>
      <p:sp>
        <p:nvSpPr>
          <p:cNvPr id="29" name="PlaceHolder 3"/>
          <p:cNvSpPr>
            <a:spLocks noGrp="1"/>
          </p:cNvSpPr>
          <p:nvPr>
            <p:ph type="body"/>
          </p:nvPr>
        </p:nvSpPr>
        <p:spPr>
          <a:xfrm>
            <a:off x="504000" y="4058640"/>
            <a:ext cx="907164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31" name="PlaceHolder 2"/>
          <p:cNvSpPr>
            <a:spLocks noGrp="1"/>
          </p:cNvSpPr>
          <p:nvPr>
            <p:ph type="body"/>
          </p:nvPr>
        </p:nvSpPr>
        <p:spPr>
          <a:xfrm>
            <a:off x="50400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32" name="PlaceHolder 3"/>
          <p:cNvSpPr>
            <a:spLocks noGrp="1"/>
          </p:cNvSpPr>
          <p:nvPr>
            <p:ph type="body"/>
          </p:nvPr>
        </p:nvSpPr>
        <p:spPr>
          <a:xfrm>
            <a:off x="515268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33" name="PlaceHolder 4"/>
          <p:cNvSpPr>
            <a:spLocks noGrp="1"/>
          </p:cNvSpPr>
          <p:nvPr>
            <p:ph type="body"/>
          </p:nvPr>
        </p:nvSpPr>
        <p:spPr>
          <a:xfrm>
            <a:off x="504000" y="405864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34" name="PlaceHolder 5"/>
          <p:cNvSpPr>
            <a:spLocks noGrp="1"/>
          </p:cNvSpPr>
          <p:nvPr>
            <p:ph type="body"/>
          </p:nvPr>
        </p:nvSpPr>
        <p:spPr>
          <a:xfrm>
            <a:off x="5152680" y="4058640"/>
            <a:ext cx="442692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36" name="PlaceHolder 2"/>
          <p:cNvSpPr>
            <a:spLocks noGrp="1"/>
          </p:cNvSpPr>
          <p:nvPr>
            <p:ph type="body"/>
          </p:nvPr>
        </p:nvSpPr>
        <p:spPr>
          <a:xfrm>
            <a:off x="504000" y="1768320"/>
            <a:ext cx="2920680" cy="2091240"/>
          </a:xfrm>
          <a:prstGeom prst="rect">
            <a:avLst/>
          </a:prstGeom>
        </p:spPr>
        <p:txBody>
          <a:bodyPr lIns="0" tIns="0" rIns="0" bIns="0"/>
          <a:lstStyle/>
          <a:p>
            <a:endParaRPr lang="en-IN" sz="3200" b="0" strike="noStrike" spc="-1">
              <a:solidFill>
                <a:srgbClr val="0066CC"/>
              </a:solidFill>
              <a:latin typeface="Arial"/>
            </a:endParaRPr>
          </a:p>
        </p:txBody>
      </p:sp>
      <p:sp>
        <p:nvSpPr>
          <p:cNvPr id="37" name="PlaceHolder 3"/>
          <p:cNvSpPr>
            <a:spLocks noGrp="1"/>
          </p:cNvSpPr>
          <p:nvPr>
            <p:ph type="body"/>
          </p:nvPr>
        </p:nvSpPr>
        <p:spPr>
          <a:xfrm>
            <a:off x="3571200" y="1768320"/>
            <a:ext cx="2920680" cy="2091240"/>
          </a:xfrm>
          <a:prstGeom prst="rect">
            <a:avLst/>
          </a:prstGeom>
        </p:spPr>
        <p:txBody>
          <a:bodyPr lIns="0" tIns="0" rIns="0" bIns="0"/>
          <a:lstStyle/>
          <a:p>
            <a:endParaRPr lang="en-IN" sz="3200" b="0" strike="noStrike" spc="-1">
              <a:solidFill>
                <a:srgbClr val="0066CC"/>
              </a:solidFill>
              <a:latin typeface="Arial"/>
            </a:endParaRPr>
          </a:p>
        </p:txBody>
      </p:sp>
      <p:sp>
        <p:nvSpPr>
          <p:cNvPr id="38" name="PlaceHolder 4"/>
          <p:cNvSpPr>
            <a:spLocks noGrp="1"/>
          </p:cNvSpPr>
          <p:nvPr>
            <p:ph type="body"/>
          </p:nvPr>
        </p:nvSpPr>
        <p:spPr>
          <a:xfrm>
            <a:off x="6638040" y="1768320"/>
            <a:ext cx="2920680" cy="2091240"/>
          </a:xfrm>
          <a:prstGeom prst="rect">
            <a:avLst/>
          </a:prstGeom>
        </p:spPr>
        <p:txBody>
          <a:bodyPr lIns="0" tIns="0" rIns="0" bIns="0"/>
          <a:lstStyle/>
          <a:p>
            <a:endParaRPr lang="en-IN" sz="3200" b="0" strike="noStrike" spc="-1">
              <a:solidFill>
                <a:srgbClr val="0066CC"/>
              </a:solidFill>
              <a:latin typeface="Arial"/>
            </a:endParaRPr>
          </a:p>
        </p:txBody>
      </p:sp>
      <p:sp>
        <p:nvSpPr>
          <p:cNvPr id="39" name="PlaceHolder 5"/>
          <p:cNvSpPr>
            <a:spLocks noGrp="1"/>
          </p:cNvSpPr>
          <p:nvPr>
            <p:ph type="body"/>
          </p:nvPr>
        </p:nvSpPr>
        <p:spPr>
          <a:xfrm>
            <a:off x="504000" y="4058640"/>
            <a:ext cx="2920680" cy="2091240"/>
          </a:xfrm>
          <a:prstGeom prst="rect">
            <a:avLst/>
          </a:prstGeom>
        </p:spPr>
        <p:txBody>
          <a:bodyPr lIns="0" tIns="0" rIns="0" bIns="0"/>
          <a:lstStyle/>
          <a:p>
            <a:endParaRPr lang="en-IN" sz="3200" b="0" strike="noStrike" spc="-1">
              <a:solidFill>
                <a:srgbClr val="0066CC"/>
              </a:solidFill>
              <a:latin typeface="Arial"/>
            </a:endParaRPr>
          </a:p>
        </p:txBody>
      </p:sp>
      <p:sp>
        <p:nvSpPr>
          <p:cNvPr id="40" name="PlaceHolder 6"/>
          <p:cNvSpPr>
            <a:spLocks noGrp="1"/>
          </p:cNvSpPr>
          <p:nvPr>
            <p:ph type="body"/>
          </p:nvPr>
        </p:nvSpPr>
        <p:spPr>
          <a:xfrm>
            <a:off x="3571200" y="4058640"/>
            <a:ext cx="2920680" cy="2091240"/>
          </a:xfrm>
          <a:prstGeom prst="rect">
            <a:avLst/>
          </a:prstGeom>
        </p:spPr>
        <p:txBody>
          <a:bodyPr lIns="0" tIns="0" rIns="0" bIns="0"/>
          <a:lstStyle/>
          <a:p>
            <a:endParaRPr lang="en-IN" sz="3200" b="0" strike="noStrike" spc="-1">
              <a:solidFill>
                <a:srgbClr val="0066CC"/>
              </a:solidFill>
              <a:latin typeface="Arial"/>
            </a:endParaRPr>
          </a:p>
        </p:txBody>
      </p:sp>
      <p:sp>
        <p:nvSpPr>
          <p:cNvPr id="41" name="PlaceHolder 7"/>
          <p:cNvSpPr>
            <a:spLocks noGrp="1"/>
          </p:cNvSpPr>
          <p:nvPr>
            <p:ph type="body"/>
          </p:nvPr>
        </p:nvSpPr>
        <p:spPr>
          <a:xfrm>
            <a:off x="6638040" y="4058640"/>
            <a:ext cx="292068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50" name="PlaceHolder 2"/>
          <p:cNvSpPr>
            <a:spLocks noGrp="1"/>
          </p:cNvSpPr>
          <p:nvPr>
            <p:ph type="subTitle"/>
          </p:nvPr>
        </p:nvSpPr>
        <p:spPr>
          <a:xfrm>
            <a:off x="504000" y="1768320"/>
            <a:ext cx="9071640" cy="43844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52" name="PlaceHolder 2"/>
          <p:cNvSpPr>
            <a:spLocks noGrp="1"/>
          </p:cNvSpPr>
          <p:nvPr>
            <p:ph type="body"/>
          </p:nvPr>
        </p:nvSpPr>
        <p:spPr>
          <a:xfrm>
            <a:off x="504000" y="1768320"/>
            <a:ext cx="9071640" cy="43844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54" name="PlaceHolder 2"/>
          <p:cNvSpPr>
            <a:spLocks noGrp="1"/>
          </p:cNvSpPr>
          <p:nvPr>
            <p:ph type="body"/>
          </p:nvPr>
        </p:nvSpPr>
        <p:spPr>
          <a:xfrm>
            <a:off x="504000" y="1768320"/>
            <a:ext cx="4426920" cy="4384440"/>
          </a:xfrm>
          <a:prstGeom prst="rect">
            <a:avLst/>
          </a:prstGeom>
        </p:spPr>
        <p:txBody>
          <a:bodyPr lIns="0" tIns="0" rIns="0" bIns="0"/>
          <a:lstStyle/>
          <a:p>
            <a:endParaRPr lang="en-IN" sz="3200" b="0" strike="noStrike" spc="-1">
              <a:solidFill>
                <a:srgbClr val="0066CC"/>
              </a:solidFill>
              <a:latin typeface="Arial"/>
            </a:endParaRPr>
          </a:p>
        </p:txBody>
      </p:sp>
      <p:sp>
        <p:nvSpPr>
          <p:cNvPr id="55" name="PlaceHolder 3"/>
          <p:cNvSpPr>
            <a:spLocks noGrp="1"/>
          </p:cNvSpPr>
          <p:nvPr>
            <p:ph type="body"/>
          </p:nvPr>
        </p:nvSpPr>
        <p:spPr>
          <a:xfrm>
            <a:off x="5152680" y="1768320"/>
            <a:ext cx="4426920" cy="43844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0960"/>
            <a:ext cx="9071640" cy="29566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59" name="PlaceHolder 2"/>
          <p:cNvSpPr>
            <a:spLocks noGrp="1"/>
          </p:cNvSpPr>
          <p:nvPr>
            <p:ph type="body"/>
          </p:nvPr>
        </p:nvSpPr>
        <p:spPr>
          <a:xfrm>
            <a:off x="50400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60" name="PlaceHolder 3"/>
          <p:cNvSpPr>
            <a:spLocks noGrp="1"/>
          </p:cNvSpPr>
          <p:nvPr>
            <p:ph type="body"/>
          </p:nvPr>
        </p:nvSpPr>
        <p:spPr>
          <a:xfrm>
            <a:off x="5152680" y="1768320"/>
            <a:ext cx="4426920" cy="4384440"/>
          </a:xfrm>
          <a:prstGeom prst="rect">
            <a:avLst/>
          </a:prstGeom>
        </p:spPr>
        <p:txBody>
          <a:bodyPr lIns="0" tIns="0" rIns="0" bIns="0"/>
          <a:lstStyle/>
          <a:p>
            <a:endParaRPr lang="en-IN" sz="3200" b="0" strike="noStrike" spc="-1">
              <a:solidFill>
                <a:srgbClr val="0066CC"/>
              </a:solidFill>
              <a:latin typeface="Arial"/>
            </a:endParaRPr>
          </a:p>
        </p:txBody>
      </p:sp>
      <p:sp>
        <p:nvSpPr>
          <p:cNvPr id="61" name="PlaceHolder 4"/>
          <p:cNvSpPr>
            <a:spLocks noGrp="1"/>
          </p:cNvSpPr>
          <p:nvPr>
            <p:ph type="body"/>
          </p:nvPr>
        </p:nvSpPr>
        <p:spPr>
          <a:xfrm>
            <a:off x="504000" y="4058640"/>
            <a:ext cx="442692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7" name="PlaceHolder 2"/>
          <p:cNvSpPr>
            <a:spLocks noGrp="1"/>
          </p:cNvSpPr>
          <p:nvPr>
            <p:ph type="subTitle"/>
          </p:nvPr>
        </p:nvSpPr>
        <p:spPr>
          <a:xfrm>
            <a:off x="504000" y="1768320"/>
            <a:ext cx="9071640" cy="43844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63" name="PlaceHolder 2"/>
          <p:cNvSpPr>
            <a:spLocks noGrp="1"/>
          </p:cNvSpPr>
          <p:nvPr>
            <p:ph type="body"/>
          </p:nvPr>
        </p:nvSpPr>
        <p:spPr>
          <a:xfrm>
            <a:off x="504000" y="1768320"/>
            <a:ext cx="4426920" cy="4384440"/>
          </a:xfrm>
          <a:prstGeom prst="rect">
            <a:avLst/>
          </a:prstGeom>
        </p:spPr>
        <p:txBody>
          <a:bodyPr lIns="0" tIns="0" rIns="0" bIns="0"/>
          <a:lstStyle/>
          <a:p>
            <a:endParaRPr lang="en-IN" sz="3200" b="0" strike="noStrike" spc="-1">
              <a:solidFill>
                <a:srgbClr val="0066CC"/>
              </a:solidFill>
              <a:latin typeface="Arial"/>
            </a:endParaRPr>
          </a:p>
        </p:txBody>
      </p:sp>
      <p:sp>
        <p:nvSpPr>
          <p:cNvPr id="64" name="PlaceHolder 3"/>
          <p:cNvSpPr>
            <a:spLocks noGrp="1"/>
          </p:cNvSpPr>
          <p:nvPr>
            <p:ph type="body"/>
          </p:nvPr>
        </p:nvSpPr>
        <p:spPr>
          <a:xfrm>
            <a:off x="515268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65" name="PlaceHolder 4"/>
          <p:cNvSpPr>
            <a:spLocks noGrp="1"/>
          </p:cNvSpPr>
          <p:nvPr>
            <p:ph type="body"/>
          </p:nvPr>
        </p:nvSpPr>
        <p:spPr>
          <a:xfrm>
            <a:off x="5152680" y="4058640"/>
            <a:ext cx="442692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67" name="PlaceHolder 2"/>
          <p:cNvSpPr>
            <a:spLocks noGrp="1"/>
          </p:cNvSpPr>
          <p:nvPr>
            <p:ph type="body"/>
          </p:nvPr>
        </p:nvSpPr>
        <p:spPr>
          <a:xfrm>
            <a:off x="50400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68" name="PlaceHolder 3"/>
          <p:cNvSpPr>
            <a:spLocks noGrp="1"/>
          </p:cNvSpPr>
          <p:nvPr>
            <p:ph type="body"/>
          </p:nvPr>
        </p:nvSpPr>
        <p:spPr>
          <a:xfrm>
            <a:off x="515268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69" name="PlaceHolder 4"/>
          <p:cNvSpPr>
            <a:spLocks noGrp="1"/>
          </p:cNvSpPr>
          <p:nvPr>
            <p:ph type="body"/>
          </p:nvPr>
        </p:nvSpPr>
        <p:spPr>
          <a:xfrm>
            <a:off x="504000" y="4058640"/>
            <a:ext cx="907164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71" name="PlaceHolder 2"/>
          <p:cNvSpPr>
            <a:spLocks noGrp="1"/>
          </p:cNvSpPr>
          <p:nvPr>
            <p:ph type="body"/>
          </p:nvPr>
        </p:nvSpPr>
        <p:spPr>
          <a:xfrm>
            <a:off x="504000" y="1768320"/>
            <a:ext cx="9071640" cy="2091240"/>
          </a:xfrm>
          <a:prstGeom prst="rect">
            <a:avLst/>
          </a:prstGeom>
        </p:spPr>
        <p:txBody>
          <a:bodyPr lIns="0" tIns="0" rIns="0" bIns="0"/>
          <a:lstStyle/>
          <a:p>
            <a:endParaRPr lang="en-IN" sz="3200" b="0" strike="noStrike" spc="-1">
              <a:solidFill>
                <a:srgbClr val="0066CC"/>
              </a:solidFill>
              <a:latin typeface="Arial"/>
            </a:endParaRPr>
          </a:p>
        </p:txBody>
      </p:sp>
      <p:sp>
        <p:nvSpPr>
          <p:cNvPr id="72" name="PlaceHolder 3"/>
          <p:cNvSpPr>
            <a:spLocks noGrp="1"/>
          </p:cNvSpPr>
          <p:nvPr>
            <p:ph type="body"/>
          </p:nvPr>
        </p:nvSpPr>
        <p:spPr>
          <a:xfrm>
            <a:off x="504000" y="4058640"/>
            <a:ext cx="907164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74" name="PlaceHolder 2"/>
          <p:cNvSpPr>
            <a:spLocks noGrp="1"/>
          </p:cNvSpPr>
          <p:nvPr>
            <p:ph type="body"/>
          </p:nvPr>
        </p:nvSpPr>
        <p:spPr>
          <a:xfrm>
            <a:off x="50400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75" name="PlaceHolder 3"/>
          <p:cNvSpPr>
            <a:spLocks noGrp="1"/>
          </p:cNvSpPr>
          <p:nvPr>
            <p:ph type="body"/>
          </p:nvPr>
        </p:nvSpPr>
        <p:spPr>
          <a:xfrm>
            <a:off x="515268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76" name="PlaceHolder 4"/>
          <p:cNvSpPr>
            <a:spLocks noGrp="1"/>
          </p:cNvSpPr>
          <p:nvPr>
            <p:ph type="body"/>
          </p:nvPr>
        </p:nvSpPr>
        <p:spPr>
          <a:xfrm>
            <a:off x="504000" y="405864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77" name="PlaceHolder 5"/>
          <p:cNvSpPr>
            <a:spLocks noGrp="1"/>
          </p:cNvSpPr>
          <p:nvPr>
            <p:ph type="body"/>
          </p:nvPr>
        </p:nvSpPr>
        <p:spPr>
          <a:xfrm>
            <a:off x="5152680" y="4058640"/>
            <a:ext cx="442692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79" name="PlaceHolder 2"/>
          <p:cNvSpPr>
            <a:spLocks noGrp="1"/>
          </p:cNvSpPr>
          <p:nvPr>
            <p:ph type="body"/>
          </p:nvPr>
        </p:nvSpPr>
        <p:spPr>
          <a:xfrm>
            <a:off x="504000" y="1768320"/>
            <a:ext cx="2920680" cy="2091240"/>
          </a:xfrm>
          <a:prstGeom prst="rect">
            <a:avLst/>
          </a:prstGeom>
        </p:spPr>
        <p:txBody>
          <a:bodyPr lIns="0" tIns="0" rIns="0" bIns="0"/>
          <a:lstStyle/>
          <a:p>
            <a:endParaRPr lang="en-IN" sz="3200" b="0" strike="noStrike" spc="-1">
              <a:solidFill>
                <a:srgbClr val="0066CC"/>
              </a:solidFill>
              <a:latin typeface="Arial"/>
            </a:endParaRPr>
          </a:p>
        </p:txBody>
      </p:sp>
      <p:sp>
        <p:nvSpPr>
          <p:cNvPr id="80" name="PlaceHolder 3"/>
          <p:cNvSpPr>
            <a:spLocks noGrp="1"/>
          </p:cNvSpPr>
          <p:nvPr>
            <p:ph type="body"/>
          </p:nvPr>
        </p:nvSpPr>
        <p:spPr>
          <a:xfrm>
            <a:off x="3571200" y="1768320"/>
            <a:ext cx="2920680" cy="2091240"/>
          </a:xfrm>
          <a:prstGeom prst="rect">
            <a:avLst/>
          </a:prstGeom>
        </p:spPr>
        <p:txBody>
          <a:bodyPr lIns="0" tIns="0" rIns="0" bIns="0"/>
          <a:lstStyle/>
          <a:p>
            <a:endParaRPr lang="en-IN" sz="3200" b="0" strike="noStrike" spc="-1">
              <a:solidFill>
                <a:srgbClr val="0066CC"/>
              </a:solidFill>
              <a:latin typeface="Arial"/>
            </a:endParaRPr>
          </a:p>
        </p:txBody>
      </p:sp>
      <p:sp>
        <p:nvSpPr>
          <p:cNvPr id="81" name="PlaceHolder 4"/>
          <p:cNvSpPr>
            <a:spLocks noGrp="1"/>
          </p:cNvSpPr>
          <p:nvPr>
            <p:ph type="body"/>
          </p:nvPr>
        </p:nvSpPr>
        <p:spPr>
          <a:xfrm>
            <a:off x="6638040" y="1768320"/>
            <a:ext cx="2920680" cy="2091240"/>
          </a:xfrm>
          <a:prstGeom prst="rect">
            <a:avLst/>
          </a:prstGeom>
        </p:spPr>
        <p:txBody>
          <a:bodyPr lIns="0" tIns="0" rIns="0" bIns="0"/>
          <a:lstStyle/>
          <a:p>
            <a:endParaRPr lang="en-IN" sz="3200" b="0" strike="noStrike" spc="-1">
              <a:solidFill>
                <a:srgbClr val="0066CC"/>
              </a:solidFill>
              <a:latin typeface="Arial"/>
            </a:endParaRPr>
          </a:p>
        </p:txBody>
      </p:sp>
      <p:sp>
        <p:nvSpPr>
          <p:cNvPr id="82" name="PlaceHolder 5"/>
          <p:cNvSpPr>
            <a:spLocks noGrp="1"/>
          </p:cNvSpPr>
          <p:nvPr>
            <p:ph type="body"/>
          </p:nvPr>
        </p:nvSpPr>
        <p:spPr>
          <a:xfrm>
            <a:off x="504000" y="4058640"/>
            <a:ext cx="2920680" cy="2091240"/>
          </a:xfrm>
          <a:prstGeom prst="rect">
            <a:avLst/>
          </a:prstGeom>
        </p:spPr>
        <p:txBody>
          <a:bodyPr lIns="0" tIns="0" rIns="0" bIns="0"/>
          <a:lstStyle/>
          <a:p>
            <a:endParaRPr lang="en-IN" sz="3200" b="0" strike="noStrike" spc="-1">
              <a:solidFill>
                <a:srgbClr val="0066CC"/>
              </a:solidFill>
              <a:latin typeface="Arial"/>
            </a:endParaRPr>
          </a:p>
        </p:txBody>
      </p:sp>
      <p:sp>
        <p:nvSpPr>
          <p:cNvPr id="83" name="PlaceHolder 6"/>
          <p:cNvSpPr>
            <a:spLocks noGrp="1"/>
          </p:cNvSpPr>
          <p:nvPr>
            <p:ph type="body"/>
          </p:nvPr>
        </p:nvSpPr>
        <p:spPr>
          <a:xfrm>
            <a:off x="3571200" y="4058640"/>
            <a:ext cx="2920680" cy="2091240"/>
          </a:xfrm>
          <a:prstGeom prst="rect">
            <a:avLst/>
          </a:prstGeom>
        </p:spPr>
        <p:txBody>
          <a:bodyPr lIns="0" tIns="0" rIns="0" bIns="0"/>
          <a:lstStyle/>
          <a:p>
            <a:endParaRPr lang="en-IN" sz="3200" b="0" strike="noStrike" spc="-1">
              <a:solidFill>
                <a:srgbClr val="0066CC"/>
              </a:solidFill>
              <a:latin typeface="Arial"/>
            </a:endParaRPr>
          </a:p>
        </p:txBody>
      </p:sp>
      <p:sp>
        <p:nvSpPr>
          <p:cNvPr id="84" name="PlaceHolder 7"/>
          <p:cNvSpPr>
            <a:spLocks noGrp="1"/>
          </p:cNvSpPr>
          <p:nvPr>
            <p:ph type="body"/>
          </p:nvPr>
        </p:nvSpPr>
        <p:spPr>
          <a:xfrm>
            <a:off x="6638040" y="4058640"/>
            <a:ext cx="292068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91" name="PlaceHolder 2"/>
          <p:cNvSpPr>
            <a:spLocks noGrp="1"/>
          </p:cNvSpPr>
          <p:nvPr>
            <p:ph type="subTitle"/>
          </p:nvPr>
        </p:nvSpPr>
        <p:spPr>
          <a:xfrm>
            <a:off x="504000" y="1768320"/>
            <a:ext cx="9071640" cy="43844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93" name="PlaceHolder 2"/>
          <p:cNvSpPr>
            <a:spLocks noGrp="1"/>
          </p:cNvSpPr>
          <p:nvPr>
            <p:ph type="body"/>
          </p:nvPr>
        </p:nvSpPr>
        <p:spPr>
          <a:xfrm>
            <a:off x="504000" y="1768320"/>
            <a:ext cx="9071640" cy="43844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95" name="PlaceHolder 2"/>
          <p:cNvSpPr>
            <a:spLocks noGrp="1"/>
          </p:cNvSpPr>
          <p:nvPr>
            <p:ph type="body"/>
          </p:nvPr>
        </p:nvSpPr>
        <p:spPr>
          <a:xfrm>
            <a:off x="504000" y="1768320"/>
            <a:ext cx="4426920" cy="4384440"/>
          </a:xfrm>
          <a:prstGeom prst="rect">
            <a:avLst/>
          </a:prstGeom>
        </p:spPr>
        <p:txBody>
          <a:bodyPr lIns="0" tIns="0" rIns="0" bIns="0"/>
          <a:lstStyle/>
          <a:p>
            <a:endParaRPr lang="en-IN" sz="3200" b="0" strike="noStrike" spc="-1">
              <a:solidFill>
                <a:srgbClr val="0066CC"/>
              </a:solidFill>
              <a:latin typeface="Arial"/>
            </a:endParaRPr>
          </a:p>
        </p:txBody>
      </p:sp>
      <p:sp>
        <p:nvSpPr>
          <p:cNvPr id="96" name="PlaceHolder 3"/>
          <p:cNvSpPr>
            <a:spLocks noGrp="1"/>
          </p:cNvSpPr>
          <p:nvPr>
            <p:ph type="body"/>
          </p:nvPr>
        </p:nvSpPr>
        <p:spPr>
          <a:xfrm>
            <a:off x="5152680" y="1768320"/>
            <a:ext cx="4426920" cy="43844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9" name="PlaceHolder 2"/>
          <p:cNvSpPr>
            <a:spLocks noGrp="1"/>
          </p:cNvSpPr>
          <p:nvPr>
            <p:ph type="body"/>
          </p:nvPr>
        </p:nvSpPr>
        <p:spPr>
          <a:xfrm>
            <a:off x="504000" y="1768320"/>
            <a:ext cx="9071640" cy="43844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300960"/>
            <a:ext cx="9071640" cy="29566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100" name="PlaceHolder 2"/>
          <p:cNvSpPr>
            <a:spLocks noGrp="1"/>
          </p:cNvSpPr>
          <p:nvPr>
            <p:ph type="body"/>
          </p:nvPr>
        </p:nvSpPr>
        <p:spPr>
          <a:xfrm>
            <a:off x="50400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101" name="PlaceHolder 3"/>
          <p:cNvSpPr>
            <a:spLocks noGrp="1"/>
          </p:cNvSpPr>
          <p:nvPr>
            <p:ph type="body"/>
          </p:nvPr>
        </p:nvSpPr>
        <p:spPr>
          <a:xfrm>
            <a:off x="5152680" y="1768320"/>
            <a:ext cx="4426920" cy="4384440"/>
          </a:xfrm>
          <a:prstGeom prst="rect">
            <a:avLst/>
          </a:prstGeom>
        </p:spPr>
        <p:txBody>
          <a:bodyPr lIns="0" tIns="0" rIns="0" bIns="0"/>
          <a:lstStyle/>
          <a:p>
            <a:endParaRPr lang="en-IN" sz="3200" b="0" strike="noStrike" spc="-1">
              <a:solidFill>
                <a:srgbClr val="0066CC"/>
              </a:solidFill>
              <a:latin typeface="Arial"/>
            </a:endParaRPr>
          </a:p>
        </p:txBody>
      </p:sp>
      <p:sp>
        <p:nvSpPr>
          <p:cNvPr id="102" name="PlaceHolder 4"/>
          <p:cNvSpPr>
            <a:spLocks noGrp="1"/>
          </p:cNvSpPr>
          <p:nvPr>
            <p:ph type="body"/>
          </p:nvPr>
        </p:nvSpPr>
        <p:spPr>
          <a:xfrm>
            <a:off x="504000" y="4058640"/>
            <a:ext cx="442692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104" name="PlaceHolder 2"/>
          <p:cNvSpPr>
            <a:spLocks noGrp="1"/>
          </p:cNvSpPr>
          <p:nvPr>
            <p:ph type="body"/>
          </p:nvPr>
        </p:nvSpPr>
        <p:spPr>
          <a:xfrm>
            <a:off x="504000" y="1768320"/>
            <a:ext cx="4426920" cy="4384440"/>
          </a:xfrm>
          <a:prstGeom prst="rect">
            <a:avLst/>
          </a:prstGeom>
        </p:spPr>
        <p:txBody>
          <a:bodyPr lIns="0" tIns="0" rIns="0" bIns="0"/>
          <a:lstStyle/>
          <a:p>
            <a:endParaRPr lang="en-IN" sz="3200" b="0" strike="noStrike" spc="-1">
              <a:solidFill>
                <a:srgbClr val="0066CC"/>
              </a:solidFill>
              <a:latin typeface="Arial"/>
            </a:endParaRPr>
          </a:p>
        </p:txBody>
      </p:sp>
      <p:sp>
        <p:nvSpPr>
          <p:cNvPr id="105" name="PlaceHolder 3"/>
          <p:cNvSpPr>
            <a:spLocks noGrp="1"/>
          </p:cNvSpPr>
          <p:nvPr>
            <p:ph type="body"/>
          </p:nvPr>
        </p:nvSpPr>
        <p:spPr>
          <a:xfrm>
            <a:off x="515268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106" name="PlaceHolder 4"/>
          <p:cNvSpPr>
            <a:spLocks noGrp="1"/>
          </p:cNvSpPr>
          <p:nvPr>
            <p:ph type="body"/>
          </p:nvPr>
        </p:nvSpPr>
        <p:spPr>
          <a:xfrm>
            <a:off x="5152680" y="4058640"/>
            <a:ext cx="442692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108" name="PlaceHolder 2"/>
          <p:cNvSpPr>
            <a:spLocks noGrp="1"/>
          </p:cNvSpPr>
          <p:nvPr>
            <p:ph type="body"/>
          </p:nvPr>
        </p:nvSpPr>
        <p:spPr>
          <a:xfrm>
            <a:off x="50400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109" name="PlaceHolder 3"/>
          <p:cNvSpPr>
            <a:spLocks noGrp="1"/>
          </p:cNvSpPr>
          <p:nvPr>
            <p:ph type="body"/>
          </p:nvPr>
        </p:nvSpPr>
        <p:spPr>
          <a:xfrm>
            <a:off x="515268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110" name="PlaceHolder 4"/>
          <p:cNvSpPr>
            <a:spLocks noGrp="1"/>
          </p:cNvSpPr>
          <p:nvPr>
            <p:ph type="body"/>
          </p:nvPr>
        </p:nvSpPr>
        <p:spPr>
          <a:xfrm>
            <a:off x="504000" y="4058640"/>
            <a:ext cx="907164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112" name="PlaceHolder 2"/>
          <p:cNvSpPr>
            <a:spLocks noGrp="1"/>
          </p:cNvSpPr>
          <p:nvPr>
            <p:ph type="body"/>
          </p:nvPr>
        </p:nvSpPr>
        <p:spPr>
          <a:xfrm>
            <a:off x="504000" y="1768320"/>
            <a:ext cx="9071640" cy="2091240"/>
          </a:xfrm>
          <a:prstGeom prst="rect">
            <a:avLst/>
          </a:prstGeom>
        </p:spPr>
        <p:txBody>
          <a:bodyPr lIns="0" tIns="0" rIns="0" bIns="0"/>
          <a:lstStyle/>
          <a:p>
            <a:endParaRPr lang="en-IN" sz="3200" b="0" strike="noStrike" spc="-1">
              <a:solidFill>
                <a:srgbClr val="0066CC"/>
              </a:solidFill>
              <a:latin typeface="Arial"/>
            </a:endParaRPr>
          </a:p>
        </p:txBody>
      </p:sp>
      <p:sp>
        <p:nvSpPr>
          <p:cNvPr id="113" name="PlaceHolder 3"/>
          <p:cNvSpPr>
            <a:spLocks noGrp="1"/>
          </p:cNvSpPr>
          <p:nvPr>
            <p:ph type="body"/>
          </p:nvPr>
        </p:nvSpPr>
        <p:spPr>
          <a:xfrm>
            <a:off x="504000" y="4058640"/>
            <a:ext cx="907164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115" name="PlaceHolder 2"/>
          <p:cNvSpPr>
            <a:spLocks noGrp="1"/>
          </p:cNvSpPr>
          <p:nvPr>
            <p:ph type="body"/>
          </p:nvPr>
        </p:nvSpPr>
        <p:spPr>
          <a:xfrm>
            <a:off x="50400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116" name="PlaceHolder 3"/>
          <p:cNvSpPr>
            <a:spLocks noGrp="1"/>
          </p:cNvSpPr>
          <p:nvPr>
            <p:ph type="body"/>
          </p:nvPr>
        </p:nvSpPr>
        <p:spPr>
          <a:xfrm>
            <a:off x="515268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117" name="PlaceHolder 4"/>
          <p:cNvSpPr>
            <a:spLocks noGrp="1"/>
          </p:cNvSpPr>
          <p:nvPr>
            <p:ph type="body"/>
          </p:nvPr>
        </p:nvSpPr>
        <p:spPr>
          <a:xfrm>
            <a:off x="504000" y="405864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118" name="PlaceHolder 5"/>
          <p:cNvSpPr>
            <a:spLocks noGrp="1"/>
          </p:cNvSpPr>
          <p:nvPr>
            <p:ph type="body"/>
          </p:nvPr>
        </p:nvSpPr>
        <p:spPr>
          <a:xfrm>
            <a:off x="5152680" y="4058640"/>
            <a:ext cx="442692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120" name="PlaceHolder 2"/>
          <p:cNvSpPr>
            <a:spLocks noGrp="1"/>
          </p:cNvSpPr>
          <p:nvPr>
            <p:ph type="body"/>
          </p:nvPr>
        </p:nvSpPr>
        <p:spPr>
          <a:xfrm>
            <a:off x="504000" y="1768320"/>
            <a:ext cx="2920680" cy="2091240"/>
          </a:xfrm>
          <a:prstGeom prst="rect">
            <a:avLst/>
          </a:prstGeom>
        </p:spPr>
        <p:txBody>
          <a:bodyPr lIns="0" tIns="0" rIns="0" bIns="0"/>
          <a:lstStyle/>
          <a:p>
            <a:endParaRPr lang="en-IN" sz="3200" b="0" strike="noStrike" spc="-1">
              <a:solidFill>
                <a:srgbClr val="0066CC"/>
              </a:solidFill>
              <a:latin typeface="Arial"/>
            </a:endParaRPr>
          </a:p>
        </p:txBody>
      </p:sp>
      <p:sp>
        <p:nvSpPr>
          <p:cNvPr id="121" name="PlaceHolder 3"/>
          <p:cNvSpPr>
            <a:spLocks noGrp="1"/>
          </p:cNvSpPr>
          <p:nvPr>
            <p:ph type="body"/>
          </p:nvPr>
        </p:nvSpPr>
        <p:spPr>
          <a:xfrm>
            <a:off x="3571200" y="1768320"/>
            <a:ext cx="2920680" cy="2091240"/>
          </a:xfrm>
          <a:prstGeom prst="rect">
            <a:avLst/>
          </a:prstGeom>
        </p:spPr>
        <p:txBody>
          <a:bodyPr lIns="0" tIns="0" rIns="0" bIns="0"/>
          <a:lstStyle/>
          <a:p>
            <a:endParaRPr lang="en-IN" sz="3200" b="0" strike="noStrike" spc="-1">
              <a:solidFill>
                <a:srgbClr val="0066CC"/>
              </a:solidFill>
              <a:latin typeface="Arial"/>
            </a:endParaRPr>
          </a:p>
        </p:txBody>
      </p:sp>
      <p:sp>
        <p:nvSpPr>
          <p:cNvPr id="122" name="PlaceHolder 4"/>
          <p:cNvSpPr>
            <a:spLocks noGrp="1"/>
          </p:cNvSpPr>
          <p:nvPr>
            <p:ph type="body"/>
          </p:nvPr>
        </p:nvSpPr>
        <p:spPr>
          <a:xfrm>
            <a:off x="6638040" y="1768320"/>
            <a:ext cx="2920680" cy="2091240"/>
          </a:xfrm>
          <a:prstGeom prst="rect">
            <a:avLst/>
          </a:prstGeom>
        </p:spPr>
        <p:txBody>
          <a:bodyPr lIns="0" tIns="0" rIns="0" bIns="0"/>
          <a:lstStyle/>
          <a:p>
            <a:endParaRPr lang="en-IN" sz="3200" b="0" strike="noStrike" spc="-1">
              <a:solidFill>
                <a:srgbClr val="0066CC"/>
              </a:solidFill>
              <a:latin typeface="Arial"/>
            </a:endParaRPr>
          </a:p>
        </p:txBody>
      </p:sp>
      <p:sp>
        <p:nvSpPr>
          <p:cNvPr id="123" name="PlaceHolder 5"/>
          <p:cNvSpPr>
            <a:spLocks noGrp="1"/>
          </p:cNvSpPr>
          <p:nvPr>
            <p:ph type="body"/>
          </p:nvPr>
        </p:nvSpPr>
        <p:spPr>
          <a:xfrm>
            <a:off x="504000" y="4058640"/>
            <a:ext cx="2920680" cy="2091240"/>
          </a:xfrm>
          <a:prstGeom prst="rect">
            <a:avLst/>
          </a:prstGeom>
        </p:spPr>
        <p:txBody>
          <a:bodyPr lIns="0" tIns="0" rIns="0" bIns="0"/>
          <a:lstStyle/>
          <a:p>
            <a:endParaRPr lang="en-IN" sz="3200" b="0" strike="noStrike" spc="-1">
              <a:solidFill>
                <a:srgbClr val="0066CC"/>
              </a:solidFill>
              <a:latin typeface="Arial"/>
            </a:endParaRPr>
          </a:p>
        </p:txBody>
      </p:sp>
      <p:sp>
        <p:nvSpPr>
          <p:cNvPr id="124" name="PlaceHolder 6"/>
          <p:cNvSpPr>
            <a:spLocks noGrp="1"/>
          </p:cNvSpPr>
          <p:nvPr>
            <p:ph type="body"/>
          </p:nvPr>
        </p:nvSpPr>
        <p:spPr>
          <a:xfrm>
            <a:off x="3571200" y="4058640"/>
            <a:ext cx="2920680" cy="2091240"/>
          </a:xfrm>
          <a:prstGeom prst="rect">
            <a:avLst/>
          </a:prstGeom>
        </p:spPr>
        <p:txBody>
          <a:bodyPr lIns="0" tIns="0" rIns="0" bIns="0"/>
          <a:lstStyle/>
          <a:p>
            <a:endParaRPr lang="en-IN" sz="3200" b="0" strike="noStrike" spc="-1">
              <a:solidFill>
                <a:srgbClr val="0066CC"/>
              </a:solidFill>
              <a:latin typeface="Arial"/>
            </a:endParaRPr>
          </a:p>
        </p:txBody>
      </p:sp>
      <p:sp>
        <p:nvSpPr>
          <p:cNvPr id="125" name="PlaceHolder 7"/>
          <p:cNvSpPr>
            <a:spLocks noGrp="1"/>
          </p:cNvSpPr>
          <p:nvPr>
            <p:ph type="body"/>
          </p:nvPr>
        </p:nvSpPr>
        <p:spPr>
          <a:xfrm>
            <a:off x="6638040" y="4058640"/>
            <a:ext cx="292068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11" name="PlaceHolder 2"/>
          <p:cNvSpPr>
            <a:spLocks noGrp="1"/>
          </p:cNvSpPr>
          <p:nvPr>
            <p:ph type="body"/>
          </p:nvPr>
        </p:nvSpPr>
        <p:spPr>
          <a:xfrm>
            <a:off x="504000" y="1768320"/>
            <a:ext cx="4426920" cy="4384440"/>
          </a:xfrm>
          <a:prstGeom prst="rect">
            <a:avLst/>
          </a:prstGeom>
        </p:spPr>
        <p:txBody>
          <a:bodyPr lIns="0" tIns="0" rIns="0" bIns="0"/>
          <a:lstStyle/>
          <a:p>
            <a:endParaRPr lang="en-IN" sz="3200" b="0" strike="noStrike" spc="-1">
              <a:solidFill>
                <a:srgbClr val="0066CC"/>
              </a:solidFill>
              <a:latin typeface="Arial"/>
            </a:endParaRPr>
          </a:p>
        </p:txBody>
      </p:sp>
      <p:sp>
        <p:nvSpPr>
          <p:cNvPr id="12" name="PlaceHolder 3"/>
          <p:cNvSpPr>
            <a:spLocks noGrp="1"/>
          </p:cNvSpPr>
          <p:nvPr>
            <p:ph type="body"/>
          </p:nvPr>
        </p:nvSpPr>
        <p:spPr>
          <a:xfrm>
            <a:off x="5152680" y="1768320"/>
            <a:ext cx="4426920" cy="43844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0960"/>
            <a:ext cx="9071640" cy="29566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16" name="PlaceHolder 2"/>
          <p:cNvSpPr>
            <a:spLocks noGrp="1"/>
          </p:cNvSpPr>
          <p:nvPr>
            <p:ph type="body"/>
          </p:nvPr>
        </p:nvSpPr>
        <p:spPr>
          <a:xfrm>
            <a:off x="50400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17" name="PlaceHolder 3"/>
          <p:cNvSpPr>
            <a:spLocks noGrp="1"/>
          </p:cNvSpPr>
          <p:nvPr>
            <p:ph type="body"/>
          </p:nvPr>
        </p:nvSpPr>
        <p:spPr>
          <a:xfrm>
            <a:off x="5152680" y="1768320"/>
            <a:ext cx="4426920" cy="4384440"/>
          </a:xfrm>
          <a:prstGeom prst="rect">
            <a:avLst/>
          </a:prstGeom>
        </p:spPr>
        <p:txBody>
          <a:bodyPr lIns="0" tIns="0" rIns="0" bIns="0"/>
          <a:lstStyle/>
          <a:p>
            <a:endParaRPr lang="en-IN" sz="3200" b="0" strike="noStrike" spc="-1">
              <a:solidFill>
                <a:srgbClr val="0066CC"/>
              </a:solidFill>
              <a:latin typeface="Arial"/>
            </a:endParaRPr>
          </a:p>
        </p:txBody>
      </p:sp>
      <p:sp>
        <p:nvSpPr>
          <p:cNvPr id="18" name="PlaceHolder 4"/>
          <p:cNvSpPr>
            <a:spLocks noGrp="1"/>
          </p:cNvSpPr>
          <p:nvPr>
            <p:ph type="body"/>
          </p:nvPr>
        </p:nvSpPr>
        <p:spPr>
          <a:xfrm>
            <a:off x="504000" y="4058640"/>
            <a:ext cx="442692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20" name="PlaceHolder 2"/>
          <p:cNvSpPr>
            <a:spLocks noGrp="1"/>
          </p:cNvSpPr>
          <p:nvPr>
            <p:ph type="body"/>
          </p:nvPr>
        </p:nvSpPr>
        <p:spPr>
          <a:xfrm>
            <a:off x="504000" y="1768320"/>
            <a:ext cx="4426920" cy="4384440"/>
          </a:xfrm>
          <a:prstGeom prst="rect">
            <a:avLst/>
          </a:prstGeom>
        </p:spPr>
        <p:txBody>
          <a:bodyPr lIns="0" tIns="0" rIns="0" bIns="0"/>
          <a:lstStyle/>
          <a:p>
            <a:endParaRPr lang="en-IN" sz="3200" b="0" strike="noStrike" spc="-1">
              <a:solidFill>
                <a:srgbClr val="0066CC"/>
              </a:solidFill>
              <a:latin typeface="Arial"/>
            </a:endParaRPr>
          </a:p>
        </p:txBody>
      </p:sp>
      <p:sp>
        <p:nvSpPr>
          <p:cNvPr id="21" name="PlaceHolder 3"/>
          <p:cNvSpPr>
            <a:spLocks noGrp="1"/>
          </p:cNvSpPr>
          <p:nvPr>
            <p:ph type="body"/>
          </p:nvPr>
        </p:nvSpPr>
        <p:spPr>
          <a:xfrm>
            <a:off x="515268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22" name="PlaceHolder 4"/>
          <p:cNvSpPr>
            <a:spLocks noGrp="1"/>
          </p:cNvSpPr>
          <p:nvPr>
            <p:ph type="body"/>
          </p:nvPr>
        </p:nvSpPr>
        <p:spPr>
          <a:xfrm>
            <a:off x="5152680" y="4058640"/>
            <a:ext cx="442692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0960"/>
            <a:ext cx="9071640" cy="637560"/>
          </a:xfrm>
          <a:prstGeom prst="rect">
            <a:avLst/>
          </a:prstGeom>
        </p:spPr>
        <p:txBody>
          <a:bodyPr lIns="0" tIns="0" rIns="0" bIns="0" anchor="ctr"/>
          <a:lstStyle/>
          <a:p>
            <a:pPr algn="ctr"/>
            <a:endParaRPr lang="en-IN" sz="4400" b="0" strike="noStrike" spc="-1">
              <a:solidFill>
                <a:srgbClr val="FFFFFF"/>
              </a:solidFill>
              <a:latin typeface="Arial"/>
            </a:endParaRPr>
          </a:p>
        </p:txBody>
      </p:sp>
      <p:sp>
        <p:nvSpPr>
          <p:cNvPr id="24" name="PlaceHolder 2"/>
          <p:cNvSpPr>
            <a:spLocks noGrp="1"/>
          </p:cNvSpPr>
          <p:nvPr>
            <p:ph type="body"/>
          </p:nvPr>
        </p:nvSpPr>
        <p:spPr>
          <a:xfrm>
            <a:off x="50400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25" name="PlaceHolder 3"/>
          <p:cNvSpPr>
            <a:spLocks noGrp="1"/>
          </p:cNvSpPr>
          <p:nvPr>
            <p:ph type="body"/>
          </p:nvPr>
        </p:nvSpPr>
        <p:spPr>
          <a:xfrm>
            <a:off x="5152680" y="1768320"/>
            <a:ext cx="4426920" cy="2091240"/>
          </a:xfrm>
          <a:prstGeom prst="rect">
            <a:avLst/>
          </a:prstGeom>
        </p:spPr>
        <p:txBody>
          <a:bodyPr lIns="0" tIns="0" rIns="0" bIns="0"/>
          <a:lstStyle/>
          <a:p>
            <a:endParaRPr lang="en-IN" sz="3200" b="0" strike="noStrike" spc="-1">
              <a:solidFill>
                <a:srgbClr val="0066CC"/>
              </a:solidFill>
              <a:latin typeface="Arial"/>
            </a:endParaRPr>
          </a:p>
        </p:txBody>
      </p:sp>
      <p:sp>
        <p:nvSpPr>
          <p:cNvPr id="26" name="PlaceHolder 4"/>
          <p:cNvSpPr>
            <a:spLocks noGrp="1"/>
          </p:cNvSpPr>
          <p:nvPr>
            <p:ph type="body"/>
          </p:nvPr>
        </p:nvSpPr>
        <p:spPr>
          <a:xfrm>
            <a:off x="504000" y="4058640"/>
            <a:ext cx="9071640" cy="2091240"/>
          </a:xfrm>
          <a:prstGeom prst="rect">
            <a:avLst/>
          </a:prstGeom>
        </p:spPr>
        <p:txBody>
          <a:bodyPr lIns="0" tIns="0" rIns="0" bIns="0"/>
          <a:lstStyle/>
          <a:p>
            <a:endParaRPr lang="en-IN" sz="3200" b="0" strike="noStrike" spc="-1">
              <a:solidFill>
                <a:srgbClr val="0066CC"/>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p:nvPr/>
        </p:nvPicPr>
        <p:blipFill>
          <a:blip r:embed="rId14"/>
          <a:stretch/>
        </p:blipFill>
        <p:spPr>
          <a:xfrm>
            <a:off x="0" y="5806080"/>
            <a:ext cx="10079640" cy="1754280"/>
          </a:xfrm>
          <a:prstGeom prst="rect">
            <a:avLst/>
          </a:prstGeom>
          <a:ln>
            <a:noFill/>
          </a:ln>
        </p:spPr>
      </p:pic>
      <p:sp>
        <p:nvSpPr>
          <p:cNvPr id="7" name="PlaceHolder 1"/>
          <p:cNvSpPr>
            <a:spLocks noGrp="1"/>
          </p:cNvSpPr>
          <p:nvPr>
            <p:ph type="title"/>
          </p:nvPr>
        </p:nvSpPr>
        <p:spPr>
          <a:xfrm>
            <a:off x="0" y="2340360"/>
            <a:ext cx="9071640" cy="1262520"/>
          </a:xfrm>
          <a:prstGeom prst="rect">
            <a:avLst/>
          </a:prstGeom>
        </p:spPr>
        <p:txBody>
          <a:bodyPr lIns="0" tIns="0" rIns="0" bIns="0" anchor="ctr"/>
          <a:lstStyle/>
          <a:p>
            <a:pPr algn="ctr"/>
            <a:r>
              <a:rPr lang="en-IN" sz="4400" b="0" strike="noStrike" spc="-1">
                <a:solidFill>
                  <a:srgbClr val="006699"/>
                </a:solidFill>
                <a:latin typeface="Arial"/>
              </a:rPr>
              <a:t>Click to edit the title text format</a:t>
            </a:r>
          </a:p>
        </p:txBody>
      </p:sp>
      <p:sp>
        <p:nvSpPr>
          <p:cNvPr id="2" name="PlaceHolder 2"/>
          <p:cNvSpPr>
            <a:spLocks noGrp="1"/>
          </p:cNvSpPr>
          <p:nvPr>
            <p:ph type="body"/>
          </p:nvPr>
        </p:nvSpPr>
        <p:spPr>
          <a:xfrm>
            <a:off x="504000" y="4055400"/>
            <a:ext cx="9071640" cy="2097720"/>
          </a:xfrm>
          <a:prstGeom prst="rect">
            <a:avLst/>
          </a:prstGeom>
        </p:spPr>
        <p:txBody>
          <a:bodyPr lIns="0" tIns="0" rIns="0" bIns="0">
            <a:normAutofit/>
          </a:bodyPr>
          <a:lstStyle/>
          <a:p>
            <a:pPr marL="432000" indent="-324000">
              <a:spcBef>
                <a:spcPts val="1409"/>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42"/>
              </a:spcBef>
              <a:buClr>
                <a:srgbClr val="000000"/>
              </a:buClr>
              <a:buSzPct val="45000"/>
              <a:buFont typeface="Wingdings" charset="2"/>
              <a:buChar char=""/>
            </a:pPr>
            <a:r>
              <a:rPr lang="en-IN" sz="2400" b="0" strike="noStrike" spc="-1">
                <a:latin typeface="Arial"/>
              </a:rPr>
              <a:t>Third Outline Level</a:t>
            </a:r>
          </a:p>
          <a:p>
            <a:pPr marL="1728000" lvl="3" indent="-216000">
              <a:spcBef>
                <a:spcPts val="558"/>
              </a:spcBef>
              <a:buClr>
                <a:srgbClr val="000000"/>
              </a:buClr>
              <a:buSzPct val="75000"/>
              <a:buFont typeface="Symbol" charset="2"/>
              <a:buChar char=""/>
            </a:pPr>
            <a:r>
              <a:rPr lang="en-IN" sz="2000" b="0" strike="noStrike" spc="-1">
                <a:latin typeface="Arial"/>
              </a:rPr>
              <a:t>Fourth Outline Level</a:t>
            </a:r>
          </a:p>
          <a:p>
            <a:pPr marL="2160000" lvl="4" indent="-216000">
              <a:spcBef>
                <a:spcPts val="275"/>
              </a:spcBef>
              <a:buClr>
                <a:srgbClr val="000000"/>
              </a:buClr>
              <a:buSzPct val="45000"/>
              <a:buFont typeface="Wingdings" charset="2"/>
              <a:buChar char=""/>
            </a:pPr>
            <a:r>
              <a:rPr lang="en-IN" sz="2000" b="0" strike="noStrike" spc="-1">
                <a:latin typeface="Arial"/>
              </a:rPr>
              <a:t>Fifth Outline Level</a:t>
            </a:r>
          </a:p>
          <a:p>
            <a:pPr marL="2592000" lvl="5" indent="-216000">
              <a:spcBef>
                <a:spcPts val="275"/>
              </a:spcBef>
              <a:buClr>
                <a:srgbClr val="000000"/>
              </a:buClr>
              <a:buSzPct val="45000"/>
              <a:buFont typeface="Wingdings" charset="2"/>
              <a:buChar char=""/>
            </a:pPr>
            <a:r>
              <a:rPr lang="en-IN" sz="2000" b="0" strike="noStrike" spc="-1">
                <a:latin typeface="Arial"/>
              </a:rPr>
              <a:t>Sixth Outline Level</a:t>
            </a:r>
          </a:p>
          <a:p>
            <a:pPr marL="3024000" lvl="6" indent="-216000">
              <a:spcBef>
                <a:spcPts val="275"/>
              </a:spcBef>
              <a:buClr>
                <a:srgbClr val="000000"/>
              </a:buClr>
              <a:buSzPct val="45000"/>
              <a:buFont typeface="Wingdings" charset="2"/>
              <a:buChar char=""/>
            </a:pPr>
            <a:r>
              <a:rPr lang="en-IN" sz="2000" b="0" strike="noStrike" spc="-1">
                <a:latin typeface="Arial"/>
              </a:rPr>
              <a:t>Seventh Outline Level</a:t>
            </a:r>
          </a:p>
        </p:txBody>
      </p:sp>
      <p:sp>
        <p:nvSpPr>
          <p:cNvPr id="3" name="PlaceHolder 3"/>
          <p:cNvSpPr>
            <a:spLocks noGrp="1"/>
          </p:cNvSpPr>
          <p:nvPr>
            <p:ph type="dt"/>
          </p:nvPr>
        </p:nvSpPr>
        <p:spPr>
          <a:xfrm>
            <a:off x="504000" y="6886440"/>
            <a:ext cx="2348280" cy="521280"/>
          </a:xfrm>
          <a:prstGeom prst="rect">
            <a:avLst/>
          </a:prstGeom>
        </p:spPr>
        <p:txBody>
          <a:bodyPr lIns="0" tIns="0" rIns="0" bIns="0"/>
          <a:lstStyle/>
          <a:p>
            <a:r>
              <a:rPr lang="en-IN" sz="1400" b="0" strike="noStrike" spc="-1">
                <a:latin typeface="Times New Roman"/>
              </a:rPr>
              <a:t>&lt;date/time&gt;</a:t>
            </a:r>
          </a:p>
        </p:txBody>
      </p:sp>
      <p:sp>
        <p:nvSpPr>
          <p:cNvPr id="4" name="PlaceHolder 4"/>
          <p:cNvSpPr>
            <a:spLocks noGrp="1"/>
          </p:cNvSpPr>
          <p:nvPr>
            <p:ph type="ftr"/>
          </p:nvPr>
        </p:nvSpPr>
        <p:spPr>
          <a:xfrm>
            <a:off x="3447360" y="6886440"/>
            <a:ext cx="3195000" cy="521280"/>
          </a:xfrm>
          <a:prstGeom prst="rect">
            <a:avLst/>
          </a:prstGeom>
        </p:spPr>
        <p:txBody>
          <a:bodyPr lIns="0" tIns="0" rIns="0" bIns="0"/>
          <a:lstStyle/>
          <a:p>
            <a:pPr algn="ctr"/>
            <a:r>
              <a:rPr lang="en-IN" sz="1400" b="0" strike="noStrike" spc="-1">
                <a:latin typeface="Times New Roman"/>
              </a:rPr>
              <a:t>&lt;footer&gt;</a:t>
            </a:r>
          </a:p>
        </p:txBody>
      </p:sp>
      <p:sp>
        <p:nvSpPr>
          <p:cNvPr id="5" name="PlaceHolder 5"/>
          <p:cNvSpPr>
            <a:spLocks noGrp="1"/>
          </p:cNvSpPr>
          <p:nvPr>
            <p:ph type="sldNum"/>
          </p:nvPr>
        </p:nvSpPr>
        <p:spPr>
          <a:xfrm>
            <a:off x="7227360" y="6886440"/>
            <a:ext cx="2348280" cy="521280"/>
          </a:xfrm>
          <a:prstGeom prst="rect">
            <a:avLst/>
          </a:prstGeom>
        </p:spPr>
        <p:txBody>
          <a:bodyPr lIns="0" tIns="0" rIns="0" bIns="0"/>
          <a:lstStyle/>
          <a:p>
            <a:pPr algn="r"/>
            <a:fld id="{98D1D258-B1A9-43EA-9FC3-82AC850C6B81}"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43" name="CustomShape 2"/>
          <p:cNvSpPr/>
          <p:nvPr/>
        </p:nvSpPr>
        <p:spPr>
          <a:xfrm>
            <a:off x="0" y="6619680"/>
            <a:ext cx="10076760" cy="94176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504000" y="300960"/>
            <a:ext cx="9071640" cy="637560"/>
          </a:xfrm>
          <a:prstGeom prst="rect">
            <a:avLst/>
          </a:prstGeom>
        </p:spPr>
        <p:txBody>
          <a:bodyPr lIns="0" tIns="0" rIns="0" bIns="0" anchor="ctr"/>
          <a:lstStyle/>
          <a:p>
            <a:pPr algn="ctr"/>
            <a:r>
              <a:rPr lang="en-IN" sz="4400" b="0" strike="noStrike" spc="-1">
                <a:solidFill>
                  <a:srgbClr val="FFFFFF"/>
                </a:solidFill>
                <a:latin typeface="Arial"/>
              </a:rPr>
              <a:t>Click to edit the title text format</a:t>
            </a:r>
          </a:p>
        </p:txBody>
      </p:sp>
      <p:sp>
        <p:nvSpPr>
          <p:cNvPr id="45" name="PlaceHolder 4"/>
          <p:cNvSpPr>
            <a:spLocks noGrp="1"/>
          </p:cNvSpPr>
          <p:nvPr>
            <p:ph type="body"/>
          </p:nvPr>
        </p:nvSpPr>
        <p:spPr>
          <a:xfrm>
            <a:off x="504000" y="1768320"/>
            <a:ext cx="9071640" cy="4384440"/>
          </a:xfrm>
          <a:prstGeom prst="rect">
            <a:avLst/>
          </a:prstGeom>
        </p:spPr>
        <p:txBody>
          <a:bodyPr lIns="0" tIns="0" rIns="0" bIns="0"/>
          <a:lstStyle/>
          <a:p>
            <a:pPr marL="432000" indent="-324000">
              <a:spcBef>
                <a:spcPts val="1409"/>
              </a:spcBef>
              <a:buClr>
                <a:srgbClr val="000000"/>
              </a:buClr>
              <a:buSzPct val="45000"/>
              <a:buFont typeface="Wingdings" charset="2"/>
              <a:buChar char=""/>
            </a:pPr>
            <a:r>
              <a:rPr lang="en-IN" sz="3200" b="0" strike="noStrike" spc="-1">
                <a:solidFill>
                  <a:srgbClr val="0066CC"/>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66CC"/>
                </a:solidFill>
                <a:latin typeface="Arial"/>
              </a:rPr>
              <a:t>Second Outline Level</a:t>
            </a:r>
          </a:p>
          <a:p>
            <a:pPr marL="1296000" lvl="2" indent="-288000">
              <a:spcBef>
                <a:spcPts val="842"/>
              </a:spcBef>
              <a:buClr>
                <a:srgbClr val="000000"/>
              </a:buClr>
              <a:buSzPct val="45000"/>
              <a:buFont typeface="Wingdings" charset="2"/>
              <a:buChar char=""/>
            </a:pPr>
            <a:r>
              <a:rPr lang="en-IN" sz="2400" b="0" strike="noStrike" spc="-1">
                <a:solidFill>
                  <a:srgbClr val="0066CC"/>
                </a:solidFill>
                <a:latin typeface="Arial"/>
              </a:rPr>
              <a:t>Third Outline Level</a:t>
            </a:r>
          </a:p>
          <a:p>
            <a:pPr marL="1728000" lvl="3" indent="-216000">
              <a:spcBef>
                <a:spcPts val="558"/>
              </a:spcBef>
              <a:buClr>
                <a:srgbClr val="000000"/>
              </a:buClr>
              <a:buSzPct val="75000"/>
              <a:buFont typeface="Symbol" charset="2"/>
              <a:buChar char=""/>
            </a:pPr>
            <a:r>
              <a:rPr lang="en-IN" sz="2000" b="0" strike="noStrike" spc="-1">
                <a:solidFill>
                  <a:srgbClr val="0066CC"/>
                </a:solidFill>
                <a:latin typeface="Arial"/>
              </a:rPr>
              <a:t>Fourth Outline Level</a:t>
            </a:r>
          </a:p>
          <a:p>
            <a:pPr marL="2160000" lvl="4" indent="-216000">
              <a:spcBef>
                <a:spcPts val="275"/>
              </a:spcBef>
              <a:buClr>
                <a:srgbClr val="000000"/>
              </a:buClr>
              <a:buSzPct val="45000"/>
              <a:buFont typeface="Wingdings" charset="2"/>
              <a:buChar char=""/>
            </a:pPr>
            <a:r>
              <a:rPr lang="en-IN" sz="2000" b="0" strike="noStrike" spc="-1">
                <a:solidFill>
                  <a:srgbClr val="0066CC"/>
                </a:solidFill>
                <a:latin typeface="Arial"/>
              </a:rPr>
              <a:t>Fifth Outline Level</a:t>
            </a:r>
          </a:p>
          <a:p>
            <a:pPr marL="2592000" lvl="5" indent="-216000">
              <a:spcBef>
                <a:spcPts val="275"/>
              </a:spcBef>
              <a:buClr>
                <a:srgbClr val="000000"/>
              </a:buClr>
              <a:buSzPct val="45000"/>
              <a:buFont typeface="Wingdings" charset="2"/>
              <a:buChar char=""/>
            </a:pPr>
            <a:r>
              <a:rPr lang="en-IN" sz="2000" b="0" strike="noStrike" spc="-1">
                <a:solidFill>
                  <a:srgbClr val="0066CC"/>
                </a:solidFill>
                <a:latin typeface="Arial"/>
              </a:rPr>
              <a:t>Sixth Outline Level</a:t>
            </a:r>
          </a:p>
          <a:p>
            <a:pPr marL="3024000" lvl="6" indent="-216000">
              <a:spcBef>
                <a:spcPts val="275"/>
              </a:spcBef>
              <a:buClr>
                <a:srgbClr val="000000"/>
              </a:buClr>
              <a:buSzPct val="45000"/>
              <a:buFont typeface="Wingdings" charset="2"/>
              <a:buChar char=""/>
            </a:pPr>
            <a:r>
              <a:rPr lang="en-IN" sz="2000" b="0" strike="noStrike" spc="-1">
                <a:solidFill>
                  <a:srgbClr val="0066CC"/>
                </a:solidFill>
                <a:latin typeface="Arial"/>
              </a:rPr>
              <a:t>Seventh Outline Level</a:t>
            </a:r>
          </a:p>
        </p:txBody>
      </p:sp>
      <p:sp>
        <p:nvSpPr>
          <p:cNvPr id="46" name="PlaceHolder 5"/>
          <p:cNvSpPr>
            <a:spLocks noGrp="1"/>
          </p:cNvSpPr>
          <p:nvPr>
            <p:ph type="dt"/>
          </p:nvPr>
        </p:nvSpPr>
        <p:spPr>
          <a:xfrm>
            <a:off x="504000" y="6886440"/>
            <a:ext cx="2348280" cy="521280"/>
          </a:xfrm>
          <a:prstGeom prst="rect">
            <a:avLst/>
          </a:prstGeom>
        </p:spPr>
        <p:txBody>
          <a:bodyPr lIns="0" tIns="0" rIns="0" bIns="0"/>
          <a:lstStyle/>
          <a:p>
            <a:r>
              <a:rPr lang="en-IN" sz="1400" b="0" strike="noStrike" spc="-1">
                <a:latin typeface="Times New Roman"/>
              </a:rPr>
              <a:t>&lt;date/time&gt;</a:t>
            </a:r>
          </a:p>
        </p:txBody>
      </p:sp>
      <p:sp>
        <p:nvSpPr>
          <p:cNvPr id="47" name="PlaceHolder 6"/>
          <p:cNvSpPr>
            <a:spLocks noGrp="1"/>
          </p:cNvSpPr>
          <p:nvPr>
            <p:ph type="ftr"/>
          </p:nvPr>
        </p:nvSpPr>
        <p:spPr>
          <a:xfrm>
            <a:off x="3447360" y="6886440"/>
            <a:ext cx="3195000" cy="521280"/>
          </a:xfrm>
          <a:prstGeom prst="rect">
            <a:avLst/>
          </a:prstGeom>
        </p:spPr>
        <p:txBody>
          <a:bodyPr lIns="0" tIns="0" rIns="0" bIns="0"/>
          <a:lstStyle/>
          <a:p>
            <a:pPr algn="ctr"/>
            <a:r>
              <a:rPr lang="en-IN" sz="1400" b="0" strike="noStrike" spc="-1">
                <a:latin typeface="Times New Roman"/>
              </a:rPr>
              <a:t>&lt;footer&gt;</a:t>
            </a:r>
          </a:p>
        </p:txBody>
      </p:sp>
      <p:sp>
        <p:nvSpPr>
          <p:cNvPr id="48" name="PlaceHolder 7"/>
          <p:cNvSpPr>
            <a:spLocks noGrp="1"/>
          </p:cNvSpPr>
          <p:nvPr>
            <p:ph type="sldNum"/>
          </p:nvPr>
        </p:nvSpPr>
        <p:spPr>
          <a:xfrm>
            <a:off x="7227360" y="6886440"/>
            <a:ext cx="2348280" cy="521280"/>
          </a:xfrm>
          <a:prstGeom prst="rect">
            <a:avLst/>
          </a:prstGeom>
        </p:spPr>
        <p:txBody>
          <a:bodyPr lIns="0" tIns="0" rIns="0" bIns="0"/>
          <a:lstStyle/>
          <a:p>
            <a:pPr algn="r"/>
            <a:fld id="{D8E02E0F-2C1E-4C30-ABA4-6C8033161B41}"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1640" cy="1261800"/>
          </a:xfrm>
          <a:prstGeom prst="rect">
            <a:avLst/>
          </a:prstGeom>
        </p:spPr>
        <p:txBody>
          <a:bodyPr lIns="0" tIns="0" rIns="0" bIns="0" anchor="ctr"/>
          <a:lstStyle/>
          <a:p>
            <a:pPr algn="ctr"/>
            <a:r>
              <a:rPr lang="en-IN" sz="5870" b="0" strike="noStrike" spc="-1">
                <a:latin typeface="Arial"/>
              </a:rPr>
              <a:t>Click to edit the title text format</a:t>
            </a:r>
          </a:p>
        </p:txBody>
      </p:sp>
      <p:sp>
        <p:nvSpPr>
          <p:cNvPr id="86" name="PlaceHolder 2"/>
          <p:cNvSpPr>
            <a:spLocks noGrp="1"/>
          </p:cNvSpPr>
          <p:nvPr>
            <p:ph type="body"/>
          </p:nvPr>
        </p:nvSpPr>
        <p:spPr>
          <a:xfrm>
            <a:off x="504000" y="1768680"/>
            <a:ext cx="9071640" cy="4384440"/>
          </a:xfrm>
          <a:prstGeom prst="rect">
            <a:avLst/>
          </a:prstGeom>
        </p:spPr>
        <p:txBody>
          <a:bodyPr lIns="0" tIns="0" rIns="0" bIns="0">
            <a:normAutofit/>
          </a:bodyPr>
          <a:lstStyle/>
          <a:p>
            <a:pPr marL="432000" indent="-324000">
              <a:spcBef>
                <a:spcPts val="1888"/>
              </a:spcBef>
              <a:buClr>
                <a:srgbClr val="000000"/>
              </a:buClr>
              <a:buSzPct val="45000"/>
              <a:buFont typeface="Wingdings" charset="2"/>
              <a:buChar char=""/>
            </a:pPr>
            <a:r>
              <a:rPr lang="en-IN" sz="4270" b="0" strike="noStrike" spc="-1">
                <a:latin typeface="Arial"/>
              </a:rPr>
              <a:t>Click to edit the outline text format</a:t>
            </a:r>
          </a:p>
          <a:p>
            <a:pPr marL="864000" lvl="1" indent="-324000">
              <a:spcBef>
                <a:spcPts val="1511"/>
              </a:spcBef>
              <a:buClr>
                <a:srgbClr val="000000"/>
              </a:buClr>
              <a:buSzPct val="75000"/>
              <a:buFont typeface="Symbol" charset="2"/>
              <a:buChar char=""/>
            </a:pPr>
            <a:r>
              <a:rPr lang="en-IN" sz="3730" b="0" strike="noStrike" spc="-1">
                <a:latin typeface="Arial"/>
              </a:rPr>
              <a:t>Second Outline Level</a:t>
            </a:r>
          </a:p>
          <a:p>
            <a:pPr marL="1296000" lvl="2" indent="-288000">
              <a:spcBef>
                <a:spcPts val="1134"/>
              </a:spcBef>
              <a:buClr>
                <a:srgbClr val="000000"/>
              </a:buClr>
              <a:buSzPct val="45000"/>
              <a:buFont typeface="Wingdings" charset="2"/>
              <a:buChar char=""/>
            </a:pPr>
            <a:r>
              <a:rPr lang="en-IN" sz="3200" b="0" strike="noStrike" spc="-1">
                <a:latin typeface="Arial"/>
              </a:rPr>
              <a:t>Third Outline Level</a:t>
            </a:r>
          </a:p>
          <a:p>
            <a:pPr marL="1728000" lvl="3" indent="-216000">
              <a:spcBef>
                <a:spcPts val="754"/>
              </a:spcBef>
              <a:buClr>
                <a:srgbClr val="000000"/>
              </a:buClr>
              <a:buSzPct val="75000"/>
              <a:buFont typeface="Symbol" charset="2"/>
              <a:buChar char=""/>
            </a:pPr>
            <a:r>
              <a:rPr lang="en-IN" sz="2670" b="0" strike="noStrike" spc="-1">
                <a:latin typeface="Arial"/>
              </a:rPr>
              <a:t>Fourth Outline Level</a:t>
            </a:r>
          </a:p>
          <a:p>
            <a:pPr marL="2160000" lvl="4" indent="-216000">
              <a:spcBef>
                <a:spcPts val="377"/>
              </a:spcBef>
              <a:buClr>
                <a:srgbClr val="000000"/>
              </a:buClr>
              <a:buSzPct val="45000"/>
              <a:buFont typeface="Wingdings" charset="2"/>
              <a:buChar char=""/>
            </a:pPr>
            <a:r>
              <a:rPr lang="en-IN" sz="2670" b="0" strike="noStrike" spc="-1">
                <a:latin typeface="Arial"/>
              </a:rPr>
              <a:t>Fifth Outline Level</a:t>
            </a:r>
          </a:p>
          <a:p>
            <a:pPr marL="2592000" lvl="5" indent="-216000">
              <a:spcBef>
                <a:spcPts val="377"/>
              </a:spcBef>
              <a:buClr>
                <a:srgbClr val="000000"/>
              </a:buClr>
              <a:buSzPct val="45000"/>
              <a:buFont typeface="Wingdings" charset="2"/>
              <a:buChar char=""/>
            </a:pPr>
            <a:r>
              <a:rPr lang="en-IN" sz="2670" b="0" strike="noStrike" spc="-1">
                <a:latin typeface="Arial"/>
              </a:rPr>
              <a:t>Sixth Outline Level</a:t>
            </a:r>
          </a:p>
          <a:p>
            <a:pPr marL="3024000" lvl="6" indent="-216000">
              <a:spcBef>
                <a:spcPts val="377"/>
              </a:spcBef>
              <a:buClr>
                <a:srgbClr val="000000"/>
              </a:buClr>
              <a:buSzPct val="45000"/>
              <a:buFont typeface="Wingdings" charset="2"/>
              <a:buChar char=""/>
            </a:pPr>
            <a:r>
              <a:rPr lang="en-IN" sz="2670" b="0" strike="noStrike" spc="-1">
                <a:latin typeface="Arial"/>
              </a:rPr>
              <a:t>Seventh Outline Level</a:t>
            </a:r>
          </a:p>
        </p:txBody>
      </p:sp>
      <p:sp>
        <p:nvSpPr>
          <p:cNvPr id="87" name="PlaceHolder 3"/>
          <p:cNvSpPr>
            <a:spLocks noGrp="1"/>
          </p:cNvSpPr>
          <p:nvPr>
            <p:ph type="dt"/>
          </p:nvPr>
        </p:nvSpPr>
        <p:spPr>
          <a:xfrm>
            <a:off x="504000" y="6886800"/>
            <a:ext cx="2348280" cy="520920"/>
          </a:xfrm>
          <a:prstGeom prst="rect">
            <a:avLst/>
          </a:prstGeom>
        </p:spPr>
        <p:txBody>
          <a:bodyPr lIns="0" tIns="0" rIns="0" bIns="0"/>
          <a:lstStyle/>
          <a:p>
            <a:r>
              <a:rPr lang="en-IN" sz="1400" b="0" strike="noStrike" spc="-1">
                <a:latin typeface="Times New Roman"/>
              </a:rPr>
              <a:t>&lt;date/time&gt;</a:t>
            </a:r>
          </a:p>
        </p:txBody>
      </p:sp>
      <p:sp>
        <p:nvSpPr>
          <p:cNvPr id="88" name="PlaceHolder 4"/>
          <p:cNvSpPr>
            <a:spLocks noGrp="1"/>
          </p:cNvSpPr>
          <p:nvPr>
            <p:ph type="ftr"/>
          </p:nvPr>
        </p:nvSpPr>
        <p:spPr>
          <a:xfrm>
            <a:off x="3447360" y="6886800"/>
            <a:ext cx="3195000" cy="520920"/>
          </a:xfrm>
          <a:prstGeom prst="rect">
            <a:avLst/>
          </a:prstGeom>
        </p:spPr>
        <p:txBody>
          <a:bodyPr lIns="0" tIns="0" rIns="0" bIns="0"/>
          <a:lstStyle/>
          <a:p>
            <a:pPr algn="ctr"/>
            <a:r>
              <a:rPr lang="en-IN" sz="1400" b="0" strike="noStrike" spc="-1">
                <a:latin typeface="Times New Roman"/>
              </a:rPr>
              <a:t>&lt;footer&gt;</a:t>
            </a:r>
          </a:p>
        </p:txBody>
      </p:sp>
      <p:sp>
        <p:nvSpPr>
          <p:cNvPr id="89" name="PlaceHolder 5"/>
          <p:cNvSpPr>
            <a:spLocks noGrp="1"/>
          </p:cNvSpPr>
          <p:nvPr>
            <p:ph type="sldNum"/>
          </p:nvPr>
        </p:nvSpPr>
        <p:spPr>
          <a:xfrm>
            <a:off x="7227360" y="6886800"/>
            <a:ext cx="2348280" cy="520920"/>
          </a:xfrm>
          <a:prstGeom prst="rect">
            <a:avLst/>
          </a:prstGeom>
        </p:spPr>
        <p:txBody>
          <a:bodyPr lIns="0" tIns="0" rIns="0" bIns="0"/>
          <a:lstStyle/>
          <a:p>
            <a:pPr algn="r"/>
            <a:fld id="{53918CBC-9E52-4B4D-8739-7E9092AFDE96}"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504492" y="524022"/>
            <a:ext cx="9071640" cy="1262520"/>
          </a:xfrm>
          <a:prstGeom prst="rect">
            <a:avLst/>
          </a:prstGeom>
          <a:noFill/>
          <a:ln>
            <a:noFill/>
          </a:ln>
        </p:spPr>
        <p:txBody>
          <a:bodyPr lIns="0" tIns="0" rIns="0" bIns="0" anchor="ctr"/>
          <a:lstStyle/>
          <a:p>
            <a:pPr algn="ctr"/>
            <a:r>
              <a:rPr lang="en-IN" sz="4400" b="0" strike="noStrike" spc="-1" dirty="0">
                <a:solidFill>
                  <a:srgbClr val="006699"/>
                </a:solidFill>
                <a:latin typeface="Arial"/>
              </a:rPr>
              <a:t>Mathematical Morphology in Medical Image Processing</a:t>
            </a:r>
          </a:p>
        </p:txBody>
      </p:sp>
      <p:pic>
        <p:nvPicPr>
          <p:cNvPr id="127" name="Picture 126"/>
          <p:cNvPicPr/>
          <p:nvPr/>
        </p:nvPicPr>
        <p:blipFill>
          <a:blip r:embed="rId2"/>
          <a:stretch/>
        </p:blipFill>
        <p:spPr>
          <a:xfrm>
            <a:off x="4032000" y="2004345"/>
            <a:ext cx="1904760" cy="1904760"/>
          </a:xfrm>
          <a:prstGeom prst="rect">
            <a:avLst/>
          </a:prstGeom>
          <a:ln>
            <a:noFill/>
          </a:ln>
        </p:spPr>
      </p:pic>
      <p:sp>
        <p:nvSpPr>
          <p:cNvPr id="128" name="TextShape 2"/>
          <p:cNvSpPr txBox="1"/>
          <p:nvPr/>
        </p:nvSpPr>
        <p:spPr>
          <a:xfrm>
            <a:off x="2428380" y="4006800"/>
            <a:ext cx="5112000" cy="2649960"/>
          </a:xfrm>
          <a:prstGeom prst="rect">
            <a:avLst/>
          </a:prstGeom>
          <a:noFill/>
          <a:ln>
            <a:noFill/>
          </a:ln>
        </p:spPr>
        <p:txBody>
          <a:bodyPr lIns="90000" tIns="45000" rIns="90000" bIns="45000"/>
          <a:lstStyle/>
          <a:p>
            <a:pPr algn="ctr"/>
            <a:r>
              <a:rPr lang="en-IN" sz="1800" b="1" strike="noStrike" spc="-1" dirty="0">
                <a:latin typeface="Arial"/>
              </a:rPr>
              <a:t>Submitted By</a:t>
            </a:r>
            <a:endParaRPr lang="en-IN" sz="1800" b="0" strike="noStrike" spc="-1" dirty="0">
              <a:latin typeface="Arial"/>
            </a:endParaRPr>
          </a:p>
          <a:p>
            <a:pPr algn="ctr"/>
            <a:r>
              <a:rPr lang="en-IN" sz="1800" b="0" strike="noStrike" spc="-1" dirty="0">
                <a:latin typeface="Arial"/>
              </a:rPr>
              <a:t>Raj Rajeshwari Kayan</a:t>
            </a:r>
          </a:p>
          <a:p>
            <a:pPr algn="ctr"/>
            <a:endParaRPr lang="en-IN" sz="1050" b="0" strike="noStrike" spc="-1" dirty="0">
              <a:latin typeface="Arial"/>
            </a:endParaRPr>
          </a:p>
          <a:p>
            <a:pPr algn="ctr"/>
            <a:r>
              <a:rPr lang="en-IN" sz="1800" b="0" strike="noStrike" spc="-1" dirty="0">
                <a:latin typeface="Arial"/>
              </a:rPr>
              <a:t>For the award of</a:t>
            </a:r>
          </a:p>
          <a:p>
            <a:pPr algn="ctr"/>
            <a:r>
              <a:rPr lang="en-IN" sz="1800" b="0" strike="noStrike" spc="-1" dirty="0">
                <a:latin typeface="Arial"/>
              </a:rPr>
              <a:t>Diploma in Medical Image Processing</a:t>
            </a:r>
          </a:p>
          <a:p>
            <a:pPr algn="ctr"/>
            <a:endParaRPr lang="en-IN" sz="1200" b="0" strike="noStrike" spc="-1" dirty="0">
              <a:latin typeface="Arial"/>
            </a:endParaRPr>
          </a:p>
          <a:p>
            <a:pPr algn="ctr">
              <a:lnSpc>
                <a:spcPct val="100000"/>
              </a:lnSpc>
            </a:pPr>
            <a:r>
              <a:rPr lang="en-IN" sz="1800" b="1" strike="noStrike" spc="-1" dirty="0">
                <a:latin typeface="Arial"/>
              </a:rPr>
              <a:t>Under the Supervision Of</a:t>
            </a:r>
            <a:endParaRPr lang="en-IN" sz="1800" b="0" strike="noStrike" spc="-1" dirty="0">
              <a:latin typeface="Arial"/>
            </a:endParaRPr>
          </a:p>
          <a:p>
            <a:pPr algn="ctr">
              <a:lnSpc>
                <a:spcPct val="100000"/>
              </a:lnSpc>
            </a:pPr>
            <a:r>
              <a:rPr lang="en-IN" sz="1800" b="0" strike="noStrike" spc="-1" dirty="0" err="1">
                <a:latin typeface="Arial"/>
              </a:rPr>
              <a:t>Dr.</a:t>
            </a:r>
            <a:r>
              <a:rPr lang="en-IN" sz="1800" b="0" strike="noStrike" spc="-1" dirty="0">
                <a:latin typeface="Arial"/>
              </a:rPr>
              <a:t> K.F. Rahman</a:t>
            </a:r>
          </a:p>
          <a:p>
            <a:pPr algn="ctr"/>
            <a:endParaRPr lang="en-IN" sz="1800" b="0" strike="noStrike" spc="-1" dirty="0">
              <a:latin typeface="Arial"/>
            </a:endParaRPr>
          </a:p>
          <a:p>
            <a:pPr algn="ctr"/>
            <a:endParaRPr lang="en-IN" sz="1800" b="0" strike="noStrike" spc="-1" dirty="0">
              <a:latin typeface="Arial"/>
            </a:endParaRPr>
          </a:p>
        </p:txBody>
      </p:sp>
      <p:sp>
        <p:nvSpPr>
          <p:cNvPr id="129" name="TextShape 3"/>
          <p:cNvSpPr txBox="1"/>
          <p:nvPr/>
        </p:nvSpPr>
        <p:spPr>
          <a:xfrm>
            <a:off x="4032000" y="172258"/>
            <a:ext cx="2520000" cy="602280"/>
          </a:xfrm>
          <a:prstGeom prst="rect">
            <a:avLst/>
          </a:prstGeom>
          <a:noFill/>
          <a:ln>
            <a:noFill/>
          </a:ln>
        </p:spPr>
        <p:txBody>
          <a:bodyPr lIns="90000" tIns="45000" rIns="90000" bIns="45000"/>
          <a:lstStyle/>
          <a:p>
            <a:r>
              <a:rPr lang="en-IN" sz="1800" b="0" strike="noStrike" spc="-1" dirty="0">
                <a:latin typeface="Arial"/>
              </a:rPr>
              <a:t>Presentation 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Picture 154"/>
          <p:cNvPicPr/>
          <p:nvPr/>
        </p:nvPicPr>
        <p:blipFill>
          <a:blip r:embed="rId2">
            <a:lum contrast="52000"/>
          </a:blip>
          <a:stretch/>
        </p:blipFill>
        <p:spPr>
          <a:xfrm>
            <a:off x="0" y="0"/>
            <a:ext cx="5040000" cy="7560000"/>
          </a:xfrm>
          <a:prstGeom prst="rect">
            <a:avLst/>
          </a:prstGeom>
          <a:ln w="19080">
            <a:solidFill>
              <a:srgbClr val="000000"/>
            </a:solidFill>
            <a:round/>
          </a:ln>
        </p:spPr>
      </p:pic>
      <p:pic>
        <p:nvPicPr>
          <p:cNvPr id="156" name="Picture 155"/>
          <p:cNvPicPr/>
          <p:nvPr/>
        </p:nvPicPr>
        <p:blipFill>
          <a:blip r:embed="rId3">
            <a:lum contrast="51000"/>
          </a:blip>
          <a:stretch/>
        </p:blipFill>
        <p:spPr>
          <a:xfrm>
            <a:off x="5040000" y="360"/>
            <a:ext cx="5034240" cy="7559640"/>
          </a:xfrm>
          <a:prstGeom prst="rect">
            <a:avLst/>
          </a:prstGeom>
          <a:ln w="12600">
            <a:solidFill>
              <a:srgbClr val="000000"/>
            </a:solidFill>
            <a:rou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504492" y="140940"/>
            <a:ext cx="9071640" cy="637560"/>
          </a:xfrm>
          <a:prstGeom prst="rect">
            <a:avLst/>
          </a:prstGeom>
          <a:noFill/>
          <a:ln>
            <a:noFill/>
          </a:ln>
        </p:spPr>
        <p:txBody>
          <a:bodyPr lIns="0" tIns="0" rIns="0" bIns="0" anchor="ctr"/>
          <a:lstStyle/>
          <a:p>
            <a:pPr algn="ctr"/>
            <a:r>
              <a:rPr lang="en-IN" sz="4400" b="0" strike="noStrike" spc="-1" dirty="0">
                <a:solidFill>
                  <a:srgbClr val="FFFFFF"/>
                </a:solidFill>
                <a:latin typeface="Arial"/>
              </a:rPr>
              <a:t>Some Concepts</a:t>
            </a:r>
          </a:p>
        </p:txBody>
      </p:sp>
      <p:sp>
        <p:nvSpPr>
          <p:cNvPr id="158" name="TextShape 2"/>
          <p:cNvSpPr txBox="1"/>
          <p:nvPr/>
        </p:nvSpPr>
        <p:spPr>
          <a:xfrm>
            <a:off x="360360" y="1035540"/>
            <a:ext cx="9071640" cy="4384440"/>
          </a:xfrm>
          <a:prstGeom prst="rect">
            <a:avLst/>
          </a:prstGeom>
          <a:noFill/>
          <a:ln>
            <a:noFill/>
          </a:ln>
        </p:spPr>
        <p:txBody>
          <a:bodyPr lIns="0" tIns="0" rIns="0" bIns="0"/>
          <a:lstStyle/>
          <a:p>
            <a:pPr marL="432000" indent="-324000" algn="just">
              <a:spcBef>
                <a:spcPts val="1409"/>
              </a:spcBef>
              <a:buClr>
                <a:srgbClr val="000000"/>
              </a:buClr>
              <a:buSzPct val="45000"/>
              <a:buFont typeface="Wingdings" charset="2"/>
              <a:buChar char=""/>
            </a:pPr>
            <a:r>
              <a:rPr lang="en-IN" sz="2900" b="1" strike="noStrike" spc="-1" dirty="0">
                <a:solidFill>
                  <a:srgbClr val="0066CC"/>
                </a:solidFill>
                <a:latin typeface="Arial"/>
              </a:rPr>
              <a:t>Order morphology</a:t>
            </a:r>
            <a:r>
              <a:rPr lang="en-IN" sz="2900" b="0" strike="noStrike" spc="-1" dirty="0">
                <a:solidFill>
                  <a:srgbClr val="0066CC"/>
                </a:solidFill>
                <a:latin typeface="Arial"/>
              </a:rPr>
              <a:t> is the generalization of mathematical </a:t>
            </a:r>
            <a:r>
              <a:rPr lang="en-IN" sz="2900" b="0" strike="noStrike" spc="-1" dirty="0" err="1">
                <a:solidFill>
                  <a:srgbClr val="0066CC"/>
                </a:solidFill>
                <a:latin typeface="Arial"/>
              </a:rPr>
              <a:t>morphology.Order</a:t>
            </a:r>
            <a:r>
              <a:rPr lang="en-IN" sz="2900" b="0" strike="noStrike" spc="-1" dirty="0">
                <a:solidFill>
                  <a:srgbClr val="0066CC"/>
                </a:solidFill>
                <a:latin typeface="Arial"/>
              </a:rPr>
              <a:t> morphology becomes general morphology by introducing sequential statistics based on basic mathematical morphology, which is an application of limited data ordering. </a:t>
            </a:r>
          </a:p>
          <a:p>
            <a:pPr marL="432000" indent="-324000" algn="just">
              <a:spcBef>
                <a:spcPts val="1409"/>
              </a:spcBef>
              <a:buClr>
                <a:srgbClr val="000000"/>
              </a:buClr>
              <a:buSzPct val="45000"/>
              <a:buFont typeface="Wingdings" charset="2"/>
              <a:buChar char=""/>
            </a:pPr>
            <a:r>
              <a:rPr lang="en-IN" sz="2900" b="0" strike="noStrike" spc="-1" dirty="0">
                <a:solidFill>
                  <a:srgbClr val="0066CC"/>
                </a:solidFill>
                <a:latin typeface="Arial"/>
              </a:rPr>
              <a:t>In the mathematical morphology theory, images are treated as sets.</a:t>
            </a:r>
          </a:p>
          <a:p>
            <a:pPr marL="432000" indent="-324000" algn="just">
              <a:spcBef>
                <a:spcPts val="1409"/>
              </a:spcBef>
              <a:buClr>
                <a:srgbClr val="000000"/>
              </a:buClr>
              <a:buSzPct val="45000"/>
              <a:buFont typeface="Wingdings" charset="2"/>
              <a:buChar char=""/>
            </a:pPr>
            <a:r>
              <a:rPr lang="en-IN" sz="2900" b="1" strike="noStrike" spc="-1" dirty="0">
                <a:solidFill>
                  <a:srgbClr val="0066CC"/>
                </a:solidFill>
                <a:latin typeface="Arial"/>
              </a:rPr>
              <a:t>Morphological transformations</a:t>
            </a:r>
            <a:r>
              <a:rPr lang="en-IN" sz="2900" b="0" strike="noStrike" spc="-1" dirty="0">
                <a:solidFill>
                  <a:srgbClr val="0066CC"/>
                </a:solidFill>
                <a:latin typeface="Arial"/>
              </a:rPr>
              <a:t>, derived from </a:t>
            </a:r>
            <a:r>
              <a:rPr lang="en-IN" sz="2900" b="0" strike="noStrike" spc="-1" dirty="0" err="1">
                <a:solidFill>
                  <a:srgbClr val="0066CC"/>
                </a:solidFill>
                <a:latin typeface="Arial"/>
              </a:rPr>
              <a:t>Minkowski</a:t>
            </a:r>
            <a:r>
              <a:rPr lang="en-IN" sz="2900" b="0" strike="noStrike" spc="-1" dirty="0">
                <a:solidFill>
                  <a:srgbClr val="0066CC"/>
                </a:solidFill>
                <a:latin typeface="Arial"/>
              </a:rPr>
              <a:t> addition and subtraction are used to  extract features in images.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Some Concepts(cont.)</a:t>
            </a:r>
          </a:p>
        </p:txBody>
      </p:sp>
      <p:sp>
        <p:nvSpPr>
          <p:cNvPr id="160" name="TextShape 2"/>
          <p:cNvSpPr txBox="1"/>
          <p:nvPr/>
        </p:nvSpPr>
        <p:spPr>
          <a:xfrm>
            <a:off x="504360" y="1368000"/>
            <a:ext cx="9071640" cy="4384440"/>
          </a:xfrm>
          <a:prstGeom prst="rect">
            <a:avLst/>
          </a:prstGeom>
          <a:noFill/>
          <a:ln>
            <a:noFill/>
          </a:ln>
        </p:spPr>
        <p:txBody>
          <a:bodyPr lIns="0" tIns="0" rIns="0" bIns="0"/>
          <a:lstStyle/>
          <a:p>
            <a:pPr marL="432000" indent="-324000">
              <a:spcBef>
                <a:spcPts val="1409"/>
              </a:spcBef>
              <a:buClr>
                <a:srgbClr val="000000"/>
              </a:buClr>
              <a:buSzPct val="45000"/>
              <a:buFont typeface="Wingdings" charset="2"/>
              <a:buChar char=""/>
            </a:pPr>
            <a:r>
              <a:rPr lang="en-IN" sz="2000" b="1" strike="noStrike" spc="-1">
                <a:solidFill>
                  <a:srgbClr val="0066CC"/>
                </a:solidFill>
                <a:latin typeface="Arial"/>
              </a:rPr>
              <a:t>Some traditional operators are as below</a:t>
            </a:r>
            <a:r>
              <a:rPr lang="en-IN" sz="2000" b="0" strike="noStrike" spc="-1">
                <a:solidFill>
                  <a:srgbClr val="0066CC"/>
                </a:solidFill>
                <a:latin typeface="Arial"/>
              </a:rPr>
              <a:t>:</a:t>
            </a:r>
          </a:p>
          <a:p>
            <a:pPr marL="432000" indent="-324000">
              <a:spcBef>
                <a:spcPts val="1409"/>
              </a:spcBef>
              <a:buClr>
                <a:srgbClr val="000000"/>
              </a:buClr>
              <a:buSzPct val="45000"/>
              <a:buFont typeface="Wingdings" charset="2"/>
              <a:buChar char=""/>
            </a:pPr>
            <a:r>
              <a:rPr lang="en-IN" sz="2000" b="0" strike="noStrike" spc="-1">
                <a:solidFill>
                  <a:srgbClr val="0066CC"/>
                </a:solidFill>
                <a:latin typeface="Arial"/>
              </a:rPr>
              <a:t>1. </a:t>
            </a:r>
            <a:r>
              <a:rPr lang="en-IN" sz="2000" b="0" u="sng" strike="noStrike" spc="-1">
                <a:solidFill>
                  <a:srgbClr val="0066CC"/>
                </a:solidFill>
                <a:uFillTx/>
                <a:latin typeface="Arial"/>
              </a:rPr>
              <a:t>First order derivative / gradient methods</a:t>
            </a:r>
            <a:r>
              <a:rPr lang="en-IN" sz="2000" b="0" strike="noStrike" spc="-1">
                <a:solidFill>
                  <a:srgbClr val="0066CC"/>
                </a:solidFill>
                <a:latin typeface="Arial"/>
              </a:rPr>
              <a:t>:</a:t>
            </a:r>
          </a:p>
          <a:p>
            <a:pPr marL="864000" lvl="1" indent="-324000">
              <a:spcBef>
                <a:spcPts val="1134"/>
              </a:spcBef>
              <a:buClr>
                <a:srgbClr val="000000"/>
              </a:buClr>
              <a:buSzPct val="75000"/>
              <a:buFont typeface="Symbol" charset="2"/>
              <a:buChar char=""/>
            </a:pPr>
            <a:r>
              <a:rPr lang="en-IN" sz="2000" b="0" strike="noStrike" spc="-1">
                <a:solidFill>
                  <a:srgbClr val="0066CC"/>
                </a:solidFill>
                <a:latin typeface="Arial"/>
              </a:rPr>
              <a:t>Roberts operator</a:t>
            </a:r>
          </a:p>
          <a:p>
            <a:pPr marL="864000" lvl="1" indent="-324000">
              <a:spcBef>
                <a:spcPts val="1134"/>
              </a:spcBef>
              <a:buClr>
                <a:srgbClr val="000000"/>
              </a:buClr>
              <a:buSzPct val="75000"/>
              <a:buFont typeface="Symbol" charset="2"/>
              <a:buChar char=""/>
            </a:pPr>
            <a:r>
              <a:rPr lang="en-IN" sz="2000" b="0" strike="noStrike" spc="-1">
                <a:solidFill>
                  <a:srgbClr val="0066CC"/>
                </a:solidFill>
                <a:latin typeface="Arial"/>
              </a:rPr>
              <a:t>Sobel operator</a:t>
            </a:r>
          </a:p>
          <a:p>
            <a:pPr marL="864000" lvl="1" indent="-324000">
              <a:spcBef>
                <a:spcPts val="1134"/>
              </a:spcBef>
              <a:buClr>
                <a:srgbClr val="000000"/>
              </a:buClr>
              <a:buSzPct val="75000"/>
              <a:buFont typeface="Symbol" charset="2"/>
              <a:buChar char=""/>
            </a:pPr>
            <a:r>
              <a:rPr lang="en-IN" sz="2000" b="0" strike="noStrike" spc="-1">
                <a:solidFill>
                  <a:srgbClr val="0066CC"/>
                </a:solidFill>
                <a:latin typeface="Arial"/>
              </a:rPr>
              <a:t>Prewitt operator</a:t>
            </a:r>
          </a:p>
          <a:p>
            <a:pPr marL="432000" indent="-324000">
              <a:spcBef>
                <a:spcPts val="1409"/>
              </a:spcBef>
              <a:buClr>
                <a:srgbClr val="000000"/>
              </a:buClr>
              <a:buSzPct val="45000"/>
              <a:buFont typeface="Wingdings" charset="2"/>
              <a:buChar char=""/>
            </a:pPr>
            <a:r>
              <a:rPr lang="en-IN" sz="2000" b="0" strike="noStrike" spc="-1">
                <a:solidFill>
                  <a:srgbClr val="0066CC"/>
                </a:solidFill>
                <a:latin typeface="Arial"/>
              </a:rPr>
              <a:t>2. </a:t>
            </a:r>
            <a:r>
              <a:rPr lang="en-IN" sz="2000" b="0" u="sng" strike="noStrike" spc="-1">
                <a:solidFill>
                  <a:srgbClr val="0066CC"/>
                </a:solidFill>
                <a:uFillTx/>
                <a:latin typeface="Arial"/>
              </a:rPr>
              <a:t>Second order derivative</a:t>
            </a:r>
            <a:r>
              <a:rPr lang="en-IN" sz="2000" b="0" strike="noStrike" spc="-1">
                <a:solidFill>
                  <a:srgbClr val="0066CC"/>
                </a:solidFill>
                <a:latin typeface="Arial"/>
              </a:rPr>
              <a:t>:</a:t>
            </a:r>
          </a:p>
          <a:p>
            <a:pPr marL="864000" lvl="1" indent="-324000">
              <a:spcBef>
                <a:spcPts val="1134"/>
              </a:spcBef>
              <a:buClr>
                <a:srgbClr val="000000"/>
              </a:buClr>
              <a:buSzPct val="75000"/>
              <a:buFont typeface="Symbol" charset="2"/>
              <a:buChar char=""/>
            </a:pPr>
            <a:r>
              <a:rPr lang="en-IN" sz="2000" b="0" strike="noStrike" spc="-1">
                <a:solidFill>
                  <a:srgbClr val="0066CC"/>
                </a:solidFill>
                <a:latin typeface="Arial"/>
              </a:rPr>
              <a:t>Laplacian</a:t>
            </a:r>
          </a:p>
          <a:p>
            <a:pPr marL="864000" lvl="1" indent="-324000">
              <a:spcBef>
                <a:spcPts val="1134"/>
              </a:spcBef>
              <a:buClr>
                <a:srgbClr val="000000"/>
              </a:buClr>
              <a:buSzPct val="75000"/>
              <a:buFont typeface="Symbol" charset="2"/>
              <a:buChar char=""/>
            </a:pPr>
            <a:r>
              <a:rPr lang="en-IN" sz="2000" b="0" strike="noStrike" spc="-1">
                <a:solidFill>
                  <a:srgbClr val="0066CC"/>
                </a:solidFill>
                <a:latin typeface="Arial"/>
              </a:rPr>
              <a:t>Laplacian of Gaussian</a:t>
            </a:r>
          </a:p>
          <a:p>
            <a:pPr marL="864000" lvl="1" indent="-324000">
              <a:spcBef>
                <a:spcPts val="1134"/>
              </a:spcBef>
              <a:buClr>
                <a:srgbClr val="000000"/>
              </a:buClr>
              <a:buSzPct val="75000"/>
              <a:buFont typeface="Symbol" charset="2"/>
              <a:buChar char=""/>
            </a:pPr>
            <a:r>
              <a:rPr lang="en-IN" sz="2000" b="0" strike="noStrike" spc="-1">
                <a:solidFill>
                  <a:srgbClr val="0066CC"/>
                </a:solidFill>
                <a:latin typeface="Arial"/>
              </a:rPr>
              <a:t>Difference of Gaussian</a:t>
            </a:r>
          </a:p>
          <a:p>
            <a:pPr marL="432000" indent="-324000">
              <a:spcBef>
                <a:spcPts val="1409"/>
              </a:spcBef>
              <a:buClr>
                <a:srgbClr val="000000"/>
              </a:buClr>
              <a:buSzPct val="45000"/>
              <a:buFont typeface="Wingdings" charset="2"/>
              <a:buChar char=""/>
            </a:pPr>
            <a:r>
              <a:rPr lang="en-IN" sz="2000" b="0" strike="noStrike" spc="-1">
                <a:solidFill>
                  <a:srgbClr val="0066CC"/>
                </a:solidFill>
                <a:latin typeface="Arial"/>
              </a:rPr>
              <a:t>3. </a:t>
            </a:r>
            <a:r>
              <a:rPr lang="en-IN" sz="2000" b="0" u="sng" strike="noStrike" spc="-1">
                <a:solidFill>
                  <a:srgbClr val="0066CC"/>
                </a:solidFill>
                <a:uFillTx/>
                <a:latin typeface="Arial"/>
              </a:rPr>
              <a:t>Optimal edge detection</a:t>
            </a:r>
            <a:r>
              <a:rPr lang="en-IN" sz="2000" b="0" strike="noStrike" spc="-1">
                <a:solidFill>
                  <a:srgbClr val="0066CC"/>
                </a:solidFill>
                <a:latin typeface="Arial"/>
              </a:rPr>
              <a:t>:</a:t>
            </a:r>
          </a:p>
          <a:p>
            <a:pPr marL="864000" lvl="1" indent="-324000">
              <a:spcBef>
                <a:spcPts val="1134"/>
              </a:spcBef>
              <a:buClr>
                <a:srgbClr val="000000"/>
              </a:buClr>
              <a:buSzPct val="75000"/>
              <a:buFont typeface="Symbol" charset="2"/>
              <a:buChar char=""/>
            </a:pPr>
            <a:r>
              <a:rPr lang="en-IN" sz="2000" b="0" strike="noStrike" spc="-1">
                <a:solidFill>
                  <a:srgbClr val="0066CC"/>
                </a:solidFill>
                <a:latin typeface="Arial"/>
              </a:rPr>
              <a:t>Canny edge detection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Some Concepts</a:t>
            </a:r>
          </a:p>
        </p:txBody>
      </p:sp>
      <p:sp>
        <p:nvSpPr>
          <p:cNvPr id="162" name="TextShape 2"/>
          <p:cNvSpPr txBox="1"/>
          <p:nvPr/>
        </p:nvSpPr>
        <p:spPr>
          <a:xfrm>
            <a:off x="432360" y="1087560"/>
            <a:ext cx="9071640" cy="4384440"/>
          </a:xfrm>
          <a:prstGeom prst="rect">
            <a:avLst/>
          </a:prstGeom>
          <a:noFill/>
          <a:ln>
            <a:noFill/>
          </a:ln>
        </p:spPr>
        <p:txBody>
          <a:bodyPr lIns="0" tIns="0" rIns="0" bIns="0"/>
          <a:lstStyle/>
          <a:p>
            <a:pPr marL="432000" indent="-324000">
              <a:spcBef>
                <a:spcPts val="1409"/>
              </a:spcBef>
              <a:buClr>
                <a:srgbClr val="000000"/>
              </a:buClr>
              <a:buSzPct val="45000"/>
              <a:buFont typeface="Wingdings" charset="2"/>
              <a:buChar char=""/>
            </a:pPr>
            <a:r>
              <a:rPr lang="en-IN" sz="2200" b="0" strike="noStrike" spc="-1">
                <a:solidFill>
                  <a:srgbClr val="0066CC"/>
                </a:solidFill>
                <a:latin typeface="Arial"/>
              </a:rPr>
              <a:t>Discrete wavelet transform (DWT) is a configuration of a set of discrete wavelets where set of discrete wavelet form an orthogonal basis function to decompose signal i.e. discrete wavelet transform disintegrate discrete time signal into discrete wavelet representation. </a:t>
            </a:r>
            <a:br/>
            <a:br/>
            <a:r>
              <a:rPr lang="en-IN" sz="2200" b="0" strike="noStrike" spc="-1">
                <a:solidFill>
                  <a:srgbClr val="0066CC"/>
                </a:solidFill>
                <a:latin typeface="Arial"/>
              </a:rPr>
              <a:t>DWT has many important properties which made it different from other techniques, these properties are:</a:t>
            </a:r>
          </a:p>
          <a:p>
            <a:pPr marL="864000" lvl="1" indent="-324000">
              <a:spcBef>
                <a:spcPts val="1134"/>
              </a:spcBef>
              <a:buClr>
                <a:srgbClr val="000000"/>
              </a:buClr>
              <a:buSzPct val="75000"/>
              <a:buFont typeface="Symbol" charset="2"/>
              <a:buChar char=""/>
            </a:pPr>
            <a:r>
              <a:rPr lang="en-IN" sz="2200" b="0" strike="noStrike" spc="-1">
                <a:solidFill>
                  <a:srgbClr val="0066CC"/>
                </a:solidFill>
                <a:latin typeface="Arial"/>
              </a:rPr>
              <a:t>Flexibility</a:t>
            </a:r>
          </a:p>
          <a:p>
            <a:pPr marL="864000" lvl="1" indent="-324000">
              <a:spcBef>
                <a:spcPts val="1134"/>
              </a:spcBef>
              <a:buClr>
                <a:srgbClr val="000000"/>
              </a:buClr>
              <a:buSzPct val="75000"/>
              <a:buFont typeface="Symbol" charset="2"/>
              <a:buChar char=""/>
            </a:pPr>
            <a:r>
              <a:rPr lang="en-IN" sz="2200" b="0" strike="noStrike" spc="-1">
                <a:solidFill>
                  <a:srgbClr val="0066CC"/>
                </a:solidFill>
                <a:latin typeface="Arial"/>
              </a:rPr>
              <a:t>Easier to filter in and out from a non-stationary data</a:t>
            </a:r>
          </a:p>
          <a:p>
            <a:pPr marL="864000" lvl="1" indent="-324000">
              <a:spcBef>
                <a:spcPts val="1134"/>
              </a:spcBef>
              <a:buClr>
                <a:srgbClr val="000000"/>
              </a:buClr>
              <a:buSzPct val="75000"/>
              <a:buFont typeface="Symbol" charset="2"/>
              <a:buChar char=""/>
            </a:pPr>
            <a:r>
              <a:rPr lang="en-IN" sz="2200" b="0" strike="noStrike" spc="-1">
                <a:solidFill>
                  <a:srgbClr val="0066CC"/>
                </a:solidFill>
                <a:latin typeface="Arial"/>
              </a:rPr>
              <a:t>Good compression ratio without loss of original information</a:t>
            </a:r>
          </a:p>
          <a:p>
            <a:pPr marL="864000" lvl="1" indent="-324000">
              <a:spcBef>
                <a:spcPts val="1134"/>
              </a:spcBef>
              <a:buClr>
                <a:srgbClr val="000000"/>
              </a:buClr>
              <a:buSzPct val="75000"/>
              <a:buFont typeface="Symbol" charset="2"/>
              <a:buChar char=""/>
            </a:pPr>
            <a:r>
              <a:rPr lang="en-IN" sz="2200" b="0" strike="noStrike" spc="-1">
                <a:solidFill>
                  <a:srgbClr val="0066CC"/>
                </a:solidFill>
                <a:latin typeface="Arial"/>
              </a:rPr>
              <a:t>Provides influential vision in time and frequency appearances of the image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Comparision of Various Techniques</a:t>
            </a:r>
          </a:p>
        </p:txBody>
      </p:sp>
      <p:pic>
        <p:nvPicPr>
          <p:cNvPr id="164" name="Picture 163"/>
          <p:cNvPicPr/>
          <p:nvPr/>
        </p:nvPicPr>
        <p:blipFill>
          <a:blip r:embed="rId2"/>
          <a:stretch/>
        </p:blipFill>
        <p:spPr>
          <a:xfrm>
            <a:off x="12960" y="1128240"/>
            <a:ext cx="10048680" cy="530496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504000" y="300240"/>
            <a:ext cx="9071640" cy="637560"/>
          </a:xfrm>
          <a:prstGeom prst="rect">
            <a:avLst/>
          </a:prstGeom>
          <a:noFill/>
          <a:ln>
            <a:noFill/>
          </a:ln>
        </p:spPr>
        <p:txBody>
          <a:bodyPr lIns="0" tIns="0" rIns="0" bIns="0" anchor="ctr"/>
          <a:lstStyle/>
          <a:p>
            <a:pPr algn="ctr"/>
            <a:r>
              <a:rPr lang="en-IN" sz="3200" b="0" strike="noStrike" spc="-1">
                <a:solidFill>
                  <a:srgbClr val="FFFFFF"/>
                </a:solidFill>
                <a:latin typeface="Arial"/>
              </a:rPr>
              <a:t>Advantages of using Mathematical Morphology</a:t>
            </a:r>
          </a:p>
        </p:txBody>
      </p:sp>
      <p:sp>
        <p:nvSpPr>
          <p:cNvPr id="166" name="TextShape 2"/>
          <p:cNvSpPr txBox="1"/>
          <p:nvPr/>
        </p:nvSpPr>
        <p:spPr>
          <a:xfrm>
            <a:off x="432360" y="1584000"/>
            <a:ext cx="9071640" cy="4384440"/>
          </a:xfrm>
          <a:prstGeom prst="rect">
            <a:avLst/>
          </a:prstGeom>
          <a:noFill/>
          <a:ln>
            <a:noFill/>
          </a:ln>
        </p:spPr>
        <p:txBody>
          <a:bodyPr lIns="0" tIns="0" rIns="0" bIns="0"/>
          <a:lstStyle/>
          <a:p>
            <a:r>
              <a:rPr lang="en-IN" sz="3200" b="0" strike="noStrike" spc="-1">
                <a:solidFill>
                  <a:srgbClr val="0066CC"/>
                </a:solidFill>
                <a:latin typeface="Arial"/>
              </a:rPr>
              <a:t>* 	better image information retaintion</a:t>
            </a:r>
          </a:p>
          <a:p>
            <a:r>
              <a:rPr lang="en-IN" sz="3200" b="0" strike="noStrike" spc="-1">
                <a:solidFill>
                  <a:srgbClr val="0066CC"/>
                </a:solidFill>
                <a:latin typeface="Arial"/>
              </a:rPr>
              <a:t>* 	efficient noise suppression</a:t>
            </a:r>
          </a:p>
          <a:p>
            <a:r>
              <a:rPr lang="en-IN" sz="3200" b="0" strike="noStrike" spc="-1">
                <a:solidFill>
                  <a:srgbClr val="0066CC"/>
                </a:solidFill>
                <a:latin typeface="Arial"/>
              </a:rPr>
              <a:t>* 	easy and simple implementation</a:t>
            </a:r>
          </a:p>
          <a:p>
            <a:r>
              <a:rPr lang="en-IN" sz="3200" b="0" strike="noStrike" spc="-1">
                <a:solidFill>
                  <a:srgbClr val="0066CC"/>
                </a:solidFill>
                <a:latin typeface="Arial"/>
              </a:rPr>
              <a:t>* 	parallel computing</a:t>
            </a:r>
          </a:p>
          <a:p>
            <a:r>
              <a:rPr lang="en-IN" sz="3200" b="0" strike="noStrike" spc="-1">
                <a:solidFill>
                  <a:srgbClr val="0066CC"/>
                </a:solidFill>
                <a:latin typeface="Arial"/>
              </a:rPr>
              <a:t>* 	least possible processing time</a:t>
            </a:r>
          </a:p>
          <a:p>
            <a:r>
              <a:rPr lang="en-IN" sz="3200" b="0" strike="noStrike" spc="-1">
                <a:solidFill>
                  <a:srgbClr val="0066CC"/>
                </a:solidFill>
                <a:latin typeface="Arial"/>
              </a:rPr>
              <a:t>* 	efficient and accurate feature extraction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Literature Review</a:t>
            </a:r>
          </a:p>
        </p:txBody>
      </p:sp>
      <p:sp>
        <p:nvSpPr>
          <p:cNvPr id="168" name="TextShape 2"/>
          <p:cNvSpPr txBox="1"/>
          <p:nvPr/>
        </p:nvSpPr>
        <p:spPr>
          <a:xfrm>
            <a:off x="144000" y="950400"/>
            <a:ext cx="9792000" cy="4384440"/>
          </a:xfrm>
          <a:prstGeom prst="rect">
            <a:avLst/>
          </a:prstGeom>
          <a:noFill/>
          <a:ln>
            <a:noFill/>
          </a:ln>
        </p:spPr>
        <p:txBody>
          <a:bodyPr lIns="0" tIns="0" rIns="0" bIns="0"/>
          <a:lstStyle/>
          <a:p>
            <a:pPr algn="just">
              <a:spcBef>
                <a:spcPts val="1409"/>
              </a:spcBef>
            </a:pPr>
            <a:r>
              <a:rPr lang="en-IN" sz="1800" b="1" strike="noStrike" spc="-1" dirty="0">
                <a:solidFill>
                  <a:srgbClr val="0066CC"/>
                </a:solidFill>
                <a:latin typeface="Arial"/>
              </a:rPr>
              <a:t> B. </a:t>
            </a:r>
            <a:r>
              <a:rPr lang="en-IN" sz="1800" b="1" strike="noStrike" spc="-1" dirty="0" err="1">
                <a:solidFill>
                  <a:srgbClr val="0066CC"/>
                </a:solidFill>
                <a:latin typeface="Arial"/>
              </a:rPr>
              <a:t>Devkota</a:t>
            </a:r>
            <a:r>
              <a:rPr lang="en-IN" sz="1800" b="1" strike="noStrike" spc="-1" dirty="0">
                <a:solidFill>
                  <a:srgbClr val="0066CC"/>
                </a:solidFill>
                <a:latin typeface="Arial"/>
              </a:rPr>
              <a:t> et al. </a:t>
            </a:r>
            <a:r>
              <a:rPr lang="en-IN" sz="1800" b="0" strike="noStrike" spc="-1" dirty="0">
                <a:solidFill>
                  <a:srgbClr val="0066CC"/>
                </a:solidFill>
                <a:latin typeface="Arial"/>
              </a:rPr>
              <a:t>proposed a method for early stage brain </a:t>
            </a:r>
            <a:r>
              <a:rPr lang="en-IN" sz="1800" b="0" strike="noStrike" spc="-1" dirty="0" err="1">
                <a:solidFill>
                  <a:srgbClr val="0066CC"/>
                </a:solidFill>
                <a:latin typeface="Arial"/>
              </a:rPr>
              <a:t>tumor</a:t>
            </a:r>
            <a:r>
              <a:rPr lang="en-IN" sz="1800" b="0" strike="noStrike" spc="-1" dirty="0">
                <a:solidFill>
                  <a:srgbClr val="0066CC"/>
                </a:solidFill>
                <a:latin typeface="Arial"/>
              </a:rPr>
              <a:t> detection using mathematical morphology. Mathematical morphological based segmentation was performed on pre-processed images, instead of directly performing FCM algorithm as proposed by </a:t>
            </a:r>
            <a:r>
              <a:rPr lang="en-IN" sz="1800" b="0" strike="noStrike" spc="-1" dirty="0" err="1">
                <a:solidFill>
                  <a:srgbClr val="0066CC"/>
                </a:solidFill>
                <a:latin typeface="Arial"/>
              </a:rPr>
              <a:t>Dandil</a:t>
            </a:r>
            <a:r>
              <a:rPr lang="en-IN" sz="1800" b="0" strike="noStrike" spc="-1" dirty="0">
                <a:solidFill>
                  <a:srgbClr val="0066CC"/>
                </a:solidFill>
                <a:latin typeface="Arial"/>
              </a:rPr>
              <a:t>.</a:t>
            </a:r>
          </a:p>
          <a:p>
            <a:pPr algn="just">
              <a:spcBef>
                <a:spcPts val="1409"/>
              </a:spcBef>
            </a:pPr>
            <a:r>
              <a:rPr lang="en-IN" sz="1800" b="0" strike="noStrike" spc="-1" dirty="0">
                <a:solidFill>
                  <a:srgbClr val="0066CC"/>
                </a:solidFill>
                <a:latin typeface="Arial"/>
              </a:rPr>
              <a:t>The proposed methodology is implemented on a set of 19 </a:t>
            </a:r>
            <a:r>
              <a:rPr lang="en-IN" sz="1800" b="0" strike="noStrike" spc="-1" dirty="0" err="1">
                <a:solidFill>
                  <a:srgbClr val="0066CC"/>
                </a:solidFill>
                <a:latin typeface="Arial"/>
              </a:rPr>
              <a:t>mri</a:t>
            </a:r>
            <a:r>
              <a:rPr lang="en-IN" sz="1800" b="0" strike="noStrike" spc="-1" dirty="0">
                <a:solidFill>
                  <a:srgbClr val="0066CC"/>
                </a:solidFill>
                <a:latin typeface="Arial"/>
              </a:rPr>
              <a:t> brain images affected by </a:t>
            </a:r>
            <a:r>
              <a:rPr lang="en-IN" sz="1800" b="0" strike="noStrike" spc="-1" dirty="0" err="1">
                <a:solidFill>
                  <a:srgbClr val="0066CC"/>
                </a:solidFill>
                <a:latin typeface="Arial"/>
              </a:rPr>
              <a:t>tumor</a:t>
            </a:r>
            <a:r>
              <a:rPr lang="en-IN" sz="1800" b="0" strike="noStrike" spc="-1" dirty="0">
                <a:solidFill>
                  <a:srgbClr val="0066CC"/>
                </a:solidFill>
                <a:latin typeface="Arial"/>
              </a:rPr>
              <a:t> (Glioma, </a:t>
            </a:r>
            <a:r>
              <a:rPr lang="en-IN" sz="1800" b="0" strike="noStrike" spc="-1" dirty="0" err="1">
                <a:solidFill>
                  <a:srgbClr val="0066CC"/>
                </a:solidFill>
                <a:latin typeface="Arial"/>
              </a:rPr>
              <a:t>Metastatic_Adenocarcinoma</a:t>
            </a:r>
            <a:r>
              <a:rPr lang="en-IN" sz="1800" b="0" strike="noStrike" spc="-1" dirty="0">
                <a:solidFill>
                  <a:srgbClr val="0066CC"/>
                </a:solidFill>
                <a:latin typeface="Arial"/>
              </a:rPr>
              <a:t>, Meningioma or Sarcoma) of varying sizes.</a:t>
            </a:r>
          </a:p>
          <a:p>
            <a:pPr algn="just">
              <a:spcBef>
                <a:spcPts val="1409"/>
              </a:spcBef>
            </a:pPr>
            <a:r>
              <a:rPr lang="en-IN" sz="1800" b="0" strike="noStrike" spc="-1" dirty="0">
                <a:solidFill>
                  <a:srgbClr val="0066CC"/>
                </a:solidFill>
                <a:latin typeface="Arial"/>
              </a:rPr>
              <a:t>Conclusion:</a:t>
            </a:r>
          </a:p>
          <a:p>
            <a:pPr algn="just">
              <a:spcBef>
                <a:spcPts val="1409"/>
              </a:spcBef>
            </a:pPr>
            <a:r>
              <a:rPr lang="en-IN" sz="1800" b="0" strike="noStrike" spc="-1" dirty="0">
                <a:solidFill>
                  <a:srgbClr val="0066CC"/>
                </a:solidFill>
                <a:latin typeface="Arial"/>
              </a:rPr>
              <a:t>* MM operations preserve image details and information better than FCM.</a:t>
            </a:r>
          </a:p>
          <a:p>
            <a:pPr algn="just">
              <a:spcBef>
                <a:spcPts val="1409"/>
              </a:spcBef>
            </a:pPr>
            <a:r>
              <a:rPr lang="en-IN" sz="1800" b="0" strike="noStrike" spc="-1" dirty="0">
                <a:solidFill>
                  <a:srgbClr val="0066CC"/>
                </a:solidFill>
                <a:latin typeface="Arial"/>
              </a:rPr>
              <a:t>* Faster as less computational time is involved; 10 times faster than FCM which use </a:t>
            </a:r>
            <a:r>
              <a:rPr lang="en-IN" sz="1800" b="0" strike="noStrike" spc="-1" dirty="0" err="1">
                <a:solidFill>
                  <a:srgbClr val="0066CC"/>
                </a:solidFill>
                <a:latin typeface="Arial"/>
              </a:rPr>
              <a:t>iteative</a:t>
            </a:r>
            <a:r>
              <a:rPr lang="en-IN" sz="1800" b="0" strike="noStrike" spc="-1" dirty="0">
                <a:solidFill>
                  <a:srgbClr val="0066CC"/>
                </a:solidFill>
                <a:latin typeface="Arial"/>
              </a:rPr>
              <a:t> approach.</a:t>
            </a:r>
          </a:p>
          <a:p>
            <a:pPr algn="just">
              <a:spcBef>
                <a:spcPts val="1409"/>
              </a:spcBef>
            </a:pPr>
            <a:r>
              <a:rPr lang="en-IN" sz="1800" b="0" strike="noStrike" spc="-1" dirty="0">
                <a:solidFill>
                  <a:srgbClr val="0066CC"/>
                </a:solidFill>
                <a:latin typeface="Arial"/>
              </a:rPr>
              <a:t>* Accuracy </a:t>
            </a:r>
            <a:r>
              <a:rPr lang="en-IN" sz="1800" b="1" strike="noStrike" spc="-1" dirty="0">
                <a:solidFill>
                  <a:srgbClr val="0066CC"/>
                </a:solidFill>
                <a:latin typeface="Arial"/>
              </a:rPr>
              <a:t>92% </a:t>
            </a:r>
            <a:r>
              <a:rPr lang="en-IN" sz="1800" b="0" strike="noStrike" spc="-1" dirty="0">
                <a:solidFill>
                  <a:srgbClr val="0066CC"/>
                </a:solidFill>
                <a:latin typeface="Arial"/>
              </a:rPr>
              <a:t>only.</a:t>
            </a:r>
          </a:p>
          <a:p>
            <a:pPr algn="just">
              <a:spcBef>
                <a:spcPts val="1409"/>
              </a:spcBef>
            </a:pPr>
            <a:r>
              <a:rPr lang="en-IN" sz="1800" b="0" strike="noStrike" spc="-1" dirty="0">
                <a:solidFill>
                  <a:srgbClr val="0066CC"/>
                </a:solidFill>
                <a:latin typeface="Arial"/>
              </a:rPr>
              <a:t>* Cannot classify the cancerous </a:t>
            </a:r>
            <a:r>
              <a:rPr lang="en-IN" sz="1800" b="0" strike="noStrike" spc="-1" dirty="0" err="1">
                <a:solidFill>
                  <a:srgbClr val="0066CC"/>
                </a:solidFill>
                <a:latin typeface="Arial"/>
              </a:rPr>
              <a:t>tumors</a:t>
            </a:r>
            <a:r>
              <a:rPr lang="en-IN" sz="1800" b="0" strike="noStrike" spc="-1" dirty="0">
                <a:solidFill>
                  <a:srgbClr val="0066CC"/>
                </a:solidFill>
                <a:latin typeface="Arial"/>
              </a:rPr>
              <a:t> into different stages(I,II,III,IV).</a:t>
            </a:r>
          </a:p>
          <a:p>
            <a:pPr algn="just">
              <a:spcBef>
                <a:spcPts val="1409"/>
              </a:spcBef>
            </a:pPr>
            <a:r>
              <a:rPr lang="en-IN" sz="1800" b="0" strike="noStrike" spc="-1" dirty="0">
                <a:solidFill>
                  <a:srgbClr val="0066CC"/>
                </a:solidFill>
                <a:latin typeface="Arial"/>
              </a:rPr>
              <a:t>* </a:t>
            </a:r>
            <a:r>
              <a:rPr lang="en-IN" sz="1800" b="0" strike="noStrike" spc="-1" dirty="0" err="1">
                <a:solidFill>
                  <a:srgbClr val="0066CC"/>
                </a:solidFill>
                <a:latin typeface="Arial"/>
              </a:rPr>
              <a:t>Futher</a:t>
            </a:r>
            <a:r>
              <a:rPr lang="en-IN" sz="1800" b="0" strike="noStrike" spc="-1" dirty="0">
                <a:solidFill>
                  <a:srgbClr val="0066CC"/>
                </a:solidFill>
                <a:latin typeface="Arial"/>
              </a:rPr>
              <a:t> enhancement needed in terms of pre-processing results and elimination of false objects.</a:t>
            </a:r>
          </a:p>
          <a:p>
            <a:pPr algn="just">
              <a:spcBef>
                <a:spcPts val="1409"/>
              </a:spcBef>
            </a:pPr>
            <a:r>
              <a:rPr lang="en-IN" sz="1800" b="0" strike="noStrike" spc="-1" dirty="0">
                <a:solidFill>
                  <a:srgbClr val="0066CC"/>
                </a:solidFill>
                <a:latin typeface="Arial"/>
              </a:rPr>
              <a:t>* Cannot effectively distinguish between large and small masses.</a:t>
            </a:r>
          </a:p>
          <a:p>
            <a:pPr algn="just">
              <a:spcBef>
                <a:spcPts val="1409"/>
              </a:spcBef>
            </a:pPr>
            <a:r>
              <a:rPr lang="en-IN" sz="1800" b="0" strike="noStrike" spc="-1" dirty="0">
                <a:solidFill>
                  <a:srgbClr val="0066CC"/>
                </a:solidFill>
                <a:latin typeface="Arial"/>
              </a:rPr>
              <a:t>* Tested on limited image set; not tested on larger data set with ample variations which could skew the conclusion.</a:t>
            </a:r>
          </a:p>
          <a:p>
            <a:pPr algn="just">
              <a:spcBef>
                <a:spcPts val="1409"/>
              </a:spcBef>
            </a:pPr>
            <a:r>
              <a:rPr lang="en-IN" sz="1800" b="0" strike="noStrike" spc="-1" dirty="0">
                <a:solidFill>
                  <a:srgbClr val="0066CC"/>
                </a:solidFill>
                <a:latin typeface="Aria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Picture 168"/>
          <p:cNvPicPr/>
          <p:nvPr/>
        </p:nvPicPr>
        <p:blipFill>
          <a:blip r:embed="rId2"/>
          <a:srcRect r="10092"/>
          <a:stretch/>
        </p:blipFill>
        <p:spPr>
          <a:xfrm>
            <a:off x="1584000" y="936000"/>
            <a:ext cx="7055640" cy="5688000"/>
          </a:xfrm>
          <a:prstGeom prst="rect">
            <a:avLst/>
          </a:prstGeom>
          <a:ln>
            <a:noFill/>
          </a:ln>
        </p:spPr>
      </p:pic>
      <p:sp>
        <p:nvSpPr>
          <p:cNvPr id="170" name="TextShape 1"/>
          <p:cNvSpPr txBox="1"/>
          <p:nvPr/>
        </p:nvSpPr>
        <p:spPr>
          <a:xfrm>
            <a:off x="3348000" y="288000"/>
            <a:ext cx="4536000" cy="346320"/>
          </a:xfrm>
          <a:prstGeom prst="rect">
            <a:avLst/>
          </a:prstGeom>
          <a:noFill/>
          <a:ln>
            <a:noFill/>
          </a:ln>
        </p:spPr>
        <p:txBody>
          <a:bodyPr lIns="90000" tIns="45000" rIns="90000" bIns="45000"/>
          <a:lstStyle/>
          <a:p>
            <a:r>
              <a:rPr lang="en-IN" sz="1800" b="0" strike="noStrike" spc="-1">
                <a:latin typeface="Arial"/>
              </a:rPr>
              <a:t>Result of B. Devkota,et al. Method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Literature Review</a:t>
            </a:r>
          </a:p>
        </p:txBody>
      </p:sp>
      <p:sp>
        <p:nvSpPr>
          <p:cNvPr id="172" name="TextShape 2"/>
          <p:cNvSpPr txBox="1"/>
          <p:nvPr/>
        </p:nvSpPr>
        <p:spPr>
          <a:xfrm>
            <a:off x="504000" y="1157130"/>
            <a:ext cx="9071640" cy="5328000"/>
          </a:xfrm>
          <a:prstGeom prst="rect">
            <a:avLst/>
          </a:prstGeom>
          <a:noFill/>
          <a:ln>
            <a:noFill/>
          </a:ln>
        </p:spPr>
        <p:txBody>
          <a:bodyPr lIns="0" tIns="0" rIns="0" bIns="0"/>
          <a:lstStyle/>
          <a:p>
            <a:pPr algn="just">
              <a:spcBef>
                <a:spcPts val="1409"/>
              </a:spcBef>
            </a:pPr>
            <a:r>
              <a:rPr lang="en-IN" sz="1700" b="1" strike="noStrike" spc="-1" dirty="0" err="1">
                <a:solidFill>
                  <a:srgbClr val="0066CC"/>
                </a:solidFill>
                <a:latin typeface="Arial"/>
              </a:rPr>
              <a:t>Kittipol</a:t>
            </a:r>
            <a:r>
              <a:rPr lang="en-IN" sz="1700" b="1" strike="noStrike" spc="-1" dirty="0">
                <a:solidFill>
                  <a:srgbClr val="0066CC"/>
                </a:solidFill>
                <a:latin typeface="Arial"/>
              </a:rPr>
              <a:t> </a:t>
            </a:r>
            <a:r>
              <a:rPr lang="en-IN" sz="1700" b="1" strike="noStrike" spc="-1" dirty="0" err="1">
                <a:solidFill>
                  <a:srgbClr val="0066CC"/>
                </a:solidFill>
                <a:latin typeface="Arial"/>
              </a:rPr>
              <a:t>Wisaeng,et</a:t>
            </a:r>
            <a:r>
              <a:rPr lang="en-IN" sz="1700" b="1" strike="noStrike" spc="-1" dirty="0">
                <a:solidFill>
                  <a:srgbClr val="0066CC"/>
                </a:solidFill>
                <a:latin typeface="Arial"/>
              </a:rPr>
              <a:t> al. </a:t>
            </a:r>
            <a:r>
              <a:rPr lang="en-IN" sz="1700" b="0" strike="noStrike" spc="-1" dirty="0">
                <a:solidFill>
                  <a:srgbClr val="0066CC"/>
                </a:solidFill>
                <a:latin typeface="Arial"/>
              </a:rPr>
              <a:t>Proposed a novel exudate detection methodology using histogram matching is carried out to adjust the values of the original image to that of the reference image(requires manual interference, hence work can done in the direction of making it real-time). </a:t>
            </a:r>
          </a:p>
          <a:p>
            <a:pPr algn="just">
              <a:spcBef>
                <a:spcPts val="1409"/>
              </a:spcBef>
            </a:pPr>
            <a:r>
              <a:rPr lang="en-IN" sz="1700" b="0" strike="noStrike" spc="-1" dirty="0">
                <a:solidFill>
                  <a:srgbClr val="0066CC"/>
                </a:solidFill>
                <a:latin typeface="Arial"/>
              </a:rPr>
              <a:t>Then local contrast enhancement followed by median filtering is </a:t>
            </a:r>
            <a:r>
              <a:rPr lang="en-IN" sz="1700" b="0" strike="noStrike" spc="-1" dirty="0" err="1">
                <a:solidFill>
                  <a:srgbClr val="0066CC"/>
                </a:solidFill>
                <a:latin typeface="Arial"/>
              </a:rPr>
              <a:t>appplied</a:t>
            </a:r>
            <a:r>
              <a:rPr lang="en-IN" sz="1700" b="0" strike="noStrike" spc="-1" dirty="0">
                <a:solidFill>
                  <a:srgbClr val="0066CC"/>
                </a:solidFill>
                <a:latin typeface="Arial"/>
              </a:rPr>
              <a:t> to enhance and denoise the image.(authors have tried to counter the effect of enhancement of noise by median filter; an alternative can be proposed for denoising first and then </a:t>
            </a:r>
            <a:r>
              <a:rPr lang="en-IN" sz="1700" b="0" strike="noStrike" spc="-1" dirty="0" err="1">
                <a:solidFill>
                  <a:srgbClr val="0066CC"/>
                </a:solidFill>
                <a:latin typeface="Arial"/>
              </a:rPr>
              <a:t>carring</a:t>
            </a:r>
            <a:r>
              <a:rPr lang="en-IN" sz="1700" b="0" strike="noStrike" spc="-1" dirty="0">
                <a:solidFill>
                  <a:srgbClr val="0066CC"/>
                </a:solidFill>
                <a:latin typeface="Arial"/>
              </a:rPr>
              <a:t> out the enhancement process).Further the researcher had empirically decided upon 49x49 as the window size for contrast enhancement (other values for the window size might give better results).</a:t>
            </a:r>
          </a:p>
          <a:p>
            <a:pPr algn="just">
              <a:spcBef>
                <a:spcPts val="1409"/>
              </a:spcBef>
            </a:pPr>
            <a:r>
              <a:rPr lang="en-IN" sz="1700" b="0" strike="noStrike" spc="-1" dirty="0">
                <a:solidFill>
                  <a:srgbClr val="0066CC"/>
                </a:solidFill>
                <a:latin typeface="Arial"/>
              </a:rPr>
              <a:t>The </a:t>
            </a:r>
            <a:r>
              <a:rPr lang="en-IN" sz="1700" b="0" strike="noStrike" spc="-1" dirty="0" err="1">
                <a:solidFill>
                  <a:srgbClr val="0066CC"/>
                </a:solidFill>
                <a:latin typeface="Arial"/>
              </a:rPr>
              <a:t>color</a:t>
            </a:r>
            <a:r>
              <a:rPr lang="en-IN" sz="1700" b="0" strike="noStrike" spc="-1" dirty="0">
                <a:solidFill>
                  <a:srgbClr val="0066CC"/>
                </a:solidFill>
                <a:latin typeface="Arial"/>
              </a:rPr>
              <a:t> space is decided which is best suited for detection of exudates followed by the final pre-processing step- detection of the optical disc(since optical disc can be wrongly </a:t>
            </a:r>
            <a:r>
              <a:rPr lang="en-IN" sz="1700" b="0" strike="noStrike" spc="-1" dirty="0" err="1">
                <a:solidFill>
                  <a:srgbClr val="0066CC"/>
                </a:solidFill>
                <a:latin typeface="Arial"/>
              </a:rPr>
              <a:t>cassified</a:t>
            </a:r>
            <a:r>
              <a:rPr lang="en-IN" sz="1700" b="0" strike="noStrike" spc="-1" dirty="0">
                <a:solidFill>
                  <a:srgbClr val="0066CC"/>
                </a:solidFill>
                <a:latin typeface="Arial"/>
              </a:rPr>
              <a:t> as an exudate).</a:t>
            </a:r>
          </a:p>
          <a:p>
            <a:pPr algn="just">
              <a:spcBef>
                <a:spcPts val="1409"/>
              </a:spcBef>
            </a:pPr>
            <a:r>
              <a:rPr lang="en-IN" sz="1700" b="0" strike="noStrike" spc="-1" dirty="0">
                <a:solidFill>
                  <a:srgbClr val="0066CC"/>
                </a:solidFill>
                <a:latin typeface="Arial"/>
              </a:rPr>
              <a:t>The authors give a thorough analysis of  detection of exudates(on a set of 200, 700x500 pixel, 24bit-JPEG retinal images) using Naive Bayesian classifier, Support Vector Machines and the fuzzy c means clustering method(FCM requires predetermined parameters which makes its accuracy prone to error with new images), whose output is subjected to mathematical morphological operations(dilation, erosion, opening and closing) to enhance the overall accuracy(97.45%), sensitivity(97.12%) and specificity(97.89%) of the the suggested method. </a:t>
            </a:r>
          </a:p>
          <a:p>
            <a:pPr algn="just">
              <a:spcBef>
                <a:spcPts val="1409"/>
              </a:spcBef>
            </a:pPr>
            <a:endParaRPr lang="en-IN" sz="1700" b="0" strike="noStrike" spc="-1" dirty="0">
              <a:solidFill>
                <a:srgbClr val="0066CC"/>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Literature Review</a:t>
            </a:r>
          </a:p>
        </p:txBody>
      </p:sp>
      <p:sp>
        <p:nvSpPr>
          <p:cNvPr id="174" name="TextShape 2"/>
          <p:cNvSpPr txBox="1"/>
          <p:nvPr/>
        </p:nvSpPr>
        <p:spPr>
          <a:xfrm>
            <a:off x="72000" y="1015560"/>
            <a:ext cx="9864000" cy="3808440"/>
          </a:xfrm>
          <a:prstGeom prst="rect">
            <a:avLst/>
          </a:prstGeom>
          <a:noFill/>
          <a:ln>
            <a:noFill/>
          </a:ln>
        </p:spPr>
        <p:txBody>
          <a:bodyPr lIns="0" tIns="0" rIns="0" bIns="0"/>
          <a:lstStyle/>
          <a:p>
            <a:pPr marL="432000" indent="-324000">
              <a:spcBef>
                <a:spcPts val="1409"/>
              </a:spcBef>
              <a:buClr>
                <a:srgbClr val="000000"/>
              </a:buClr>
              <a:buSzPct val="45000"/>
              <a:buFont typeface="Wingdings" charset="2"/>
              <a:buChar char=""/>
            </a:pPr>
            <a:r>
              <a:rPr lang="en-IN" sz="2400" b="1" strike="noStrike" spc="-1">
                <a:solidFill>
                  <a:srgbClr val="0066CC"/>
                </a:solidFill>
                <a:latin typeface="Arial"/>
              </a:rPr>
              <a:t>Hong-xin Zhang, et al. </a:t>
            </a:r>
            <a:r>
              <a:rPr lang="en-IN" sz="2400" b="0" strike="noStrike" spc="-1">
                <a:solidFill>
                  <a:srgbClr val="0066CC"/>
                </a:solidFill>
                <a:latin typeface="Arial"/>
              </a:rPr>
              <a:t>Proposed a method for edge detection based on fusion of wavelet transformation and modified mathematical morphology with adaptive structural elements. Gray scale adaptive thresholding is applied on fused image. The algorithm can effectively</a:t>
            </a:r>
          </a:p>
          <a:p>
            <a:pPr marL="864000" lvl="1" indent="-324000">
              <a:spcBef>
                <a:spcPts val="1134"/>
              </a:spcBef>
              <a:buClr>
                <a:srgbClr val="000000"/>
              </a:buClr>
              <a:buSzPct val="75000"/>
              <a:buFont typeface="Symbol" charset="2"/>
              <a:buChar char=""/>
            </a:pPr>
            <a:r>
              <a:rPr lang="en-IN" sz="2200" b="0" strike="noStrike" spc="-1">
                <a:solidFill>
                  <a:srgbClr val="0066CC"/>
                </a:solidFill>
                <a:latin typeface="Arial"/>
              </a:rPr>
              <a:t>Restrain noise</a:t>
            </a:r>
          </a:p>
          <a:p>
            <a:pPr marL="864000" lvl="1" indent="-324000">
              <a:spcBef>
                <a:spcPts val="1134"/>
              </a:spcBef>
              <a:buClr>
                <a:srgbClr val="000000"/>
              </a:buClr>
              <a:buSzPct val="75000"/>
              <a:buFont typeface="Symbol" charset="2"/>
              <a:buChar char=""/>
            </a:pPr>
            <a:r>
              <a:rPr lang="en-IN" sz="2200" b="0" strike="noStrike" spc="-1">
                <a:solidFill>
                  <a:srgbClr val="0066CC"/>
                </a:solidFill>
                <a:latin typeface="Arial"/>
              </a:rPr>
              <a:t>Detect weak edges better</a:t>
            </a:r>
          </a:p>
          <a:p>
            <a:pPr marL="864000" lvl="1" indent="-324000">
              <a:spcBef>
                <a:spcPts val="1134"/>
              </a:spcBef>
              <a:buClr>
                <a:srgbClr val="000000"/>
              </a:buClr>
              <a:buSzPct val="75000"/>
              <a:buFont typeface="Symbol" charset="2"/>
              <a:buChar char=""/>
            </a:pPr>
            <a:r>
              <a:rPr lang="en-IN" sz="2200" b="0" strike="noStrike" spc="-1">
                <a:solidFill>
                  <a:srgbClr val="0066CC"/>
                </a:solidFill>
                <a:latin typeface="Arial"/>
              </a:rPr>
              <a:t>Retain image information</a:t>
            </a:r>
          </a:p>
          <a:p>
            <a:pPr marL="864000" lvl="1" indent="-324000">
              <a:spcBef>
                <a:spcPts val="1134"/>
              </a:spcBef>
              <a:buClr>
                <a:srgbClr val="000000"/>
              </a:buClr>
              <a:buSzPct val="75000"/>
              <a:buFont typeface="Symbol" charset="2"/>
              <a:buChar char=""/>
            </a:pPr>
            <a:r>
              <a:rPr lang="en-IN" sz="2200" b="0" strike="noStrike" spc="-1">
                <a:solidFill>
                  <a:srgbClr val="0066CC"/>
                </a:solidFill>
                <a:latin typeface="Arial"/>
              </a:rPr>
              <a:t>However, it has only been tested on gray scale images. The effeciency of algorithm has not been tested on medical images and is an area of research. </a:t>
            </a:r>
          </a:p>
        </p:txBody>
      </p:sp>
      <p:pic>
        <p:nvPicPr>
          <p:cNvPr id="175" name="Picture 174"/>
          <p:cNvPicPr/>
          <p:nvPr/>
        </p:nvPicPr>
        <p:blipFill>
          <a:blip r:embed="rId2"/>
          <a:stretch/>
        </p:blipFill>
        <p:spPr>
          <a:xfrm>
            <a:off x="1073700" y="5138504"/>
            <a:ext cx="1285560" cy="1030233"/>
          </a:xfrm>
          <a:prstGeom prst="rect">
            <a:avLst/>
          </a:prstGeom>
          <a:ln>
            <a:noFill/>
          </a:ln>
        </p:spPr>
      </p:pic>
      <p:pic>
        <p:nvPicPr>
          <p:cNvPr id="176" name="Picture 175"/>
          <p:cNvPicPr/>
          <p:nvPr/>
        </p:nvPicPr>
        <p:blipFill>
          <a:blip r:embed="rId3"/>
          <a:stretch/>
        </p:blipFill>
        <p:spPr>
          <a:xfrm>
            <a:off x="3206113" y="5138504"/>
            <a:ext cx="1285560" cy="1030233"/>
          </a:xfrm>
          <a:prstGeom prst="rect">
            <a:avLst/>
          </a:prstGeom>
          <a:ln>
            <a:noFill/>
          </a:ln>
        </p:spPr>
      </p:pic>
      <p:pic>
        <p:nvPicPr>
          <p:cNvPr id="177" name="Picture 176"/>
          <p:cNvPicPr/>
          <p:nvPr/>
        </p:nvPicPr>
        <p:blipFill>
          <a:blip r:embed="rId4"/>
          <a:stretch/>
        </p:blipFill>
        <p:spPr>
          <a:xfrm>
            <a:off x="5472626" y="5079972"/>
            <a:ext cx="1424412" cy="1015897"/>
          </a:xfrm>
          <a:prstGeom prst="rect">
            <a:avLst/>
          </a:prstGeom>
          <a:ln>
            <a:noFill/>
          </a:ln>
        </p:spPr>
      </p:pic>
      <p:pic>
        <p:nvPicPr>
          <p:cNvPr id="178" name="Picture 177"/>
          <p:cNvPicPr/>
          <p:nvPr/>
        </p:nvPicPr>
        <p:blipFill>
          <a:blip r:embed="rId5"/>
          <a:stretch/>
        </p:blipFill>
        <p:spPr>
          <a:xfrm>
            <a:off x="8012160" y="5079972"/>
            <a:ext cx="1275840" cy="1015897"/>
          </a:xfrm>
          <a:prstGeom prst="rect">
            <a:avLst/>
          </a:prstGeom>
          <a:ln>
            <a:noFill/>
          </a:ln>
        </p:spPr>
      </p:pic>
      <p:sp>
        <p:nvSpPr>
          <p:cNvPr id="179" name="TextShape 3"/>
          <p:cNvSpPr txBox="1"/>
          <p:nvPr/>
        </p:nvSpPr>
        <p:spPr>
          <a:xfrm>
            <a:off x="870763" y="6143578"/>
            <a:ext cx="1996355" cy="614164"/>
          </a:xfrm>
          <a:prstGeom prst="rect">
            <a:avLst/>
          </a:prstGeom>
          <a:noFill/>
          <a:ln>
            <a:noFill/>
          </a:ln>
        </p:spPr>
        <p:txBody>
          <a:bodyPr lIns="90000" tIns="45000" rIns="90000" bIns="45000"/>
          <a:lstStyle/>
          <a:p>
            <a:r>
              <a:rPr lang="en-IN" sz="1800" b="0" strike="noStrike" spc="-1" dirty="0">
                <a:latin typeface="Arial"/>
              </a:rPr>
              <a:t>Original image</a:t>
            </a:r>
          </a:p>
        </p:txBody>
      </p:sp>
      <p:sp>
        <p:nvSpPr>
          <p:cNvPr id="180" name="TextShape 4"/>
          <p:cNvSpPr txBox="1"/>
          <p:nvPr/>
        </p:nvSpPr>
        <p:spPr>
          <a:xfrm>
            <a:off x="2811413" y="6143578"/>
            <a:ext cx="2449814" cy="614164"/>
          </a:xfrm>
          <a:prstGeom prst="rect">
            <a:avLst/>
          </a:prstGeom>
          <a:noFill/>
          <a:ln>
            <a:noFill/>
          </a:ln>
        </p:spPr>
        <p:txBody>
          <a:bodyPr lIns="90000" tIns="45000" rIns="90000" bIns="45000"/>
          <a:lstStyle/>
          <a:p>
            <a:r>
              <a:rPr lang="en-IN" sz="1800" b="0" strike="noStrike" spc="-1" dirty="0">
                <a:latin typeface="Arial"/>
              </a:rPr>
              <a:t>Wavelet transform</a:t>
            </a:r>
          </a:p>
        </p:txBody>
      </p:sp>
      <p:sp>
        <p:nvSpPr>
          <p:cNvPr id="181" name="TextShape 5"/>
          <p:cNvSpPr txBox="1"/>
          <p:nvPr/>
        </p:nvSpPr>
        <p:spPr>
          <a:xfrm>
            <a:off x="4909648" y="6143578"/>
            <a:ext cx="3161585" cy="614164"/>
          </a:xfrm>
          <a:prstGeom prst="rect">
            <a:avLst/>
          </a:prstGeom>
          <a:noFill/>
          <a:ln>
            <a:noFill/>
          </a:ln>
        </p:spPr>
        <p:txBody>
          <a:bodyPr lIns="90000" tIns="45000" rIns="90000" bIns="45000"/>
          <a:lstStyle/>
          <a:p>
            <a:r>
              <a:rPr lang="en-IN" sz="1800" b="0" strike="noStrike" spc="-1">
                <a:latin typeface="Arial"/>
              </a:rPr>
              <a:t>Improved morphological</a:t>
            </a:r>
          </a:p>
        </p:txBody>
      </p:sp>
      <p:sp>
        <p:nvSpPr>
          <p:cNvPr id="182" name="TextShape 6"/>
          <p:cNvSpPr txBox="1"/>
          <p:nvPr/>
        </p:nvSpPr>
        <p:spPr>
          <a:xfrm>
            <a:off x="7674754" y="6130258"/>
            <a:ext cx="2826173" cy="614164"/>
          </a:xfrm>
          <a:prstGeom prst="rect">
            <a:avLst/>
          </a:prstGeom>
          <a:noFill/>
          <a:ln>
            <a:noFill/>
          </a:ln>
        </p:spPr>
        <p:txBody>
          <a:bodyPr lIns="90000" tIns="45000" rIns="90000" bIns="45000"/>
          <a:lstStyle/>
          <a:p>
            <a:r>
              <a:rPr lang="en-IN" sz="1800" b="0" strike="noStrike" spc="-1">
                <a:latin typeface="Arial"/>
              </a:rPr>
              <a:t>Proposed method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Mathematical Morphology</a:t>
            </a:r>
          </a:p>
        </p:txBody>
      </p:sp>
      <p:sp>
        <p:nvSpPr>
          <p:cNvPr id="131" name="TextShape 2"/>
          <p:cNvSpPr txBox="1"/>
          <p:nvPr/>
        </p:nvSpPr>
        <p:spPr>
          <a:xfrm>
            <a:off x="288360" y="1296000"/>
            <a:ext cx="9071640" cy="3016440"/>
          </a:xfrm>
          <a:prstGeom prst="rect">
            <a:avLst/>
          </a:prstGeom>
          <a:noFill/>
          <a:ln>
            <a:noFill/>
          </a:ln>
        </p:spPr>
        <p:txBody>
          <a:bodyPr lIns="0" tIns="0" rIns="0" bIns="0"/>
          <a:lstStyle/>
          <a:p>
            <a:pPr marL="432000" indent="-324000">
              <a:spcBef>
                <a:spcPts val="1409"/>
              </a:spcBef>
              <a:buClr>
                <a:srgbClr val="000000"/>
              </a:buClr>
              <a:buSzPct val="45000"/>
              <a:buFont typeface="Wingdings" charset="2"/>
              <a:buChar char=""/>
            </a:pPr>
            <a:r>
              <a:rPr lang="en-IN" sz="3200" b="0" strike="noStrike" spc="-1">
                <a:solidFill>
                  <a:srgbClr val="0066CC"/>
                </a:solidFill>
                <a:latin typeface="Arial"/>
              </a:rPr>
              <a:t>Morphology generally denotes a branch of biology that deals with structure and form of animals and plants</a:t>
            </a:r>
            <a:br/>
            <a:r>
              <a:rPr lang="en-IN" sz="3200" b="0" strike="noStrike" spc="-1">
                <a:solidFill>
                  <a:srgbClr val="0066CC"/>
                </a:solidFill>
                <a:latin typeface="Arial"/>
              </a:rPr>
              <a:t> </a:t>
            </a:r>
          </a:p>
          <a:p>
            <a:pPr marL="432000" indent="-324000">
              <a:spcBef>
                <a:spcPts val="1409"/>
              </a:spcBef>
              <a:buClr>
                <a:srgbClr val="000000"/>
              </a:buClr>
              <a:buSzPct val="45000"/>
              <a:buFont typeface="Wingdings" charset="2"/>
              <a:buChar char=""/>
            </a:pPr>
            <a:r>
              <a:rPr lang="en-IN" sz="3200" b="0" strike="noStrike" spc="-1">
                <a:solidFill>
                  <a:srgbClr val="0066CC"/>
                </a:solidFill>
                <a:latin typeface="Arial"/>
              </a:rPr>
              <a:t>Mathematical Morphology originated in 1960s with the works of Matheron and Serra from geometric point of view.</a:t>
            </a:r>
            <a:br/>
            <a:r>
              <a:rPr lang="en-IN" sz="3200" b="0" strike="noStrike" spc="-1">
                <a:solidFill>
                  <a:srgbClr val="0066CC"/>
                </a:solidFill>
                <a:latin typeface="Arial"/>
              </a:rPr>
              <a:t> </a:t>
            </a:r>
          </a:p>
          <a:p>
            <a:pPr marL="432000" indent="-324000">
              <a:spcBef>
                <a:spcPts val="1409"/>
              </a:spcBef>
              <a:buClr>
                <a:srgbClr val="000000"/>
              </a:buClr>
              <a:buSzPct val="45000"/>
              <a:buFont typeface="Wingdings" charset="2"/>
              <a:buChar char=""/>
            </a:pPr>
            <a:r>
              <a:rPr lang="en-IN" sz="3200" b="0" strike="noStrike" spc="-1">
                <a:solidFill>
                  <a:srgbClr val="0066CC"/>
                </a:solidFill>
                <a:latin typeface="Arial"/>
              </a:rPr>
              <a:t>It initally dealt with binary images and was later generalized to gray scale images in mid-1980s.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Literature Review</a:t>
            </a:r>
          </a:p>
        </p:txBody>
      </p:sp>
      <p:sp>
        <p:nvSpPr>
          <p:cNvPr id="184" name="TextShape 2"/>
          <p:cNvSpPr txBox="1"/>
          <p:nvPr/>
        </p:nvSpPr>
        <p:spPr>
          <a:xfrm>
            <a:off x="360" y="1120320"/>
            <a:ext cx="9935640" cy="2911680"/>
          </a:xfrm>
          <a:prstGeom prst="rect">
            <a:avLst/>
          </a:prstGeom>
          <a:noFill/>
          <a:ln>
            <a:noFill/>
          </a:ln>
        </p:spPr>
        <p:txBody>
          <a:bodyPr lIns="0" tIns="0" rIns="0" bIns="0"/>
          <a:lstStyle/>
          <a:p>
            <a:pPr marL="432000" indent="-324000" algn="just">
              <a:spcBef>
                <a:spcPts val="1409"/>
              </a:spcBef>
              <a:buClr>
                <a:srgbClr val="000000"/>
              </a:buClr>
              <a:buSzPct val="45000"/>
              <a:buFont typeface="Wingdings" charset="2"/>
              <a:buChar char=""/>
            </a:pPr>
            <a:r>
              <a:rPr lang="en-IN" sz="2200" b="1" strike="noStrike" spc="-1">
                <a:solidFill>
                  <a:srgbClr val="0066CC"/>
                </a:solidFill>
                <a:latin typeface="Arial"/>
              </a:rPr>
              <a:t>Sivappriya T, et al. </a:t>
            </a:r>
            <a:r>
              <a:rPr lang="en-IN" sz="2200" b="0" strike="noStrike" spc="-1">
                <a:solidFill>
                  <a:srgbClr val="0066CC"/>
                </a:solidFill>
                <a:latin typeface="Arial"/>
              </a:rPr>
              <a:t>Proposed a method for detection of cancer cells in lung CT and MRI images induced with salt and pepper noise. Opening-closing operation is used filter noise. Then smoothening is carried out by first closing and then dilation. The perfect image edge will be got by performing the difference between the processed image by above process and the image before dilation. Mathematical operators are used to detect the edges, opening is used to detect foreground and closing to detect background in the image. Finally, binary gradient technique was applied to detect the cancerous cell.</a:t>
            </a:r>
          </a:p>
        </p:txBody>
      </p:sp>
      <p:pic>
        <p:nvPicPr>
          <p:cNvPr id="185" name="Picture 184"/>
          <p:cNvPicPr/>
          <p:nvPr/>
        </p:nvPicPr>
        <p:blipFill>
          <a:blip r:embed="rId2"/>
          <a:srcRect l="8537" r="5794"/>
          <a:stretch/>
        </p:blipFill>
        <p:spPr>
          <a:xfrm>
            <a:off x="648000" y="3960000"/>
            <a:ext cx="3672000" cy="2391840"/>
          </a:xfrm>
          <a:prstGeom prst="rect">
            <a:avLst/>
          </a:prstGeom>
          <a:ln>
            <a:noFill/>
          </a:ln>
        </p:spPr>
      </p:pic>
      <p:pic>
        <p:nvPicPr>
          <p:cNvPr id="186" name="Picture 185"/>
          <p:cNvPicPr/>
          <p:nvPr/>
        </p:nvPicPr>
        <p:blipFill>
          <a:blip r:embed="rId3"/>
          <a:srcRect l="12283" t="8327" r="3442"/>
          <a:stretch/>
        </p:blipFill>
        <p:spPr>
          <a:xfrm>
            <a:off x="5616360" y="4032000"/>
            <a:ext cx="3527640" cy="23760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Literature Review</a:t>
            </a:r>
          </a:p>
        </p:txBody>
      </p:sp>
      <p:sp>
        <p:nvSpPr>
          <p:cNvPr id="188" name="TextShape 2"/>
          <p:cNvSpPr txBox="1"/>
          <p:nvPr/>
        </p:nvSpPr>
        <p:spPr>
          <a:xfrm>
            <a:off x="504000" y="1768320"/>
            <a:ext cx="9071640" cy="4384440"/>
          </a:xfrm>
          <a:prstGeom prst="rect">
            <a:avLst/>
          </a:prstGeom>
          <a:noFill/>
          <a:ln>
            <a:noFill/>
          </a:ln>
        </p:spPr>
        <p:txBody>
          <a:bodyPr lIns="0" tIns="0" rIns="0" bIns="0"/>
          <a:lstStyle/>
          <a:p>
            <a:pPr marL="432000" indent="-324000">
              <a:spcBef>
                <a:spcPts val="1409"/>
              </a:spcBef>
              <a:buClr>
                <a:srgbClr val="000000"/>
              </a:buClr>
              <a:buSzPct val="45000"/>
              <a:buFont typeface="Wingdings" charset="2"/>
              <a:buChar char=""/>
            </a:pPr>
            <a:r>
              <a:rPr lang="en-IN" sz="2400" b="1" strike="noStrike" spc="-1">
                <a:solidFill>
                  <a:srgbClr val="0066CC"/>
                </a:solidFill>
                <a:latin typeface="Arial"/>
              </a:rPr>
              <a:t>Hailong Huang, et al. </a:t>
            </a:r>
            <a:r>
              <a:rPr lang="en-IN" sz="2400" b="0" strike="noStrike" spc="-1">
                <a:solidFill>
                  <a:srgbClr val="0066CC"/>
                </a:solidFill>
                <a:latin typeface="Arial"/>
              </a:rPr>
              <a:t>Proposed a method edge detection in liver CT using improved multiple order morphology transformation, which have the ability to filter noise more effectively as compared to simple multiple order morphology transform. Authors have also analyzed the influence of SE and Different percentiles. </a:t>
            </a:r>
            <a:br/>
            <a:br/>
            <a:r>
              <a:rPr lang="en-IN" sz="2400" b="0" strike="noStrike" spc="-1">
                <a:solidFill>
                  <a:srgbClr val="0066CC"/>
                </a:solidFill>
                <a:latin typeface="Arial"/>
              </a:rPr>
              <a:t>Multiple order morphology transformation is an expansion of basic mathematical morphology transformation.</a:t>
            </a:r>
            <a:br/>
            <a:br/>
            <a:r>
              <a:rPr lang="en-IN" sz="2400" b="0" strike="noStrike" spc="-1">
                <a:solidFill>
                  <a:srgbClr val="0066CC"/>
                </a:solidFill>
                <a:latin typeface="Arial"/>
              </a:rPr>
              <a:t>Analysis is done by observing the influence of different structuring elements and different percentiles using entropy, variance and SNR on edge detection.</a:t>
            </a:r>
            <a:br/>
            <a:endParaRPr lang="en-IN" sz="2400" b="0" strike="noStrike" spc="-1">
              <a:solidFill>
                <a:srgbClr val="0066CC"/>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Literature Review</a:t>
            </a:r>
          </a:p>
        </p:txBody>
      </p:sp>
      <p:sp>
        <p:nvSpPr>
          <p:cNvPr id="190" name="TextShape 2"/>
          <p:cNvSpPr txBox="1"/>
          <p:nvPr/>
        </p:nvSpPr>
        <p:spPr>
          <a:xfrm>
            <a:off x="72000" y="1224000"/>
            <a:ext cx="9936000" cy="4384440"/>
          </a:xfrm>
          <a:prstGeom prst="rect">
            <a:avLst/>
          </a:prstGeom>
          <a:noFill/>
          <a:ln>
            <a:noFill/>
          </a:ln>
        </p:spPr>
        <p:txBody>
          <a:bodyPr lIns="0" tIns="0" rIns="0" bIns="0"/>
          <a:lstStyle/>
          <a:p>
            <a:r>
              <a:rPr lang="en-IN" sz="2400" b="0" strike="noStrike" spc="-1">
                <a:solidFill>
                  <a:srgbClr val="0066CC"/>
                </a:solidFill>
                <a:latin typeface="Arial"/>
              </a:rPr>
              <a:t>Structuring element of different origin position</a:t>
            </a:r>
            <a:br/>
            <a:r>
              <a:rPr lang="en-IN" sz="2400" b="0" strike="noStrike" spc="-1">
                <a:solidFill>
                  <a:srgbClr val="0066CC"/>
                </a:solidFill>
                <a:latin typeface="Arial"/>
              </a:rPr>
              <a:t>	* improve efficiency and precision</a:t>
            </a:r>
            <a:br/>
            <a:r>
              <a:rPr lang="en-IN" sz="2400" b="0" strike="noStrike" spc="-1">
                <a:solidFill>
                  <a:srgbClr val="0066CC"/>
                </a:solidFill>
                <a:latin typeface="Arial"/>
              </a:rPr>
              <a:t>	* saves memory space and operation time. </a:t>
            </a:r>
          </a:p>
          <a:p>
            <a:r>
              <a:rPr lang="en-IN" sz="2400" b="0" strike="noStrike" spc="-1">
                <a:solidFill>
                  <a:srgbClr val="0066CC"/>
                </a:solidFill>
                <a:latin typeface="Arial"/>
              </a:rPr>
              <a:t>Multiple order morphology transformation using:</a:t>
            </a:r>
            <a:br/>
            <a:r>
              <a:rPr lang="en-IN" sz="2400" b="0" strike="noStrike" spc="-1">
                <a:solidFill>
                  <a:srgbClr val="0066CC"/>
                </a:solidFill>
                <a:latin typeface="Arial"/>
              </a:rPr>
              <a:t>-</a:t>
            </a:r>
            <a:r>
              <a:rPr lang="en-IN" sz="2400" b="1" strike="noStrike" spc="-1">
                <a:solidFill>
                  <a:srgbClr val="0066CC"/>
                </a:solidFill>
                <a:latin typeface="Arial"/>
              </a:rPr>
              <a:t>small percentile</a:t>
            </a:r>
            <a:r>
              <a:rPr lang="en-IN" sz="2400" b="0" strike="noStrike" spc="-1">
                <a:solidFill>
                  <a:srgbClr val="0066CC"/>
                </a:solidFill>
                <a:latin typeface="Arial"/>
              </a:rPr>
              <a:t> narrow the detect target, the edge detected is inner edge. </a:t>
            </a:r>
            <a:br/>
            <a:r>
              <a:rPr lang="en-IN" sz="2400" b="0" strike="noStrike" spc="-1">
                <a:solidFill>
                  <a:srgbClr val="0066CC"/>
                </a:solidFill>
                <a:latin typeface="Arial"/>
              </a:rPr>
              <a:t>-</a:t>
            </a:r>
            <a:r>
              <a:rPr lang="en-IN" sz="2400" b="1" strike="noStrike" spc="-1">
                <a:solidFill>
                  <a:srgbClr val="0066CC"/>
                </a:solidFill>
                <a:latin typeface="Arial"/>
              </a:rPr>
              <a:t>big percentile</a:t>
            </a:r>
            <a:r>
              <a:rPr lang="en-IN" sz="2400" b="0" strike="noStrike" spc="-1">
                <a:solidFill>
                  <a:srgbClr val="0066CC"/>
                </a:solidFill>
                <a:latin typeface="Arial"/>
              </a:rPr>
              <a:t> expand the detect target, so the edge detected is outer edge.</a:t>
            </a:r>
          </a:p>
          <a:p>
            <a:r>
              <a:rPr lang="en-IN" sz="2400" b="0" strike="noStrike" spc="-1">
                <a:solidFill>
                  <a:srgbClr val="0066CC"/>
                </a:solidFill>
                <a:latin typeface="Arial"/>
              </a:rPr>
              <a:t>The proposed methodology however, requires manual interference for setting the percentile and the type of multi structural element to be used, work can be carried on in the direction to make it automated.</a:t>
            </a:r>
          </a:p>
        </p:txBody>
      </p:sp>
      <p:pic>
        <p:nvPicPr>
          <p:cNvPr id="191" name="Picture 190"/>
          <p:cNvPicPr/>
          <p:nvPr/>
        </p:nvPicPr>
        <p:blipFill>
          <a:blip r:embed="rId2"/>
          <a:stretch/>
        </p:blipFill>
        <p:spPr>
          <a:xfrm>
            <a:off x="2018880" y="5345640"/>
            <a:ext cx="6152760" cy="222840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Literature Review</a:t>
            </a:r>
          </a:p>
        </p:txBody>
      </p:sp>
      <p:sp>
        <p:nvSpPr>
          <p:cNvPr id="193" name="TextShape 2"/>
          <p:cNvSpPr txBox="1"/>
          <p:nvPr/>
        </p:nvSpPr>
        <p:spPr>
          <a:xfrm>
            <a:off x="360360" y="1087560"/>
            <a:ext cx="9071640" cy="4384440"/>
          </a:xfrm>
          <a:prstGeom prst="rect">
            <a:avLst/>
          </a:prstGeom>
          <a:noFill/>
          <a:ln>
            <a:noFill/>
          </a:ln>
        </p:spPr>
        <p:txBody>
          <a:bodyPr lIns="0" tIns="0" rIns="0" bIns="0"/>
          <a:lstStyle/>
          <a:p>
            <a:r>
              <a:rPr lang="en-IN" sz="3200" b="1" strike="noStrike" spc="-1">
                <a:solidFill>
                  <a:srgbClr val="0066CC"/>
                </a:solidFill>
                <a:latin typeface="Arial"/>
              </a:rPr>
              <a:t>Shilpi Gupta, et al. </a:t>
            </a:r>
            <a:r>
              <a:rPr lang="en-IN" sz="3200" b="0" strike="noStrike" spc="-1">
                <a:solidFill>
                  <a:srgbClr val="0066CC"/>
                </a:solidFill>
                <a:latin typeface="Arial"/>
              </a:rPr>
              <a:t>Proposed a method of edge detection using modified discrete wavelet transform(DWT) with HAAR wavelet. Then double thresholding is performed to find edges in multi-scale edge detector. Finally, iterative morphological thinning is performed to retain image information and remove foreground pixels.</a:t>
            </a:r>
            <a:br/>
            <a:br/>
            <a:r>
              <a:rPr lang="en-IN" sz="3200" b="0" strike="noStrike" spc="-1">
                <a:solidFill>
                  <a:srgbClr val="0066CC"/>
                </a:solidFill>
                <a:latin typeface="Arial"/>
              </a:rPr>
              <a:t>Due to presence of noise some pixels are miss map in the process of edge detection using DWT. </a:t>
            </a:r>
            <a:br/>
            <a:r>
              <a:rPr lang="en-IN" sz="3200" b="0" strike="noStrike" spc="-1">
                <a:solidFill>
                  <a:srgbClr val="0066CC"/>
                </a:solidFill>
                <a:latin typeface="Arial"/>
              </a:rPr>
              <a:t>The algorithm was tested on only 2 gray scale images of 128x128 resolution.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Literature Review</a:t>
            </a:r>
          </a:p>
        </p:txBody>
      </p:sp>
      <p:pic>
        <p:nvPicPr>
          <p:cNvPr id="195" name="Picture 194"/>
          <p:cNvPicPr/>
          <p:nvPr/>
        </p:nvPicPr>
        <p:blipFill>
          <a:blip r:embed="rId2"/>
          <a:stretch/>
        </p:blipFill>
        <p:spPr>
          <a:xfrm>
            <a:off x="2926080" y="1617480"/>
            <a:ext cx="4323960" cy="4409640"/>
          </a:xfrm>
          <a:prstGeom prst="rect">
            <a:avLst/>
          </a:prstGeom>
          <a:ln>
            <a:noFill/>
          </a:ln>
        </p:spPr>
      </p:pic>
      <p:sp>
        <p:nvSpPr>
          <p:cNvPr id="196" name="TextShape 2"/>
          <p:cNvSpPr txBox="1"/>
          <p:nvPr/>
        </p:nvSpPr>
        <p:spPr>
          <a:xfrm>
            <a:off x="2808000" y="6120000"/>
            <a:ext cx="5400000" cy="602280"/>
          </a:xfrm>
          <a:prstGeom prst="rect">
            <a:avLst/>
          </a:prstGeom>
          <a:noFill/>
          <a:ln>
            <a:noFill/>
          </a:ln>
        </p:spPr>
        <p:txBody>
          <a:bodyPr lIns="90000" tIns="45000" rIns="90000" bIns="45000"/>
          <a:lstStyle/>
          <a:p>
            <a:r>
              <a:rPr lang="en-IN" sz="1800" b="0" strike="noStrike" spc="-1">
                <a:latin typeface="Arial"/>
              </a:rPr>
              <a:t>Result of method proposed by Shilpi Gupta, et al.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Literature Review</a:t>
            </a:r>
          </a:p>
        </p:txBody>
      </p:sp>
      <p:sp>
        <p:nvSpPr>
          <p:cNvPr id="198" name="TextShape 2"/>
          <p:cNvSpPr txBox="1"/>
          <p:nvPr/>
        </p:nvSpPr>
        <p:spPr>
          <a:xfrm>
            <a:off x="0" y="1008000"/>
            <a:ext cx="10080000" cy="4384440"/>
          </a:xfrm>
          <a:prstGeom prst="rect">
            <a:avLst/>
          </a:prstGeom>
          <a:noFill/>
          <a:ln>
            <a:noFill/>
          </a:ln>
        </p:spPr>
        <p:txBody>
          <a:bodyPr lIns="0" tIns="0" rIns="0" bIns="0"/>
          <a:lstStyle/>
          <a:p>
            <a:pPr marL="432000" indent="-324000">
              <a:spcBef>
                <a:spcPts val="1409"/>
              </a:spcBef>
              <a:buClr>
                <a:srgbClr val="000000"/>
              </a:buClr>
              <a:buSzPct val="45000"/>
              <a:buFont typeface="Wingdings" charset="2"/>
              <a:buChar char=""/>
            </a:pPr>
            <a:r>
              <a:rPr lang="en-IN" sz="2400" b="1" strike="noStrike" spc="-1">
                <a:solidFill>
                  <a:srgbClr val="0066CC"/>
                </a:solidFill>
                <a:latin typeface="Arial"/>
              </a:rPr>
              <a:t>Xinghui Zhang, et al.</a:t>
            </a:r>
            <a:r>
              <a:rPr lang="en-IN" sz="2400" b="0" strike="noStrike" spc="-1">
                <a:solidFill>
                  <a:srgbClr val="0066CC"/>
                </a:solidFill>
                <a:latin typeface="Arial"/>
              </a:rPr>
              <a:t> Proposed an adpative algorithmof color edge detection based on multiple structure and multi-scale elements in HSI color space.</a:t>
            </a:r>
            <a:br/>
            <a:br/>
            <a:r>
              <a:rPr lang="en-IN" sz="2400" b="0" strike="noStrike" spc="-1">
                <a:solidFill>
                  <a:srgbClr val="0066CC"/>
                </a:solidFill>
                <a:latin typeface="Arial"/>
              </a:rPr>
              <a:t>Firstly, morphological edge detection is performed using different structure and different scale elements to hue, saturation and intensity respectively.</a:t>
            </a:r>
            <a:br/>
            <a:r>
              <a:rPr lang="en-IN" sz="2400" b="0" strike="noStrike" spc="-1">
                <a:solidFill>
                  <a:srgbClr val="0066CC"/>
                </a:solidFill>
                <a:latin typeface="Arial"/>
              </a:rPr>
              <a:t>Then, according to the weight derived from information entropy, the color edge information is obtained by combining component's edge information. </a:t>
            </a:r>
            <a:br/>
            <a:br/>
            <a:r>
              <a:rPr lang="en-IN" sz="2400" b="0" strike="noStrike" spc="-1">
                <a:solidFill>
                  <a:srgbClr val="0066CC"/>
                </a:solidFill>
                <a:latin typeface="Arial"/>
              </a:rPr>
              <a:t>The proposed algorithm makes full use of the hue, saturation and intensity information to effectively eliminate the noise and adaptively extract complete edge information.</a:t>
            </a:r>
            <a:br/>
            <a:r>
              <a:rPr lang="en-IN" sz="2400" b="0" strike="noStrike" spc="-1">
                <a:solidFill>
                  <a:srgbClr val="0066CC"/>
                </a:solidFill>
                <a:latin typeface="Arial"/>
              </a:rPr>
              <a:t>The proposed method effectively eliminates the problem of oversegmentation.</a:t>
            </a:r>
            <a:br/>
            <a:br/>
            <a:r>
              <a:rPr lang="en-IN" sz="2400" b="0" strike="noStrike" spc="-1">
                <a:solidFill>
                  <a:srgbClr val="000000"/>
                </a:solidFill>
                <a:latin typeface="Arial"/>
              </a:rPr>
              <a:t>The method is studied over non medical images only, but a study can be carried forward to test it’s accuracy for medical images.</a:t>
            </a:r>
            <a:endParaRPr lang="en-IN" sz="2400" b="0" strike="noStrike" spc="-1">
              <a:solidFill>
                <a:srgbClr val="0066CC"/>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Literature Review</a:t>
            </a:r>
          </a:p>
        </p:txBody>
      </p:sp>
      <p:pic>
        <p:nvPicPr>
          <p:cNvPr id="200" name="Picture 199"/>
          <p:cNvPicPr/>
          <p:nvPr/>
        </p:nvPicPr>
        <p:blipFill>
          <a:blip r:embed="rId2"/>
          <a:stretch/>
        </p:blipFill>
        <p:spPr>
          <a:xfrm>
            <a:off x="95400" y="1944000"/>
            <a:ext cx="5376600" cy="1828440"/>
          </a:xfrm>
          <a:prstGeom prst="rect">
            <a:avLst/>
          </a:prstGeom>
          <a:ln>
            <a:noFill/>
          </a:ln>
        </p:spPr>
      </p:pic>
      <p:pic>
        <p:nvPicPr>
          <p:cNvPr id="201" name="Picture 200"/>
          <p:cNvPicPr/>
          <p:nvPr/>
        </p:nvPicPr>
        <p:blipFill>
          <a:blip r:embed="rId3"/>
          <a:stretch/>
        </p:blipFill>
        <p:spPr>
          <a:xfrm>
            <a:off x="5184000" y="1944000"/>
            <a:ext cx="4872960" cy="3600000"/>
          </a:xfrm>
          <a:prstGeom prst="rect">
            <a:avLst/>
          </a:prstGeom>
          <a:ln>
            <a:noFill/>
          </a:ln>
        </p:spPr>
      </p:pic>
      <p:pic>
        <p:nvPicPr>
          <p:cNvPr id="202" name="Picture 201"/>
          <p:cNvPicPr/>
          <p:nvPr/>
        </p:nvPicPr>
        <p:blipFill>
          <a:blip r:embed="rId4"/>
          <a:stretch/>
        </p:blipFill>
        <p:spPr>
          <a:xfrm>
            <a:off x="222120" y="3672000"/>
            <a:ext cx="5033880" cy="1875960"/>
          </a:xfrm>
          <a:prstGeom prst="rect">
            <a:avLst/>
          </a:prstGeom>
          <a:ln>
            <a:noFill/>
          </a:ln>
        </p:spPr>
      </p:pic>
      <p:sp>
        <p:nvSpPr>
          <p:cNvPr id="203" name="TextShape 2"/>
          <p:cNvSpPr txBox="1"/>
          <p:nvPr/>
        </p:nvSpPr>
        <p:spPr>
          <a:xfrm>
            <a:off x="3420000" y="5832000"/>
            <a:ext cx="4608000" cy="346320"/>
          </a:xfrm>
          <a:prstGeom prst="rect">
            <a:avLst/>
          </a:prstGeom>
          <a:noFill/>
          <a:ln>
            <a:noFill/>
          </a:ln>
        </p:spPr>
        <p:txBody>
          <a:bodyPr lIns="90000" tIns="45000" rIns="90000" bIns="45000"/>
          <a:lstStyle/>
          <a:p>
            <a:r>
              <a:rPr lang="en-IN" sz="1800" b="0" strike="noStrike" spc="-1">
                <a:latin typeface="Arial"/>
              </a:rPr>
              <a:t>Results of the proposed method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Refernces</a:t>
            </a:r>
          </a:p>
        </p:txBody>
      </p:sp>
      <p:sp>
        <p:nvSpPr>
          <p:cNvPr id="205" name="TextShape 2"/>
          <p:cNvSpPr txBox="1"/>
          <p:nvPr/>
        </p:nvSpPr>
        <p:spPr>
          <a:xfrm>
            <a:off x="0" y="1324170"/>
            <a:ext cx="10008000" cy="4384440"/>
          </a:xfrm>
          <a:prstGeom prst="rect">
            <a:avLst/>
          </a:prstGeom>
          <a:noFill/>
          <a:ln>
            <a:noFill/>
          </a:ln>
        </p:spPr>
        <p:txBody>
          <a:bodyPr lIns="0" tIns="0" rIns="0" bIns="0"/>
          <a:lstStyle/>
          <a:p>
            <a:pPr marL="324000" indent="-324000">
              <a:buClr>
                <a:srgbClr val="000000"/>
              </a:buClr>
              <a:buSzPct val="45000"/>
              <a:buFont typeface="Wingdings" charset="2"/>
              <a:buChar char=""/>
            </a:pPr>
            <a:r>
              <a:rPr lang="en-IN" sz="1400" b="0" strike="noStrike" spc="-1" dirty="0">
                <a:solidFill>
                  <a:srgbClr val="0066CC"/>
                </a:solidFill>
                <a:latin typeface="Arial"/>
              </a:rPr>
              <a:t>Jean-Charles </a:t>
            </a:r>
            <a:r>
              <a:rPr lang="en-IN" sz="1400" b="0" strike="noStrike" spc="-1" dirty="0" err="1">
                <a:solidFill>
                  <a:srgbClr val="0066CC"/>
                </a:solidFill>
                <a:latin typeface="Arial"/>
              </a:rPr>
              <a:t>Pinoli</a:t>
            </a:r>
            <a:r>
              <a:rPr lang="en-IN" sz="1400" b="0" strike="noStrike" spc="-1" dirty="0">
                <a:solidFill>
                  <a:srgbClr val="0066CC"/>
                </a:solidFill>
                <a:latin typeface="Arial"/>
              </a:rPr>
              <a:t>, Mathematical Foundations of Image Processing and Analysis 1.</a:t>
            </a:r>
          </a:p>
          <a:p>
            <a:pPr marL="324000" indent="-324000">
              <a:buClr>
                <a:srgbClr val="000000"/>
              </a:buClr>
              <a:buSzPct val="45000"/>
              <a:buFont typeface="Wingdings" charset="2"/>
              <a:buChar char=""/>
            </a:pPr>
            <a:r>
              <a:rPr lang="en-IN" sz="1400" b="0" strike="noStrike" spc="-1" dirty="0">
                <a:solidFill>
                  <a:srgbClr val="0066CC"/>
                </a:solidFill>
                <a:latin typeface="Arial"/>
              </a:rPr>
              <a:t>Jiri Jan, Medical Image Processing, Reconstruction and Restoration Concepts and Methods.</a:t>
            </a:r>
          </a:p>
          <a:p>
            <a:pPr marL="324000" indent="-324000">
              <a:buClr>
                <a:srgbClr val="000000"/>
              </a:buClr>
              <a:buSzPct val="45000"/>
              <a:buFont typeface="Wingdings" charset="2"/>
              <a:buChar char=""/>
            </a:pPr>
            <a:r>
              <a:rPr lang="en-IN" sz="1400" b="0" strike="noStrike" spc="-1" dirty="0">
                <a:solidFill>
                  <a:srgbClr val="0066CC"/>
                </a:solidFill>
                <a:latin typeface="Arial"/>
              </a:rPr>
              <a:t>Gonzalez and Woods, Fundamentals of Digital Image Processing.</a:t>
            </a:r>
          </a:p>
          <a:p>
            <a:pPr marL="324000" indent="-324000">
              <a:buClr>
                <a:srgbClr val="000000"/>
              </a:buClr>
              <a:buSzPct val="45000"/>
              <a:buFont typeface="Wingdings" charset="2"/>
              <a:buChar char=""/>
            </a:pPr>
            <a:r>
              <a:rPr lang="en-IN" sz="1400" b="0" strike="noStrike" spc="-1" dirty="0" err="1">
                <a:solidFill>
                  <a:srgbClr val="0066CC"/>
                </a:solidFill>
                <a:latin typeface="Arial"/>
              </a:rPr>
              <a:t>Devkota</a:t>
            </a:r>
            <a:r>
              <a:rPr lang="en-IN" sz="1400" b="0" strike="noStrike" spc="-1" dirty="0">
                <a:solidFill>
                  <a:srgbClr val="0066CC"/>
                </a:solidFill>
                <a:latin typeface="Arial"/>
              </a:rPr>
              <a:t>, B., </a:t>
            </a:r>
            <a:r>
              <a:rPr lang="en-IN" sz="1400" b="0" strike="noStrike" spc="-1" dirty="0" err="1">
                <a:solidFill>
                  <a:srgbClr val="0066CC"/>
                </a:solidFill>
                <a:latin typeface="Arial"/>
              </a:rPr>
              <a:t>Alsadoon</a:t>
            </a:r>
            <a:r>
              <a:rPr lang="en-IN" sz="1400" b="0" strike="noStrike" spc="-1" dirty="0">
                <a:solidFill>
                  <a:srgbClr val="0066CC"/>
                </a:solidFill>
                <a:latin typeface="Arial"/>
              </a:rPr>
              <a:t>, A., Prasad, P. W. C., Singh, A. K., &amp; </a:t>
            </a:r>
            <a:r>
              <a:rPr lang="en-IN" sz="1400" b="0" strike="noStrike" spc="-1" dirty="0" err="1">
                <a:solidFill>
                  <a:srgbClr val="0066CC"/>
                </a:solidFill>
                <a:latin typeface="Arial"/>
              </a:rPr>
              <a:t>Elchouemi</a:t>
            </a:r>
            <a:r>
              <a:rPr lang="en-IN" sz="1400" b="0" strike="noStrike" spc="-1" dirty="0">
                <a:solidFill>
                  <a:srgbClr val="0066CC"/>
                </a:solidFill>
                <a:latin typeface="Arial"/>
              </a:rPr>
              <a:t>, A. (2018). Image segmentation for early stage brain </a:t>
            </a:r>
            <a:r>
              <a:rPr lang="en-IN" sz="1400" b="0" strike="noStrike" spc="-1" dirty="0" err="1">
                <a:solidFill>
                  <a:srgbClr val="0066CC"/>
                </a:solidFill>
                <a:latin typeface="Arial"/>
              </a:rPr>
              <a:t>tumor</a:t>
            </a:r>
            <a:r>
              <a:rPr lang="en-IN" sz="1400" b="0" strike="noStrike" spc="-1" dirty="0">
                <a:solidFill>
                  <a:srgbClr val="0066CC"/>
                </a:solidFill>
                <a:latin typeface="Arial"/>
              </a:rPr>
              <a:t> detection using mathematical morphological reconstruction. Procedia Computer Science, 125, 115-123.</a:t>
            </a:r>
          </a:p>
          <a:p>
            <a:pPr marL="324000" indent="-324000">
              <a:buClr>
                <a:srgbClr val="000000"/>
              </a:buClr>
              <a:buSzPct val="45000"/>
              <a:buFont typeface="Wingdings" charset="2"/>
              <a:buChar char=""/>
            </a:pPr>
            <a:r>
              <a:rPr lang="en-IN" sz="1400" b="0" strike="noStrike" spc="-1" dirty="0" err="1">
                <a:solidFill>
                  <a:srgbClr val="0066CC"/>
                </a:solidFill>
                <a:latin typeface="Arial"/>
              </a:rPr>
              <a:t>Wisaeng</a:t>
            </a:r>
            <a:r>
              <a:rPr lang="en-IN" sz="1400" b="0" strike="noStrike" spc="-1" dirty="0">
                <a:solidFill>
                  <a:srgbClr val="0066CC"/>
                </a:solidFill>
                <a:latin typeface="Arial"/>
              </a:rPr>
              <a:t>, K., &amp; Sa-</a:t>
            </a:r>
            <a:r>
              <a:rPr lang="en-IN" sz="1400" b="0" strike="noStrike" spc="-1" dirty="0" err="1">
                <a:solidFill>
                  <a:srgbClr val="0066CC"/>
                </a:solidFill>
                <a:latin typeface="Arial"/>
              </a:rPr>
              <a:t>Ngiamvibool</a:t>
            </a:r>
            <a:r>
              <a:rPr lang="en-IN" sz="1400" b="0" strike="noStrike" spc="-1" dirty="0">
                <a:solidFill>
                  <a:srgbClr val="0066CC"/>
                </a:solidFill>
                <a:latin typeface="Arial"/>
              </a:rPr>
              <a:t>, W. (2018). Improved fuzzy C-means clustering in the process of exudates detection using mathematical morphology. Soft Computing, 22(8), 2753-2764.</a:t>
            </a:r>
          </a:p>
          <a:p>
            <a:pPr marL="324000" indent="-324000">
              <a:buClr>
                <a:srgbClr val="000000"/>
              </a:buClr>
              <a:buSzPct val="45000"/>
              <a:buFont typeface="Wingdings" charset="2"/>
              <a:buChar char=""/>
            </a:pPr>
            <a:r>
              <a:rPr lang="en-IN" sz="1400" b="0" strike="noStrike" spc="-1" dirty="0">
                <a:solidFill>
                  <a:srgbClr val="0066CC"/>
                </a:solidFill>
                <a:latin typeface="Arial"/>
              </a:rPr>
              <a:t>Zhang, H. X., Li, J. Y., Wang, M. Z., &amp; Li, H. (2016, August). Image edge detection based on fusion of wavelet transform and mathematical morphology. In 2016 11th International Conference on Computer Science &amp; Education (ICCSE) (pp. 981-984). IEEE.</a:t>
            </a:r>
          </a:p>
          <a:p>
            <a:pPr marL="324000" indent="-324000">
              <a:buClr>
                <a:srgbClr val="000000"/>
              </a:buClr>
              <a:buSzPct val="45000"/>
              <a:buFont typeface="Wingdings" charset="2"/>
              <a:buChar char=""/>
            </a:pPr>
            <a:r>
              <a:rPr lang="en-IN" sz="1400" b="0" strike="noStrike" spc="-1" dirty="0" err="1">
                <a:solidFill>
                  <a:srgbClr val="0066CC"/>
                </a:solidFill>
                <a:latin typeface="Arial"/>
              </a:rPr>
              <a:t>Sivappriya</a:t>
            </a:r>
            <a:r>
              <a:rPr lang="en-IN" sz="1400" b="0" strike="noStrike" spc="-1" dirty="0">
                <a:solidFill>
                  <a:srgbClr val="0066CC"/>
                </a:solidFill>
                <a:latin typeface="Arial"/>
              </a:rPr>
              <a:t>, T., &amp; </a:t>
            </a:r>
            <a:r>
              <a:rPr lang="en-IN" sz="1400" b="0" strike="noStrike" spc="-1" dirty="0" err="1">
                <a:solidFill>
                  <a:srgbClr val="0066CC"/>
                </a:solidFill>
                <a:latin typeface="Arial"/>
              </a:rPr>
              <a:t>Muthukumaran</a:t>
            </a:r>
            <a:r>
              <a:rPr lang="en-IN" sz="1400" b="0" strike="noStrike" spc="-1" dirty="0">
                <a:solidFill>
                  <a:srgbClr val="0066CC"/>
                </a:solidFill>
                <a:latin typeface="Arial"/>
              </a:rPr>
              <a:t>, K. (2014, March). Cancer cell detection using mathematical morphology. In International Journal of Innovative Research in Computer and Communication Engineering (Vol. 2, No. 1, pp. 3717-3725).</a:t>
            </a:r>
          </a:p>
          <a:p>
            <a:pPr marL="324000" indent="-324000">
              <a:buClr>
                <a:srgbClr val="000000"/>
              </a:buClr>
              <a:buSzPct val="45000"/>
              <a:buFont typeface="Wingdings" charset="2"/>
              <a:buChar char=""/>
            </a:pPr>
            <a:r>
              <a:rPr lang="en-IN" sz="1400" b="0" strike="noStrike" spc="-1" dirty="0">
                <a:solidFill>
                  <a:srgbClr val="0066CC"/>
                </a:solidFill>
                <a:latin typeface="Arial"/>
              </a:rPr>
              <a:t>Rani, S., Bansal, D., &amp; Kaur, B. (2014). Detection of edges using mathematical morphological operators. open transactions on information processing, 1(1), 17-26.</a:t>
            </a:r>
          </a:p>
          <a:p>
            <a:pPr marL="324000" indent="-324000">
              <a:buClr>
                <a:srgbClr val="000000"/>
              </a:buClr>
              <a:buSzPct val="45000"/>
              <a:buFont typeface="Wingdings" charset="2"/>
              <a:buChar char=""/>
            </a:pPr>
            <a:r>
              <a:rPr lang="en-IN" sz="1400" b="0" strike="noStrike" spc="-1" dirty="0">
                <a:solidFill>
                  <a:srgbClr val="0066CC"/>
                </a:solidFill>
                <a:latin typeface="Arial"/>
              </a:rPr>
              <a:t>Huang, H., &amp; Guo, J. (2014, December). Application of multiple order morphology transformation on edge detection for liver CT image. In 2014 IEEE 7th Joint International Information Technology and Artificial Intelligence Conference (pp. 107-110). IEEE.</a:t>
            </a:r>
          </a:p>
          <a:p>
            <a:pPr marL="324000" indent="-324000">
              <a:buClr>
                <a:srgbClr val="000000"/>
              </a:buClr>
              <a:buSzPct val="45000"/>
              <a:buFont typeface="Wingdings" charset="2"/>
              <a:buChar char=""/>
            </a:pPr>
            <a:r>
              <a:rPr lang="en-IN" sz="1400" b="0" strike="noStrike" spc="-1" dirty="0">
                <a:solidFill>
                  <a:srgbClr val="0066CC"/>
                </a:solidFill>
                <a:latin typeface="Arial"/>
              </a:rPr>
              <a:t>Gupta, S., &amp; </a:t>
            </a:r>
            <a:r>
              <a:rPr lang="en-IN" sz="1400" b="0" strike="noStrike" spc="-1" dirty="0" err="1">
                <a:solidFill>
                  <a:srgbClr val="0066CC"/>
                </a:solidFill>
                <a:latin typeface="Arial"/>
              </a:rPr>
              <a:t>Sunkaria</a:t>
            </a:r>
            <a:r>
              <a:rPr lang="en-IN" sz="1400" b="0" strike="noStrike" spc="-1" dirty="0">
                <a:solidFill>
                  <a:srgbClr val="0066CC"/>
                </a:solidFill>
                <a:latin typeface="Arial"/>
              </a:rPr>
              <a:t>, R. K. (2017, December). Real-time salt and pepper noise removal from medical images using a modified weighted average filtering. In 2017 Fourth International Conference on Image Information Processing (ICIIP) (pp. 1-6). IEEE.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Mathematical Morphology</a:t>
            </a:r>
          </a:p>
        </p:txBody>
      </p:sp>
      <p:sp>
        <p:nvSpPr>
          <p:cNvPr id="133" name="TextShape 2"/>
          <p:cNvSpPr txBox="1"/>
          <p:nvPr/>
        </p:nvSpPr>
        <p:spPr>
          <a:xfrm>
            <a:off x="504000" y="938520"/>
            <a:ext cx="9071640" cy="4856760"/>
          </a:xfrm>
          <a:prstGeom prst="rect">
            <a:avLst/>
          </a:prstGeom>
          <a:noFill/>
          <a:ln>
            <a:noFill/>
          </a:ln>
        </p:spPr>
        <p:txBody>
          <a:bodyPr lIns="0" tIns="0" rIns="0" bIns="0"/>
          <a:lstStyle/>
          <a:p>
            <a:pPr marL="432000" indent="-324000">
              <a:spcBef>
                <a:spcPts val="1409"/>
              </a:spcBef>
              <a:buClr>
                <a:srgbClr val="000000"/>
              </a:buClr>
              <a:buSzPct val="45000"/>
              <a:buFont typeface="Wingdings" charset="2"/>
              <a:buChar char=""/>
            </a:pPr>
            <a:r>
              <a:rPr lang="en-IN" sz="3200" b="0" strike="noStrike" spc="-1" dirty="0">
                <a:solidFill>
                  <a:srgbClr val="0066CC"/>
                </a:solidFill>
                <a:latin typeface="Arial"/>
              </a:rPr>
              <a:t>Used in pre and post processing techniques, such as morphological filtering, thinning and pruning.</a:t>
            </a:r>
          </a:p>
          <a:p>
            <a:pPr marL="432000" indent="-324000">
              <a:spcBef>
                <a:spcPts val="1409"/>
              </a:spcBef>
              <a:buClr>
                <a:srgbClr val="000000"/>
              </a:buClr>
              <a:buSzPct val="45000"/>
              <a:buFont typeface="Wingdings" charset="2"/>
              <a:buChar char=""/>
            </a:pPr>
            <a:r>
              <a:rPr lang="en-IN" sz="3200" b="0" strike="noStrike" spc="-1" dirty="0">
                <a:solidFill>
                  <a:srgbClr val="0066CC"/>
                </a:solidFill>
                <a:latin typeface="Arial"/>
              </a:rPr>
              <a:t>Is a useful tool for:</a:t>
            </a:r>
          </a:p>
          <a:p>
            <a:pPr marL="864000" lvl="1" indent="-324000">
              <a:spcBef>
                <a:spcPts val="1134"/>
              </a:spcBef>
              <a:buClr>
                <a:srgbClr val="000000"/>
              </a:buClr>
              <a:buSzPct val="75000"/>
              <a:buFont typeface="Symbol" charset="2"/>
              <a:buChar char=""/>
            </a:pPr>
            <a:r>
              <a:rPr lang="en-IN" sz="2400" b="0" strike="noStrike" spc="-1" dirty="0">
                <a:solidFill>
                  <a:srgbClr val="0066CC"/>
                </a:solidFill>
                <a:latin typeface="Arial"/>
              </a:rPr>
              <a:t>Region shape extraction</a:t>
            </a:r>
          </a:p>
          <a:p>
            <a:pPr marL="864000" lvl="1" indent="-324000">
              <a:spcBef>
                <a:spcPts val="1134"/>
              </a:spcBef>
              <a:buClr>
                <a:srgbClr val="000000"/>
              </a:buClr>
              <a:buSzPct val="75000"/>
              <a:buFont typeface="Symbol" charset="2"/>
              <a:buChar char=""/>
            </a:pPr>
            <a:r>
              <a:rPr lang="en-IN" sz="2400" b="0" strike="noStrike" spc="-1" dirty="0">
                <a:solidFill>
                  <a:srgbClr val="0066CC"/>
                </a:solidFill>
                <a:latin typeface="Arial"/>
              </a:rPr>
              <a:t>Edge detection</a:t>
            </a:r>
          </a:p>
          <a:p>
            <a:pPr marL="864000" lvl="1" indent="-324000">
              <a:spcBef>
                <a:spcPts val="1134"/>
              </a:spcBef>
              <a:buClr>
                <a:srgbClr val="000000"/>
              </a:buClr>
              <a:buSzPct val="75000"/>
              <a:buFont typeface="Symbol" charset="2"/>
              <a:buChar char=""/>
            </a:pPr>
            <a:r>
              <a:rPr lang="en-IN" sz="2400" b="0" strike="noStrike" spc="-1" dirty="0">
                <a:solidFill>
                  <a:srgbClr val="0066CC"/>
                </a:solidFill>
                <a:latin typeface="Arial"/>
              </a:rPr>
              <a:t>Skeletons</a:t>
            </a:r>
          </a:p>
          <a:p>
            <a:pPr marL="864000" lvl="1" indent="-324000">
              <a:spcBef>
                <a:spcPts val="1134"/>
              </a:spcBef>
              <a:buClr>
                <a:srgbClr val="000000"/>
              </a:buClr>
              <a:buSzPct val="75000"/>
              <a:buFont typeface="Symbol" charset="2"/>
              <a:buChar char=""/>
            </a:pPr>
            <a:r>
              <a:rPr lang="en-IN" sz="2400" b="0" strike="noStrike" spc="-1" dirty="0">
                <a:solidFill>
                  <a:srgbClr val="0066CC"/>
                </a:solidFill>
                <a:latin typeface="Arial"/>
              </a:rPr>
              <a:t>Convex hulls</a:t>
            </a:r>
          </a:p>
          <a:p>
            <a:pPr marL="864000" lvl="1" indent="-324000">
              <a:spcBef>
                <a:spcPts val="1134"/>
              </a:spcBef>
              <a:buClr>
                <a:srgbClr val="000000"/>
              </a:buClr>
              <a:buSzPct val="75000"/>
              <a:buFont typeface="Symbol" charset="2"/>
              <a:buChar char=""/>
            </a:pPr>
            <a:r>
              <a:rPr lang="en-IN" sz="2400" b="0" strike="noStrike" spc="-1" dirty="0">
                <a:solidFill>
                  <a:srgbClr val="0066CC"/>
                </a:solidFill>
                <a:latin typeface="Arial"/>
              </a:rPr>
              <a:t>Extraction of connected components</a:t>
            </a:r>
          </a:p>
          <a:p>
            <a:pPr marL="864000" lvl="1" indent="-324000">
              <a:spcBef>
                <a:spcPts val="1134"/>
              </a:spcBef>
              <a:buClr>
                <a:srgbClr val="000000"/>
              </a:buClr>
              <a:buSzPct val="75000"/>
              <a:buFont typeface="Symbol" charset="2"/>
              <a:buChar char=""/>
            </a:pPr>
            <a:r>
              <a:rPr lang="en-IN" sz="2400" b="0" strike="noStrike" spc="-1" dirty="0">
                <a:solidFill>
                  <a:srgbClr val="0066CC"/>
                </a:solidFill>
                <a:latin typeface="Arial"/>
              </a:rPr>
              <a:t>Thinning</a:t>
            </a:r>
          </a:p>
          <a:p>
            <a:pPr marL="864000" lvl="1" indent="-324000">
              <a:spcBef>
                <a:spcPts val="1134"/>
              </a:spcBef>
              <a:buClr>
                <a:srgbClr val="000000"/>
              </a:buClr>
              <a:buSzPct val="75000"/>
              <a:buFont typeface="Symbol" charset="2"/>
              <a:buChar char=""/>
            </a:pPr>
            <a:r>
              <a:rPr lang="en-IN" sz="2400" b="0" strike="noStrike" spc="-1" dirty="0">
                <a:solidFill>
                  <a:srgbClr val="0066CC"/>
                </a:solidFill>
                <a:latin typeface="Arial"/>
              </a:rPr>
              <a:t>Thickening, etc. </a:t>
            </a:r>
          </a:p>
          <a:p>
            <a:pPr marL="864000" lvl="1" indent="-324000">
              <a:spcBef>
                <a:spcPts val="1134"/>
              </a:spcBef>
              <a:buClr>
                <a:srgbClr val="000000"/>
              </a:buClr>
              <a:buSzPct val="75000"/>
              <a:buFont typeface="Symbol" charset="2"/>
              <a:buChar char=""/>
            </a:pPr>
            <a:endParaRPr lang="en-IN" sz="2400" b="0" strike="noStrike" spc="-1" dirty="0">
              <a:solidFill>
                <a:srgbClr val="0066CC"/>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Mathematical Disciplines</a:t>
            </a:r>
          </a:p>
        </p:txBody>
      </p:sp>
      <p:sp>
        <p:nvSpPr>
          <p:cNvPr id="135" name="TextShape 2"/>
          <p:cNvSpPr txBox="1"/>
          <p:nvPr/>
        </p:nvSpPr>
        <p:spPr>
          <a:xfrm>
            <a:off x="504000" y="1768320"/>
            <a:ext cx="9071640" cy="4384440"/>
          </a:xfrm>
          <a:prstGeom prst="rect">
            <a:avLst/>
          </a:prstGeom>
          <a:noFill/>
          <a:ln>
            <a:noFill/>
          </a:ln>
        </p:spPr>
        <p:txBody>
          <a:bodyPr lIns="0" tIns="0" rIns="0" bIns="0"/>
          <a:lstStyle/>
          <a:p>
            <a:pPr marL="432000" indent="-324000">
              <a:spcBef>
                <a:spcPts val="1409"/>
              </a:spcBef>
              <a:buClr>
                <a:srgbClr val="000000"/>
              </a:buClr>
              <a:buSzPct val="45000"/>
              <a:buFont typeface="Wingdings" charset="2"/>
              <a:buChar char=""/>
            </a:pPr>
            <a:r>
              <a:rPr lang="en-IN" sz="3200" b="0" strike="noStrike" spc="-1">
                <a:solidFill>
                  <a:srgbClr val="0066CC"/>
                </a:solidFill>
                <a:latin typeface="Arial"/>
              </a:rPr>
              <a:t>Set Theory</a:t>
            </a:r>
          </a:p>
          <a:p>
            <a:pPr marL="432000" indent="-324000">
              <a:spcBef>
                <a:spcPts val="1409"/>
              </a:spcBef>
              <a:buClr>
                <a:srgbClr val="000000"/>
              </a:buClr>
              <a:buSzPct val="45000"/>
              <a:buFont typeface="Wingdings" charset="2"/>
              <a:buChar char=""/>
            </a:pPr>
            <a:r>
              <a:rPr lang="en-IN" sz="3200" b="0" strike="noStrike" spc="-1">
                <a:solidFill>
                  <a:srgbClr val="0066CC"/>
                </a:solidFill>
                <a:latin typeface="Arial"/>
              </a:rPr>
              <a:t>Order Theory</a:t>
            </a:r>
          </a:p>
          <a:p>
            <a:pPr marL="432000" indent="-324000">
              <a:spcBef>
                <a:spcPts val="1409"/>
              </a:spcBef>
              <a:buClr>
                <a:srgbClr val="000000"/>
              </a:buClr>
              <a:buSzPct val="45000"/>
              <a:buFont typeface="Wingdings" charset="2"/>
              <a:buChar char=""/>
            </a:pPr>
            <a:r>
              <a:rPr lang="en-IN" sz="3200" b="0" strike="noStrike" spc="-1">
                <a:solidFill>
                  <a:srgbClr val="0066CC"/>
                </a:solidFill>
                <a:latin typeface="Arial"/>
              </a:rPr>
              <a:t>Algebra</a:t>
            </a:r>
          </a:p>
          <a:p>
            <a:pPr marL="432000" indent="-324000">
              <a:spcBef>
                <a:spcPts val="1409"/>
              </a:spcBef>
              <a:buClr>
                <a:srgbClr val="000000"/>
              </a:buClr>
              <a:buSzPct val="45000"/>
              <a:buFont typeface="Wingdings" charset="2"/>
              <a:buChar char=""/>
            </a:pPr>
            <a:r>
              <a:rPr lang="en-IN" sz="3200" b="0" strike="noStrike" spc="-1">
                <a:solidFill>
                  <a:srgbClr val="0066CC"/>
                </a:solidFill>
                <a:latin typeface="Arial"/>
              </a:rPr>
              <a:t>Topology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Structure Elements</a:t>
            </a:r>
          </a:p>
        </p:txBody>
      </p:sp>
      <p:sp>
        <p:nvSpPr>
          <p:cNvPr id="137" name="TextShape 2"/>
          <p:cNvSpPr txBox="1"/>
          <p:nvPr/>
        </p:nvSpPr>
        <p:spPr>
          <a:xfrm>
            <a:off x="72000" y="1087560"/>
            <a:ext cx="9936000" cy="5536440"/>
          </a:xfrm>
          <a:prstGeom prst="rect">
            <a:avLst/>
          </a:prstGeom>
          <a:noFill/>
          <a:ln>
            <a:noFill/>
          </a:ln>
        </p:spPr>
        <p:txBody>
          <a:bodyPr lIns="0" tIns="0" rIns="0" bIns="0"/>
          <a:lstStyle/>
          <a:p>
            <a:pPr marL="432000" indent="-324000">
              <a:spcBef>
                <a:spcPts val="1409"/>
              </a:spcBef>
              <a:buClr>
                <a:srgbClr val="000000"/>
              </a:buClr>
              <a:buSzPct val="45000"/>
              <a:buFont typeface="Wingdings" charset="2"/>
              <a:buChar char=""/>
            </a:pPr>
            <a:r>
              <a:rPr lang="en-IN" sz="2800" b="0" strike="noStrike" spc="-1">
                <a:solidFill>
                  <a:srgbClr val="0066CC"/>
                </a:solidFill>
                <a:latin typeface="Arial"/>
              </a:rPr>
              <a:t>Fundamental component of mathematical morphology.</a:t>
            </a:r>
          </a:p>
          <a:p>
            <a:pPr marL="432000" indent="-324000">
              <a:spcBef>
                <a:spcPts val="1409"/>
              </a:spcBef>
              <a:buClr>
                <a:srgbClr val="000000"/>
              </a:buClr>
              <a:buSzPct val="45000"/>
              <a:buFont typeface="Wingdings" charset="2"/>
              <a:buChar char=""/>
            </a:pPr>
            <a:r>
              <a:rPr lang="en-IN" sz="2800" b="0" strike="noStrike" spc="-1">
                <a:solidFill>
                  <a:srgbClr val="0066CC"/>
                </a:solidFill>
                <a:latin typeface="Arial"/>
              </a:rPr>
              <a:t>Swept over image.</a:t>
            </a:r>
          </a:p>
          <a:p>
            <a:pPr marL="432000" indent="-324000">
              <a:spcBef>
                <a:spcPts val="1409"/>
              </a:spcBef>
              <a:buClr>
                <a:srgbClr val="000000"/>
              </a:buClr>
              <a:buSzPct val="45000"/>
              <a:buFont typeface="Wingdings" charset="2"/>
              <a:buChar char=""/>
            </a:pPr>
            <a:r>
              <a:rPr lang="en-IN" sz="2800" b="0" strike="noStrike" spc="-1">
                <a:solidFill>
                  <a:srgbClr val="0066CC"/>
                </a:solidFill>
                <a:latin typeface="Arial"/>
              </a:rPr>
              <a:t>Directly determines the geometric information to be analyzed and processed.</a:t>
            </a:r>
          </a:p>
          <a:p>
            <a:pPr marL="432000" indent="-324000">
              <a:spcBef>
                <a:spcPts val="1409"/>
              </a:spcBef>
              <a:buClr>
                <a:srgbClr val="000000"/>
              </a:buClr>
              <a:buSzPct val="45000"/>
              <a:buFont typeface="Wingdings" charset="2"/>
              <a:buChar char=""/>
            </a:pPr>
            <a:r>
              <a:rPr lang="en-IN" sz="2800" b="0" strike="noStrike" spc="-1">
                <a:solidFill>
                  <a:srgbClr val="0066CC"/>
                </a:solidFill>
                <a:latin typeface="Arial"/>
              </a:rPr>
              <a:t>SE can be: Square, ring or disk.</a:t>
            </a:r>
          </a:p>
          <a:p>
            <a:pPr marL="432000" indent="-324000">
              <a:spcBef>
                <a:spcPts val="1409"/>
              </a:spcBef>
              <a:buClr>
                <a:srgbClr val="000000"/>
              </a:buClr>
              <a:buSzPct val="45000"/>
              <a:buFont typeface="Wingdings" charset="2"/>
              <a:buChar char=""/>
            </a:pPr>
            <a:r>
              <a:rPr lang="en-IN" sz="2800" b="0" strike="noStrike" spc="-1">
                <a:solidFill>
                  <a:srgbClr val="0066CC"/>
                </a:solidFill>
                <a:latin typeface="Arial"/>
              </a:rPr>
              <a:t>Origin which is the centre pixel of SE, identifies the pixel being processed. </a:t>
            </a:r>
          </a:p>
        </p:txBody>
      </p:sp>
      <p:pic>
        <p:nvPicPr>
          <p:cNvPr id="138" name="Picture 137"/>
          <p:cNvPicPr/>
          <p:nvPr/>
        </p:nvPicPr>
        <p:blipFill>
          <a:blip r:embed="rId2"/>
          <a:stretch/>
        </p:blipFill>
        <p:spPr>
          <a:xfrm>
            <a:off x="1213436" y="4830226"/>
            <a:ext cx="1536604" cy="1785854"/>
          </a:xfrm>
          <a:prstGeom prst="rect">
            <a:avLst/>
          </a:prstGeom>
          <a:ln>
            <a:noFill/>
          </a:ln>
        </p:spPr>
      </p:pic>
      <p:pic>
        <p:nvPicPr>
          <p:cNvPr id="139" name="Picture 138"/>
          <p:cNvPicPr/>
          <p:nvPr/>
        </p:nvPicPr>
        <p:blipFill>
          <a:blip r:embed="rId3"/>
          <a:stretch/>
        </p:blipFill>
        <p:spPr>
          <a:xfrm>
            <a:off x="4030522" y="4783850"/>
            <a:ext cx="1475318" cy="1804150"/>
          </a:xfrm>
          <a:prstGeom prst="rect">
            <a:avLst/>
          </a:prstGeom>
          <a:ln>
            <a:noFill/>
          </a:ln>
        </p:spPr>
      </p:pic>
      <p:pic>
        <p:nvPicPr>
          <p:cNvPr id="140" name="Picture 139"/>
          <p:cNvPicPr/>
          <p:nvPr/>
        </p:nvPicPr>
        <p:blipFill>
          <a:blip r:embed="rId4"/>
          <a:stretch/>
        </p:blipFill>
        <p:spPr>
          <a:xfrm>
            <a:off x="7086600" y="4720590"/>
            <a:ext cx="1661400" cy="186741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Structure Element</a:t>
            </a:r>
          </a:p>
        </p:txBody>
      </p:sp>
      <p:sp>
        <p:nvSpPr>
          <p:cNvPr id="142" name="TextShape 2"/>
          <p:cNvSpPr txBox="1"/>
          <p:nvPr/>
        </p:nvSpPr>
        <p:spPr>
          <a:xfrm>
            <a:off x="432360" y="1159560"/>
            <a:ext cx="9071640" cy="4384440"/>
          </a:xfrm>
          <a:prstGeom prst="rect">
            <a:avLst/>
          </a:prstGeom>
          <a:noFill/>
          <a:ln>
            <a:noFill/>
          </a:ln>
        </p:spPr>
        <p:txBody>
          <a:bodyPr lIns="0" tIns="0" rIns="0" bIns="0"/>
          <a:lstStyle/>
          <a:p>
            <a:pPr marL="432000" indent="-324000">
              <a:spcBef>
                <a:spcPts val="1409"/>
              </a:spcBef>
              <a:buClr>
                <a:srgbClr val="000000"/>
              </a:buClr>
              <a:buSzPct val="45000"/>
              <a:buFont typeface="Wingdings" charset="2"/>
              <a:buChar char=""/>
            </a:pPr>
            <a:r>
              <a:rPr lang="en-IN" sz="2800" b="0" strike="noStrike" spc="-1">
                <a:solidFill>
                  <a:srgbClr val="0066CC"/>
                </a:solidFill>
                <a:latin typeface="Arial"/>
              </a:rPr>
              <a:t>Horizontal SE: sensitive to vertical edges</a:t>
            </a:r>
          </a:p>
          <a:p>
            <a:pPr marL="432000" indent="-324000">
              <a:spcBef>
                <a:spcPts val="1409"/>
              </a:spcBef>
              <a:buClr>
                <a:srgbClr val="000000"/>
              </a:buClr>
              <a:buSzPct val="45000"/>
              <a:buFont typeface="Wingdings" charset="2"/>
              <a:buChar char=""/>
            </a:pPr>
            <a:r>
              <a:rPr lang="en-IN" sz="2800" b="0" strike="noStrike" spc="-1">
                <a:solidFill>
                  <a:srgbClr val="0066CC"/>
                </a:solidFill>
                <a:latin typeface="Arial"/>
              </a:rPr>
              <a:t>Vertical SE: sensitive to horizontal edges</a:t>
            </a:r>
          </a:p>
          <a:p>
            <a:pPr marL="432000" indent="-324000">
              <a:spcBef>
                <a:spcPts val="1409"/>
              </a:spcBef>
              <a:buClr>
                <a:srgbClr val="000000"/>
              </a:buClr>
              <a:buSzPct val="45000"/>
              <a:buFont typeface="Wingdings" charset="2"/>
              <a:buChar char=""/>
            </a:pPr>
            <a:r>
              <a:rPr lang="en-IN" sz="2800" b="0" strike="noStrike" spc="-1">
                <a:solidFill>
                  <a:srgbClr val="0066CC"/>
                </a:solidFill>
                <a:latin typeface="Arial"/>
              </a:rPr>
              <a:t>Small SE: weak ability to detect noise but can detect edge details efficiently</a:t>
            </a:r>
          </a:p>
          <a:p>
            <a:pPr marL="432000" indent="-324000">
              <a:spcBef>
                <a:spcPts val="1409"/>
              </a:spcBef>
              <a:buClr>
                <a:srgbClr val="000000"/>
              </a:buClr>
              <a:buSzPct val="45000"/>
              <a:buFont typeface="Wingdings" charset="2"/>
              <a:buChar char=""/>
            </a:pPr>
            <a:r>
              <a:rPr lang="en-IN" sz="2800" b="0" strike="noStrike" spc="-1">
                <a:solidFill>
                  <a:srgbClr val="0066CC"/>
                </a:solidFill>
                <a:latin typeface="Arial"/>
              </a:rPr>
              <a:t>Large SE: detects noise well but the edges detected are thicker than actual edge</a:t>
            </a:r>
          </a:p>
        </p:txBody>
      </p:sp>
      <p:pic>
        <p:nvPicPr>
          <p:cNvPr id="143" name="Picture 142"/>
          <p:cNvPicPr/>
          <p:nvPr/>
        </p:nvPicPr>
        <p:blipFill>
          <a:blip r:embed="rId2"/>
          <a:stretch/>
        </p:blipFill>
        <p:spPr>
          <a:xfrm>
            <a:off x="2560320" y="4274820"/>
            <a:ext cx="4135680" cy="2313180"/>
          </a:xfrm>
          <a:prstGeom prst="rect">
            <a:avLst/>
          </a:prstGeom>
          <a:ln>
            <a:solidFill>
              <a:srgbClr val="3465A4"/>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Working of SE</a:t>
            </a:r>
          </a:p>
        </p:txBody>
      </p:sp>
      <p:pic>
        <p:nvPicPr>
          <p:cNvPr id="145" name="Picture 144"/>
          <p:cNvPicPr/>
          <p:nvPr/>
        </p:nvPicPr>
        <p:blipFill>
          <a:blip r:embed="rId2"/>
          <a:stretch/>
        </p:blipFill>
        <p:spPr>
          <a:xfrm>
            <a:off x="1944000" y="1185480"/>
            <a:ext cx="5714640" cy="2666520"/>
          </a:xfrm>
          <a:prstGeom prst="rect">
            <a:avLst/>
          </a:prstGeom>
          <a:ln>
            <a:noFill/>
          </a:ln>
        </p:spPr>
      </p:pic>
      <p:pic>
        <p:nvPicPr>
          <p:cNvPr id="146" name="Picture 145"/>
          <p:cNvPicPr/>
          <p:nvPr/>
        </p:nvPicPr>
        <p:blipFill>
          <a:blip r:embed="rId3"/>
          <a:stretch/>
        </p:blipFill>
        <p:spPr>
          <a:xfrm>
            <a:off x="1944000" y="3957480"/>
            <a:ext cx="5714640" cy="2666520"/>
          </a:xfrm>
          <a:prstGeom prst="rect">
            <a:avLst/>
          </a:prstGeom>
          <a:ln>
            <a:noFill/>
          </a:ln>
        </p:spPr>
      </p:pic>
      <p:sp>
        <p:nvSpPr>
          <p:cNvPr id="147" name="TextShape 2"/>
          <p:cNvSpPr txBox="1"/>
          <p:nvPr/>
        </p:nvSpPr>
        <p:spPr>
          <a:xfrm>
            <a:off x="576000" y="2448000"/>
            <a:ext cx="1800000" cy="346320"/>
          </a:xfrm>
          <a:prstGeom prst="rect">
            <a:avLst/>
          </a:prstGeom>
          <a:noFill/>
          <a:ln>
            <a:noFill/>
          </a:ln>
        </p:spPr>
        <p:txBody>
          <a:bodyPr lIns="90000" tIns="45000" rIns="90000" bIns="45000"/>
          <a:lstStyle/>
          <a:p>
            <a:r>
              <a:rPr lang="en-IN" sz="1800" b="0" strike="noStrike" spc="-1">
                <a:latin typeface="Arial"/>
              </a:rPr>
              <a:t>Dilation</a:t>
            </a:r>
          </a:p>
        </p:txBody>
      </p:sp>
      <p:sp>
        <p:nvSpPr>
          <p:cNvPr id="148" name="TextShape 3"/>
          <p:cNvSpPr txBox="1"/>
          <p:nvPr/>
        </p:nvSpPr>
        <p:spPr>
          <a:xfrm>
            <a:off x="648000" y="4968000"/>
            <a:ext cx="1440000" cy="346320"/>
          </a:xfrm>
          <a:prstGeom prst="rect">
            <a:avLst/>
          </a:prstGeom>
          <a:noFill/>
          <a:ln>
            <a:noFill/>
          </a:ln>
        </p:spPr>
        <p:txBody>
          <a:bodyPr lIns="90000" tIns="45000" rIns="90000" bIns="45000"/>
          <a:lstStyle/>
          <a:p>
            <a:r>
              <a:rPr lang="en-IN" sz="1800" b="0" strike="noStrike" spc="-1">
                <a:latin typeface="Arial"/>
              </a:rPr>
              <a:t>Erosion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504000" y="300960"/>
            <a:ext cx="9071640" cy="637560"/>
          </a:xfrm>
          <a:prstGeom prst="rect">
            <a:avLst/>
          </a:prstGeom>
          <a:noFill/>
          <a:ln>
            <a:noFill/>
          </a:ln>
        </p:spPr>
        <p:txBody>
          <a:bodyPr lIns="0" tIns="0" rIns="0" bIns="0" anchor="ctr"/>
          <a:lstStyle/>
          <a:p>
            <a:pPr algn="ctr"/>
            <a:r>
              <a:rPr lang="en-IN" sz="4400" b="0" strike="noStrike" spc="-1">
                <a:solidFill>
                  <a:srgbClr val="FFFFFF"/>
                </a:solidFill>
                <a:latin typeface="Arial"/>
              </a:rPr>
              <a:t>Morphological Operations</a:t>
            </a:r>
          </a:p>
        </p:txBody>
      </p:sp>
      <p:sp>
        <p:nvSpPr>
          <p:cNvPr id="150" name="TextShape 2"/>
          <p:cNvSpPr txBox="1"/>
          <p:nvPr/>
        </p:nvSpPr>
        <p:spPr>
          <a:xfrm>
            <a:off x="72000" y="1440000"/>
            <a:ext cx="9864000" cy="4384440"/>
          </a:xfrm>
          <a:prstGeom prst="rect">
            <a:avLst/>
          </a:prstGeom>
          <a:noFill/>
          <a:ln>
            <a:noFill/>
          </a:ln>
        </p:spPr>
        <p:txBody>
          <a:bodyPr lIns="0" tIns="0" rIns="0" bIns="0"/>
          <a:lstStyle/>
          <a:p>
            <a:pPr marL="432000" indent="-324000">
              <a:spcBef>
                <a:spcPts val="1409"/>
              </a:spcBef>
              <a:buClr>
                <a:srgbClr val="000000"/>
              </a:buClr>
              <a:buSzPct val="45000"/>
              <a:buFont typeface="Wingdings" charset="2"/>
              <a:buChar char=""/>
            </a:pPr>
            <a:r>
              <a:rPr lang="en-IN" sz="3200" b="0" strike="noStrike" spc="-1" dirty="0">
                <a:solidFill>
                  <a:srgbClr val="0066CC"/>
                </a:solidFill>
                <a:latin typeface="Arial"/>
              </a:rPr>
              <a:t>Basic Operations</a:t>
            </a:r>
          </a:p>
          <a:p>
            <a:pPr marL="864000" lvl="1" indent="-324000">
              <a:spcBef>
                <a:spcPts val="1134"/>
              </a:spcBef>
              <a:buClr>
                <a:srgbClr val="000000"/>
              </a:buClr>
              <a:buSzPct val="75000"/>
              <a:buFont typeface="Symbol" charset="2"/>
              <a:buChar char=""/>
            </a:pPr>
            <a:r>
              <a:rPr lang="en-IN" sz="2800" b="0" strike="noStrike" spc="-1" dirty="0">
                <a:solidFill>
                  <a:srgbClr val="0066CC"/>
                </a:solidFill>
                <a:latin typeface="Arial"/>
              </a:rPr>
              <a:t>Dilation </a:t>
            </a:r>
            <a:r>
              <a:rPr lang="en-IN" sz="2200" b="0" strike="noStrike" spc="-1" dirty="0">
                <a:solidFill>
                  <a:srgbClr val="0066CC"/>
                </a:solidFill>
                <a:latin typeface="Arial"/>
              </a:rPr>
              <a:t>(expands features)</a:t>
            </a:r>
          </a:p>
          <a:p>
            <a:pPr marL="864000" lvl="1" indent="-324000">
              <a:spcBef>
                <a:spcPts val="1134"/>
              </a:spcBef>
              <a:buClr>
                <a:srgbClr val="000000"/>
              </a:buClr>
              <a:buSzPct val="75000"/>
              <a:buFont typeface="Symbol" charset="2"/>
              <a:buChar char=""/>
            </a:pPr>
            <a:r>
              <a:rPr lang="en-IN" sz="2800" b="0" strike="noStrike" spc="-1" dirty="0">
                <a:solidFill>
                  <a:srgbClr val="0066CC"/>
                </a:solidFill>
                <a:latin typeface="Arial"/>
              </a:rPr>
              <a:t>Erosion </a:t>
            </a:r>
            <a:r>
              <a:rPr lang="en-IN" sz="2400" b="0" strike="noStrike" spc="-1" dirty="0">
                <a:solidFill>
                  <a:srgbClr val="0066CC"/>
                </a:solidFill>
                <a:latin typeface="Arial"/>
              </a:rPr>
              <a:t>(shrinks features)</a:t>
            </a:r>
            <a:br>
              <a:rPr dirty="0"/>
            </a:br>
            <a:r>
              <a:rPr lang="en-IN" sz="2800" b="0" strike="noStrike" spc="-1" dirty="0">
                <a:solidFill>
                  <a:srgbClr val="0066CC"/>
                </a:solidFill>
                <a:latin typeface="Arial"/>
              </a:rPr>
              <a:t>	</a:t>
            </a:r>
            <a:r>
              <a:rPr lang="en-IN" sz="2200" b="0" strike="noStrike" spc="-1" dirty="0">
                <a:solidFill>
                  <a:srgbClr val="0066CC"/>
                </a:solidFill>
                <a:latin typeface="Arial"/>
              </a:rPr>
              <a:t>Dilation and Erosion are duals.</a:t>
            </a:r>
          </a:p>
          <a:p>
            <a:pPr marL="864000" lvl="1" indent="-324000">
              <a:spcBef>
                <a:spcPts val="1134"/>
              </a:spcBef>
              <a:buClr>
                <a:srgbClr val="000000"/>
              </a:buClr>
              <a:buSzPct val="75000"/>
              <a:buFont typeface="Symbol" charset="2"/>
              <a:buChar char=""/>
            </a:pPr>
            <a:r>
              <a:rPr lang="en-IN" sz="2800" b="0" strike="noStrike" spc="-1" dirty="0">
                <a:solidFill>
                  <a:srgbClr val="0066CC"/>
                </a:solidFill>
                <a:latin typeface="Arial"/>
              </a:rPr>
              <a:t>Opening</a:t>
            </a:r>
          </a:p>
          <a:p>
            <a:pPr marL="1296000" lvl="2" indent="-288000">
              <a:spcBef>
                <a:spcPts val="842"/>
              </a:spcBef>
              <a:buClr>
                <a:srgbClr val="000000"/>
              </a:buClr>
              <a:buSzPct val="45000"/>
              <a:buFont typeface="Wingdings" charset="2"/>
              <a:buChar char=""/>
            </a:pPr>
            <a:r>
              <a:rPr lang="en-IN" sz="2400" b="0" strike="noStrike" spc="-1" dirty="0">
                <a:solidFill>
                  <a:srgbClr val="0066CC"/>
                </a:solidFill>
                <a:latin typeface="Arial"/>
              </a:rPr>
              <a:t>erosion followed by dilation(smooths the contour, breaks narrow </a:t>
            </a:r>
            <a:r>
              <a:rPr lang="en-IN" sz="2400" b="0" strike="noStrike" spc="-1" dirty="0" err="1">
                <a:solidFill>
                  <a:srgbClr val="0066CC"/>
                </a:solidFill>
                <a:latin typeface="Arial"/>
              </a:rPr>
              <a:t>isthumuses</a:t>
            </a:r>
            <a:r>
              <a:rPr lang="en-IN" sz="2400" b="0" strike="noStrike" spc="-1" dirty="0">
                <a:solidFill>
                  <a:srgbClr val="0066CC"/>
                </a:solidFill>
                <a:latin typeface="Arial"/>
              </a:rPr>
              <a:t>, and eliminates thin protrusions)</a:t>
            </a:r>
          </a:p>
          <a:p>
            <a:pPr marL="864000" lvl="1" indent="-324000">
              <a:spcBef>
                <a:spcPts val="1134"/>
              </a:spcBef>
              <a:buClr>
                <a:srgbClr val="000000"/>
              </a:buClr>
              <a:buSzPct val="75000"/>
              <a:buFont typeface="Symbol" charset="2"/>
              <a:buChar char=""/>
            </a:pPr>
            <a:r>
              <a:rPr lang="en-IN" sz="2800" b="0" strike="noStrike" spc="-1" dirty="0">
                <a:solidFill>
                  <a:srgbClr val="0066CC"/>
                </a:solidFill>
                <a:latin typeface="Arial"/>
              </a:rPr>
              <a:t>Closing</a:t>
            </a:r>
          </a:p>
          <a:p>
            <a:pPr marL="1296000" lvl="2" indent="-288000">
              <a:spcBef>
                <a:spcPts val="842"/>
              </a:spcBef>
              <a:buClr>
                <a:srgbClr val="000000"/>
              </a:buClr>
              <a:buSzPct val="45000"/>
              <a:buFont typeface="Wingdings" charset="2"/>
              <a:buChar char=""/>
            </a:pPr>
            <a:r>
              <a:rPr lang="en-IN" sz="2400" b="0" strike="noStrike" spc="-1" dirty="0">
                <a:solidFill>
                  <a:srgbClr val="0066CC"/>
                </a:solidFill>
                <a:latin typeface="Arial"/>
              </a:rPr>
              <a:t>dilation followed by erosion(also smooths the contours, but fuses narrow breaks and long thin gulfs, eliminates small holes, and fills contour gaps)</a:t>
            </a:r>
          </a:p>
          <a:p>
            <a:pPr marL="432000" indent="-324000">
              <a:spcBef>
                <a:spcPts val="1409"/>
              </a:spcBef>
              <a:buClr>
                <a:srgbClr val="000000"/>
              </a:buClr>
              <a:buSzPct val="45000"/>
              <a:buFont typeface="Wingdings" charset="2"/>
              <a:buChar char=""/>
            </a:pPr>
            <a:endParaRPr lang="en-IN" sz="2400" b="0" strike="noStrike" spc="-1" dirty="0">
              <a:solidFill>
                <a:srgbClr val="0066CC"/>
              </a:solidFill>
              <a:latin typeface="Arial"/>
            </a:endParaRPr>
          </a:p>
          <a:p>
            <a:pPr marL="864000" lvl="1" indent="-324000">
              <a:spcBef>
                <a:spcPts val="1134"/>
              </a:spcBef>
              <a:buClr>
                <a:srgbClr val="000000"/>
              </a:buClr>
              <a:buSzPct val="75000"/>
              <a:buFont typeface="Symbol" charset="2"/>
              <a:buChar char=""/>
            </a:pPr>
            <a:endParaRPr lang="en-IN" sz="2400" b="0" strike="noStrike" spc="-1" dirty="0">
              <a:solidFill>
                <a:srgbClr val="0066CC"/>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Picture 150"/>
          <p:cNvPicPr/>
          <p:nvPr/>
        </p:nvPicPr>
        <p:blipFill>
          <a:blip r:embed="rId2">
            <a:lum bright="-25000" contrast="33000"/>
          </a:blip>
          <a:stretch/>
        </p:blipFill>
        <p:spPr>
          <a:xfrm>
            <a:off x="0" y="936000"/>
            <a:ext cx="6984000" cy="6624000"/>
          </a:xfrm>
          <a:prstGeom prst="rect">
            <a:avLst/>
          </a:prstGeom>
          <a:ln>
            <a:noFill/>
          </a:ln>
        </p:spPr>
      </p:pic>
      <p:sp>
        <p:nvSpPr>
          <p:cNvPr id="152" name="TextShape 1"/>
          <p:cNvSpPr txBox="1"/>
          <p:nvPr/>
        </p:nvSpPr>
        <p:spPr>
          <a:xfrm>
            <a:off x="720000" y="144000"/>
            <a:ext cx="8784000" cy="657000"/>
          </a:xfrm>
          <a:prstGeom prst="rect">
            <a:avLst/>
          </a:prstGeom>
          <a:noFill/>
          <a:ln>
            <a:noFill/>
          </a:ln>
        </p:spPr>
        <p:txBody>
          <a:bodyPr lIns="90000" tIns="45000" rIns="90000" bIns="45000"/>
          <a:lstStyle/>
          <a:p>
            <a:pPr algn="ctr"/>
            <a:r>
              <a:rPr lang="en-IN" sz="2000" b="1" strike="noStrike" spc="-1">
                <a:latin typeface="Arial"/>
              </a:rPr>
              <a:t>SUMMARY OF MORPHOLOGICAL OPERATIONS AND THEIR PROPERTIES</a:t>
            </a:r>
            <a:endParaRPr lang="en-IN" sz="2000" b="0" strike="noStrike" spc="-1">
              <a:latin typeface="Arial"/>
            </a:endParaRPr>
          </a:p>
        </p:txBody>
      </p:sp>
      <p:pic>
        <p:nvPicPr>
          <p:cNvPr id="153" name="Picture 152"/>
          <p:cNvPicPr/>
          <p:nvPr/>
        </p:nvPicPr>
        <p:blipFill>
          <a:blip r:embed="rId3"/>
          <a:srcRect r="68934"/>
          <a:stretch/>
        </p:blipFill>
        <p:spPr>
          <a:xfrm>
            <a:off x="6984000" y="1440000"/>
            <a:ext cx="2880000" cy="1944000"/>
          </a:xfrm>
          <a:prstGeom prst="rect">
            <a:avLst/>
          </a:prstGeom>
          <a:ln>
            <a:noFill/>
          </a:ln>
        </p:spPr>
      </p:pic>
      <p:pic>
        <p:nvPicPr>
          <p:cNvPr id="154" name="Picture 153"/>
          <p:cNvPicPr/>
          <p:nvPr/>
        </p:nvPicPr>
        <p:blipFill>
          <a:blip r:embed="rId3"/>
          <a:srcRect l="45774" r="-46"/>
          <a:stretch/>
        </p:blipFill>
        <p:spPr>
          <a:xfrm>
            <a:off x="6984000" y="3312000"/>
            <a:ext cx="3096000" cy="19440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5675</TotalTime>
  <Words>2018</Words>
  <Application>Microsoft Macintosh PowerPoint</Application>
  <PresentationFormat>Custom</PresentationFormat>
  <Paragraphs>137</Paragraphs>
  <Slides>27</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27</vt:i4>
      </vt:variant>
    </vt:vector>
  </HeadingPairs>
  <TitlesOfParts>
    <vt:vector size="34" baseType="lpstr">
      <vt:lpstr>Arial</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subject/>
  <dc:creator/>
  <dc:description/>
  <cp:lastModifiedBy>Raj Rajeshwari Kayan</cp:lastModifiedBy>
  <cp:revision>23</cp:revision>
  <dcterms:created xsi:type="dcterms:W3CDTF">2019-02-09T15:23:04Z</dcterms:created>
  <dcterms:modified xsi:type="dcterms:W3CDTF">2022-07-10T09:37:49Z</dcterms:modified>
  <dc:language>en-IN</dc:language>
</cp:coreProperties>
</file>