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71" r:id="rId2"/>
    <p:sldId id="270" r:id="rId3"/>
    <p:sldId id="256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AE89E"/>
    <a:srgbClr val="FF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27" autoAdjust="0"/>
  </p:normalViewPr>
  <p:slideViewPr>
    <p:cSldViewPr>
      <p:cViewPr>
        <p:scale>
          <a:sx n="74" d="100"/>
          <a:sy n="74" d="100"/>
        </p:scale>
        <p:origin x="-1266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1F5D-D4AF-4E33-B7AF-0D641CA41228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36DE-0A93-460C-B29D-3114A7C0B9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1F5D-D4AF-4E33-B7AF-0D641CA41228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36DE-0A93-460C-B29D-3114A7C0B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1F5D-D4AF-4E33-B7AF-0D641CA41228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36DE-0A93-460C-B29D-3114A7C0B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1F5D-D4AF-4E33-B7AF-0D641CA41228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36DE-0A93-460C-B29D-3114A7C0B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1F5D-D4AF-4E33-B7AF-0D641CA41228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E2D36DE-0A93-460C-B29D-3114A7C0B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1F5D-D4AF-4E33-B7AF-0D641CA41228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36DE-0A93-460C-B29D-3114A7C0B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1F5D-D4AF-4E33-B7AF-0D641CA41228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36DE-0A93-460C-B29D-3114A7C0B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1F5D-D4AF-4E33-B7AF-0D641CA41228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36DE-0A93-460C-B29D-3114A7C0B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1F5D-D4AF-4E33-B7AF-0D641CA41228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36DE-0A93-460C-B29D-3114A7C0B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1F5D-D4AF-4E33-B7AF-0D641CA41228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36DE-0A93-460C-B29D-3114A7C0B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1F5D-D4AF-4E33-B7AF-0D641CA41228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36DE-0A93-460C-B29D-3114A7C0B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A551F5D-D4AF-4E33-B7AF-0D641CA41228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E2D36DE-0A93-460C-B29D-3114A7C0B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EGS  </a:t>
            </a:r>
            <a:r>
              <a:rPr lang="en-US" dirty="0" smtClean="0"/>
              <a:t>PILLAY ENGINEERING COLLEGE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1340769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DEPARTMENT OF CSE</a:t>
            </a:r>
            <a:endParaRPr lang="en-US" sz="2400" b="1" dirty="0"/>
          </a:p>
        </p:txBody>
      </p:sp>
      <p:pic>
        <p:nvPicPr>
          <p:cNvPr id="5" name="Picture 4" descr="163906870079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88640"/>
            <a:ext cx="1512168" cy="15121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467544" y="2636912"/>
            <a:ext cx="27462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AE89E"/>
                </a:solidFill>
              </a:rPr>
              <a:t>Team Members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err="1" smtClean="0"/>
              <a:t>Shithik</a:t>
            </a:r>
            <a:r>
              <a:rPr lang="en-US" sz="2400" dirty="0" smtClean="0"/>
              <a:t> </a:t>
            </a:r>
            <a:r>
              <a:rPr lang="en-US" sz="2400" dirty="0" err="1" smtClean="0"/>
              <a:t>Asath</a:t>
            </a:r>
            <a:r>
              <a:rPr lang="en-US" sz="2400" dirty="0" smtClean="0"/>
              <a:t> M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Raj </a:t>
            </a:r>
            <a:r>
              <a:rPr lang="en-US" sz="2400" dirty="0" err="1" smtClean="0"/>
              <a:t>Rathinam</a:t>
            </a:r>
            <a:r>
              <a:rPr lang="en-US" sz="2400" dirty="0" smtClean="0"/>
              <a:t> S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err="1" smtClean="0"/>
              <a:t>Shathis</a:t>
            </a:r>
            <a:r>
              <a:rPr lang="en-US" sz="2400" dirty="0" smtClean="0"/>
              <a:t> Kumar S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err="1" smtClean="0"/>
              <a:t>Vishal</a:t>
            </a:r>
            <a:r>
              <a:rPr lang="en-US" sz="2400" dirty="0" smtClean="0"/>
              <a:t> </a:t>
            </a:r>
            <a:r>
              <a:rPr lang="en-US" sz="2400" dirty="0" err="1" smtClean="0"/>
              <a:t>Sahar</a:t>
            </a:r>
            <a:r>
              <a:rPr lang="en-US" sz="2400" dirty="0" smtClean="0"/>
              <a:t> R P</a:t>
            </a:r>
          </a:p>
          <a:p>
            <a:endParaRPr lang="en-US" sz="2400" b="1" dirty="0"/>
          </a:p>
        </p:txBody>
      </p:sp>
      <p:pic>
        <p:nvPicPr>
          <p:cNvPr id="12" name="Picture 11" descr="The boys 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2348880"/>
            <a:ext cx="3557023" cy="3161936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REVIEWs PAGE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1500174"/>
            <a:ext cx="87502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Components:</a:t>
            </a:r>
            <a:endParaRPr lang="en-US" sz="2800" dirty="0" smtClean="0"/>
          </a:p>
          <a:p>
            <a:pPr marL="914400" lvl="1" indent="-457200">
              <a:buSzPct val="60000"/>
              <a:buFont typeface="Wingdings 2" pitchFamily="18" charset="2"/>
              <a:buChar char=""/>
            </a:pPr>
            <a:r>
              <a:rPr lang="en-US" sz="2800" dirty="0" smtClean="0"/>
              <a:t>Book cover image</a:t>
            </a:r>
          </a:p>
          <a:p>
            <a:pPr marL="914400" lvl="1" indent="-457200">
              <a:buSzPct val="60000"/>
              <a:buFont typeface="Wingdings 2" pitchFamily="18" charset="2"/>
              <a:buChar char=""/>
            </a:pPr>
            <a:r>
              <a:rPr lang="en-US" sz="2800" dirty="0" smtClean="0"/>
              <a:t>Book details (title, author, description)</a:t>
            </a:r>
          </a:p>
          <a:p>
            <a:pPr marL="914400" lvl="1" indent="-457200">
              <a:buSzPct val="60000"/>
              <a:buFont typeface="Wingdings 2" pitchFamily="18" charset="2"/>
              <a:buChar char=""/>
            </a:pPr>
            <a:r>
              <a:rPr lang="en-US" sz="2800" dirty="0" smtClean="0"/>
              <a:t>User reviews </a:t>
            </a:r>
          </a:p>
          <a:p>
            <a:pPr lvl="1">
              <a:buFont typeface="Arial" pitchFamily="34" charset="0"/>
              <a:buChar char="•"/>
            </a:pPr>
            <a:endParaRPr lang="en-US" sz="2800" dirty="0" smtClean="0"/>
          </a:p>
          <a:p>
            <a:r>
              <a:rPr lang="en-US" sz="2800" b="1" dirty="0" smtClean="0"/>
              <a:t>Design Elements:</a:t>
            </a:r>
            <a:endParaRPr lang="en-US" sz="2800" dirty="0" smtClean="0"/>
          </a:p>
          <a:p>
            <a:pPr marL="914400" lvl="1" indent="-457200">
              <a:buSzPct val="60000"/>
              <a:buFont typeface="Wingdings 2" pitchFamily="18" charset="2"/>
              <a:buChar char=""/>
            </a:pPr>
            <a:r>
              <a:rPr lang="en-US" sz="2800" dirty="0" smtClean="0"/>
              <a:t>Clean and readable layout</a:t>
            </a:r>
          </a:p>
          <a:p>
            <a:pPr marL="914400" lvl="1" indent="-457200">
              <a:buSzPct val="60000"/>
              <a:buFont typeface="Wingdings 2" pitchFamily="18" charset="2"/>
              <a:buChar char=""/>
            </a:pPr>
            <a:r>
              <a:rPr lang="en-US" sz="2800" dirty="0" smtClean="0"/>
              <a:t>Emphasis on book details and user interactions</a:t>
            </a: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 INTERVIEWS PAGE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428736"/>
            <a:ext cx="81758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Components:</a:t>
            </a:r>
            <a:endParaRPr lang="en-US" sz="2800" dirty="0" smtClean="0"/>
          </a:p>
          <a:p>
            <a:pPr marL="914400" lvl="1" indent="-457200">
              <a:buSzPct val="60000"/>
              <a:buFont typeface="Wingdings 2" pitchFamily="18" charset="2"/>
              <a:buChar char=""/>
            </a:pPr>
            <a:r>
              <a:rPr lang="en-US" sz="2800" dirty="0" smtClean="0"/>
              <a:t>List of interviews with authors.</a:t>
            </a:r>
          </a:p>
          <a:p>
            <a:pPr marL="914400" lvl="1" indent="-457200">
              <a:buSzPct val="60000"/>
              <a:buFont typeface="Wingdings 2" pitchFamily="18" charset="2"/>
              <a:buChar char=""/>
            </a:pPr>
            <a:r>
              <a:rPr lang="en-US" sz="2800" dirty="0" smtClean="0"/>
              <a:t>Thumbnail images and brief descriptions.</a:t>
            </a:r>
          </a:p>
          <a:p>
            <a:pPr marL="914400" lvl="1" indent="-457200">
              <a:buSzPct val="60000"/>
              <a:buFont typeface="Wingdings 2" pitchFamily="18" charset="2"/>
              <a:buChar char=""/>
            </a:pPr>
            <a:r>
              <a:rPr lang="en-US" sz="2800" dirty="0" smtClean="0"/>
              <a:t>Links to full interview pages.</a:t>
            </a:r>
          </a:p>
          <a:p>
            <a:pPr lvl="1">
              <a:buFont typeface="Arial" pitchFamily="34" charset="0"/>
              <a:buChar char="•"/>
            </a:pPr>
            <a:endParaRPr lang="en-US" sz="2800" dirty="0" smtClean="0"/>
          </a:p>
          <a:p>
            <a:r>
              <a:rPr lang="en-US" sz="2800" b="1" dirty="0" smtClean="0"/>
              <a:t>Design Elements:</a:t>
            </a:r>
            <a:endParaRPr lang="en-US" sz="2800" dirty="0" smtClean="0"/>
          </a:p>
          <a:p>
            <a:pPr marL="971550" lvl="1" indent="-514350">
              <a:buSzPct val="60000"/>
              <a:buFont typeface="Wingdings 2" pitchFamily="18" charset="2"/>
              <a:buChar char=""/>
            </a:pPr>
            <a:r>
              <a:rPr lang="en-US" sz="2800" dirty="0" smtClean="0"/>
              <a:t>Professional and engaging layout.</a:t>
            </a:r>
          </a:p>
          <a:p>
            <a:pPr marL="971550" lvl="1" indent="-514350">
              <a:buSzPct val="60000"/>
              <a:buFont typeface="Wingdings 2" pitchFamily="18" charset="2"/>
              <a:buChar char=""/>
            </a:pPr>
            <a:r>
              <a:rPr lang="en-US" sz="2800" dirty="0" smtClean="0"/>
              <a:t>Visual emphasis on authors.</a:t>
            </a:r>
          </a:p>
          <a:p>
            <a:endParaRPr lang="en-US" sz="2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BOOK CLUB PAGE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571612"/>
            <a:ext cx="83210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Components:</a:t>
            </a:r>
            <a:endParaRPr lang="en-US" sz="2800" dirty="0" smtClean="0"/>
          </a:p>
          <a:p>
            <a:pPr marL="914400" lvl="1" indent="-457200">
              <a:buSzPct val="60000"/>
              <a:buFont typeface="Wingdings 2" pitchFamily="18" charset="2"/>
              <a:buChar char=""/>
            </a:pPr>
            <a:r>
              <a:rPr lang="en-US" sz="2800" dirty="0" smtClean="0"/>
              <a:t>Overview of upcoming events</a:t>
            </a:r>
          </a:p>
          <a:p>
            <a:pPr marL="914400" lvl="1" indent="-457200">
              <a:buSzPct val="60000"/>
              <a:buFont typeface="Wingdings 2" pitchFamily="18" charset="2"/>
              <a:buChar char=""/>
            </a:pPr>
            <a:r>
              <a:rPr lang="en-US" sz="2800" dirty="0" smtClean="0"/>
              <a:t>Event details and registration buttons</a:t>
            </a:r>
          </a:p>
          <a:p>
            <a:pPr marL="914400" lvl="1" indent="-457200">
              <a:buSzPct val="60000"/>
              <a:buFont typeface="Wingdings 2" pitchFamily="18" charset="2"/>
              <a:buChar char=""/>
            </a:pPr>
            <a:r>
              <a:rPr lang="en-US" sz="2800" dirty="0" smtClean="0"/>
              <a:t>Community discussion section.</a:t>
            </a:r>
          </a:p>
          <a:p>
            <a:pPr lvl="1">
              <a:buFont typeface="Arial" pitchFamily="34" charset="0"/>
              <a:buChar char="•"/>
            </a:pPr>
            <a:endParaRPr lang="en-US" sz="2800" dirty="0" smtClean="0"/>
          </a:p>
          <a:p>
            <a:r>
              <a:rPr lang="en-US" sz="2800" b="1" dirty="0" smtClean="0"/>
              <a:t>Design Elements:</a:t>
            </a:r>
            <a:endParaRPr lang="en-US" sz="2800" dirty="0" smtClean="0"/>
          </a:p>
          <a:p>
            <a:pPr marL="914400" lvl="1" indent="-457200">
              <a:buSzPct val="60000"/>
              <a:buFont typeface="Wingdings 2" pitchFamily="18" charset="2"/>
              <a:buChar char=""/>
            </a:pPr>
            <a:r>
              <a:rPr lang="en-US" sz="2800" dirty="0" smtClean="0"/>
              <a:t>Interactive and engaging layout</a:t>
            </a:r>
          </a:p>
          <a:p>
            <a:pPr marL="914400" lvl="1" indent="-457200">
              <a:buSzPct val="60000"/>
              <a:buFont typeface="Wingdings 2" pitchFamily="18" charset="2"/>
              <a:buChar char=""/>
            </a:pPr>
            <a:r>
              <a:rPr lang="en-US" sz="2800" dirty="0" smtClean="0"/>
              <a:t>Clear call-to-action elements</a:t>
            </a:r>
          </a:p>
          <a:p>
            <a:endParaRPr lang="en-US" sz="2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 PAGE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1928802"/>
            <a:ext cx="87502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60000"/>
              <a:buFont typeface="Wingdings 2" pitchFamily="18" charset="2"/>
              <a:buChar char=""/>
            </a:pPr>
            <a:r>
              <a:rPr lang="en-IN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Contact form for user inquiries and feedback.</a:t>
            </a:r>
            <a:endParaRPr lang="en-US" sz="2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57200" indent="-457200">
              <a:buSzPct val="60000"/>
              <a:buFont typeface="Wingdings 2" pitchFamily="18" charset="2"/>
              <a:buChar char=""/>
            </a:pPr>
            <a:r>
              <a:rPr lang="en-IN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Information on how to join the Book Worm Haven community.</a:t>
            </a:r>
            <a:endParaRPr lang="en-US" sz="2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57200" indent="-457200">
              <a:buSzPct val="60000"/>
              <a:buFont typeface="Wingdings 2" pitchFamily="18" charset="2"/>
              <a:buChar char=""/>
            </a:pPr>
            <a:r>
              <a:rPr lang="en-IN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Social media links for staying connected.</a:t>
            </a:r>
            <a:endParaRPr lang="en-US" sz="2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endParaRPr lang="en-US" sz="2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556792"/>
            <a:ext cx="87129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60000"/>
              <a:buFont typeface="Wingdings 2" pitchFamily="18" charset="2"/>
              <a:buChar char=""/>
            </a:pPr>
            <a:r>
              <a:rPr lang="en-US" sz="2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Mobile App: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Expanding to Android and </a:t>
            </a:r>
            <a:r>
              <a:rPr lang="en-US" sz="2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iOS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pPr marL="457200" indent="-457200">
              <a:buSzPct val="60000"/>
              <a:buFont typeface="Wingdings 2" pitchFamily="18" charset="2"/>
              <a:buChar char=""/>
            </a:pPr>
            <a:endParaRPr lang="en-US" sz="2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57200" indent="-457200">
              <a:buSzPct val="60000"/>
              <a:buFont typeface="Wingdings 2" pitchFamily="18" charset="2"/>
              <a:buChar char=""/>
            </a:pPr>
            <a:r>
              <a:rPr lang="en-US" sz="2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Advanced Search: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Natural language processing for better search results.</a:t>
            </a:r>
          </a:p>
          <a:p>
            <a:pPr marL="457200" indent="-457200">
              <a:buSzPct val="60000"/>
              <a:buFont typeface="Wingdings 2" pitchFamily="18" charset="2"/>
              <a:buChar char=""/>
            </a:pPr>
            <a:endParaRPr lang="en-US" sz="2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57200" indent="-457200">
              <a:buSzPct val="60000"/>
              <a:buFont typeface="Wingdings 2" pitchFamily="18" charset="2"/>
              <a:buChar char=""/>
            </a:pPr>
            <a:r>
              <a:rPr lang="en-US" sz="2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Integration: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Third-party API integrations for book data.</a:t>
            </a:r>
          </a:p>
          <a:p>
            <a:pPr marL="457200" indent="-457200">
              <a:buSzPct val="60000"/>
              <a:buFont typeface="Wingdings 2" pitchFamily="18" charset="2"/>
              <a:buChar char=""/>
            </a:pPr>
            <a:endParaRPr lang="en-US" sz="2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57200" indent="-457200">
              <a:buSzPct val="60000"/>
              <a:buFont typeface="Wingdings 2" pitchFamily="18" charset="2"/>
              <a:buChar char=""/>
            </a:pPr>
            <a:r>
              <a:rPr lang="en-US" sz="2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AI Recommendations: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Machine learning algorithms for personalized book recommendations</a:t>
            </a:r>
          </a:p>
          <a:p>
            <a:endParaRPr lang="en-US" sz="2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60000"/>
            </a:pP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857364"/>
            <a:ext cx="89644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60000"/>
              <a:buFont typeface="Wingdings 2" pitchFamily="18" charset="2"/>
              <a:buChar char=""/>
            </a:pPr>
            <a:r>
              <a:rPr lang="en-IN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Book Worm Haven aims to revolutionize the way readers discover and engage with books.</a:t>
            </a:r>
          </a:p>
          <a:p>
            <a:pPr marL="457200" indent="-457200">
              <a:buSzPct val="60000"/>
              <a:buFont typeface="Wingdings 2" pitchFamily="18" charset="2"/>
              <a:buChar char=""/>
            </a:pPr>
            <a:endParaRPr lang="en-US" sz="2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57200" indent="-457200">
              <a:buSzPct val="60000"/>
              <a:buFont typeface="Wingdings 2" pitchFamily="18" charset="2"/>
              <a:buChar char=""/>
            </a:pPr>
            <a:r>
              <a:rPr lang="en-IN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The platform offers a holistic experience combining book discovery, reviews, author interactions, and community engagement.</a:t>
            </a:r>
            <a:endParaRPr lang="en-US" sz="2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2371749"/>
            <a:ext cx="3857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EAE89E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THANK YOU</a:t>
            </a:r>
            <a:endParaRPr lang="en-US" sz="5400" dirty="0">
              <a:solidFill>
                <a:srgbClr val="EAE89E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150857"/>
            <a:ext cx="9144000" cy="1877437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ctr"/>
            <a:r>
              <a:rPr lang="en-US" sz="2800" b="1" dirty="0" smtClean="0"/>
              <a:t>Book Warm Haven is a haven for book </a:t>
            </a:r>
            <a:r>
              <a:rPr lang="en-US" sz="2800" b="1" dirty="0" err="1" smtClean="0"/>
              <a:t>lovers.Create</a:t>
            </a:r>
            <a:r>
              <a:rPr lang="en-US" sz="2800" b="1" dirty="0" smtClean="0"/>
              <a:t> a </a:t>
            </a:r>
            <a:r>
              <a:rPr lang="en-US" sz="3200" b="1" dirty="0" smtClean="0"/>
              <a:t>literary</a:t>
            </a:r>
            <a:r>
              <a:rPr lang="en-US" sz="2800" b="1" dirty="0" smtClean="0"/>
              <a:t> website with book reviews</a:t>
            </a:r>
          </a:p>
          <a:p>
            <a:pPr algn="ctr"/>
            <a:r>
              <a:rPr lang="en-US" sz="2800" b="1" dirty="0" smtClean="0"/>
              <a:t>Author interviews and virtual book club for like-minded  readers.</a:t>
            </a:r>
            <a:endParaRPr lang="en-US" sz="2800" b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0"/>
              </a:schemeClr>
            </a:gs>
            <a:gs pos="97000">
              <a:schemeClr val="bg1">
                <a:shade val="35000"/>
                <a:satMod val="15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988840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Book Worm </a:t>
            </a:r>
            <a:r>
              <a:rPr lang="en-US" b="1" dirty="0" smtClean="0"/>
              <a:t>Haven</a:t>
            </a:r>
            <a:br>
              <a:rPr lang="en-US" b="1" dirty="0" smtClean="0"/>
            </a:br>
            <a:r>
              <a:rPr lang="en-US" sz="2700" b="1" dirty="0" smtClean="0"/>
              <a:t>Your </a:t>
            </a:r>
            <a:r>
              <a:rPr lang="en-US" sz="2700" b="1" dirty="0"/>
              <a:t>Gateway to the World of Books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93" y="4221088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Interactive Platform for Book Discovery, Reviews, and Community Engagement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5816" y="620688"/>
            <a:ext cx="3229434" cy="1413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Project Overview</a:t>
            </a:r>
          </a:p>
          <a:p>
            <a:r>
              <a:rPr lang="en-US" dirty="0" smtClean="0"/>
              <a:t>Technology Stack</a:t>
            </a:r>
          </a:p>
          <a:p>
            <a:r>
              <a:rPr lang="en-US" dirty="0" smtClean="0"/>
              <a:t>Home Page Design</a:t>
            </a:r>
          </a:p>
          <a:p>
            <a:r>
              <a:rPr lang="en-US" dirty="0" smtClean="0"/>
              <a:t>Book Listing Pages</a:t>
            </a:r>
          </a:p>
          <a:p>
            <a:r>
              <a:rPr lang="en-US" dirty="0" smtClean="0"/>
              <a:t>Book Reviews Page</a:t>
            </a:r>
          </a:p>
          <a:p>
            <a:r>
              <a:rPr lang="en-US" dirty="0" smtClean="0"/>
              <a:t>Author Interviews Page</a:t>
            </a:r>
          </a:p>
          <a:p>
            <a:r>
              <a:rPr lang="en-US" dirty="0" smtClean="0"/>
              <a:t>Virtual Book Club</a:t>
            </a:r>
          </a:p>
          <a:p>
            <a:r>
              <a:rPr lang="en-US" dirty="0" smtClean="0"/>
              <a:t>Contact Us Page </a:t>
            </a:r>
          </a:p>
          <a:p>
            <a:r>
              <a:rPr lang="en-US" dirty="0" smtClean="0"/>
              <a:t>Future Enhancements</a:t>
            </a:r>
          </a:p>
          <a:p>
            <a:r>
              <a:rPr lang="en-US" dirty="0" smtClean="0"/>
              <a:t>Conclusion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571612"/>
            <a:ext cx="88569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Overview:</a:t>
            </a:r>
            <a:endParaRPr lang="en-US" sz="2800" b="1" dirty="0" smtClean="0"/>
          </a:p>
          <a:p>
            <a:pPr marL="457200" indent="-457200" algn="just">
              <a:buSzPct val="60000"/>
              <a:buFont typeface="Wingdings 2" pitchFamily="18" charset="2"/>
              <a:buChar char=""/>
            </a:pPr>
            <a:r>
              <a:rPr lang="en-IN" sz="2800" dirty="0" smtClean="0"/>
              <a:t>Book Worm Haven is a comprehensive platform designed for book lovers.</a:t>
            </a:r>
            <a:endParaRPr lang="en-US" sz="2800" dirty="0" smtClean="0"/>
          </a:p>
          <a:p>
            <a:pPr marL="457200" indent="-457200" algn="just">
              <a:buSzPct val="60000"/>
              <a:buFont typeface="Wingdings 2" pitchFamily="18" charset="2"/>
              <a:buChar char=""/>
            </a:pPr>
            <a:r>
              <a:rPr lang="en-IN" sz="2800" dirty="0" smtClean="0"/>
              <a:t>It aims to provide a seamless experience for discovering new books, reading reviews, and engaging with a community of readers.</a:t>
            </a:r>
            <a:endParaRPr lang="en-US" sz="2800" dirty="0" smtClean="0"/>
          </a:p>
          <a:p>
            <a:r>
              <a:rPr lang="en-IN" sz="2800" b="1" dirty="0" smtClean="0"/>
              <a:t>Purpose:</a:t>
            </a:r>
            <a:endParaRPr lang="en-US" sz="2800" b="1" dirty="0" smtClean="0"/>
          </a:p>
          <a:p>
            <a:pPr marL="457200" indent="-457200">
              <a:buSzPct val="60000"/>
              <a:buFont typeface="Wingdings 2" pitchFamily="18" charset="2"/>
              <a:buChar char=""/>
            </a:pPr>
            <a:r>
              <a:rPr lang="en-IN" sz="2800" dirty="0" smtClean="0"/>
              <a:t>To enhance the reading experience through personalized recommendations and community interaction.</a:t>
            </a:r>
            <a:endParaRPr lang="en-US" sz="2800" dirty="0" smtClean="0"/>
          </a:p>
          <a:p>
            <a:pPr algn="ctr">
              <a:buFont typeface="Arial" pitchFamily="34" charset="0"/>
              <a:buChar char="•"/>
            </a:pPr>
            <a:endParaRPr lang="en-US" sz="2800" dirty="0">
              <a:cs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500174"/>
            <a:ext cx="87849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Purpose:</a:t>
            </a:r>
          </a:p>
          <a:p>
            <a:r>
              <a:rPr lang="en-US" sz="28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            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To provide a comprehensive platform for book discovery, reviews, author interviews, and virtual book clubs.</a:t>
            </a:r>
          </a:p>
          <a:p>
            <a:r>
              <a:rPr lang="en-US" sz="2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Main Modules:</a:t>
            </a:r>
            <a:endParaRPr lang="en-US" sz="2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914400" lvl="1" indent="-457200">
              <a:buSzPct val="60000"/>
              <a:buFont typeface="Wingdings 2" pitchFamily="18" charset="2"/>
              <a:buChar char=""/>
            </a:pPr>
            <a:r>
              <a:rPr lang="en-US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Home Page</a:t>
            </a:r>
          </a:p>
          <a:p>
            <a:pPr marL="914400" lvl="1" indent="-457200">
              <a:buSzPct val="60000"/>
              <a:buFont typeface="Wingdings 2" pitchFamily="18" charset="2"/>
              <a:buChar char=""/>
            </a:pPr>
            <a:r>
              <a:rPr lang="en-US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Book Listings</a:t>
            </a:r>
          </a:p>
          <a:p>
            <a:pPr marL="914400" lvl="1" indent="-457200">
              <a:buSzPct val="60000"/>
              <a:buFont typeface="Wingdings 2" pitchFamily="18" charset="2"/>
              <a:buChar char=""/>
            </a:pPr>
            <a:r>
              <a:rPr lang="en-US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Reviews</a:t>
            </a:r>
          </a:p>
          <a:p>
            <a:pPr marL="914400" lvl="1" indent="-457200">
              <a:buSzPct val="60000"/>
              <a:buFont typeface="Wingdings 2" pitchFamily="18" charset="2"/>
              <a:buChar char=""/>
            </a:pPr>
            <a:r>
              <a:rPr lang="en-US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Author Interviews</a:t>
            </a:r>
          </a:p>
          <a:p>
            <a:pPr marL="914400" lvl="1" indent="-457200">
              <a:buSzPct val="60000"/>
              <a:buFont typeface="Wingdings 2" pitchFamily="18" charset="2"/>
              <a:buChar char=""/>
            </a:pPr>
            <a:r>
              <a:rPr lang="en-US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Virtual Book Club</a:t>
            </a:r>
          </a:p>
          <a:p>
            <a:pPr marL="914400" lvl="1" indent="-457200">
              <a:buSzPct val="60000"/>
              <a:buFont typeface="Wingdings 2" pitchFamily="18" charset="2"/>
              <a:buChar char=""/>
            </a:pPr>
            <a:r>
              <a:rPr lang="en-US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Contact Us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2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714488"/>
            <a:ext cx="878497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HTML:</a:t>
            </a:r>
            <a:r>
              <a:rPr lang="en-US" sz="2800" dirty="0"/>
              <a:t> </a:t>
            </a:r>
            <a:endParaRPr lang="en-US" sz="2800" dirty="0" smtClean="0"/>
          </a:p>
          <a:p>
            <a:pPr marL="457200" indent="-457200">
              <a:buSzPct val="60000"/>
              <a:buFont typeface="Wingdings 2" pitchFamily="18" charset="2"/>
              <a:buChar char=""/>
            </a:pPr>
            <a:r>
              <a:rPr lang="en-US" sz="2800" dirty="0" smtClean="0"/>
              <a:t>Structure </a:t>
            </a:r>
            <a:r>
              <a:rPr lang="en-US" sz="2800" dirty="0"/>
              <a:t>of the web pages</a:t>
            </a:r>
          </a:p>
          <a:p>
            <a:r>
              <a:rPr lang="en-US" sz="2800" b="1" dirty="0"/>
              <a:t>CSS</a:t>
            </a:r>
            <a:r>
              <a:rPr lang="en-US" sz="2800" b="1" dirty="0" smtClean="0"/>
              <a:t>:</a:t>
            </a:r>
          </a:p>
          <a:p>
            <a:pPr marL="457200" indent="-457200">
              <a:buSzPct val="60000"/>
              <a:buFont typeface="Wingdings 2" pitchFamily="18" charset="2"/>
              <a:buChar char=""/>
            </a:pPr>
            <a:r>
              <a:rPr lang="en-US" sz="2800" dirty="0" smtClean="0"/>
              <a:t> </a:t>
            </a:r>
            <a:r>
              <a:rPr lang="en-US" sz="2800" dirty="0"/>
              <a:t>Styling for a consistent and visually appealing design</a:t>
            </a:r>
          </a:p>
          <a:p>
            <a:r>
              <a:rPr lang="en-US" sz="2800" b="1" dirty="0"/>
              <a:t>JavaScript:</a:t>
            </a:r>
            <a:r>
              <a:rPr lang="en-US" sz="2800" dirty="0"/>
              <a:t> </a:t>
            </a:r>
            <a:endParaRPr lang="en-US" sz="2800" dirty="0" smtClean="0"/>
          </a:p>
          <a:p>
            <a:pPr marL="457200" indent="-457200">
              <a:buSzPct val="60000"/>
              <a:buFont typeface="Wingdings 2" pitchFamily="18" charset="2"/>
              <a:buChar char=""/>
            </a:pPr>
            <a:r>
              <a:rPr lang="en-US" sz="2800" dirty="0" smtClean="0"/>
              <a:t>Interactive </a:t>
            </a:r>
            <a:r>
              <a:rPr lang="en-US" sz="2800" dirty="0"/>
              <a:t>elements and user experience enhancements</a:t>
            </a:r>
          </a:p>
          <a:p>
            <a:r>
              <a:rPr lang="en-US" sz="2800" b="1" dirty="0"/>
              <a:t>External </a:t>
            </a:r>
            <a:r>
              <a:rPr lang="en-US" sz="2800" b="1" dirty="0" smtClean="0"/>
              <a:t>Libraries:</a:t>
            </a:r>
            <a:endParaRPr lang="en-US" sz="2800" b="1" dirty="0"/>
          </a:p>
          <a:p>
            <a:pPr marL="457200" indent="-457200">
              <a:buSzPct val="60000"/>
              <a:buFont typeface="Wingdings 2" pitchFamily="18" charset="2"/>
              <a:buChar char=""/>
            </a:pPr>
            <a:r>
              <a:rPr lang="en-US" sz="2800" dirty="0" err="1" smtClean="0"/>
              <a:t>FontAwesome</a:t>
            </a:r>
            <a:r>
              <a:rPr lang="en-US" sz="2800" dirty="0" smtClean="0"/>
              <a:t> </a:t>
            </a:r>
            <a:r>
              <a:rPr lang="en-US" sz="2800" dirty="0"/>
              <a:t>for icons</a:t>
            </a:r>
          </a:p>
          <a:p>
            <a:endParaRPr lang="en-US" sz="2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 DESIGN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5852" y="2143116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1643050"/>
            <a:ext cx="878497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Components:</a:t>
            </a:r>
          </a:p>
          <a:p>
            <a:pPr marL="457200" indent="-457200">
              <a:buSzPct val="60000"/>
              <a:buFont typeface="Wingdings 2" pitchFamily="18" charset="2"/>
              <a:buChar char=""/>
            </a:pPr>
            <a:r>
              <a:rPr lang="en-US" sz="2800" dirty="0" smtClean="0"/>
              <a:t>Navigation bar with links</a:t>
            </a:r>
          </a:p>
          <a:p>
            <a:pPr marL="457200" indent="-457200">
              <a:buSzPct val="60000"/>
              <a:buFont typeface="Wingdings 2" pitchFamily="18" charset="2"/>
              <a:buChar char=""/>
            </a:pPr>
            <a:r>
              <a:rPr lang="en-US" sz="2800" dirty="0" smtClean="0"/>
              <a:t>Header with welcome message </a:t>
            </a:r>
          </a:p>
          <a:p>
            <a:pPr marL="457200" indent="-457200">
              <a:buSzPct val="60000"/>
              <a:buFont typeface="Wingdings 2" pitchFamily="18" charset="2"/>
              <a:buChar char=""/>
            </a:pPr>
            <a:r>
              <a:rPr lang="en-US" sz="2800" dirty="0" smtClean="0"/>
              <a:t>Featured books and authors sections</a:t>
            </a:r>
          </a:p>
          <a:p>
            <a:pPr marL="457200" indent="-457200">
              <a:buSzPct val="60000"/>
              <a:buFont typeface="Wingdings 2" pitchFamily="18" charset="2"/>
              <a:buChar char=""/>
            </a:pPr>
            <a:r>
              <a:rPr lang="en-US" sz="2800" dirty="0" smtClean="0"/>
              <a:t>Footer with contact information and social media links</a:t>
            </a:r>
          </a:p>
          <a:p>
            <a:r>
              <a:rPr lang="en-US" sz="2800" b="1" dirty="0" smtClean="0"/>
              <a:t>Design Principles:</a:t>
            </a:r>
          </a:p>
          <a:p>
            <a:pPr marL="457200" indent="-457200">
              <a:buSzPct val="60000"/>
              <a:buFont typeface="Wingdings 2" pitchFamily="18" charset="2"/>
              <a:buChar char=""/>
            </a:pPr>
            <a:r>
              <a:rPr lang="en-US" sz="2800" dirty="0" smtClean="0"/>
              <a:t>Clear layout</a:t>
            </a:r>
          </a:p>
          <a:p>
            <a:pPr marL="457200" indent="-457200">
              <a:buSzPct val="60000"/>
              <a:buFont typeface="Wingdings 2" pitchFamily="18" charset="2"/>
              <a:buChar char=""/>
            </a:pPr>
            <a:r>
              <a:rPr lang="en-US" sz="2800" dirty="0" smtClean="0"/>
              <a:t>Visual hierarchy</a:t>
            </a:r>
          </a:p>
          <a:p>
            <a:pPr marL="457200" indent="-457200">
              <a:buSzPct val="60000"/>
              <a:buFont typeface="Wingdings 2" pitchFamily="18" charset="2"/>
              <a:buChar char=""/>
            </a:pPr>
            <a:r>
              <a:rPr lang="en-US" sz="2800" dirty="0" smtClean="0"/>
              <a:t>Consistent branding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LISTING PAGES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1" y="1714488"/>
            <a:ext cx="87849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Components:</a:t>
            </a:r>
            <a:endParaRPr lang="en-US" sz="2800" dirty="0"/>
          </a:p>
          <a:p>
            <a:pPr marL="914400" lvl="1" indent="-457200">
              <a:buSzPct val="60000"/>
              <a:buFont typeface="Wingdings 2" pitchFamily="18" charset="2"/>
              <a:buChar char=""/>
            </a:pPr>
            <a:r>
              <a:rPr lang="en-US" sz="2800" dirty="0"/>
              <a:t>Search bar for easy book discovery</a:t>
            </a:r>
          </a:p>
          <a:p>
            <a:pPr marL="914400" lvl="1" indent="-457200">
              <a:buSzPct val="60000"/>
              <a:buFont typeface="Wingdings 2" pitchFamily="18" charset="2"/>
              <a:buChar char=""/>
            </a:pPr>
            <a:r>
              <a:rPr lang="en-US" sz="2800" dirty="0"/>
              <a:t>Grid layout for book covers and details</a:t>
            </a:r>
          </a:p>
          <a:p>
            <a:pPr marL="914400" lvl="1" indent="-457200">
              <a:buSzPct val="60000"/>
              <a:buFont typeface="Wingdings 2" pitchFamily="18" charset="2"/>
              <a:buChar char=""/>
            </a:pPr>
            <a:r>
              <a:rPr lang="en-US" sz="2800" dirty="0"/>
              <a:t>Pagination for browsing through multiple </a:t>
            </a:r>
            <a:r>
              <a:rPr lang="en-US" sz="2800" dirty="0" smtClean="0"/>
              <a:t>pages</a:t>
            </a:r>
          </a:p>
          <a:p>
            <a:pPr marL="914400" lvl="1" indent="-457200">
              <a:buSzPct val="60000"/>
              <a:buFont typeface="Wingdings 2" pitchFamily="18" charset="2"/>
              <a:buChar char=""/>
            </a:pPr>
            <a:endParaRPr lang="en-US" sz="2800" dirty="0"/>
          </a:p>
          <a:p>
            <a:r>
              <a:rPr lang="en-US" sz="2800" b="1" dirty="0"/>
              <a:t>Design Elements:</a:t>
            </a:r>
            <a:endParaRPr lang="en-US" sz="2800" dirty="0"/>
          </a:p>
          <a:p>
            <a:pPr marL="914400" lvl="1" indent="-457200">
              <a:buSzPct val="60000"/>
              <a:buFont typeface="Wingdings 2" pitchFamily="18" charset="2"/>
              <a:buChar char=""/>
            </a:pPr>
            <a:r>
              <a:rPr lang="en-US" sz="2800" dirty="0"/>
              <a:t>Hover effects for interactivity</a:t>
            </a:r>
          </a:p>
          <a:p>
            <a:endParaRPr lang="en-US" sz="2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237</TotalTime>
  <Words>487</Words>
  <Application>Microsoft Office PowerPoint</Application>
  <PresentationFormat>On-screen Show (4:3)</PresentationFormat>
  <Paragraphs>113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Apex</vt:lpstr>
      <vt:lpstr>    EGS  PILLAY ENGINEERING COLLEGE    </vt:lpstr>
      <vt:lpstr>QUESTION </vt:lpstr>
      <vt:lpstr>Book Worm Haven Your Gateway to the World of Books </vt:lpstr>
      <vt:lpstr>CONTENT</vt:lpstr>
      <vt:lpstr>INTRODUCTION</vt:lpstr>
      <vt:lpstr>PROJECT OVERVIEW</vt:lpstr>
      <vt:lpstr>TECHNOLOGY STACK</vt:lpstr>
      <vt:lpstr>HOME PAGE DESIGN</vt:lpstr>
      <vt:lpstr>BOOK LISTING PAGES</vt:lpstr>
      <vt:lpstr>BOOK REVIEWs PAGE</vt:lpstr>
      <vt:lpstr>AUTHOR INTERVIEWS PAGE</vt:lpstr>
      <vt:lpstr>VIRTUAL BOOK CLUB PAGE</vt:lpstr>
      <vt:lpstr>CONTACT US PAGE</vt:lpstr>
      <vt:lpstr>FUTURE ENHANCEMENTS</vt:lpstr>
      <vt:lpstr>CONCLUSION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Worm Haven: Your Gateway to the World of Books</dc:title>
  <dc:creator>Shithik Asath</dc:creator>
  <cp:lastModifiedBy>Shithik Asath</cp:lastModifiedBy>
  <cp:revision>86</cp:revision>
  <dcterms:created xsi:type="dcterms:W3CDTF">2024-06-01T14:39:30Z</dcterms:created>
  <dcterms:modified xsi:type="dcterms:W3CDTF">2024-06-08T06:30:15Z</dcterms:modified>
</cp:coreProperties>
</file>