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8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09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20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784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3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0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7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13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8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57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61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05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4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42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5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" name="explode.wav"/>
          </p:stSnd>
        </p:sndAc>
      </p:transition>
    </mc:Choice>
    <mc:Fallback>
      <p:transition spd="slow" advClick="0" advTm="0">
        <p:fade/>
        <p:sndAc>
          <p:stSnd>
            <p:snd r:embed="rId1" name="explod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B296-1C7D-49D0-B21D-3487C8D56AE3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242B8C-F8E8-475B-A1FF-39E44F4AD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13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18" name="explode.wav"/>
          </p:stSnd>
        </p:sndAc>
      </p:transition>
    </mc:Choice>
    <mc:Fallback>
      <p:transition spd="slow" advClick="0" advTm="0">
        <p:fade/>
        <p:sndAc>
          <p:stSnd>
            <p:snd r:embed="rId18" name="explode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IACT CLASSES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COMPUTER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69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2" name="explode.wav"/>
          </p:stSnd>
        </p:sndAc>
      </p:transition>
    </mc:Choice>
    <mc:Fallback>
      <p:transition spd="slow" advClick="0" advTm="0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MANY COMPUER COURSE WITH CARTIFICATE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CCC</a:t>
            </a:r>
          </a:p>
          <a:p>
            <a:r>
              <a:rPr lang="en-IN" dirty="0" smtClean="0"/>
              <a:t>M.S.OFFICE</a:t>
            </a:r>
          </a:p>
          <a:p>
            <a:r>
              <a:rPr lang="en-IN" dirty="0" smtClean="0"/>
              <a:t>TALLY</a:t>
            </a:r>
          </a:p>
          <a:p>
            <a:r>
              <a:rPr lang="en-IN" dirty="0" smtClean="0"/>
              <a:t>PHOTOSHOP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INTERNET</a:t>
            </a:r>
          </a:p>
          <a:p>
            <a:r>
              <a:rPr lang="en-IN" dirty="0" smtClean="0"/>
              <a:t>GUJARATI TYPING</a:t>
            </a:r>
          </a:p>
          <a:p>
            <a:r>
              <a:rPr lang="en-IN" dirty="0" smtClean="0"/>
              <a:t>ENGALISH TYPING</a:t>
            </a:r>
          </a:p>
          <a:p>
            <a:r>
              <a:rPr lang="en-IN" dirty="0" smtClean="0"/>
              <a:t>COM. TEACHER TRENING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7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2" name="explode.wav"/>
          </p:stSnd>
        </p:sndAc>
      </p:transition>
    </mc:Choice>
    <mc:Fallback>
      <p:transition spd="slow" advClick="0" advTm="0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COMPUTER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IACT COMPUTER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42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2" name="explode.wav"/>
          </p:stSnd>
        </p:sndAc>
      </p:transition>
    </mc:Choice>
    <mc:Fallback>
      <p:transition spd="slow" advClick="0" advTm="0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IACT CLASSES </vt:lpstr>
      <vt:lpstr>MANY COMPUER COURSE WITH CARTIFICATE</vt:lpstr>
      <vt:lpstr>BEST COMPUTER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IACT CLASSES</dc:title>
  <dc:creator>Bitu</dc:creator>
  <cp:lastModifiedBy>Bitu</cp:lastModifiedBy>
  <cp:revision>4</cp:revision>
  <dcterms:created xsi:type="dcterms:W3CDTF">2019-04-11T16:00:53Z</dcterms:created>
  <dcterms:modified xsi:type="dcterms:W3CDTF">2019-04-12T08:02:57Z</dcterms:modified>
</cp:coreProperties>
</file>