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7" autoAdjust="0"/>
  </p:normalViewPr>
  <p:slideViewPr>
    <p:cSldViewPr snapToGrid="0" snapToObjects="1"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C7A55-8352-4473-B0C6-34B791EB8B4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57C64C2-12B0-461A-A7E0-598A8E4B2843}">
      <dgm:prSet phldrT="[Text]"/>
      <dgm:spPr/>
      <dgm:t>
        <a:bodyPr/>
        <a:lstStyle/>
        <a:p>
          <a:r>
            <a:rPr lang="en-US" dirty="0" smtClean="0"/>
            <a:t>ERP</a:t>
          </a:r>
          <a:endParaRPr lang="en-US" dirty="0"/>
        </a:p>
      </dgm:t>
    </dgm:pt>
    <dgm:pt modelId="{C0158066-D36E-4287-AD88-00B50A7AD5E4}" type="parTrans" cxnId="{5122F876-067A-45B1-8E19-86EE5A90261A}">
      <dgm:prSet/>
      <dgm:spPr/>
      <dgm:t>
        <a:bodyPr/>
        <a:lstStyle/>
        <a:p>
          <a:endParaRPr lang="en-US"/>
        </a:p>
      </dgm:t>
    </dgm:pt>
    <dgm:pt modelId="{4DD2B9EA-54AC-4306-BB60-41ED3F348CA4}" type="sibTrans" cxnId="{5122F876-067A-45B1-8E19-86EE5A90261A}">
      <dgm:prSet/>
      <dgm:spPr/>
      <dgm:t>
        <a:bodyPr/>
        <a:lstStyle/>
        <a:p>
          <a:endParaRPr lang="en-US"/>
        </a:p>
      </dgm:t>
    </dgm:pt>
    <dgm:pt modelId="{F1D55917-A14C-498E-9216-51FEA0ACD4C8}">
      <dgm:prSet phldrT="[Text]"/>
      <dgm:spPr/>
      <dgm:t>
        <a:bodyPr/>
        <a:lstStyle/>
        <a:p>
          <a:r>
            <a:rPr lang="en-US" dirty="0" smtClean="0"/>
            <a:t>FACTORY FLOOR</a:t>
          </a:r>
          <a:endParaRPr lang="en-US" dirty="0"/>
        </a:p>
      </dgm:t>
    </dgm:pt>
    <dgm:pt modelId="{53AC4A92-FEC7-4F03-B119-15601672852C}" type="parTrans" cxnId="{98C5A848-363D-4D3E-BA7E-9D7912711DCB}">
      <dgm:prSet/>
      <dgm:spPr/>
      <dgm:t>
        <a:bodyPr/>
        <a:lstStyle/>
        <a:p>
          <a:endParaRPr lang="en-US"/>
        </a:p>
      </dgm:t>
    </dgm:pt>
    <dgm:pt modelId="{843B42BB-C431-4CE9-ABFA-CDEC4B8B7563}" type="sibTrans" cxnId="{98C5A848-363D-4D3E-BA7E-9D7912711DCB}">
      <dgm:prSet/>
      <dgm:spPr/>
      <dgm:t>
        <a:bodyPr/>
        <a:lstStyle/>
        <a:p>
          <a:endParaRPr lang="en-US"/>
        </a:p>
      </dgm:t>
    </dgm:pt>
    <dgm:pt modelId="{6D836A7F-06B2-4193-B70B-4361CD11542C}">
      <dgm:prSet phldrT="[Text]"/>
      <dgm:spPr/>
      <dgm:t>
        <a:bodyPr/>
        <a:lstStyle/>
        <a:p>
          <a:r>
            <a:rPr lang="en-US" dirty="0" smtClean="0"/>
            <a:t>ERP+FACTORY FLOOR</a:t>
          </a:r>
          <a:endParaRPr lang="en-US" dirty="0"/>
        </a:p>
      </dgm:t>
    </dgm:pt>
    <dgm:pt modelId="{8568F6E5-7B83-4A4A-B4B5-49FD0762DBE4}" type="parTrans" cxnId="{162C0975-DC26-48B4-9DED-1AC5654B9EBC}">
      <dgm:prSet/>
      <dgm:spPr/>
      <dgm:t>
        <a:bodyPr/>
        <a:lstStyle/>
        <a:p>
          <a:endParaRPr lang="en-US"/>
        </a:p>
      </dgm:t>
    </dgm:pt>
    <dgm:pt modelId="{B2A89845-98C4-45E2-8282-6BD2EECCD405}" type="sibTrans" cxnId="{162C0975-DC26-48B4-9DED-1AC5654B9EBC}">
      <dgm:prSet/>
      <dgm:spPr/>
      <dgm:t>
        <a:bodyPr/>
        <a:lstStyle/>
        <a:p>
          <a:endParaRPr lang="en-US"/>
        </a:p>
      </dgm:t>
    </dgm:pt>
    <dgm:pt modelId="{FB7B817F-B960-4139-A681-55332ED615F9}" type="pres">
      <dgm:prSet presAssocID="{D9AC7A55-8352-4473-B0C6-34B791EB8B46}" presName="CompostProcess" presStyleCnt="0">
        <dgm:presLayoutVars>
          <dgm:dir/>
          <dgm:resizeHandles val="exact"/>
        </dgm:presLayoutVars>
      </dgm:prSet>
      <dgm:spPr/>
    </dgm:pt>
    <dgm:pt modelId="{C20ED330-3CEC-40B9-92DC-A31FADEE2351}" type="pres">
      <dgm:prSet presAssocID="{D9AC7A55-8352-4473-B0C6-34B791EB8B46}" presName="arrow" presStyleLbl="bgShp" presStyleIdx="0" presStyleCnt="1"/>
      <dgm:spPr/>
    </dgm:pt>
    <dgm:pt modelId="{990186A5-F379-4BA6-9A74-3BC658C38F52}" type="pres">
      <dgm:prSet presAssocID="{D9AC7A55-8352-4473-B0C6-34B791EB8B46}" presName="linearProcess" presStyleCnt="0"/>
      <dgm:spPr/>
    </dgm:pt>
    <dgm:pt modelId="{7B9E5EE0-8A44-4753-A65F-A5367C1C7DA7}" type="pres">
      <dgm:prSet presAssocID="{C57C64C2-12B0-461A-A7E0-598A8E4B284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0639C-08A2-4E24-BB54-6579DD2A98B6}" type="pres">
      <dgm:prSet presAssocID="{4DD2B9EA-54AC-4306-BB60-41ED3F348CA4}" presName="sibTrans" presStyleCnt="0"/>
      <dgm:spPr/>
    </dgm:pt>
    <dgm:pt modelId="{5B39868A-E9D2-45EC-86E8-D0200BA9CD42}" type="pres">
      <dgm:prSet presAssocID="{F1D55917-A14C-498E-9216-51FEA0ACD4C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14D42-9307-47E0-9F8C-DDCFB56428D7}" type="pres">
      <dgm:prSet presAssocID="{843B42BB-C431-4CE9-ABFA-CDEC4B8B7563}" presName="sibTrans" presStyleCnt="0"/>
      <dgm:spPr/>
    </dgm:pt>
    <dgm:pt modelId="{49272BBF-41A3-4D7F-B42D-93A4EF084163}" type="pres">
      <dgm:prSet presAssocID="{6D836A7F-06B2-4193-B70B-4361CD11542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97A087-F7A4-43A8-9100-B98E338E6318}" type="presOf" srcId="{F1D55917-A14C-498E-9216-51FEA0ACD4C8}" destId="{5B39868A-E9D2-45EC-86E8-D0200BA9CD42}" srcOrd="0" destOrd="0" presId="urn:microsoft.com/office/officeart/2005/8/layout/hProcess9"/>
    <dgm:cxn modelId="{98C5A848-363D-4D3E-BA7E-9D7912711DCB}" srcId="{D9AC7A55-8352-4473-B0C6-34B791EB8B46}" destId="{F1D55917-A14C-498E-9216-51FEA0ACD4C8}" srcOrd="1" destOrd="0" parTransId="{53AC4A92-FEC7-4F03-B119-15601672852C}" sibTransId="{843B42BB-C431-4CE9-ABFA-CDEC4B8B7563}"/>
    <dgm:cxn modelId="{B92EAFEF-6576-45BC-AC8F-33CC31800825}" type="presOf" srcId="{C57C64C2-12B0-461A-A7E0-598A8E4B2843}" destId="{7B9E5EE0-8A44-4753-A65F-A5367C1C7DA7}" srcOrd="0" destOrd="0" presId="urn:microsoft.com/office/officeart/2005/8/layout/hProcess9"/>
    <dgm:cxn modelId="{7BD1FEEC-CE87-4A6E-A44E-CD18556EF810}" type="presOf" srcId="{D9AC7A55-8352-4473-B0C6-34B791EB8B46}" destId="{FB7B817F-B960-4139-A681-55332ED615F9}" srcOrd="0" destOrd="0" presId="urn:microsoft.com/office/officeart/2005/8/layout/hProcess9"/>
    <dgm:cxn modelId="{5122F876-067A-45B1-8E19-86EE5A90261A}" srcId="{D9AC7A55-8352-4473-B0C6-34B791EB8B46}" destId="{C57C64C2-12B0-461A-A7E0-598A8E4B2843}" srcOrd="0" destOrd="0" parTransId="{C0158066-D36E-4287-AD88-00B50A7AD5E4}" sibTransId="{4DD2B9EA-54AC-4306-BB60-41ED3F348CA4}"/>
    <dgm:cxn modelId="{162C0975-DC26-48B4-9DED-1AC5654B9EBC}" srcId="{D9AC7A55-8352-4473-B0C6-34B791EB8B46}" destId="{6D836A7F-06B2-4193-B70B-4361CD11542C}" srcOrd="2" destOrd="0" parTransId="{8568F6E5-7B83-4A4A-B4B5-49FD0762DBE4}" sibTransId="{B2A89845-98C4-45E2-8282-6BD2EECCD405}"/>
    <dgm:cxn modelId="{812C015C-40D4-4EEA-A41F-760926AD29F2}" type="presOf" srcId="{6D836A7F-06B2-4193-B70B-4361CD11542C}" destId="{49272BBF-41A3-4D7F-B42D-93A4EF084163}" srcOrd="0" destOrd="0" presId="urn:microsoft.com/office/officeart/2005/8/layout/hProcess9"/>
    <dgm:cxn modelId="{8287F245-FE5A-440A-A78F-101ECD1EDD44}" type="presParOf" srcId="{FB7B817F-B960-4139-A681-55332ED615F9}" destId="{C20ED330-3CEC-40B9-92DC-A31FADEE2351}" srcOrd="0" destOrd="0" presId="urn:microsoft.com/office/officeart/2005/8/layout/hProcess9"/>
    <dgm:cxn modelId="{7AF6BB6A-6D74-465C-BE4E-C25147B875E0}" type="presParOf" srcId="{FB7B817F-B960-4139-A681-55332ED615F9}" destId="{990186A5-F379-4BA6-9A74-3BC658C38F52}" srcOrd="1" destOrd="0" presId="urn:microsoft.com/office/officeart/2005/8/layout/hProcess9"/>
    <dgm:cxn modelId="{78996011-BC91-4817-92ED-95E572727C4F}" type="presParOf" srcId="{990186A5-F379-4BA6-9A74-3BC658C38F52}" destId="{7B9E5EE0-8A44-4753-A65F-A5367C1C7DA7}" srcOrd="0" destOrd="0" presId="urn:microsoft.com/office/officeart/2005/8/layout/hProcess9"/>
    <dgm:cxn modelId="{8631E90D-B027-4D2C-8839-4FBE21ED9444}" type="presParOf" srcId="{990186A5-F379-4BA6-9A74-3BC658C38F52}" destId="{5610639C-08A2-4E24-BB54-6579DD2A98B6}" srcOrd="1" destOrd="0" presId="urn:microsoft.com/office/officeart/2005/8/layout/hProcess9"/>
    <dgm:cxn modelId="{BA9F9C4C-F41E-48CB-9D9C-6E3888286C10}" type="presParOf" srcId="{990186A5-F379-4BA6-9A74-3BC658C38F52}" destId="{5B39868A-E9D2-45EC-86E8-D0200BA9CD42}" srcOrd="2" destOrd="0" presId="urn:microsoft.com/office/officeart/2005/8/layout/hProcess9"/>
    <dgm:cxn modelId="{E32D2909-D1AB-4991-A512-AC95400867E2}" type="presParOf" srcId="{990186A5-F379-4BA6-9A74-3BC658C38F52}" destId="{4A314D42-9307-47E0-9F8C-DDCFB56428D7}" srcOrd="3" destOrd="0" presId="urn:microsoft.com/office/officeart/2005/8/layout/hProcess9"/>
    <dgm:cxn modelId="{2548B234-84BE-4AC7-A472-E6D93CF644E4}" type="presParOf" srcId="{990186A5-F379-4BA6-9A74-3BC658C38F52}" destId="{49272BBF-41A3-4D7F-B42D-93A4EF08416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ED330-3CEC-40B9-92DC-A31FADEE2351}">
      <dsp:nvSpPr>
        <dsp:cNvPr id="0" name=""/>
        <dsp:cNvSpPr/>
      </dsp:nvSpPr>
      <dsp:spPr>
        <a:xfrm>
          <a:off x="476130" y="0"/>
          <a:ext cx="5396151" cy="3881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E5EE0-8A44-4753-A65F-A5367C1C7DA7}">
      <dsp:nvSpPr>
        <dsp:cNvPr id="0" name=""/>
        <dsp:cNvSpPr/>
      </dsp:nvSpPr>
      <dsp:spPr>
        <a:xfrm>
          <a:off x="6819" y="1164431"/>
          <a:ext cx="2043395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ERP</a:t>
          </a:r>
          <a:endParaRPr lang="en-US" sz="2200" kern="1200" dirty="0"/>
        </a:p>
      </dsp:txBody>
      <dsp:txXfrm>
        <a:off x="82609" y="1240221"/>
        <a:ext cx="1891815" cy="1400994"/>
      </dsp:txXfrm>
    </dsp:sp>
    <dsp:sp modelId="{5B39868A-E9D2-45EC-86E8-D0200BA9CD42}">
      <dsp:nvSpPr>
        <dsp:cNvPr id="0" name=""/>
        <dsp:cNvSpPr/>
      </dsp:nvSpPr>
      <dsp:spPr>
        <a:xfrm>
          <a:off x="2152508" y="1164431"/>
          <a:ext cx="2043395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FACTORY FLOOR</a:t>
          </a:r>
          <a:endParaRPr lang="en-US" sz="2200" kern="1200" dirty="0"/>
        </a:p>
      </dsp:txBody>
      <dsp:txXfrm>
        <a:off x="2228298" y="1240221"/>
        <a:ext cx="1891815" cy="1400994"/>
      </dsp:txXfrm>
    </dsp:sp>
    <dsp:sp modelId="{49272BBF-41A3-4D7F-B42D-93A4EF084163}">
      <dsp:nvSpPr>
        <dsp:cNvPr id="0" name=""/>
        <dsp:cNvSpPr/>
      </dsp:nvSpPr>
      <dsp:spPr>
        <a:xfrm>
          <a:off x="4298197" y="1164431"/>
          <a:ext cx="2043395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ERP+FACTORY FLOOR</a:t>
          </a:r>
          <a:endParaRPr lang="en-US" sz="2200" kern="1200" dirty="0"/>
        </a:p>
      </dsp:txBody>
      <dsp:txXfrm>
        <a:off x="4373987" y="1240221"/>
        <a:ext cx="1891815" cy="140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69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9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7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7217-A601-AD47-AD24-9E9616B61082}" type="datetimeFigureOut">
              <a:rPr lang="en-US" smtClean="0"/>
              <a:t>22/01/16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BF8575-5C46-7F48-A306-00A19705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PELASER TRACING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SOLUTION</a:t>
            </a:r>
          </a:p>
          <a:p>
            <a:r>
              <a:rPr lang="en-US" dirty="0" smtClean="0"/>
              <a:t>POWERED BY -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3" y="539496"/>
            <a:ext cx="8447469" cy="44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Papers with critical </a:t>
            </a:r>
            <a:r>
              <a:rPr lang="en-US" dirty="0" smtClean="0"/>
              <a:t>information.</a:t>
            </a:r>
            <a:endParaRPr lang="en-US" dirty="0" smtClean="0"/>
          </a:p>
          <a:p>
            <a:r>
              <a:rPr lang="en-US" dirty="0" smtClean="0"/>
              <a:t>Work flow is more </a:t>
            </a:r>
            <a:r>
              <a:rPr lang="en-US" dirty="0" smtClean="0"/>
              <a:t>optimized.</a:t>
            </a:r>
            <a:endParaRPr lang="en-US" dirty="0" smtClean="0"/>
          </a:p>
          <a:p>
            <a:r>
              <a:rPr lang="en-US" dirty="0" smtClean="0"/>
              <a:t>Possible to manage the factory floor from ERP </a:t>
            </a:r>
            <a:r>
              <a:rPr lang="en-US" dirty="0" smtClean="0"/>
              <a:t>level.</a:t>
            </a:r>
            <a:endParaRPr lang="en-US" dirty="0" smtClean="0"/>
          </a:p>
          <a:p>
            <a:r>
              <a:rPr lang="en-US" dirty="0" smtClean="0"/>
              <a:t>Reducing the wastage and </a:t>
            </a:r>
            <a:r>
              <a:rPr lang="en-US" smtClean="0"/>
              <a:t>avoiding missing </a:t>
            </a:r>
            <a:r>
              <a:rPr lang="en-US" dirty="0" smtClean="0"/>
              <a:t>of any  products. </a:t>
            </a:r>
          </a:p>
        </p:txBody>
      </p:sp>
    </p:spTree>
    <p:extLst>
      <p:ext uri="{BB962C8B-B14F-4D97-AF65-F5344CB8AC3E}">
        <p14:creationId xmlns:p14="http://schemas.microsoft.com/office/powerpoint/2010/main" val="16465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101" y="2088442"/>
            <a:ext cx="2667722" cy="264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4400" y="5188057"/>
            <a:ext cx="1389720" cy="38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Pallet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3809" y="303954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Order 1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88209" y="2668115"/>
            <a:ext cx="1162095" cy="742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88209" y="3383221"/>
            <a:ext cx="1389722" cy="4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8209" y="3431148"/>
            <a:ext cx="1162095" cy="978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0304" y="2427432"/>
            <a:ext cx="16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7931" y="3211083"/>
            <a:ext cx="118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2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50304" y="4241506"/>
            <a:ext cx="97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3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51285" y="50203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053" y="2088442"/>
            <a:ext cx="1972860" cy="1841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11190" y="2088442"/>
            <a:ext cx="2008802" cy="1841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08768" y="2364780"/>
            <a:ext cx="1162095" cy="742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08768" y="3052129"/>
            <a:ext cx="1389722" cy="4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10865" y="3107643"/>
            <a:ext cx="1162095" cy="978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4368" y="255019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Order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7123" y="259492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Order1</a:t>
            </a:r>
            <a:r>
              <a:rPr lang="en-US" dirty="0" smtClean="0"/>
              <a:t>It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38944" y="2223497"/>
            <a:ext cx="1162095" cy="742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21523" y="2918433"/>
            <a:ext cx="1389722" cy="4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54818" y="2975543"/>
            <a:ext cx="1162095" cy="978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72960" y="2225597"/>
            <a:ext cx="78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98490" y="2867463"/>
            <a:ext cx="78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72960" y="3953644"/>
            <a:ext cx="78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Item 3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901039" y="2102172"/>
            <a:ext cx="78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11245" y="2744453"/>
            <a:ext cx="78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01039" y="3745317"/>
            <a:ext cx="78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Item 6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47413" y="4430518"/>
            <a:ext cx="88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Pallet 1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02130" y="4430518"/>
            <a:ext cx="881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Pallet 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5123836"/>
            <a:ext cx="8831829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“I want to know where is Order number 25502?”</a:t>
            </a:r>
            <a:endParaRPr lang="en-US" sz="3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1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57" y="47832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"/>
                <a:cs typeface="Times"/>
              </a:rPr>
              <a:t>“Where is pallet number 45?”</a:t>
            </a:r>
            <a:endParaRPr lang="en-US" sz="3600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0113" y="1621326"/>
            <a:ext cx="6613152" cy="39261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7868" y="5823084"/>
            <a:ext cx="19887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Floor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0114" y="2384349"/>
            <a:ext cx="1964776" cy="2072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for shipping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1154" y="2392969"/>
            <a:ext cx="2048640" cy="2072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area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7518" y="2384349"/>
            <a:ext cx="2048640" cy="2072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875" y="1728992"/>
            <a:ext cx="2667722" cy="264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91386" y="1728992"/>
            <a:ext cx="2667722" cy="264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8939" y="1995816"/>
            <a:ext cx="2079291" cy="193416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Order 1</a:t>
            </a:r>
          </a:p>
        </p:txBody>
      </p:sp>
      <p:pic>
        <p:nvPicPr>
          <p:cNvPr id="8" name="Picture 7" descr="Q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5" y="3226324"/>
            <a:ext cx="703659" cy="703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3366" y="4996350"/>
            <a:ext cx="1389720" cy="38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Pallet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2566" y="4978538"/>
            <a:ext cx="1389720" cy="38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Pallet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6395" y="474530"/>
            <a:ext cx="6661073" cy="87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UPDATING THE DATABASE WHENEVER CHANGES OCCUR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875" y="1728992"/>
            <a:ext cx="2667722" cy="264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91386" y="1728992"/>
            <a:ext cx="2667722" cy="264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56397" y="1995816"/>
            <a:ext cx="2079291" cy="193416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Order 1</a:t>
            </a:r>
          </a:p>
        </p:txBody>
      </p:sp>
      <p:pic>
        <p:nvPicPr>
          <p:cNvPr id="8" name="Picture 7" descr="Q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08" y="3226324"/>
            <a:ext cx="703659" cy="703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3366" y="4996350"/>
            <a:ext cx="1389720" cy="38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Pallet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2566" y="4978538"/>
            <a:ext cx="1389720" cy="38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056001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3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Postgres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</a:p>
          <a:p>
            <a:r>
              <a:rPr lang="en-US" dirty="0" err="1" smtClean="0"/>
              <a:t>Javasript</a:t>
            </a:r>
            <a:endParaRPr lang="en-US" dirty="0" smtClean="0"/>
          </a:p>
          <a:p>
            <a:r>
              <a:rPr lang="en-US" dirty="0" smtClean="0"/>
              <a:t>Hibernate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51" y="1538798"/>
            <a:ext cx="6347714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Order info</a:t>
            </a:r>
          </a:p>
          <a:p>
            <a:r>
              <a:rPr lang="en-US" dirty="0" smtClean="0"/>
              <a:t>Pallet info</a:t>
            </a:r>
          </a:p>
          <a:p>
            <a:r>
              <a:rPr lang="en-US" dirty="0" smtClean="0"/>
              <a:t>Item info</a:t>
            </a:r>
            <a:endParaRPr lang="en-US" dirty="0"/>
          </a:p>
          <a:p>
            <a:r>
              <a:rPr lang="en-US" dirty="0" smtClean="0"/>
              <a:t>Production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144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</vt:lpstr>
      <vt:lpstr>Trebuchet MS</vt:lpstr>
      <vt:lpstr>Wingdings 3</vt:lpstr>
      <vt:lpstr>Facet</vt:lpstr>
      <vt:lpstr>PELASER TRACING SYSTEM</vt:lpstr>
      <vt:lpstr>EXISTING SYSTEM </vt:lpstr>
      <vt:lpstr>“I want to know where is Order number 25502?”</vt:lpstr>
      <vt:lpstr>“Where is pallet number 45?”</vt:lpstr>
      <vt:lpstr>PowerPoint Presentation</vt:lpstr>
      <vt:lpstr>OUR SOLUTION</vt:lpstr>
      <vt:lpstr>IMPLEMENTATION</vt:lpstr>
      <vt:lpstr>Back-End</vt:lpstr>
      <vt:lpstr>INFO SYSTEM </vt:lpstr>
      <vt:lpstr>PowerPoint Presentation</vt:lpstr>
      <vt:lpstr>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The Sang</dc:creator>
  <cp:lastModifiedBy>Rajesh Raveendran</cp:lastModifiedBy>
  <cp:revision>21</cp:revision>
  <dcterms:created xsi:type="dcterms:W3CDTF">2016-01-16T11:04:22Z</dcterms:created>
  <dcterms:modified xsi:type="dcterms:W3CDTF">2016-01-22T13:55:42Z</dcterms:modified>
</cp:coreProperties>
</file>