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6"/>
  </p:notesMasterIdLst>
  <p:sldIdLst>
    <p:sldId id="256" r:id="rId2"/>
    <p:sldId id="257" r:id="rId3"/>
    <p:sldId id="258" r:id="rId4"/>
    <p:sldId id="259" r:id="rId5"/>
  </p:sldIdLst>
  <p:sldSz cx="12192000" cy="6858000"/>
  <p:notesSz cx="6858000" cy="9144000"/>
  <p:embeddedFontLst>
    <p:embeddedFont>
      <p:font typeface="Calibri" panose="020F0502020204030204" pitchFamily="34" charset="0"/>
      <p:regular r:id="rId7"/>
      <p:bold r:id="rId8"/>
      <p:italic r:id="rId9"/>
      <p:boldItalic r:id="rId10"/>
    </p:embeddedFont>
    <p:embeddedFont>
      <p:font typeface="Franklin Gothic" panose="020B0604020202020204" charset="0"/>
      <p:regular r:id="rId11"/>
      <p:bold r:id="rId12"/>
      <p:italic r:id="rId13"/>
      <p:boldItalic r:id="rId14"/>
    </p:embeddedFont>
    <p:embeddedFont>
      <p:font typeface="Libre Franklin" pitchFamily="2" charset="0"/>
      <p:regular r:id="rId15"/>
      <p:bold r:id="rId16"/>
      <p:italic r:id="rId17"/>
      <p:boldItalic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0" roundtripDataSignature="AMtx7mi1sBDdHb2XsYteFNPHBFMUQvu/s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95"/>
  </p:normalViewPr>
  <p:slideViewPr>
    <p:cSldViewPr snapToGrid="0">
      <p:cViewPr varScale="1">
        <p:scale>
          <a:sx n="78" d="100"/>
          <a:sy n="78" d="100"/>
        </p:scale>
        <p:origin x="85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2.fntdata"/><Relationship Id="rId13" Type="http://schemas.openxmlformats.org/officeDocument/2006/relationships/font" Target="fonts/font7.fntdata"/><Relationship Id="rId18" Type="http://schemas.openxmlformats.org/officeDocument/2006/relationships/font" Target="fonts/font12.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font" Target="fonts/font1.fntdata"/><Relationship Id="rId12" Type="http://schemas.openxmlformats.org/officeDocument/2006/relationships/font" Target="fonts/font6.fntdata"/><Relationship Id="rId17" Type="http://schemas.openxmlformats.org/officeDocument/2006/relationships/font" Target="fonts/font11.fntdata"/><Relationship Id="rId2" Type="http://schemas.openxmlformats.org/officeDocument/2006/relationships/slide" Target="slides/slide1.xml"/><Relationship Id="rId16" Type="http://schemas.openxmlformats.org/officeDocument/2006/relationships/font" Target="fonts/font10.fntdata"/><Relationship Id="rId20"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font" Target="fonts/font5.fntdata"/><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9.fntdata"/><Relationship Id="rId23" Type="http://schemas.openxmlformats.org/officeDocument/2006/relationships/theme" Target="theme/theme1.xml"/><Relationship Id="rId10"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font" Target="fonts/font3.fntdata"/><Relationship Id="rId14" Type="http://schemas.openxmlformats.org/officeDocument/2006/relationships/font" Target="fonts/font8.fntdata"/><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8" name="Google Shape;208;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15" name="Google Shape;215;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5" name="Google Shape;22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5" name="Google Shape;235;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p:cSld name="Title">
    <p:bg>
      <p:bgPr>
        <a:solidFill>
          <a:schemeClr val="lt1"/>
        </a:solidFill>
        <a:effectLst/>
      </p:bgPr>
    </p:bg>
    <p:spTree>
      <p:nvGrpSpPr>
        <p:cNvPr id="1" name="Shape 15"/>
        <p:cNvGrpSpPr/>
        <p:nvPr/>
      </p:nvGrpSpPr>
      <p:grpSpPr>
        <a:xfrm>
          <a:off x="0" y="0"/>
          <a:ext cx="0" cy="0"/>
          <a:chOff x="0" y="0"/>
          <a:chExt cx="0" cy="0"/>
        </a:xfrm>
      </p:grpSpPr>
      <p:sp>
        <p:nvSpPr>
          <p:cNvPr id="16" name="Google Shape;16;p7"/>
          <p:cNvSpPr txBox="1">
            <a:spLocks noGrp="1"/>
          </p:cNvSpPr>
          <p:nvPr>
            <p:ph type="ctrTitle"/>
          </p:nvPr>
        </p:nvSpPr>
        <p:spPr>
          <a:xfrm>
            <a:off x="6367054" y="2116182"/>
            <a:ext cx="5491571" cy="1514019"/>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dk1"/>
              </a:buClr>
              <a:buSzPts val="6000"/>
              <a:buFont typeface="Franklin Gothic"/>
              <a:buNone/>
              <a:defRPr sz="60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grpSp>
        <p:nvGrpSpPr>
          <p:cNvPr id="17" name="Google Shape;17;p7"/>
          <p:cNvGrpSpPr/>
          <p:nvPr/>
        </p:nvGrpSpPr>
        <p:grpSpPr>
          <a:xfrm>
            <a:off x="1" y="758752"/>
            <a:ext cx="6099248" cy="6099248"/>
            <a:chOff x="0" y="12289"/>
            <a:chExt cx="3550" cy="3551"/>
          </a:xfrm>
        </p:grpSpPr>
        <p:sp>
          <p:nvSpPr>
            <p:cNvPr id="18" name="Google Shape;18;p7"/>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9" name="Google Shape;19;p7"/>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20" name="Google Shape;20;p7"/>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21" name="Google Shape;21;p7"/>
          <p:cNvSpPr txBox="1">
            <a:spLocks noGrp="1"/>
          </p:cNvSpPr>
          <p:nvPr>
            <p:ph type="body" idx="1"/>
          </p:nvPr>
        </p:nvSpPr>
        <p:spPr>
          <a:xfrm>
            <a:off x="6367055" y="4549553"/>
            <a:ext cx="5491570" cy="9533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2"/>
              </a:buClr>
              <a:buSzPts val="1800"/>
              <a:buNone/>
              <a:defRPr sz="1800" b="0" i="0">
                <a:solidFill>
                  <a:schemeClr val="lt2"/>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22" name="Google Shape;22;p7"/>
          <p:cNvCxnSpPr/>
          <p:nvPr/>
        </p:nvCxnSpPr>
        <p:spPr>
          <a:xfrm>
            <a:off x="5839833" y="5784349"/>
            <a:ext cx="2133600" cy="3992"/>
          </a:xfrm>
          <a:prstGeom prst="straightConnector1">
            <a:avLst/>
          </a:prstGeom>
          <a:noFill/>
          <a:ln w="101600" cap="flat" cmpd="sng">
            <a:solidFill>
              <a:schemeClr val="lt2"/>
            </a:solidFill>
            <a:prstDash val="solid"/>
            <a:miter lim="800000"/>
            <a:headEnd type="none" w="sm" len="sm"/>
            <a:tailEnd type="none" w="sm" len="sm"/>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meline ">
  <p:cSld name="Timeline ">
    <p:bg>
      <p:bgPr>
        <a:solidFill>
          <a:schemeClr val="lt1"/>
        </a:solidFill>
        <a:effectLst/>
      </p:bgPr>
    </p:bg>
    <p:spTree>
      <p:nvGrpSpPr>
        <p:cNvPr id="1" name="Shape 141"/>
        <p:cNvGrpSpPr/>
        <p:nvPr/>
      </p:nvGrpSpPr>
      <p:grpSpPr>
        <a:xfrm>
          <a:off x="0" y="0"/>
          <a:ext cx="0" cy="0"/>
          <a:chOff x="0" y="0"/>
          <a:chExt cx="0" cy="0"/>
        </a:xfrm>
      </p:grpSpPr>
      <p:cxnSp>
        <p:nvCxnSpPr>
          <p:cNvPr id="142" name="Google Shape;142;p16"/>
          <p:cNvCxnSpPr/>
          <p:nvPr/>
        </p:nvCxnSpPr>
        <p:spPr>
          <a:xfrm flipH="1">
            <a:off x="1045959" y="2213783"/>
            <a:ext cx="2136" cy="1828800"/>
          </a:xfrm>
          <a:prstGeom prst="straightConnector1">
            <a:avLst/>
          </a:prstGeom>
          <a:noFill/>
          <a:ln w="165100" cap="flat" cmpd="sng">
            <a:solidFill>
              <a:schemeClr val="accent6"/>
            </a:solidFill>
            <a:prstDash val="solid"/>
            <a:miter lim="800000"/>
            <a:headEnd type="none" w="sm" len="sm"/>
            <a:tailEnd type="none" w="sm" len="sm"/>
          </a:ln>
        </p:spPr>
      </p:cxnSp>
      <p:cxnSp>
        <p:nvCxnSpPr>
          <p:cNvPr id="143" name="Google Shape;143;p16"/>
          <p:cNvCxnSpPr/>
          <p:nvPr/>
        </p:nvCxnSpPr>
        <p:spPr>
          <a:xfrm flipH="1">
            <a:off x="6180493" y="2213783"/>
            <a:ext cx="11102" cy="1828800"/>
          </a:xfrm>
          <a:prstGeom prst="straightConnector1">
            <a:avLst/>
          </a:prstGeom>
          <a:noFill/>
          <a:ln w="165100" cap="flat" cmpd="sng">
            <a:solidFill>
              <a:schemeClr val="accent6"/>
            </a:solidFill>
            <a:prstDash val="solid"/>
            <a:miter lim="800000"/>
            <a:headEnd type="none" w="sm" len="sm"/>
            <a:tailEnd type="none" w="sm" len="sm"/>
          </a:ln>
        </p:spPr>
      </p:cxnSp>
      <p:cxnSp>
        <p:nvCxnSpPr>
          <p:cNvPr id="144" name="Google Shape;144;p16"/>
          <p:cNvCxnSpPr/>
          <p:nvPr/>
        </p:nvCxnSpPr>
        <p:spPr>
          <a:xfrm flipH="1">
            <a:off x="8745623" y="3904712"/>
            <a:ext cx="2136" cy="1828800"/>
          </a:xfrm>
          <a:prstGeom prst="straightConnector1">
            <a:avLst/>
          </a:prstGeom>
          <a:noFill/>
          <a:ln w="165100" cap="flat" cmpd="sng">
            <a:solidFill>
              <a:schemeClr val="accent6"/>
            </a:solidFill>
            <a:prstDash val="solid"/>
            <a:miter lim="800000"/>
            <a:headEnd type="none" w="sm" len="sm"/>
            <a:tailEnd type="none" w="sm" len="sm"/>
          </a:ln>
        </p:spPr>
      </p:cxnSp>
      <p:cxnSp>
        <p:nvCxnSpPr>
          <p:cNvPr id="145" name="Google Shape;145;p16"/>
          <p:cNvCxnSpPr/>
          <p:nvPr/>
        </p:nvCxnSpPr>
        <p:spPr>
          <a:xfrm flipH="1">
            <a:off x="3611089" y="3895941"/>
            <a:ext cx="2136" cy="1828800"/>
          </a:xfrm>
          <a:prstGeom prst="straightConnector1">
            <a:avLst/>
          </a:prstGeom>
          <a:noFill/>
          <a:ln w="165100" cap="flat" cmpd="sng">
            <a:solidFill>
              <a:schemeClr val="accent6"/>
            </a:solidFill>
            <a:prstDash val="solid"/>
            <a:miter lim="800000"/>
            <a:headEnd type="none" w="sm" len="sm"/>
            <a:tailEnd type="none" w="sm" len="sm"/>
          </a:ln>
        </p:spPr>
      </p:cxnSp>
      <p:sp>
        <p:nvSpPr>
          <p:cNvPr id="146" name="Google Shape;146;p16"/>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7" name="Google Shape;147;p16"/>
          <p:cNvSpPr txBox="1">
            <a:spLocks noGrp="1"/>
          </p:cNvSpPr>
          <p:nvPr>
            <p:ph type="body" idx="1"/>
          </p:nvPr>
        </p:nvSpPr>
        <p:spPr>
          <a:xfrm>
            <a:off x="1296955" y="2934856"/>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48" name="Google Shape;148;p16"/>
          <p:cNvSpPr txBox="1">
            <a:spLocks noGrp="1"/>
          </p:cNvSpPr>
          <p:nvPr>
            <p:ph type="body" idx="2"/>
          </p:nvPr>
        </p:nvSpPr>
        <p:spPr>
          <a:xfrm>
            <a:off x="1296955" y="2568686"/>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49" name="Google Shape;149;p16"/>
          <p:cNvSpPr txBox="1">
            <a:spLocks noGrp="1"/>
          </p:cNvSpPr>
          <p:nvPr>
            <p:ph type="body" idx="3"/>
          </p:nvPr>
        </p:nvSpPr>
        <p:spPr>
          <a:xfrm>
            <a:off x="3897799" y="5087328"/>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0" name="Google Shape;150;p16"/>
          <p:cNvSpPr txBox="1">
            <a:spLocks noGrp="1"/>
          </p:cNvSpPr>
          <p:nvPr>
            <p:ph type="body" idx="4"/>
          </p:nvPr>
        </p:nvSpPr>
        <p:spPr>
          <a:xfrm>
            <a:off x="3897799" y="4701908"/>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1" name="Google Shape;151;p16"/>
          <p:cNvSpPr txBox="1">
            <a:spLocks noGrp="1"/>
          </p:cNvSpPr>
          <p:nvPr>
            <p:ph type="body" idx="5"/>
          </p:nvPr>
        </p:nvSpPr>
        <p:spPr>
          <a:xfrm>
            <a:off x="9001711" y="5087328"/>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2" name="Google Shape;152;p16"/>
          <p:cNvSpPr txBox="1">
            <a:spLocks noGrp="1"/>
          </p:cNvSpPr>
          <p:nvPr>
            <p:ph type="body" idx="6"/>
          </p:nvPr>
        </p:nvSpPr>
        <p:spPr>
          <a:xfrm>
            <a:off x="9001711" y="4701908"/>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3" name="Google Shape;153;p16"/>
          <p:cNvSpPr txBox="1">
            <a:spLocks noGrp="1"/>
          </p:cNvSpPr>
          <p:nvPr>
            <p:ph type="body" idx="7"/>
          </p:nvPr>
        </p:nvSpPr>
        <p:spPr>
          <a:xfrm>
            <a:off x="6438143" y="2934856"/>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4" name="Google Shape;154;p16"/>
          <p:cNvSpPr txBox="1">
            <a:spLocks noGrp="1"/>
          </p:cNvSpPr>
          <p:nvPr>
            <p:ph type="body" idx="8"/>
          </p:nvPr>
        </p:nvSpPr>
        <p:spPr>
          <a:xfrm>
            <a:off x="6438143" y="2568686"/>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155" name="Google Shape;155;p16"/>
          <p:cNvCxnSpPr/>
          <p:nvPr/>
        </p:nvCxnSpPr>
        <p:spPr>
          <a:xfrm>
            <a:off x="967689" y="3968780"/>
            <a:ext cx="10275477" cy="0"/>
          </a:xfrm>
          <a:prstGeom prst="straightConnector1">
            <a:avLst/>
          </a:prstGeom>
          <a:noFill/>
          <a:ln w="165100" cap="flat" cmpd="sng">
            <a:solidFill>
              <a:schemeClr val="accent3"/>
            </a:solidFill>
            <a:prstDash val="solid"/>
            <a:miter lim="800000"/>
            <a:headEnd type="none" w="sm" len="sm"/>
            <a:tailEnd type="none" w="sm" len="sm"/>
          </a:ln>
        </p:spPr>
      </p:cxnSp>
      <p:sp>
        <p:nvSpPr>
          <p:cNvPr id="156" name="Google Shape;156;p16"/>
          <p:cNvSpPr/>
          <p:nvPr/>
        </p:nvSpPr>
        <p:spPr>
          <a:xfrm>
            <a:off x="964323" y="3883241"/>
            <a:ext cx="163271" cy="163271"/>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57" name="Google Shape;157;p16"/>
          <p:cNvSpPr/>
          <p:nvPr/>
        </p:nvSpPr>
        <p:spPr>
          <a:xfrm>
            <a:off x="3531590" y="3892012"/>
            <a:ext cx="163271" cy="163271"/>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58" name="Google Shape;158;p16"/>
          <p:cNvSpPr/>
          <p:nvPr/>
        </p:nvSpPr>
        <p:spPr>
          <a:xfrm>
            <a:off x="6098857" y="3883241"/>
            <a:ext cx="163271" cy="163271"/>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59" name="Google Shape;159;p16"/>
          <p:cNvSpPr/>
          <p:nvPr/>
        </p:nvSpPr>
        <p:spPr>
          <a:xfrm>
            <a:off x="8666124" y="3892012"/>
            <a:ext cx="163271" cy="163271"/>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60" name="Google Shape;160;p16"/>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1" name="Google Shape;161;p16"/>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2" name="Google Shape;162;p16"/>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3768">
          <p15:clr>
            <a:srgbClr val="FBAE40"/>
          </p15:clr>
        </p15:guide>
        <p15:guide id="9" orient="horz" pos="552">
          <p15:clr>
            <a:srgbClr val="FBAE40"/>
          </p15:clr>
        </p15:guide>
        <p15:guide id="10" orient="horz" pos="1512">
          <p15:clr>
            <a:srgbClr val="FBAE40"/>
          </p15:clr>
        </p15:guide>
        <p15:guide id="11" orient="horz" pos="2832">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2 Col">
  <p:cSld name="2 Col">
    <p:bg>
      <p:bgPr>
        <a:solidFill>
          <a:schemeClr val="lt1"/>
        </a:solidFill>
        <a:effectLst/>
      </p:bgPr>
    </p:bg>
    <p:spTree>
      <p:nvGrpSpPr>
        <p:cNvPr id="1" name="Shape 163"/>
        <p:cNvGrpSpPr/>
        <p:nvPr/>
      </p:nvGrpSpPr>
      <p:grpSpPr>
        <a:xfrm>
          <a:off x="0" y="0"/>
          <a:ext cx="0" cy="0"/>
          <a:chOff x="0" y="0"/>
          <a:chExt cx="0" cy="0"/>
        </a:xfrm>
      </p:grpSpPr>
      <p:grpSp>
        <p:nvGrpSpPr>
          <p:cNvPr id="164" name="Google Shape;164;p17"/>
          <p:cNvGrpSpPr/>
          <p:nvPr/>
        </p:nvGrpSpPr>
        <p:grpSpPr>
          <a:xfrm rot="5400000" flipH="1">
            <a:off x="0" y="3900132"/>
            <a:ext cx="2959226" cy="2959226"/>
            <a:chOff x="0" y="12289"/>
            <a:chExt cx="3550" cy="3551"/>
          </a:xfrm>
        </p:grpSpPr>
        <p:sp>
          <p:nvSpPr>
            <p:cNvPr id="165" name="Google Shape;165;p17"/>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66" name="Google Shape;166;p17"/>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67" name="Google Shape;167;p17"/>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168" name="Google Shape;168;p17"/>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169" name="Google Shape;169;p17"/>
          <p:cNvCxnSpPr/>
          <p:nvPr/>
        </p:nvCxnSpPr>
        <p:spPr>
          <a:xfrm>
            <a:off x="9525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170" name="Google Shape;170;p17"/>
          <p:cNvSpPr txBox="1">
            <a:spLocks noGrp="1"/>
          </p:cNvSpPr>
          <p:nvPr>
            <p:ph type="body" idx="1"/>
          </p:nvPr>
        </p:nvSpPr>
        <p:spPr>
          <a:xfrm>
            <a:off x="964023" y="2300984"/>
            <a:ext cx="4827178"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71" name="Google Shape;171;p17"/>
          <p:cNvSpPr txBox="1">
            <a:spLocks noGrp="1"/>
          </p:cNvSpPr>
          <p:nvPr>
            <p:ph type="body" idx="2"/>
          </p:nvPr>
        </p:nvSpPr>
        <p:spPr>
          <a:xfrm>
            <a:off x="6362700" y="2300984"/>
            <a:ext cx="4764829"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72" name="Google Shape;172;p17"/>
          <p:cNvSpPr txBox="1">
            <a:spLocks noGrp="1"/>
          </p:cNvSpPr>
          <p:nvPr>
            <p:ph type="body" idx="3"/>
          </p:nvPr>
        </p:nvSpPr>
        <p:spPr>
          <a:xfrm>
            <a:off x="964023" y="2799146"/>
            <a:ext cx="4827178"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73" name="Google Shape;173;p17"/>
          <p:cNvSpPr txBox="1">
            <a:spLocks noGrp="1"/>
          </p:cNvSpPr>
          <p:nvPr>
            <p:ph type="body" idx="4"/>
          </p:nvPr>
        </p:nvSpPr>
        <p:spPr>
          <a:xfrm>
            <a:off x="6362700" y="2799146"/>
            <a:ext cx="4756241"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174" name="Google Shape;174;p17"/>
          <p:cNvCxnSpPr/>
          <p:nvPr/>
        </p:nvCxnSpPr>
        <p:spPr>
          <a:xfrm>
            <a:off x="63627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175" name="Google Shape;175;p17"/>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6" name="Google Shape;176;p17"/>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7" name="Google Shape;177;p17"/>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3 col">
  <p:cSld name="3 col">
    <p:bg>
      <p:bgPr>
        <a:solidFill>
          <a:schemeClr val="lt1"/>
        </a:solidFill>
        <a:effectLst/>
      </p:bgPr>
    </p:bg>
    <p:spTree>
      <p:nvGrpSpPr>
        <p:cNvPr id="1" name="Shape 178"/>
        <p:cNvGrpSpPr/>
        <p:nvPr/>
      </p:nvGrpSpPr>
      <p:grpSpPr>
        <a:xfrm>
          <a:off x="0" y="0"/>
          <a:ext cx="0" cy="0"/>
          <a:chOff x="0" y="0"/>
          <a:chExt cx="0" cy="0"/>
        </a:xfrm>
      </p:grpSpPr>
      <p:grpSp>
        <p:nvGrpSpPr>
          <p:cNvPr id="179" name="Google Shape;179;p18"/>
          <p:cNvGrpSpPr/>
          <p:nvPr/>
        </p:nvGrpSpPr>
        <p:grpSpPr>
          <a:xfrm rot="5400000" flipH="1">
            <a:off x="0" y="3900132"/>
            <a:ext cx="2959226" cy="2959226"/>
            <a:chOff x="0" y="12289"/>
            <a:chExt cx="3550" cy="3551"/>
          </a:xfrm>
        </p:grpSpPr>
        <p:sp>
          <p:nvSpPr>
            <p:cNvPr id="180" name="Google Shape;180;p18"/>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81" name="Google Shape;181;p18"/>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82" name="Google Shape;182;p18"/>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183" name="Google Shape;183;p18"/>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184" name="Google Shape;184;p18"/>
          <p:cNvCxnSpPr/>
          <p:nvPr/>
        </p:nvCxnSpPr>
        <p:spPr>
          <a:xfrm>
            <a:off x="9525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185" name="Google Shape;185;p18"/>
          <p:cNvSpPr txBox="1">
            <a:spLocks noGrp="1"/>
          </p:cNvSpPr>
          <p:nvPr>
            <p:ph type="body" idx="1"/>
          </p:nvPr>
        </p:nvSpPr>
        <p:spPr>
          <a:xfrm>
            <a:off x="952500" y="2300156"/>
            <a:ext cx="3036477"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86" name="Google Shape;186;p18"/>
          <p:cNvSpPr txBox="1">
            <a:spLocks noGrp="1"/>
          </p:cNvSpPr>
          <p:nvPr>
            <p:ph type="body" idx="2"/>
          </p:nvPr>
        </p:nvSpPr>
        <p:spPr>
          <a:xfrm>
            <a:off x="952500" y="2799146"/>
            <a:ext cx="3036477"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87" name="Google Shape;187;p18"/>
          <p:cNvSpPr txBox="1">
            <a:spLocks noGrp="1"/>
          </p:cNvSpPr>
          <p:nvPr>
            <p:ph type="body" idx="3"/>
          </p:nvPr>
        </p:nvSpPr>
        <p:spPr>
          <a:xfrm>
            <a:off x="4569372" y="2300156"/>
            <a:ext cx="3036477"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88" name="Google Shape;188;p18"/>
          <p:cNvSpPr txBox="1">
            <a:spLocks noGrp="1"/>
          </p:cNvSpPr>
          <p:nvPr>
            <p:ph type="body" idx="4"/>
          </p:nvPr>
        </p:nvSpPr>
        <p:spPr>
          <a:xfrm>
            <a:off x="4569372" y="2799146"/>
            <a:ext cx="3050628"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89" name="Google Shape;189;p18"/>
          <p:cNvSpPr txBox="1">
            <a:spLocks noGrp="1"/>
          </p:cNvSpPr>
          <p:nvPr>
            <p:ph type="body" idx="5"/>
          </p:nvPr>
        </p:nvSpPr>
        <p:spPr>
          <a:xfrm>
            <a:off x="8187017" y="2300156"/>
            <a:ext cx="3036477"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90" name="Google Shape;190;p18"/>
          <p:cNvSpPr txBox="1">
            <a:spLocks noGrp="1"/>
          </p:cNvSpPr>
          <p:nvPr>
            <p:ph type="body" idx="6"/>
          </p:nvPr>
        </p:nvSpPr>
        <p:spPr>
          <a:xfrm>
            <a:off x="8187017" y="2799146"/>
            <a:ext cx="3036477"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191" name="Google Shape;191;p18"/>
          <p:cNvCxnSpPr/>
          <p:nvPr/>
        </p:nvCxnSpPr>
        <p:spPr>
          <a:xfrm>
            <a:off x="4569372" y="1939108"/>
            <a:ext cx="2133600" cy="3992"/>
          </a:xfrm>
          <a:prstGeom prst="straightConnector1">
            <a:avLst/>
          </a:prstGeom>
          <a:noFill/>
          <a:ln w="101600" cap="flat" cmpd="sng">
            <a:solidFill>
              <a:schemeClr val="lt2"/>
            </a:solidFill>
            <a:prstDash val="solid"/>
            <a:miter lim="800000"/>
            <a:headEnd type="none" w="sm" len="sm"/>
            <a:tailEnd type="none" w="sm" len="sm"/>
          </a:ln>
        </p:spPr>
      </p:cxnSp>
      <p:cxnSp>
        <p:nvCxnSpPr>
          <p:cNvPr id="192" name="Google Shape;192;p18"/>
          <p:cNvCxnSpPr/>
          <p:nvPr/>
        </p:nvCxnSpPr>
        <p:spPr>
          <a:xfrm>
            <a:off x="8187017"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193" name="Google Shape;193;p18"/>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4" name="Google Shape;194;p18"/>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5" name="Google Shape;195;p18"/>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520">
          <p15:clr>
            <a:srgbClr val="FBAE40"/>
          </p15:clr>
        </p15:guide>
        <p15:guide id="4" pos="5160">
          <p15:clr>
            <a:srgbClr val="FBAE40"/>
          </p15:clr>
        </p15:guide>
        <p15:guide id="5" orient="horz" pos="1224">
          <p15:clr>
            <a:srgbClr val="FBAE40"/>
          </p15:clr>
        </p15:guide>
        <p15:guide id="6" orient="horz" pos="1440">
          <p15:clr>
            <a:srgbClr val="FBAE40"/>
          </p15:clr>
        </p15:guide>
        <p15:guide id="7" orient="horz" pos="552">
          <p15:clr>
            <a:srgbClr val="FBAE40"/>
          </p15:clr>
        </p15:guide>
        <p15:guide id="8" pos="4800">
          <p15:clr>
            <a:srgbClr val="FBAE40"/>
          </p15:clr>
        </p15:guide>
        <p15:guide id="9" pos="2880">
          <p15:clr>
            <a:srgbClr val="FBAE40"/>
          </p15:clr>
        </p15:guide>
        <p15:guide id="10" orient="horz" pos="175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hank You">
  <p:cSld name="Thank You">
    <p:bg>
      <p:bgPr>
        <a:solidFill>
          <a:schemeClr val="lt1"/>
        </a:solidFill>
        <a:effectLst/>
      </p:bgPr>
    </p:bg>
    <p:spTree>
      <p:nvGrpSpPr>
        <p:cNvPr id="1" name="Shape 196"/>
        <p:cNvGrpSpPr/>
        <p:nvPr/>
      </p:nvGrpSpPr>
      <p:grpSpPr>
        <a:xfrm>
          <a:off x="0" y="0"/>
          <a:ext cx="0" cy="0"/>
          <a:chOff x="0" y="0"/>
          <a:chExt cx="0" cy="0"/>
        </a:xfrm>
      </p:grpSpPr>
      <p:sp>
        <p:nvSpPr>
          <p:cNvPr id="197" name="Google Shape;197;p19"/>
          <p:cNvSpPr txBox="1">
            <a:spLocks noGrp="1"/>
          </p:cNvSpPr>
          <p:nvPr>
            <p:ph type="body" idx="1"/>
          </p:nvPr>
        </p:nvSpPr>
        <p:spPr>
          <a:xfrm>
            <a:off x="6896100" y="5102063"/>
            <a:ext cx="4914900" cy="588795"/>
          </a:xfrm>
          <a:prstGeom prst="rect">
            <a:avLst/>
          </a:prstGeom>
          <a:noFill/>
          <a:ln>
            <a:noFill/>
          </a:ln>
        </p:spPr>
        <p:txBody>
          <a:bodyPr spcFirstLastPara="1" wrap="square" lIns="0" tIns="0" rIns="0" bIns="0" anchor="b" anchorCtr="0">
            <a:noAutofit/>
          </a:bodyPr>
          <a:lstStyle>
            <a:lvl1pPr marL="457200" lvl="0" indent="-228600" algn="l">
              <a:lnSpc>
                <a:spcPct val="90000"/>
              </a:lnSpc>
              <a:spcBef>
                <a:spcPts val="1000"/>
              </a:spcBef>
              <a:spcAft>
                <a:spcPts val="0"/>
              </a:spcAft>
              <a:buClr>
                <a:schemeClr val="lt2"/>
              </a:buClr>
              <a:buSzPts val="1600"/>
              <a:buNone/>
              <a:defRPr sz="1600" b="0" i="0">
                <a:solidFill>
                  <a:schemeClr val="lt2"/>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98" name="Google Shape;198;p19"/>
          <p:cNvSpPr txBox="1">
            <a:spLocks noGrp="1"/>
          </p:cNvSpPr>
          <p:nvPr>
            <p:ph type="subTitle" idx="2"/>
          </p:nvPr>
        </p:nvSpPr>
        <p:spPr>
          <a:xfrm>
            <a:off x="6907623" y="3591098"/>
            <a:ext cx="4903377" cy="1057791"/>
          </a:xfrm>
          <a:prstGeom prst="rect">
            <a:avLst/>
          </a:prstGeom>
          <a:noFill/>
          <a:ln>
            <a:noFill/>
          </a:ln>
        </p:spPr>
        <p:txBody>
          <a:bodyPr spcFirstLastPara="1" wrap="square" lIns="0" tIns="0" rIns="0" bIns="0" anchor="t" anchorCtr="0">
            <a:normAutofit/>
          </a:bodyPr>
          <a:lstStyle>
            <a:lvl1pPr lvl="0" algn="l">
              <a:lnSpc>
                <a:spcPct val="90000"/>
              </a:lnSpc>
              <a:spcBef>
                <a:spcPts val="1000"/>
              </a:spcBef>
              <a:spcAft>
                <a:spcPts val="0"/>
              </a:spcAft>
              <a:buClr>
                <a:schemeClr val="dk1"/>
              </a:buClr>
              <a:buSzPts val="1600"/>
              <a:buNone/>
              <a:defRPr sz="1600" b="0" i="0">
                <a:solidFill>
                  <a:schemeClr val="dk1"/>
                </a:solidFill>
                <a:latin typeface="Libre Franklin"/>
                <a:ea typeface="Libre Franklin"/>
                <a:cs typeface="Libre Franklin"/>
                <a:sym typeface="Libre Franklin"/>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199" name="Google Shape;199;p19"/>
          <p:cNvSpPr txBox="1">
            <a:spLocks noGrp="1"/>
          </p:cNvSpPr>
          <p:nvPr>
            <p:ph type="title"/>
          </p:nvPr>
        </p:nvSpPr>
        <p:spPr>
          <a:xfrm>
            <a:off x="6907623" y="2173658"/>
            <a:ext cx="49033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200" name="Google Shape;200;p19"/>
          <p:cNvCxnSpPr/>
          <p:nvPr/>
        </p:nvCxnSpPr>
        <p:spPr>
          <a:xfrm>
            <a:off x="6896100" y="3233703"/>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201" name="Google Shape;201;p19"/>
          <p:cNvSpPr>
            <a:spLocks noGrp="1"/>
          </p:cNvSpPr>
          <p:nvPr>
            <p:ph type="pic" idx="3"/>
          </p:nvPr>
        </p:nvSpPr>
        <p:spPr>
          <a:xfrm>
            <a:off x="0" y="0"/>
            <a:ext cx="6096000" cy="6858000"/>
          </a:xfrm>
          <a:prstGeom prst="rect">
            <a:avLst/>
          </a:prstGeom>
          <a:noFill/>
          <a:ln>
            <a:noFill/>
          </a:ln>
        </p:spPr>
      </p:sp>
      <p:grpSp>
        <p:nvGrpSpPr>
          <p:cNvPr id="202" name="Google Shape;202;p19"/>
          <p:cNvGrpSpPr/>
          <p:nvPr/>
        </p:nvGrpSpPr>
        <p:grpSpPr>
          <a:xfrm rot="10800000">
            <a:off x="8870040" y="0"/>
            <a:ext cx="3325208" cy="3325208"/>
            <a:chOff x="0" y="12289"/>
            <a:chExt cx="3550" cy="3551"/>
          </a:xfrm>
        </p:grpSpPr>
        <p:sp>
          <p:nvSpPr>
            <p:cNvPr id="203" name="Google Shape;203;p19"/>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204" name="Google Shape;204;p19"/>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205" name="Google Shape;205;p19"/>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Tree>
  </p:cSld>
  <p:clrMapOvr>
    <a:masterClrMapping/>
  </p:clrMapOvr>
  <p:extLst>
    <p:ext uri="{DCECCB84-F9BA-43D5-87BE-67443E8EF086}">
      <p15:sldGuideLst xmlns:p15="http://schemas.microsoft.com/office/powerpoint/2012/main">
        <p15:guide id="1" pos="60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Introduction">
  <p:cSld name="Introduction">
    <p:spTree>
      <p:nvGrpSpPr>
        <p:cNvPr id="1" name="Shape 23"/>
        <p:cNvGrpSpPr/>
        <p:nvPr/>
      </p:nvGrpSpPr>
      <p:grpSpPr>
        <a:xfrm>
          <a:off x="0" y="0"/>
          <a:ext cx="0" cy="0"/>
          <a:chOff x="0" y="0"/>
          <a:chExt cx="0" cy="0"/>
        </a:xfrm>
      </p:grpSpPr>
      <p:grpSp>
        <p:nvGrpSpPr>
          <p:cNvPr id="24" name="Google Shape;24;p8"/>
          <p:cNvGrpSpPr/>
          <p:nvPr/>
        </p:nvGrpSpPr>
        <p:grpSpPr>
          <a:xfrm rot="5400000" flipH="1">
            <a:off x="0" y="3900132"/>
            <a:ext cx="2959226" cy="2959226"/>
            <a:chOff x="0" y="12289"/>
            <a:chExt cx="3550" cy="3551"/>
          </a:xfrm>
        </p:grpSpPr>
        <p:sp>
          <p:nvSpPr>
            <p:cNvPr id="25" name="Google Shape;25;p8"/>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26" name="Google Shape;26;p8"/>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27" name="Google Shape;27;p8"/>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28" name="Google Shape;28;p8"/>
          <p:cNvSpPr>
            <a:spLocks noGrp="1"/>
          </p:cNvSpPr>
          <p:nvPr>
            <p:ph type="pic" idx="2"/>
          </p:nvPr>
        </p:nvSpPr>
        <p:spPr>
          <a:xfrm>
            <a:off x="6096000" y="-22543"/>
            <a:ext cx="6096000" cy="6903086"/>
          </a:xfrm>
          <a:prstGeom prst="rect">
            <a:avLst/>
          </a:prstGeom>
          <a:noFill/>
          <a:ln>
            <a:noFill/>
          </a:ln>
        </p:spPr>
      </p:sp>
      <p:sp>
        <p:nvSpPr>
          <p:cNvPr id="29" name="Google Shape;29;p8"/>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30" name="Google Shape;30;p8"/>
          <p:cNvCxnSpPr/>
          <p:nvPr/>
        </p:nvCxnSpPr>
        <p:spPr>
          <a:xfrm>
            <a:off x="9525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31" name="Google Shape;31;p8"/>
          <p:cNvSpPr txBox="1">
            <a:spLocks noGrp="1"/>
          </p:cNvSpPr>
          <p:nvPr>
            <p:ph type="body" idx="1"/>
          </p:nvPr>
        </p:nvSpPr>
        <p:spPr>
          <a:xfrm>
            <a:off x="952499" y="2289363"/>
            <a:ext cx="4572001" cy="27952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600"/>
              <a:buNone/>
              <a:defRPr sz="16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2" name="Google Shape;32;p8"/>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8"/>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8"/>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3480">
          <p15:clr>
            <a:srgbClr val="FBAE40"/>
          </p15:clr>
        </p15:guide>
        <p15:guide id="3" orient="horz" pos="1440">
          <p15:clr>
            <a:srgbClr val="FBAE40"/>
          </p15:clr>
        </p15:guide>
        <p15:guide id="4" orient="horz" pos="1224">
          <p15:clr>
            <a:srgbClr val="FBAE40"/>
          </p15:clr>
        </p15:guide>
        <p15:guide id="5" orient="horz" pos="55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ummary ">
  <p:cSld name="Summary ">
    <p:bg>
      <p:bgPr>
        <a:solidFill>
          <a:schemeClr val="lt1"/>
        </a:solidFill>
        <a:effectLst/>
      </p:bgPr>
    </p:bg>
    <p:spTree>
      <p:nvGrpSpPr>
        <p:cNvPr id="1" name="Shape 35"/>
        <p:cNvGrpSpPr/>
        <p:nvPr/>
      </p:nvGrpSpPr>
      <p:grpSpPr>
        <a:xfrm>
          <a:off x="0" y="0"/>
          <a:ext cx="0" cy="0"/>
          <a:chOff x="0" y="0"/>
          <a:chExt cx="0" cy="0"/>
        </a:xfrm>
      </p:grpSpPr>
      <p:sp>
        <p:nvSpPr>
          <p:cNvPr id="36" name="Google Shape;36;p9"/>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37" name="Google Shape;37;p9"/>
          <p:cNvCxnSpPr/>
          <p:nvPr/>
        </p:nvCxnSpPr>
        <p:spPr>
          <a:xfrm>
            <a:off x="9525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38" name="Google Shape;38;p9"/>
          <p:cNvSpPr txBox="1">
            <a:spLocks noGrp="1"/>
          </p:cNvSpPr>
          <p:nvPr>
            <p:ph type="body" idx="1"/>
          </p:nvPr>
        </p:nvSpPr>
        <p:spPr>
          <a:xfrm>
            <a:off x="952500" y="2656904"/>
            <a:ext cx="4838700" cy="57431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grpSp>
        <p:nvGrpSpPr>
          <p:cNvPr id="39" name="Google Shape;39;p9"/>
          <p:cNvGrpSpPr/>
          <p:nvPr/>
        </p:nvGrpSpPr>
        <p:grpSpPr>
          <a:xfrm rot="10800000">
            <a:off x="8870040" y="0"/>
            <a:ext cx="3325208" cy="3325208"/>
            <a:chOff x="0" y="12289"/>
            <a:chExt cx="3550" cy="3551"/>
          </a:xfrm>
        </p:grpSpPr>
        <p:sp>
          <p:nvSpPr>
            <p:cNvPr id="40" name="Google Shape;40;p9"/>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41" name="Google Shape;41;p9"/>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42" name="Google Shape;42;p9"/>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43" name="Google Shape;43;p9"/>
          <p:cNvSpPr txBox="1">
            <a:spLocks noGrp="1"/>
          </p:cNvSpPr>
          <p:nvPr>
            <p:ph type="body" idx="2"/>
          </p:nvPr>
        </p:nvSpPr>
        <p:spPr>
          <a:xfrm>
            <a:off x="952500" y="2286000"/>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4" name="Google Shape;44;p9"/>
          <p:cNvSpPr txBox="1">
            <a:spLocks noGrp="1"/>
          </p:cNvSpPr>
          <p:nvPr>
            <p:ph type="body" idx="3"/>
          </p:nvPr>
        </p:nvSpPr>
        <p:spPr>
          <a:xfrm>
            <a:off x="953655" y="3841846"/>
            <a:ext cx="4838700" cy="636754"/>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5" name="Google Shape;45;p9"/>
          <p:cNvSpPr txBox="1">
            <a:spLocks noGrp="1"/>
          </p:cNvSpPr>
          <p:nvPr>
            <p:ph type="body" idx="4"/>
          </p:nvPr>
        </p:nvSpPr>
        <p:spPr>
          <a:xfrm>
            <a:off x="953655" y="3470942"/>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6" name="Google Shape;46;p9"/>
          <p:cNvSpPr txBox="1">
            <a:spLocks noGrp="1"/>
          </p:cNvSpPr>
          <p:nvPr>
            <p:ph type="body" idx="5"/>
          </p:nvPr>
        </p:nvSpPr>
        <p:spPr>
          <a:xfrm>
            <a:off x="952500" y="5017901"/>
            <a:ext cx="4838700" cy="90834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7" name="Google Shape;47;p9"/>
          <p:cNvSpPr txBox="1">
            <a:spLocks noGrp="1"/>
          </p:cNvSpPr>
          <p:nvPr>
            <p:ph type="body" idx="6"/>
          </p:nvPr>
        </p:nvSpPr>
        <p:spPr>
          <a:xfrm>
            <a:off x="952500" y="4646997"/>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8" name="Google Shape;48;p9"/>
          <p:cNvSpPr txBox="1">
            <a:spLocks noGrp="1"/>
          </p:cNvSpPr>
          <p:nvPr>
            <p:ph type="body" idx="7"/>
          </p:nvPr>
        </p:nvSpPr>
        <p:spPr>
          <a:xfrm>
            <a:off x="6399647" y="2656904"/>
            <a:ext cx="4838700" cy="57431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9" name="Google Shape;49;p9"/>
          <p:cNvSpPr txBox="1">
            <a:spLocks noGrp="1"/>
          </p:cNvSpPr>
          <p:nvPr>
            <p:ph type="body" idx="8"/>
          </p:nvPr>
        </p:nvSpPr>
        <p:spPr>
          <a:xfrm>
            <a:off x="6399647" y="2286000"/>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50" name="Google Shape;50;p9"/>
          <p:cNvSpPr txBox="1">
            <a:spLocks noGrp="1"/>
          </p:cNvSpPr>
          <p:nvPr>
            <p:ph type="body" idx="9"/>
          </p:nvPr>
        </p:nvSpPr>
        <p:spPr>
          <a:xfrm>
            <a:off x="6399647" y="3841846"/>
            <a:ext cx="4838700" cy="90834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51" name="Google Shape;51;p9"/>
          <p:cNvSpPr txBox="1">
            <a:spLocks noGrp="1"/>
          </p:cNvSpPr>
          <p:nvPr>
            <p:ph type="body" idx="13"/>
          </p:nvPr>
        </p:nvSpPr>
        <p:spPr>
          <a:xfrm>
            <a:off x="6399647" y="3470942"/>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52" name="Google Shape;52;p9"/>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9"/>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9"/>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Agenda">
  <p:cSld name="Agenda">
    <p:spTree>
      <p:nvGrpSpPr>
        <p:cNvPr id="1" name="Shape 55"/>
        <p:cNvGrpSpPr/>
        <p:nvPr/>
      </p:nvGrpSpPr>
      <p:grpSpPr>
        <a:xfrm>
          <a:off x="0" y="0"/>
          <a:ext cx="0" cy="0"/>
          <a:chOff x="0" y="0"/>
          <a:chExt cx="0" cy="0"/>
        </a:xfrm>
      </p:grpSpPr>
      <p:grpSp>
        <p:nvGrpSpPr>
          <p:cNvPr id="56" name="Google Shape;56;p10"/>
          <p:cNvGrpSpPr/>
          <p:nvPr/>
        </p:nvGrpSpPr>
        <p:grpSpPr>
          <a:xfrm>
            <a:off x="6362700" y="0"/>
            <a:ext cx="5829298" cy="3235602"/>
            <a:chOff x="5612972" y="1"/>
            <a:chExt cx="6615961" cy="3672246"/>
          </a:xfrm>
        </p:grpSpPr>
        <p:sp>
          <p:nvSpPr>
            <p:cNvPr id="57" name="Google Shape;57;p10"/>
            <p:cNvSpPr/>
            <p:nvPr/>
          </p:nvSpPr>
          <p:spPr>
            <a:xfrm>
              <a:off x="5612972" y="1"/>
              <a:ext cx="4408998" cy="3672246"/>
            </a:xfrm>
            <a:custGeom>
              <a:avLst/>
              <a:gdLst/>
              <a:ahLst/>
              <a:cxnLst/>
              <a:rect l="l" t="t" r="r" b="b"/>
              <a:pathLst>
                <a:path w="3578" h="2980" extrusionOk="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58" name="Google Shape;58;p10"/>
            <p:cNvSpPr/>
            <p:nvPr/>
          </p:nvSpPr>
          <p:spPr>
            <a:xfrm>
              <a:off x="6341233" y="1463970"/>
              <a:ext cx="2208196" cy="2208277"/>
            </a:xfrm>
            <a:custGeom>
              <a:avLst/>
              <a:gdLst/>
              <a:ahLst/>
              <a:cxnLst/>
              <a:rect l="l" t="t" r="r" b="b"/>
              <a:pathLst>
                <a:path w="1792" h="1792" extrusionOk="0">
                  <a:moveTo>
                    <a:pt x="597" y="0"/>
                  </a:moveTo>
                  <a:lnTo>
                    <a:pt x="0" y="598"/>
                  </a:lnTo>
                  <a:lnTo>
                    <a:pt x="1195" y="1792"/>
                  </a:lnTo>
                  <a:lnTo>
                    <a:pt x="1792" y="1195"/>
                  </a:lnTo>
                  <a:lnTo>
                    <a:pt x="597"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59" name="Google Shape;59;p10"/>
            <p:cNvSpPr/>
            <p:nvPr/>
          </p:nvSpPr>
          <p:spPr>
            <a:xfrm>
              <a:off x="8555590" y="1"/>
              <a:ext cx="1457754" cy="729520"/>
            </a:xfrm>
            <a:custGeom>
              <a:avLst/>
              <a:gdLst/>
              <a:ahLst/>
              <a:cxnLst/>
              <a:rect l="l" t="t" r="r" b="b"/>
              <a:pathLst>
                <a:path w="1183" h="592" extrusionOk="0">
                  <a:moveTo>
                    <a:pt x="1183" y="0"/>
                  </a:moveTo>
                  <a:lnTo>
                    <a:pt x="0" y="0"/>
                  </a:lnTo>
                  <a:lnTo>
                    <a:pt x="591" y="591"/>
                  </a:lnTo>
                  <a:lnTo>
                    <a:pt x="1183"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60" name="Google Shape;60;p10"/>
            <p:cNvSpPr/>
            <p:nvPr/>
          </p:nvSpPr>
          <p:spPr>
            <a:xfrm>
              <a:off x="7076887" y="728289"/>
              <a:ext cx="2208196" cy="2208277"/>
            </a:xfrm>
            <a:custGeom>
              <a:avLst/>
              <a:gdLst/>
              <a:ahLst/>
              <a:cxnLst/>
              <a:rect l="l" t="t" r="r" b="b"/>
              <a:pathLst>
                <a:path w="1792" h="1792" extrusionOk="0">
                  <a:moveTo>
                    <a:pt x="598" y="0"/>
                  </a:moveTo>
                  <a:lnTo>
                    <a:pt x="0" y="597"/>
                  </a:lnTo>
                  <a:lnTo>
                    <a:pt x="1195" y="1792"/>
                  </a:lnTo>
                  <a:lnTo>
                    <a:pt x="1792" y="1195"/>
                  </a:lnTo>
                  <a:lnTo>
                    <a:pt x="598"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61" name="Google Shape;61;p10"/>
            <p:cNvSpPr/>
            <p:nvPr/>
          </p:nvSpPr>
          <p:spPr>
            <a:xfrm>
              <a:off x="9285083" y="728289"/>
              <a:ext cx="2943850" cy="2943958"/>
            </a:xfrm>
            <a:custGeom>
              <a:avLst/>
              <a:gdLst/>
              <a:ahLst/>
              <a:cxnLst/>
              <a:rect l="l" t="t" r="r" b="b"/>
              <a:pathLst>
                <a:path w="2389" h="2389" extrusionOk="0">
                  <a:moveTo>
                    <a:pt x="2389" y="1195"/>
                  </a:moveTo>
                  <a:lnTo>
                    <a:pt x="1194" y="0"/>
                  </a:lnTo>
                  <a:lnTo>
                    <a:pt x="0" y="1195"/>
                  </a:lnTo>
                  <a:lnTo>
                    <a:pt x="1194" y="2389"/>
                  </a:lnTo>
                  <a:lnTo>
                    <a:pt x="2389" y="1195"/>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62" name="Google Shape;62;p10"/>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63" name="Google Shape;63;p10"/>
          <p:cNvCxnSpPr/>
          <p:nvPr/>
        </p:nvCxnSpPr>
        <p:spPr>
          <a:xfrm>
            <a:off x="952500" y="1934655"/>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64" name="Google Shape;64;p10"/>
          <p:cNvSpPr txBox="1">
            <a:spLocks noGrp="1"/>
          </p:cNvSpPr>
          <p:nvPr>
            <p:ph type="body" idx="1"/>
          </p:nvPr>
        </p:nvSpPr>
        <p:spPr>
          <a:xfrm>
            <a:off x="952500" y="2818296"/>
            <a:ext cx="2133600"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5" name="Google Shape;65;p10"/>
          <p:cNvSpPr txBox="1">
            <a:spLocks noGrp="1"/>
          </p:cNvSpPr>
          <p:nvPr>
            <p:ph type="body" idx="2"/>
          </p:nvPr>
        </p:nvSpPr>
        <p:spPr>
          <a:xfrm>
            <a:off x="952500" y="2209800"/>
            <a:ext cx="2133600"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66" name="Google Shape;66;p10"/>
          <p:cNvCxnSpPr/>
          <p:nvPr/>
        </p:nvCxnSpPr>
        <p:spPr>
          <a:xfrm>
            <a:off x="3663043"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67" name="Google Shape;67;p10"/>
          <p:cNvSpPr txBox="1">
            <a:spLocks noGrp="1"/>
          </p:cNvSpPr>
          <p:nvPr>
            <p:ph type="body" idx="3"/>
          </p:nvPr>
        </p:nvSpPr>
        <p:spPr>
          <a:xfrm>
            <a:off x="3663042" y="2818296"/>
            <a:ext cx="2128157"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8" name="Google Shape;68;p10"/>
          <p:cNvSpPr txBox="1">
            <a:spLocks noGrp="1"/>
          </p:cNvSpPr>
          <p:nvPr>
            <p:ph type="body" idx="4"/>
          </p:nvPr>
        </p:nvSpPr>
        <p:spPr>
          <a:xfrm>
            <a:off x="3663042" y="2209800"/>
            <a:ext cx="2128157"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69" name="Google Shape;69;p10"/>
          <p:cNvCxnSpPr/>
          <p:nvPr/>
        </p:nvCxnSpPr>
        <p:spPr>
          <a:xfrm>
            <a:off x="952500" y="4248119"/>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70" name="Google Shape;70;p10"/>
          <p:cNvSpPr txBox="1">
            <a:spLocks noGrp="1"/>
          </p:cNvSpPr>
          <p:nvPr>
            <p:ph type="body" idx="5"/>
          </p:nvPr>
        </p:nvSpPr>
        <p:spPr>
          <a:xfrm>
            <a:off x="952500" y="5131299"/>
            <a:ext cx="2133600"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1" name="Google Shape;71;p10"/>
          <p:cNvSpPr txBox="1">
            <a:spLocks noGrp="1"/>
          </p:cNvSpPr>
          <p:nvPr>
            <p:ph type="body" idx="6"/>
          </p:nvPr>
        </p:nvSpPr>
        <p:spPr>
          <a:xfrm>
            <a:off x="952500" y="4522803"/>
            <a:ext cx="2133600"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72" name="Google Shape;72;p10"/>
          <p:cNvCxnSpPr/>
          <p:nvPr/>
        </p:nvCxnSpPr>
        <p:spPr>
          <a:xfrm>
            <a:off x="3663043" y="4252111"/>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73" name="Google Shape;73;p10"/>
          <p:cNvSpPr txBox="1">
            <a:spLocks noGrp="1"/>
          </p:cNvSpPr>
          <p:nvPr>
            <p:ph type="body" idx="7"/>
          </p:nvPr>
        </p:nvSpPr>
        <p:spPr>
          <a:xfrm>
            <a:off x="3663042" y="5131299"/>
            <a:ext cx="2128157"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4" name="Google Shape;74;p10"/>
          <p:cNvSpPr txBox="1">
            <a:spLocks noGrp="1"/>
          </p:cNvSpPr>
          <p:nvPr>
            <p:ph type="body" idx="8"/>
          </p:nvPr>
        </p:nvSpPr>
        <p:spPr>
          <a:xfrm>
            <a:off x="3663042" y="4522803"/>
            <a:ext cx="2128157"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75" name="Google Shape;75;p10"/>
          <p:cNvCxnSpPr/>
          <p:nvPr/>
        </p:nvCxnSpPr>
        <p:spPr>
          <a:xfrm>
            <a:off x="6367055" y="4252111"/>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76" name="Google Shape;76;p10"/>
          <p:cNvSpPr txBox="1">
            <a:spLocks noGrp="1"/>
          </p:cNvSpPr>
          <p:nvPr>
            <p:ph type="body" idx="9"/>
          </p:nvPr>
        </p:nvSpPr>
        <p:spPr>
          <a:xfrm>
            <a:off x="6367054" y="5131299"/>
            <a:ext cx="2129245"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7" name="Google Shape;77;p10"/>
          <p:cNvSpPr txBox="1">
            <a:spLocks noGrp="1"/>
          </p:cNvSpPr>
          <p:nvPr>
            <p:ph type="body" idx="13"/>
          </p:nvPr>
        </p:nvSpPr>
        <p:spPr>
          <a:xfrm>
            <a:off x="6367054" y="4522803"/>
            <a:ext cx="2129245"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8" name="Google Shape;78;p10"/>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0"/>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0"/>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reak">
  <p:cSld name="Break">
    <p:bg>
      <p:bgPr>
        <a:solidFill>
          <a:schemeClr val="lt1"/>
        </a:solidFill>
        <a:effectLst/>
      </p:bgPr>
    </p:bg>
    <p:spTree>
      <p:nvGrpSpPr>
        <p:cNvPr id="1" name="Shape 81"/>
        <p:cNvGrpSpPr/>
        <p:nvPr/>
      </p:nvGrpSpPr>
      <p:grpSpPr>
        <a:xfrm>
          <a:off x="0" y="0"/>
          <a:ext cx="0" cy="0"/>
          <a:chOff x="0" y="0"/>
          <a:chExt cx="0" cy="0"/>
        </a:xfrm>
      </p:grpSpPr>
      <p:sp>
        <p:nvSpPr>
          <p:cNvPr id="82" name="Google Shape;82;p11"/>
          <p:cNvSpPr>
            <a:spLocks noGrp="1"/>
          </p:cNvSpPr>
          <p:nvPr>
            <p:ph type="pic" idx="2"/>
          </p:nvPr>
        </p:nvSpPr>
        <p:spPr>
          <a:xfrm>
            <a:off x="0" y="0"/>
            <a:ext cx="12191998" cy="6858000"/>
          </a:xfrm>
          <a:prstGeom prst="rect">
            <a:avLst/>
          </a:prstGeom>
          <a:solidFill>
            <a:schemeClr val="accent2"/>
          </a:solidFill>
          <a:ln>
            <a:noFill/>
          </a:ln>
        </p:spPr>
      </p:sp>
      <p:sp>
        <p:nvSpPr>
          <p:cNvPr id="83" name="Google Shape;83;p11"/>
          <p:cNvSpPr txBox="1">
            <a:spLocks noGrp="1"/>
          </p:cNvSpPr>
          <p:nvPr>
            <p:ph type="title"/>
          </p:nvPr>
        </p:nvSpPr>
        <p:spPr>
          <a:xfrm>
            <a:off x="7193943" y="3045437"/>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lt1"/>
              </a:buClr>
              <a:buSzPts val="4100"/>
              <a:buFont typeface="Franklin Gothic"/>
              <a:buNone/>
              <a:defRPr sz="4100" b="1" i="0">
                <a:solidFill>
                  <a:schemeClr val="lt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84" name="Google Shape;84;p11"/>
          <p:cNvCxnSpPr/>
          <p:nvPr/>
        </p:nvCxnSpPr>
        <p:spPr>
          <a:xfrm>
            <a:off x="7154721" y="4003877"/>
            <a:ext cx="2133600" cy="3992"/>
          </a:xfrm>
          <a:prstGeom prst="straightConnector1">
            <a:avLst/>
          </a:prstGeom>
          <a:noFill/>
          <a:ln w="101600" cap="flat" cmpd="sng">
            <a:solidFill>
              <a:schemeClr val="lt2"/>
            </a:solidFill>
            <a:prstDash val="solid"/>
            <a:miter lim="800000"/>
            <a:headEnd type="none" w="sm" len="sm"/>
            <a:tailEnd type="none" w="sm" len="sm"/>
          </a:ln>
        </p:spPr>
      </p:cxnSp>
      <p:grpSp>
        <p:nvGrpSpPr>
          <p:cNvPr id="85" name="Google Shape;85;p11"/>
          <p:cNvGrpSpPr/>
          <p:nvPr/>
        </p:nvGrpSpPr>
        <p:grpSpPr>
          <a:xfrm rot="10800000">
            <a:off x="9509760" y="-3"/>
            <a:ext cx="2682238" cy="2682238"/>
            <a:chOff x="0" y="12289"/>
            <a:chExt cx="3550" cy="3551"/>
          </a:xfrm>
        </p:grpSpPr>
        <p:sp>
          <p:nvSpPr>
            <p:cNvPr id="86" name="Google Shape;86;p11"/>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87" name="Google Shape;87;p11"/>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88" name="Google Shape;88;p11"/>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Tree>
  </p:cSld>
  <p:clrMapOvr>
    <a:masterClrMapping/>
  </p:clrMapOvr>
  <p:extLst>
    <p:ext uri="{DCECCB84-F9BA-43D5-87BE-67443E8EF086}">
      <p15:sldGuideLst xmlns:p15="http://schemas.microsoft.com/office/powerpoint/2012/main">
        <p15:guide id="1" pos="7104">
          <p15:clr>
            <a:srgbClr val="FBAE40"/>
          </p15:clr>
        </p15:guide>
        <p15:guide id="2" pos="4344">
          <p15:clr>
            <a:srgbClr val="FBAE40"/>
          </p15:clr>
        </p15:guide>
        <p15:guide id="3" pos="4560">
          <p15:clr>
            <a:srgbClr val="FBAE40"/>
          </p15:clr>
        </p15:guide>
        <p15:guide id="4" orient="horz" pos="1848">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hart">
  <p:cSld name="Chart">
    <p:bg>
      <p:bgPr>
        <a:solidFill>
          <a:schemeClr val="lt1"/>
        </a:solidFill>
        <a:effectLst/>
      </p:bgPr>
    </p:bg>
    <p:spTree>
      <p:nvGrpSpPr>
        <p:cNvPr id="1" name="Shape 89"/>
        <p:cNvGrpSpPr/>
        <p:nvPr/>
      </p:nvGrpSpPr>
      <p:grpSpPr>
        <a:xfrm>
          <a:off x="0" y="0"/>
          <a:ext cx="0" cy="0"/>
          <a:chOff x="0" y="0"/>
          <a:chExt cx="0" cy="0"/>
        </a:xfrm>
      </p:grpSpPr>
      <p:sp>
        <p:nvSpPr>
          <p:cNvPr id="90" name="Google Shape;90;p12"/>
          <p:cNvSpPr>
            <a:spLocks noGrp="1"/>
          </p:cNvSpPr>
          <p:nvPr>
            <p:ph type="chart" idx="2"/>
          </p:nvPr>
        </p:nvSpPr>
        <p:spPr>
          <a:xfrm>
            <a:off x="952500" y="1939108"/>
            <a:ext cx="10352810" cy="4110702"/>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2800"/>
              <a:buFont typeface="Arial"/>
              <a:buChar char="•"/>
              <a:defRPr sz="2800" b="0" i="0" u="none" strike="noStrike" cap="none">
                <a:solidFill>
                  <a:schemeClr val="lt1"/>
                </a:solidFill>
                <a:latin typeface="Libre Franklin"/>
                <a:ea typeface="Libre Franklin"/>
                <a:cs typeface="Libre Franklin"/>
                <a:sym typeface="Libre Franklin"/>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Libre Franklin"/>
                <a:ea typeface="Libre Franklin"/>
                <a:cs typeface="Libre Franklin"/>
                <a:sym typeface="Libre Franklin"/>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Libre Franklin"/>
                <a:ea typeface="Libre Franklin"/>
                <a:cs typeface="Libre Franklin"/>
                <a:sym typeface="Libre Franklin"/>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ibre Franklin"/>
                <a:ea typeface="Libre Franklin"/>
                <a:cs typeface="Libre Franklin"/>
                <a:sym typeface="Libre Franklin"/>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ibre Franklin"/>
                <a:ea typeface="Libre Franklin"/>
                <a:cs typeface="Libre Franklin"/>
                <a:sym typeface="Libre Franklin"/>
              </a:defRPr>
            </a:lvl5pPr>
            <a:lvl6pPr marR="0" lvl="5"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6pPr>
            <a:lvl7pPr marR="0" lvl="6"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7pPr>
            <a:lvl8pPr marR="0" lvl="7"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8pPr>
            <a:lvl9pPr marR="0" lvl="8"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9pPr>
          </a:lstStyle>
          <a:p>
            <a:endParaRPr/>
          </a:p>
        </p:txBody>
      </p:sp>
      <p:sp>
        <p:nvSpPr>
          <p:cNvPr id="91" name="Google Shape;91;p12"/>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2"/>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2"/>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12"/>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9" orient="horz" pos="55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p:cSld name="Table">
    <p:bg>
      <p:bgPr>
        <a:solidFill>
          <a:schemeClr val="lt1"/>
        </a:solidFill>
        <a:effectLst/>
      </p:bgPr>
    </p:bg>
    <p:spTree>
      <p:nvGrpSpPr>
        <p:cNvPr id="1" name="Shape 95"/>
        <p:cNvGrpSpPr/>
        <p:nvPr/>
      </p:nvGrpSpPr>
      <p:grpSpPr>
        <a:xfrm>
          <a:off x="0" y="0"/>
          <a:ext cx="0" cy="0"/>
          <a:chOff x="0" y="0"/>
          <a:chExt cx="0" cy="0"/>
        </a:xfrm>
      </p:grpSpPr>
      <p:sp>
        <p:nvSpPr>
          <p:cNvPr id="96" name="Google Shape;96;p13"/>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13"/>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13"/>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9" name="Google Shape;99;p13"/>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9" orient="horz" pos="552">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Quote">
  <p:cSld name="Quote">
    <p:bg>
      <p:bgPr>
        <a:solidFill>
          <a:schemeClr val="lt1"/>
        </a:solidFill>
        <a:effectLst/>
      </p:bgPr>
    </p:bg>
    <p:spTree>
      <p:nvGrpSpPr>
        <p:cNvPr id="1" name="Shape 100"/>
        <p:cNvGrpSpPr/>
        <p:nvPr/>
      </p:nvGrpSpPr>
      <p:grpSpPr>
        <a:xfrm>
          <a:off x="0" y="0"/>
          <a:ext cx="0" cy="0"/>
          <a:chOff x="0" y="0"/>
          <a:chExt cx="0" cy="0"/>
        </a:xfrm>
      </p:grpSpPr>
      <p:sp>
        <p:nvSpPr>
          <p:cNvPr id="101" name="Google Shape;101;p14"/>
          <p:cNvSpPr txBox="1">
            <a:spLocks noGrp="1"/>
          </p:cNvSpPr>
          <p:nvPr>
            <p:ph type="title"/>
          </p:nvPr>
        </p:nvSpPr>
        <p:spPr>
          <a:xfrm>
            <a:off x="964022" y="2476500"/>
            <a:ext cx="7132320" cy="3289971"/>
          </a:xfrm>
          <a:prstGeom prst="rect">
            <a:avLst/>
          </a:prstGeom>
          <a:noFill/>
          <a:ln>
            <a:noFill/>
          </a:ln>
        </p:spPr>
        <p:txBody>
          <a:bodyPr spcFirstLastPara="1" wrap="square" lIns="0" tIns="0" rIns="0" bIns="0" anchor="t" anchorCtr="0">
            <a:normAutofit/>
          </a:bodyPr>
          <a:lstStyle>
            <a:lvl1pPr lvl="0" algn="l">
              <a:lnSpc>
                <a:spcPct val="100000"/>
              </a:lnSpc>
              <a:spcBef>
                <a:spcPts val="0"/>
              </a:spcBef>
              <a:spcAft>
                <a:spcPts val="0"/>
              </a:spcAft>
              <a:buClr>
                <a:schemeClr val="dk1"/>
              </a:buClr>
              <a:buSzPts val="2800"/>
              <a:buFont typeface="Libre Franklin"/>
              <a:buNone/>
              <a:defRPr sz="2800" b="0" i="0">
                <a:solidFill>
                  <a:schemeClr val="dk1"/>
                </a:solidFill>
                <a:latin typeface="Libre Franklin"/>
                <a:ea typeface="Libre Franklin"/>
                <a:cs typeface="Libre Franklin"/>
                <a:sym typeface="Libre Franklin"/>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14"/>
          <p:cNvSpPr txBox="1"/>
          <p:nvPr/>
        </p:nvSpPr>
        <p:spPr>
          <a:xfrm>
            <a:off x="699948" y="548291"/>
            <a:ext cx="1589372" cy="31700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0" b="1">
                <a:solidFill>
                  <a:schemeClr val="dk1"/>
                </a:solidFill>
                <a:latin typeface="Libre Franklin"/>
                <a:ea typeface="Libre Franklin"/>
                <a:cs typeface="Libre Franklin"/>
                <a:sym typeface="Libre Franklin"/>
              </a:rPr>
              <a:t>“</a:t>
            </a:r>
            <a:endParaRPr/>
          </a:p>
        </p:txBody>
      </p:sp>
      <p:grpSp>
        <p:nvGrpSpPr>
          <p:cNvPr id="103" name="Google Shape;103;p14"/>
          <p:cNvGrpSpPr/>
          <p:nvPr/>
        </p:nvGrpSpPr>
        <p:grpSpPr>
          <a:xfrm>
            <a:off x="6362700" y="0"/>
            <a:ext cx="5829298" cy="3235602"/>
            <a:chOff x="5612972" y="1"/>
            <a:chExt cx="6615961" cy="3672246"/>
          </a:xfrm>
        </p:grpSpPr>
        <p:sp>
          <p:nvSpPr>
            <p:cNvPr id="104" name="Google Shape;104;p14"/>
            <p:cNvSpPr/>
            <p:nvPr/>
          </p:nvSpPr>
          <p:spPr>
            <a:xfrm>
              <a:off x="5612972" y="1"/>
              <a:ext cx="4408998" cy="3672246"/>
            </a:xfrm>
            <a:custGeom>
              <a:avLst/>
              <a:gdLst/>
              <a:ahLst/>
              <a:cxnLst/>
              <a:rect l="l" t="t" r="r" b="b"/>
              <a:pathLst>
                <a:path w="3578" h="2980" extrusionOk="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05" name="Google Shape;105;p14"/>
            <p:cNvSpPr/>
            <p:nvPr/>
          </p:nvSpPr>
          <p:spPr>
            <a:xfrm>
              <a:off x="6341233" y="1463970"/>
              <a:ext cx="2208196" cy="2208277"/>
            </a:xfrm>
            <a:custGeom>
              <a:avLst/>
              <a:gdLst/>
              <a:ahLst/>
              <a:cxnLst/>
              <a:rect l="l" t="t" r="r" b="b"/>
              <a:pathLst>
                <a:path w="1792" h="1792" extrusionOk="0">
                  <a:moveTo>
                    <a:pt x="597" y="0"/>
                  </a:moveTo>
                  <a:lnTo>
                    <a:pt x="0" y="598"/>
                  </a:lnTo>
                  <a:lnTo>
                    <a:pt x="1195" y="1792"/>
                  </a:lnTo>
                  <a:lnTo>
                    <a:pt x="1792" y="1195"/>
                  </a:lnTo>
                  <a:lnTo>
                    <a:pt x="597"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06" name="Google Shape;106;p14"/>
            <p:cNvSpPr/>
            <p:nvPr/>
          </p:nvSpPr>
          <p:spPr>
            <a:xfrm>
              <a:off x="8555590" y="1"/>
              <a:ext cx="1457754" cy="729520"/>
            </a:xfrm>
            <a:custGeom>
              <a:avLst/>
              <a:gdLst/>
              <a:ahLst/>
              <a:cxnLst/>
              <a:rect l="l" t="t" r="r" b="b"/>
              <a:pathLst>
                <a:path w="1183" h="592" extrusionOk="0">
                  <a:moveTo>
                    <a:pt x="1183" y="0"/>
                  </a:moveTo>
                  <a:lnTo>
                    <a:pt x="0" y="0"/>
                  </a:lnTo>
                  <a:lnTo>
                    <a:pt x="591" y="591"/>
                  </a:lnTo>
                  <a:lnTo>
                    <a:pt x="1183"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07" name="Google Shape;107;p14"/>
            <p:cNvSpPr/>
            <p:nvPr/>
          </p:nvSpPr>
          <p:spPr>
            <a:xfrm>
              <a:off x="7076887" y="728289"/>
              <a:ext cx="2208196" cy="2208277"/>
            </a:xfrm>
            <a:custGeom>
              <a:avLst/>
              <a:gdLst/>
              <a:ahLst/>
              <a:cxnLst/>
              <a:rect l="l" t="t" r="r" b="b"/>
              <a:pathLst>
                <a:path w="1792" h="1792" extrusionOk="0">
                  <a:moveTo>
                    <a:pt x="598" y="0"/>
                  </a:moveTo>
                  <a:lnTo>
                    <a:pt x="0" y="597"/>
                  </a:lnTo>
                  <a:lnTo>
                    <a:pt x="1195" y="1792"/>
                  </a:lnTo>
                  <a:lnTo>
                    <a:pt x="1792" y="1195"/>
                  </a:lnTo>
                  <a:lnTo>
                    <a:pt x="598"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08" name="Google Shape;108;p14"/>
            <p:cNvSpPr/>
            <p:nvPr/>
          </p:nvSpPr>
          <p:spPr>
            <a:xfrm>
              <a:off x="9285083" y="728289"/>
              <a:ext cx="2943850" cy="2943958"/>
            </a:xfrm>
            <a:custGeom>
              <a:avLst/>
              <a:gdLst/>
              <a:ahLst/>
              <a:cxnLst/>
              <a:rect l="l" t="t" r="r" b="b"/>
              <a:pathLst>
                <a:path w="2389" h="2389" extrusionOk="0">
                  <a:moveTo>
                    <a:pt x="2389" y="1195"/>
                  </a:moveTo>
                  <a:lnTo>
                    <a:pt x="1194" y="0"/>
                  </a:lnTo>
                  <a:lnTo>
                    <a:pt x="0" y="1195"/>
                  </a:lnTo>
                  <a:lnTo>
                    <a:pt x="1194" y="2389"/>
                  </a:lnTo>
                  <a:lnTo>
                    <a:pt x="2389" y="1195"/>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grpSp>
        <p:nvGrpSpPr>
          <p:cNvPr id="109" name="Google Shape;109;p14"/>
          <p:cNvGrpSpPr/>
          <p:nvPr/>
        </p:nvGrpSpPr>
        <p:grpSpPr>
          <a:xfrm rot="5400000" flipH="1">
            <a:off x="0" y="3900132"/>
            <a:ext cx="2959226" cy="2959226"/>
            <a:chOff x="0" y="12289"/>
            <a:chExt cx="3550" cy="3551"/>
          </a:xfrm>
        </p:grpSpPr>
        <p:sp>
          <p:nvSpPr>
            <p:cNvPr id="110" name="Google Shape;110;p14"/>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11" name="Google Shape;111;p14"/>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12" name="Google Shape;112;p14"/>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560">
          <p15:clr>
            <a:srgbClr val="FBAE40"/>
          </p15:clr>
        </p15:guide>
        <p15:guide id="8" orient="horz" pos="1752">
          <p15:clr>
            <a:srgbClr val="FBAE40"/>
          </p15:clr>
        </p15:guide>
        <p15:guide id="9" orient="horz" pos="1248">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eam">
  <p:cSld name="Team">
    <p:bg>
      <p:bgPr>
        <a:solidFill>
          <a:schemeClr val="lt1"/>
        </a:solidFill>
        <a:effectLst/>
      </p:bgPr>
    </p:bg>
    <p:spTree>
      <p:nvGrpSpPr>
        <p:cNvPr id="1" name="Shape 113"/>
        <p:cNvGrpSpPr/>
        <p:nvPr/>
      </p:nvGrpSpPr>
      <p:grpSpPr>
        <a:xfrm>
          <a:off x="0" y="0"/>
          <a:ext cx="0" cy="0"/>
          <a:chOff x="0" y="0"/>
          <a:chExt cx="0" cy="0"/>
        </a:xfrm>
      </p:grpSpPr>
      <p:grpSp>
        <p:nvGrpSpPr>
          <p:cNvPr id="114" name="Google Shape;114;p15"/>
          <p:cNvGrpSpPr/>
          <p:nvPr/>
        </p:nvGrpSpPr>
        <p:grpSpPr>
          <a:xfrm rot="5400000" flipH="1">
            <a:off x="0" y="3900132"/>
            <a:ext cx="2959226" cy="2959226"/>
            <a:chOff x="0" y="12289"/>
            <a:chExt cx="3550" cy="3551"/>
          </a:xfrm>
        </p:grpSpPr>
        <p:sp>
          <p:nvSpPr>
            <p:cNvPr id="115" name="Google Shape;115;p15"/>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16" name="Google Shape;116;p15"/>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17" name="Google Shape;117;p15"/>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118" name="Google Shape;118;p15"/>
          <p:cNvSpPr>
            <a:spLocks noGrp="1"/>
          </p:cNvSpPr>
          <p:nvPr>
            <p:ph type="pic" idx="2"/>
          </p:nvPr>
        </p:nvSpPr>
        <p:spPr>
          <a:xfrm>
            <a:off x="954268" y="2572883"/>
            <a:ext cx="2118245" cy="2037217"/>
          </a:xfrm>
          <a:prstGeom prst="rect">
            <a:avLst/>
          </a:prstGeom>
          <a:noFill/>
          <a:ln>
            <a:noFill/>
          </a:ln>
        </p:spPr>
      </p:sp>
      <p:sp>
        <p:nvSpPr>
          <p:cNvPr id="119" name="Google Shape;119;p15"/>
          <p:cNvSpPr txBox="1">
            <a:spLocks noGrp="1"/>
          </p:cNvSpPr>
          <p:nvPr>
            <p:ph type="title"/>
          </p:nvPr>
        </p:nvSpPr>
        <p:spPr>
          <a:xfrm>
            <a:off x="964022" y="879063"/>
            <a:ext cx="75322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120" name="Google Shape;120;p15"/>
          <p:cNvCxnSpPr/>
          <p:nvPr/>
        </p:nvCxnSpPr>
        <p:spPr>
          <a:xfrm>
            <a:off x="952500" y="1939108"/>
            <a:ext cx="2133600" cy="0"/>
          </a:xfrm>
          <a:prstGeom prst="straightConnector1">
            <a:avLst/>
          </a:prstGeom>
          <a:noFill/>
          <a:ln w="101600" cap="flat" cmpd="sng">
            <a:solidFill>
              <a:schemeClr val="lt1"/>
            </a:solidFill>
            <a:prstDash val="solid"/>
            <a:miter lim="800000"/>
            <a:headEnd type="none" w="sm" len="sm"/>
            <a:tailEnd type="none" w="sm" len="sm"/>
          </a:ln>
        </p:spPr>
      </p:cxnSp>
      <p:sp>
        <p:nvSpPr>
          <p:cNvPr id="121" name="Google Shape;121;p15"/>
          <p:cNvSpPr>
            <a:spLocks noGrp="1"/>
          </p:cNvSpPr>
          <p:nvPr>
            <p:ph type="pic" idx="3"/>
          </p:nvPr>
        </p:nvSpPr>
        <p:spPr>
          <a:xfrm>
            <a:off x="3658280" y="2572883"/>
            <a:ext cx="2118245" cy="2037217"/>
          </a:xfrm>
          <a:prstGeom prst="rect">
            <a:avLst/>
          </a:prstGeom>
          <a:noFill/>
          <a:ln>
            <a:noFill/>
          </a:ln>
        </p:spPr>
      </p:sp>
      <p:sp>
        <p:nvSpPr>
          <p:cNvPr id="122" name="Google Shape;122;p15"/>
          <p:cNvSpPr txBox="1">
            <a:spLocks noGrp="1"/>
          </p:cNvSpPr>
          <p:nvPr>
            <p:ph type="body" idx="1"/>
          </p:nvPr>
        </p:nvSpPr>
        <p:spPr>
          <a:xfrm>
            <a:off x="952500" y="5393169"/>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3" name="Google Shape;123;p15"/>
          <p:cNvSpPr txBox="1">
            <a:spLocks noGrp="1"/>
          </p:cNvSpPr>
          <p:nvPr>
            <p:ph type="body" idx="4"/>
          </p:nvPr>
        </p:nvSpPr>
        <p:spPr>
          <a:xfrm>
            <a:off x="952500" y="4986745"/>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4" name="Google Shape;124;p15"/>
          <p:cNvSpPr txBox="1">
            <a:spLocks noGrp="1"/>
          </p:cNvSpPr>
          <p:nvPr>
            <p:ph type="body" idx="5"/>
          </p:nvPr>
        </p:nvSpPr>
        <p:spPr>
          <a:xfrm>
            <a:off x="3663042" y="5393169"/>
            <a:ext cx="2128157"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5" name="Google Shape;125;p15"/>
          <p:cNvSpPr txBox="1">
            <a:spLocks noGrp="1"/>
          </p:cNvSpPr>
          <p:nvPr>
            <p:ph type="body" idx="6"/>
          </p:nvPr>
        </p:nvSpPr>
        <p:spPr>
          <a:xfrm>
            <a:off x="3663042" y="4986745"/>
            <a:ext cx="2128157"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6" name="Google Shape;126;p15"/>
          <p:cNvSpPr txBox="1">
            <a:spLocks noGrp="1"/>
          </p:cNvSpPr>
          <p:nvPr>
            <p:ph type="body" idx="7"/>
          </p:nvPr>
        </p:nvSpPr>
        <p:spPr>
          <a:xfrm>
            <a:off x="6367054" y="5393169"/>
            <a:ext cx="2129245"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7" name="Google Shape;127;p15"/>
          <p:cNvSpPr txBox="1">
            <a:spLocks noGrp="1"/>
          </p:cNvSpPr>
          <p:nvPr>
            <p:ph type="body" idx="8"/>
          </p:nvPr>
        </p:nvSpPr>
        <p:spPr>
          <a:xfrm>
            <a:off x="6367054" y="4986745"/>
            <a:ext cx="2129245"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8" name="Google Shape;128;p15"/>
          <p:cNvSpPr txBox="1">
            <a:spLocks noGrp="1"/>
          </p:cNvSpPr>
          <p:nvPr>
            <p:ph type="body" idx="9"/>
          </p:nvPr>
        </p:nvSpPr>
        <p:spPr>
          <a:xfrm>
            <a:off x="9110254" y="5393169"/>
            <a:ext cx="2129245"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9" name="Google Shape;129;p15"/>
          <p:cNvSpPr txBox="1">
            <a:spLocks noGrp="1"/>
          </p:cNvSpPr>
          <p:nvPr>
            <p:ph type="body" idx="13"/>
          </p:nvPr>
        </p:nvSpPr>
        <p:spPr>
          <a:xfrm>
            <a:off x="9110254" y="4986745"/>
            <a:ext cx="2129245"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grpSp>
        <p:nvGrpSpPr>
          <p:cNvPr id="130" name="Google Shape;130;p15"/>
          <p:cNvGrpSpPr/>
          <p:nvPr/>
        </p:nvGrpSpPr>
        <p:grpSpPr>
          <a:xfrm>
            <a:off x="6362700" y="0"/>
            <a:ext cx="5829298" cy="3235602"/>
            <a:chOff x="5612972" y="1"/>
            <a:chExt cx="6615961" cy="3672246"/>
          </a:xfrm>
        </p:grpSpPr>
        <p:sp>
          <p:nvSpPr>
            <p:cNvPr id="131" name="Google Shape;131;p15"/>
            <p:cNvSpPr/>
            <p:nvPr/>
          </p:nvSpPr>
          <p:spPr>
            <a:xfrm>
              <a:off x="5612972" y="1"/>
              <a:ext cx="4408998" cy="3672246"/>
            </a:xfrm>
            <a:custGeom>
              <a:avLst/>
              <a:gdLst/>
              <a:ahLst/>
              <a:cxnLst/>
              <a:rect l="l" t="t" r="r" b="b"/>
              <a:pathLst>
                <a:path w="3578" h="2980" extrusionOk="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32" name="Google Shape;132;p15"/>
            <p:cNvSpPr/>
            <p:nvPr/>
          </p:nvSpPr>
          <p:spPr>
            <a:xfrm>
              <a:off x="6341233" y="1463970"/>
              <a:ext cx="2208196" cy="2208277"/>
            </a:xfrm>
            <a:custGeom>
              <a:avLst/>
              <a:gdLst/>
              <a:ahLst/>
              <a:cxnLst/>
              <a:rect l="l" t="t" r="r" b="b"/>
              <a:pathLst>
                <a:path w="1792" h="1792" extrusionOk="0">
                  <a:moveTo>
                    <a:pt x="597" y="0"/>
                  </a:moveTo>
                  <a:lnTo>
                    <a:pt x="0" y="598"/>
                  </a:lnTo>
                  <a:lnTo>
                    <a:pt x="1195" y="1792"/>
                  </a:lnTo>
                  <a:lnTo>
                    <a:pt x="1792" y="1195"/>
                  </a:lnTo>
                  <a:lnTo>
                    <a:pt x="597"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33" name="Google Shape;133;p15"/>
            <p:cNvSpPr/>
            <p:nvPr/>
          </p:nvSpPr>
          <p:spPr>
            <a:xfrm>
              <a:off x="8555590" y="1"/>
              <a:ext cx="1457754" cy="729520"/>
            </a:xfrm>
            <a:custGeom>
              <a:avLst/>
              <a:gdLst/>
              <a:ahLst/>
              <a:cxnLst/>
              <a:rect l="l" t="t" r="r" b="b"/>
              <a:pathLst>
                <a:path w="1183" h="592" extrusionOk="0">
                  <a:moveTo>
                    <a:pt x="1183" y="0"/>
                  </a:moveTo>
                  <a:lnTo>
                    <a:pt x="0" y="0"/>
                  </a:lnTo>
                  <a:lnTo>
                    <a:pt x="591" y="591"/>
                  </a:lnTo>
                  <a:lnTo>
                    <a:pt x="1183"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34" name="Google Shape;134;p15"/>
            <p:cNvSpPr/>
            <p:nvPr/>
          </p:nvSpPr>
          <p:spPr>
            <a:xfrm>
              <a:off x="7076887" y="728289"/>
              <a:ext cx="2208196" cy="2208277"/>
            </a:xfrm>
            <a:custGeom>
              <a:avLst/>
              <a:gdLst/>
              <a:ahLst/>
              <a:cxnLst/>
              <a:rect l="l" t="t" r="r" b="b"/>
              <a:pathLst>
                <a:path w="1792" h="1792" extrusionOk="0">
                  <a:moveTo>
                    <a:pt x="598" y="0"/>
                  </a:moveTo>
                  <a:lnTo>
                    <a:pt x="0" y="597"/>
                  </a:lnTo>
                  <a:lnTo>
                    <a:pt x="1195" y="1792"/>
                  </a:lnTo>
                  <a:lnTo>
                    <a:pt x="1792" y="1195"/>
                  </a:lnTo>
                  <a:lnTo>
                    <a:pt x="598"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35" name="Google Shape;135;p15"/>
            <p:cNvSpPr/>
            <p:nvPr/>
          </p:nvSpPr>
          <p:spPr>
            <a:xfrm>
              <a:off x="9285083" y="728289"/>
              <a:ext cx="2943850" cy="2943958"/>
            </a:xfrm>
            <a:custGeom>
              <a:avLst/>
              <a:gdLst/>
              <a:ahLst/>
              <a:cxnLst/>
              <a:rect l="l" t="t" r="r" b="b"/>
              <a:pathLst>
                <a:path w="2389" h="2389" extrusionOk="0">
                  <a:moveTo>
                    <a:pt x="2389" y="1195"/>
                  </a:moveTo>
                  <a:lnTo>
                    <a:pt x="1194" y="0"/>
                  </a:lnTo>
                  <a:lnTo>
                    <a:pt x="0" y="1195"/>
                  </a:lnTo>
                  <a:lnTo>
                    <a:pt x="1194" y="2389"/>
                  </a:lnTo>
                  <a:lnTo>
                    <a:pt x="2389" y="1195"/>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136" name="Google Shape;136;p15"/>
          <p:cNvSpPr>
            <a:spLocks noGrp="1"/>
          </p:cNvSpPr>
          <p:nvPr>
            <p:ph type="pic" idx="14"/>
          </p:nvPr>
        </p:nvSpPr>
        <p:spPr>
          <a:xfrm>
            <a:off x="6362292" y="2572883"/>
            <a:ext cx="2118245" cy="2037217"/>
          </a:xfrm>
          <a:prstGeom prst="rect">
            <a:avLst/>
          </a:prstGeom>
          <a:noFill/>
          <a:ln>
            <a:noFill/>
          </a:ln>
        </p:spPr>
      </p:sp>
      <p:sp>
        <p:nvSpPr>
          <p:cNvPr id="137" name="Google Shape;137;p15"/>
          <p:cNvSpPr>
            <a:spLocks noGrp="1"/>
          </p:cNvSpPr>
          <p:nvPr>
            <p:ph type="pic" idx="15"/>
          </p:nvPr>
        </p:nvSpPr>
        <p:spPr>
          <a:xfrm>
            <a:off x="9112023" y="2572883"/>
            <a:ext cx="2118245" cy="2037217"/>
          </a:xfrm>
          <a:prstGeom prst="rect">
            <a:avLst/>
          </a:prstGeom>
          <a:noFill/>
          <a:ln>
            <a:noFill/>
          </a:ln>
        </p:spPr>
      </p:sp>
      <p:sp>
        <p:nvSpPr>
          <p:cNvPr id="138" name="Google Shape;138;p15"/>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9" name="Google Shape;139;p15"/>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0" name="Google Shape;140;p15"/>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4008">
          <p15:clr>
            <a:srgbClr val="FBAE40"/>
          </p15:clr>
        </p15:guide>
        <p15:guide id="5" pos="1944">
          <p15:clr>
            <a:srgbClr val="FBAE40"/>
          </p15:clr>
        </p15:guide>
        <p15:guide id="6" pos="3648">
          <p15:clr>
            <a:srgbClr val="FBAE40"/>
          </p15:clr>
        </p15:guide>
        <p15:guide id="7" orient="horz" pos="1392">
          <p15:clr>
            <a:srgbClr val="FBAE40"/>
          </p15:clr>
        </p15:guide>
        <p15:guide id="8" orient="horz" pos="552">
          <p15:clr>
            <a:srgbClr val="FBAE40"/>
          </p15:clr>
        </p15:guide>
        <p15:guide id="9" orient="horz" pos="1224">
          <p15:clr>
            <a:srgbClr val="FBAE40"/>
          </p15:clr>
        </p15:guide>
        <p15:guide id="10" pos="5352">
          <p15:clr>
            <a:srgbClr val="FBAE40"/>
          </p15:clr>
        </p15:guide>
        <p15:guide id="11" pos="5736">
          <p15:clr>
            <a:srgbClr val="FBAE40"/>
          </p15:clr>
        </p15:guide>
        <p15:guide id="12" orient="horz" pos="2904">
          <p15:clr>
            <a:srgbClr val="FBAE40"/>
          </p15:clr>
        </p15:guide>
        <p15:guide id="13" orient="horz" pos="1608">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body" idx="1"/>
          </p:nvPr>
        </p:nvSpPr>
        <p:spPr>
          <a:xfrm>
            <a:off x="971550" y="1825625"/>
            <a:ext cx="1038225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Libre Franklin"/>
                <a:ea typeface="Libre Franklin"/>
                <a:cs typeface="Libre Franklin"/>
                <a:sym typeface="Libre Franklin"/>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Libre Franklin"/>
                <a:ea typeface="Libre Franklin"/>
                <a:cs typeface="Libre Franklin"/>
                <a:sym typeface="Libre Franklin"/>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Libre Franklin"/>
                <a:ea typeface="Libre Franklin"/>
                <a:cs typeface="Libre Franklin"/>
                <a:sym typeface="Libre Franklin"/>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ibre Franklin"/>
                <a:ea typeface="Libre Franklin"/>
                <a:cs typeface="Libre Franklin"/>
                <a:sym typeface="Libre Franklin"/>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ibre Franklin"/>
                <a:ea typeface="Libre Franklin"/>
                <a:cs typeface="Libre Franklin"/>
                <a:sym typeface="Libre Franklin"/>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9pPr>
          </a:lstStyle>
          <a:p>
            <a:endParaRPr/>
          </a:p>
        </p:txBody>
      </p:sp>
      <p:sp>
        <p:nvSpPr>
          <p:cNvPr id="11" name="Google Shape;11;p6"/>
          <p:cNvSpPr txBox="1">
            <a:spLocks noGrp="1"/>
          </p:cNvSpPr>
          <p:nvPr>
            <p:ph type="title"/>
          </p:nvPr>
        </p:nvSpPr>
        <p:spPr>
          <a:xfrm>
            <a:off x="952500" y="365125"/>
            <a:ext cx="104013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Franklin Gothic"/>
              <a:buNone/>
              <a:defRPr sz="4400" b="1" i="0" u="none" strike="noStrike" cap="none">
                <a:solidFill>
                  <a:schemeClr val="dk1"/>
                </a:solidFill>
                <a:latin typeface="Franklin Gothic"/>
                <a:ea typeface="Franklin Gothic"/>
                <a:cs typeface="Franklin Gothic"/>
                <a:sym typeface="Franklin Gothic"/>
              </a:defRPr>
            </a:lvl1pPr>
            <a:lvl2pPr marR="0" lvl="1" algn="l" rtl="0">
              <a:spcBef>
                <a:spcPts val="0"/>
              </a:spcBef>
              <a:spcAft>
                <a:spcPts val="0"/>
              </a:spcAft>
              <a:buSzPts val="1400"/>
              <a:buNone/>
              <a:defRPr sz="1800" b="0" i="0" u="none" strike="noStrike" cap="none">
                <a:solidFill>
                  <a:schemeClr val="lt2"/>
                </a:solidFill>
              </a:defRPr>
            </a:lvl2pPr>
            <a:lvl3pPr marR="0" lvl="2" algn="l" rtl="0">
              <a:spcBef>
                <a:spcPts val="0"/>
              </a:spcBef>
              <a:spcAft>
                <a:spcPts val="0"/>
              </a:spcAft>
              <a:buSzPts val="1400"/>
              <a:buNone/>
              <a:defRPr sz="1800" b="0" i="0" u="none" strike="noStrike" cap="none">
                <a:solidFill>
                  <a:schemeClr val="lt2"/>
                </a:solidFill>
              </a:defRPr>
            </a:lvl3pPr>
            <a:lvl4pPr marR="0" lvl="3" algn="l" rtl="0">
              <a:spcBef>
                <a:spcPts val="0"/>
              </a:spcBef>
              <a:spcAft>
                <a:spcPts val="0"/>
              </a:spcAft>
              <a:buSzPts val="1400"/>
              <a:buNone/>
              <a:defRPr sz="1800" b="0" i="0" u="none" strike="noStrike" cap="none">
                <a:solidFill>
                  <a:schemeClr val="lt2"/>
                </a:solidFill>
              </a:defRPr>
            </a:lvl4pPr>
            <a:lvl5pPr marR="0" lvl="4" algn="l" rtl="0">
              <a:spcBef>
                <a:spcPts val="0"/>
              </a:spcBef>
              <a:spcAft>
                <a:spcPts val="0"/>
              </a:spcAft>
              <a:buSzPts val="1400"/>
              <a:buNone/>
              <a:defRPr sz="1800" b="0" i="0" u="none" strike="noStrike" cap="none">
                <a:solidFill>
                  <a:schemeClr val="lt2"/>
                </a:solidFill>
              </a:defRPr>
            </a:lvl5pPr>
            <a:lvl6pPr marR="0" lvl="5" algn="l" rtl="0">
              <a:spcBef>
                <a:spcPts val="0"/>
              </a:spcBef>
              <a:spcAft>
                <a:spcPts val="0"/>
              </a:spcAft>
              <a:buSzPts val="1400"/>
              <a:buNone/>
              <a:defRPr sz="1800" b="0" i="0" u="none" strike="noStrike" cap="none">
                <a:solidFill>
                  <a:schemeClr val="lt2"/>
                </a:solidFill>
              </a:defRPr>
            </a:lvl6pPr>
            <a:lvl7pPr marR="0" lvl="6" algn="l" rtl="0">
              <a:spcBef>
                <a:spcPts val="0"/>
              </a:spcBef>
              <a:spcAft>
                <a:spcPts val="0"/>
              </a:spcAft>
              <a:buSzPts val="1400"/>
              <a:buNone/>
              <a:defRPr sz="1800" b="0" i="0" u="none" strike="noStrike" cap="none">
                <a:solidFill>
                  <a:schemeClr val="lt2"/>
                </a:solidFill>
              </a:defRPr>
            </a:lvl7pPr>
            <a:lvl8pPr marR="0" lvl="7" algn="l" rtl="0">
              <a:spcBef>
                <a:spcPts val="0"/>
              </a:spcBef>
              <a:spcAft>
                <a:spcPts val="0"/>
              </a:spcAft>
              <a:buSzPts val="1400"/>
              <a:buNone/>
              <a:defRPr sz="1800" b="0" i="0" u="none" strike="noStrike" cap="none">
                <a:solidFill>
                  <a:schemeClr val="lt2"/>
                </a:solidFill>
              </a:defRPr>
            </a:lvl8pPr>
            <a:lvl9pPr marR="0" lvl="8" algn="l" rtl="0">
              <a:spcBef>
                <a:spcPts val="0"/>
              </a:spcBef>
              <a:spcAft>
                <a:spcPts val="0"/>
              </a:spcAft>
              <a:buSzPts val="1400"/>
              <a:buNone/>
              <a:defRPr sz="1800" b="0" i="0" u="none" strike="noStrike" cap="none">
                <a:solidFill>
                  <a:schemeClr val="lt2"/>
                </a:solidFill>
              </a:defRPr>
            </a:lvl9pPr>
          </a:lstStyle>
          <a:p>
            <a:endParaRPr/>
          </a:p>
        </p:txBody>
      </p:sp>
      <p:sp>
        <p:nvSpPr>
          <p:cNvPr id="12" name="Google Shape;12;p6"/>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SzPts val="1400"/>
              <a:buNone/>
              <a:defRPr sz="1100" b="0" i="0" u="none" strike="noStrike" cap="none">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9pPr>
          </a:lstStyle>
          <a:p>
            <a:endParaRPr/>
          </a:p>
        </p:txBody>
      </p:sp>
      <p:sp>
        <p:nvSpPr>
          <p:cNvPr id="13" name="Google Shape;13;p6"/>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SzPts val="1400"/>
              <a:buNone/>
              <a:defRPr sz="1100" b="0" i="0" u="none" strike="noStrike" cap="none">
                <a:solidFill>
                  <a:schemeClr val="dk1"/>
                </a:solidFill>
                <a:latin typeface="Franklin Gothic"/>
                <a:ea typeface="Franklin Gothic"/>
                <a:cs typeface="Franklin Gothic"/>
                <a:sym typeface="Franklin Gothic"/>
              </a:defRPr>
            </a:lvl1pPr>
            <a:lvl2pPr marR="0" lvl="1"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9pPr>
          </a:lstStyle>
          <a:p>
            <a:endParaRPr/>
          </a:p>
        </p:txBody>
      </p:sp>
      <p:sp>
        <p:nvSpPr>
          <p:cNvPr id="14" name="Google Shape;14;p6"/>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marR="0" lvl="0" indent="0" algn="l" rtl="0">
              <a:spcBef>
                <a:spcPts val="0"/>
              </a:spcBef>
              <a:buNone/>
              <a:defRPr sz="1100" b="0" i="0" u="none" strike="noStrike" cap="none">
                <a:solidFill>
                  <a:schemeClr val="dk1"/>
                </a:solidFill>
                <a:latin typeface="Libre Franklin"/>
                <a:ea typeface="Libre Franklin"/>
                <a:cs typeface="Libre Franklin"/>
                <a:sym typeface="Libre Franklin"/>
              </a:defRPr>
            </a:lvl1pPr>
            <a:lvl2pPr marL="0" marR="0" lvl="1" indent="0" algn="l" rtl="0">
              <a:spcBef>
                <a:spcPts val="0"/>
              </a:spcBef>
              <a:buNone/>
              <a:defRPr sz="1100" b="0" i="0" u="none" strike="noStrike" cap="none">
                <a:solidFill>
                  <a:schemeClr val="dk1"/>
                </a:solidFill>
                <a:latin typeface="Libre Franklin"/>
                <a:ea typeface="Libre Franklin"/>
                <a:cs typeface="Libre Franklin"/>
                <a:sym typeface="Libre Franklin"/>
              </a:defRPr>
            </a:lvl2pPr>
            <a:lvl3pPr marL="0" marR="0" lvl="2" indent="0" algn="l" rtl="0">
              <a:spcBef>
                <a:spcPts val="0"/>
              </a:spcBef>
              <a:buNone/>
              <a:defRPr sz="1100" b="0" i="0" u="none" strike="noStrike" cap="none">
                <a:solidFill>
                  <a:schemeClr val="dk1"/>
                </a:solidFill>
                <a:latin typeface="Libre Franklin"/>
                <a:ea typeface="Libre Franklin"/>
                <a:cs typeface="Libre Franklin"/>
                <a:sym typeface="Libre Franklin"/>
              </a:defRPr>
            </a:lvl3pPr>
            <a:lvl4pPr marL="0" marR="0" lvl="3" indent="0" algn="l" rtl="0">
              <a:spcBef>
                <a:spcPts val="0"/>
              </a:spcBef>
              <a:buNone/>
              <a:defRPr sz="1100" b="0" i="0" u="none" strike="noStrike" cap="none">
                <a:solidFill>
                  <a:schemeClr val="dk1"/>
                </a:solidFill>
                <a:latin typeface="Libre Franklin"/>
                <a:ea typeface="Libre Franklin"/>
                <a:cs typeface="Libre Franklin"/>
                <a:sym typeface="Libre Franklin"/>
              </a:defRPr>
            </a:lvl4pPr>
            <a:lvl5pPr marL="0" marR="0" lvl="4" indent="0" algn="l" rtl="0">
              <a:spcBef>
                <a:spcPts val="0"/>
              </a:spcBef>
              <a:buNone/>
              <a:defRPr sz="1100" b="0" i="0" u="none" strike="noStrike" cap="none">
                <a:solidFill>
                  <a:schemeClr val="dk1"/>
                </a:solidFill>
                <a:latin typeface="Libre Franklin"/>
                <a:ea typeface="Libre Franklin"/>
                <a:cs typeface="Libre Franklin"/>
                <a:sym typeface="Libre Franklin"/>
              </a:defRPr>
            </a:lvl5pPr>
            <a:lvl6pPr marL="0" marR="0" lvl="5" indent="0" algn="l" rtl="0">
              <a:spcBef>
                <a:spcPts val="0"/>
              </a:spcBef>
              <a:buNone/>
              <a:defRPr sz="1100" b="0" i="0" u="none" strike="noStrike" cap="none">
                <a:solidFill>
                  <a:schemeClr val="dk1"/>
                </a:solidFill>
                <a:latin typeface="Libre Franklin"/>
                <a:ea typeface="Libre Franklin"/>
                <a:cs typeface="Libre Franklin"/>
                <a:sym typeface="Libre Franklin"/>
              </a:defRPr>
            </a:lvl6pPr>
            <a:lvl7pPr marL="0" marR="0" lvl="6" indent="0" algn="l" rtl="0">
              <a:spcBef>
                <a:spcPts val="0"/>
              </a:spcBef>
              <a:buNone/>
              <a:defRPr sz="1100" b="0" i="0" u="none" strike="noStrike" cap="none">
                <a:solidFill>
                  <a:schemeClr val="dk1"/>
                </a:solidFill>
                <a:latin typeface="Libre Franklin"/>
                <a:ea typeface="Libre Franklin"/>
                <a:cs typeface="Libre Franklin"/>
                <a:sym typeface="Libre Franklin"/>
              </a:defRPr>
            </a:lvl7pPr>
            <a:lvl8pPr marL="0" marR="0" lvl="7" indent="0" algn="l" rtl="0">
              <a:spcBef>
                <a:spcPts val="0"/>
              </a:spcBef>
              <a:buNone/>
              <a:defRPr sz="1100" b="0" i="0" u="none" strike="noStrike" cap="none">
                <a:solidFill>
                  <a:schemeClr val="dk1"/>
                </a:solidFill>
                <a:latin typeface="Libre Franklin"/>
                <a:ea typeface="Libre Franklin"/>
                <a:cs typeface="Libre Franklin"/>
                <a:sym typeface="Libre Franklin"/>
              </a:defRPr>
            </a:lvl8pPr>
            <a:lvl9pPr marL="0" marR="0" lvl="8" indent="0" algn="l" rtl="0">
              <a:spcBef>
                <a:spcPts val="0"/>
              </a:spcBef>
              <a:buNone/>
              <a:defRPr sz="1100" b="0" i="0" u="none" strike="noStrike" cap="none">
                <a:solidFill>
                  <a:schemeClr val="dk1"/>
                </a:solidFill>
                <a:latin typeface="Libre Franklin"/>
                <a:ea typeface="Libre Franklin"/>
                <a:cs typeface="Libre Franklin"/>
                <a:sym typeface="Libre Franklin"/>
              </a:defRPr>
            </a:lvl9pPr>
          </a:lstStyle>
          <a:p>
            <a:pPr marL="0" lvl="0" indent="0" algn="l"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7.jpeg"/><Relationship Id="rId13" Type="http://schemas.openxmlformats.org/officeDocument/2006/relationships/hyperlink" Target="https://vaayu-travels.netlify.app/" TargetMode="External"/><Relationship Id="rId3" Type="http://schemas.openxmlformats.org/officeDocument/2006/relationships/image" Target="../media/image2.jp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jpe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openxmlformats.org/officeDocument/2006/relationships/image" Target="../media/image8.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1"/>
          <p:cNvSpPr txBox="1">
            <a:spLocks noGrp="1"/>
          </p:cNvSpPr>
          <p:nvPr>
            <p:ph type="ctrTitle"/>
          </p:nvPr>
        </p:nvSpPr>
        <p:spPr>
          <a:xfrm>
            <a:off x="5250254" y="148172"/>
            <a:ext cx="6461759" cy="1151688"/>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1"/>
              </a:buClr>
              <a:buSzPts val="3600"/>
              <a:buFont typeface="Franklin Gothic"/>
              <a:buNone/>
            </a:pPr>
            <a:r>
              <a:rPr lang="en-US" sz="3600" b="1" dirty="0"/>
              <a:t>Basic Details of the Team and Problem Statement</a:t>
            </a:r>
            <a:endParaRPr dirty="0"/>
          </a:p>
        </p:txBody>
      </p:sp>
      <p:sp>
        <p:nvSpPr>
          <p:cNvPr id="211" name="Google Shape;211;p1"/>
          <p:cNvSpPr txBox="1">
            <a:spLocks noGrp="1"/>
          </p:cNvSpPr>
          <p:nvPr>
            <p:ph type="body" idx="1"/>
          </p:nvPr>
        </p:nvSpPr>
        <p:spPr>
          <a:xfrm>
            <a:off x="5823750" y="1575621"/>
            <a:ext cx="6045695" cy="4922833"/>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lt2"/>
              </a:buClr>
              <a:buSzPts val="1800"/>
              <a:buNone/>
            </a:pPr>
            <a:r>
              <a:rPr lang="en-US" dirty="0">
                <a:latin typeface="Franklin Gothic"/>
                <a:ea typeface="Franklin Gothic"/>
                <a:cs typeface="Franklin Gothic"/>
                <a:sym typeface="Franklin Gothic"/>
              </a:rPr>
              <a:t>Ministry/Organization Name/Student Innovation: </a:t>
            </a:r>
          </a:p>
          <a:p>
            <a:pPr marL="0" lvl="0" indent="0" algn="l" rtl="0">
              <a:lnSpc>
                <a:spcPct val="90000"/>
              </a:lnSpc>
              <a:spcBef>
                <a:spcPts val="0"/>
              </a:spcBef>
              <a:spcAft>
                <a:spcPts val="0"/>
              </a:spcAft>
              <a:buClr>
                <a:schemeClr val="lt2"/>
              </a:buClr>
              <a:buSzPts val="1800"/>
              <a:buNone/>
            </a:pPr>
            <a:r>
              <a:rPr lang="en-US" dirty="0">
                <a:solidFill>
                  <a:schemeClr val="tx1"/>
                </a:solidFill>
                <a:latin typeface="Franklin Gothic"/>
                <a:ea typeface="Franklin Gothic"/>
                <a:cs typeface="Franklin Gothic"/>
                <a:sym typeface="Franklin Gothic"/>
              </a:rPr>
              <a:t>			AICTE, MIC-Student Innovation</a:t>
            </a:r>
            <a:endParaRPr lang="en-US" dirty="0">
              <a:latin typeface="Franklin Gothic"/>
              <a:ea typeface="Franklin Gothic"/>
              <a:cs typeface="Franklin Gothic"/>
              <a:sym typeface="Franklin Gothic"/>
            </a:endParaRPr>
          </a:p>
          <a:p>
            <a:pPr marL="0" lvl="0" indent="0" algn="l" rtl="0">
              <a:lnSpc>
                <a:spcPct val="90000"/>
              </a:lnSpc>
              <a:spcBef>
                <a:spcPts val="1000"/>
              </a:spcBef>
              <a:spcAft>
                <a:spcPts val="0"/>
              </a:spcAft>
              <a:buClr>
                <a:schemeClr val="lt2"/>
              </a:buClr>
              <a:buSzPts val="1800"/>
              <a:buNone/>
            </a:pPr>
            <a:r>
              <a:rPr lang="en-US" dirty="0">
                <a:latin typeface="Franklin Gothic"/>
                <a:ea typeface="Franklin Gothic"/>
                <a:cs typeface="Franklin Gothic"/>
                <a:sym typeface="Franklin Gothic"/>
              </a:rPr>
              <a:t>PS Code: </a:t>
            </a:r>
            <a:r>
              <a:rPr lang="en-US" b="0" i="0" dirty="0">
                <a:solidFill>
                  <a:srgbClr val="212529"/>
                </a:solidFill>
                <a:effectLst/>
                <a:latin typeface="Franklin Gothic" panose="020B0604020202020204" charset="0"/>
              </a:rPr>
              <a:t>SIH1486</a:t>
            </a:r>
            <a:endParaRPr lang="en-US" dirty="0">
              <a:latin typeface="Franklin Gothic" panose="020B0604020202020204" charset="0"/>
            </a:endParaRPr>
          </a:p>
          <a:p>
            <a:pPr marL="0" lvl="0" indent="0" algn="l" rtl="0">
              <a:lnSpc>
                <a:spcPct val="90000"/>
              </a:lnSpc>
              <a:spcBef>
                <a:spcPts val="1000"/>
              </a:spcBef>
              <a:spcAft>
                <a:spcPts val="0"/>
              </a:spcAft>
              <a:buClr>
                <a:schemeClr val="lt2"/>
              </a:buClr>
              <a:buSzPts val="1800"/>
              <a:buNone/>
            </a:pPr>
            <a:r>
              <a:rPr lang="en-US" dirty="0">
                <a:latin typeface="Franklin Gothic"/>
                <a:ea typeface="Franklin Gothic"/>
                <a:cs typeface="Franklin Gothic"/>
                <a:sym typeface="Franklin Gothic"/>
              </a:rPr>
              <a:t>   </a:t>
            </a:r>
            <a:br>
              <a:rPr lang="en-US" dirty="0">
                <a:latin typeface="Franklin Gothic"/>
                <a:ea typeface="Franklin Gothic"/>
                <a:cs typeface="Franklin Gothic"/>
                <a:sym typeface="Franklin Gothic"/>
              </a:rPr>
            </a:br>
            <a:r>
              <a:rPr lang="en-US" dirty="0">
                <a:latin typeface="Franklin Gothic"/>
                <a:ea typeface="Franklin Gothic"/>
                <a:cs typeface="Franklin Gothic"/>
                <a:sym typeface="Franklin Gothic"/>
              </a:rPr>
              <a:t>Problem Statement Title: </a:t>
            </a:r>
            <a:r>
              <a:rPr lang="en-US" b="0" i="0" u="none" strike="noStrike" dirty="0">
                <a:solidFill>
                  <a:schemeClr val="tx1"/>
                </a:solidFill>
                <a:effectLst/>
                <a:latin typeface="Franklin Gothic" panose="020B0604020202020204" charset="0"/>
              </a:rPr>
              <a:t>Student Innovation</a:t>
            </a:r>
            <a:endParaRPr lang="en-US" dirty="0">
              <a:solidFill>
                <a:schemeClr val="tx1"/>
              </a:solidFill>
              <a:latin typeface="Franklin Gothic" panose="020B0604020202020204" charset="0"/>
            </a:endParaRPr>
          </a:p>
          <a:p>
            <a:pPr marL="0" lvl="0" indent="0" algn="l" rtl="0">
              <a:lnSpc>
                <a:spcPct val="90000"/>
              </a:lnSpc>
              <a:spcBef>
                <a:spcPts val="1000"/>
              </a:spcBef>
              <a:spcAft>
                <a:spcPts val="0"/>
              </a:spcAft>
              <a:buClr>
                <a:schemeClr val="lt2"/>
              </a:buClr>
              <a:buSzPts val="1800"/>
              <a:buNone/>
            </a:pPr>
            <a:br>
              <a:rPr lang="en-US" dirty="0">
                <a:latin typeface="Franklin Gothic"/>
                <a:ea typeface="Franklin Gothic"/>
                <a:cs typeface="Franklin Gothic"/>
                <a:sym typeface="Franklin Gothic"/>
              </a:rPr>
            </a:br>
            <a:r>
              <a:rPr lang="en-US" dirty="0">
                <a:latin typeface="Franklin Gothic"/>
                <a:ea typeface="Franklin Gothic"/>
                <a:cs typeface="Franklin Gothic"/>
                <a:sym typeface="Franklin Gothic"/>
              </a:rPr>
              <a:t>Team Name: </a:t>
            </a:r>
            <a:r>
              <a:rPr lang="en-US" dirty="0">
                <a:solidFill>
                  <a:schemeClr val="tx1"/>
                </a:solidFill>
                <a:latin typeface="Franklin Gothic"/>
                <a:ea typeface="Franklin Gothic"/>
                <a:cs typeface="Franklin Gothic"/>
                <a:sym typeface="Franklin Gothic"/>
              </a:rPr>
              <a:t>VaayuPrayan</a:t>
            </a:r>
            <a:endParaRPr lang="en-US" dirty="0"/>
          </a:p>
          <a:p>
            <a:pPr marL="0" lvl="0" indent="0" algn="l" rtl="0">
              <a:lnSpc>
                <a:spcPct val="90000"/>
              </a:lnSpc>
              <a:spcBef>
                <a:spcPts val="1000"/>
              </a:spcBef>
              <a:spcAft>
                <a:spcPts val="0"/>
              </a:spcAft>
              <a:buClr>
                <a:schemeClr val="lt2"/>
              </a:buClr>
              <a:buSzPts val="1800"/>
              <a:buNone/>
            </a:pPr>
            <a:br>
              <a:rPr lang="en-US" dirty="0">
                <a:latin typeface="Franklin Gothic"/>
                <a:ea typeface="Franklin Gothic"/>
                <a:cs typeface="Franklin Gothic"/>
                <a:sym typeface="Franklin Gothic"/>
              </a:rPr>
            </a:br>
            <a:r>
              <a:rPr lang="en-US" dirty="0">
                <a:latin typeface="Franklin Gothic"/>
                <a:ea typeface="Franklin Gothic"/>
                <a:cs typeface="Franklin Gothic"/>
                <a:sym typeface="Franklin Gothic"/>
              </a:rPr>
              <a:t>Team Leader Name: </a:t>
            </a:r>
            <a:r>
              <a:rPr lang="en-US" dirty="0">
                <a:solidFill>
                  <a:schemeClr val="tx1"/>
                </a:solidFill>
                <a:latin typeface="Franklin Gothic"/>
                <a:ea typeface="Franklin Gothic"/>
                <a:cs typeface="Franklin Gothic"/>
                <a:sym typeface="Franklin Gothic"/>
              </a:rPr>
              <a:t>RAJGOPAL HOTA</a:t>
            </a:r>
            <a:endParaRPr lang="en-US" dirty="0">
              <a:solidFill>
                <a:schemeClr val="tx1"/>
              </a:solidFill>
            </a:endParaRPr>
          </a:p>
          <a:p>
            <a:pPr marL="0" lvl="0" indent="0" algn="l" rtl="0">
              <a:lnSpc>
                <a:spcPct val="90000"/>
              </a:lnSpc>
              <a:spcBef>
                <a:spcPts val="1000"/>
              </a:spcBef>
              <a:spcAft>
                <a:spcPts val="0"/>
              </a:spcAft>
              <a:buClr>
                <a:schemeClr val="lt2"/>
              </a:buClr>
              <a:buSzPts val="1800"/>
              <a:buNone/>
            </a:pPr>
            <a:br>
              <a:rPr lang="en-US" dirty="0">
                <a:latin typeface="Franklin Gothic"/>
                <a:ea typeface="Franklin Gothic"/>
                <a:cs typeface="Franklin Gothic"/>
                <a:sym typeface="Franklin Gothic"/>
              </a:rPr>
            </a:br>
            <a:r>
              <a:rPr lang="en-US" dirty="0">
                <a:latin typeface="Franklin Gothic"/>
                <a:ea typeface="Franklin Gothic"/>
                <a:cs typeface="Franklin Gothic"/>
                <a:sym typeface="Franklin Gothic"/>
              </a:rPr>
              <a:t>Institute Code (AISHE):</a:t>
            </a:r>
            <a:r>
              <a:rPr lang="en-US" b="0" i="0" dirty="0">
                <a:solidFill>
                  <a:srgbClr val="212529"/>
                </a:solidFill>
                <a:effectLst/>
                <a:latin typeface="Franklin Gothic" panose="020B0604020202020204" charset="0"/>
              </a:rPr>
              <a:t>UC-0020</a:t>
            </a:r>
            <a:endParaRPr lang="en-US" dirty="0">
              <a:latin typeface="Franklin Gothic" panose="020B0604020202020204" charset="0"/>
            </a:endParaRPr>
          </a:p>
          <a:p>
            <a:pPr marL="0" lvl="0" indent="0" algn="l" rtl="0">
              <a:lnSpc>
                <a:spcPct val="90000"/>
              </a:lnSpc>
              <a:spcBef>
                <a:spcPts val="1000"/>
              </a:spcBef>
              <a:spcAft>
                <a:spcPts val="0"/>
              </a:spcAft>
              <a:buClr>
                <a:schemeClr val="lt2"/>
              </a:buClr>
              <a:buSzPts val="1800"/>
              <a:buNone/>
            </a:pPr>
            <a:br>
              <a:rPr lang="en-US" dirty="0">
                <a:latin typeface="Franklin Gothic"/>
                <a:ea typeface="Franklin Gothic"/>
                <a:cs typeface="Franklin Gothic"/>
                <a:sym typeface="Franklin Gothic"/>
              </a:rPr>
            </a:br>
            <a:r>
              <a:rPr lang="en-US" dirty="0">
                <a:latin typeface="Franklin Gothic"/>
                <a:ea typeface="Franklin Gothic"/>
                <a:cs typeface="Franklin Gothic"/>
                <a:sym typeface="Franklin Gothic"/>
              </a:rPr>
              <a:t>Institute Name: </a:t>
            </a:r>
            <a:r>
              <a:rPr lang="en-US" i="0" dirty="0">
                <a:solidFill>
                  <a:srgbClr val="212529"/>
                </a:solidFill>
                <a:effectLst/>
                <a:latin typeface="Franklin Gothic" panose="020B0604020202020204" charset="0"/>
              </a:rPr>
              <a:t>Koneru Lakshmaiah Education Foundation</a:t>
            </a:r>
            <a:endParaRPr lang="en-US" dirty="0">
              <a:latin typeface="Franklin Gothic" panose="020B0604020202020204" charset="0"/>
            </a:endParaRPr>
          </a:p>
          <a:p>
            <a:pPr marL="0" lvl="0" indent="0" algn="l" rtl="0">
              <a:lnSpc>
                <a:spcPct val="90000"/>
              </a:lnSpc>
              <a:spcBef>
                <a:spcPts val="1000"/>
              </a:spcBef>
              <a:spcAft>
                <a:spcPts val="0"/>
              </a:spcAft>
              <a:buClr>
                <a:schemeClr val="lt2"/>
              </a:buClr>
              <a:buSzPts val="1800"/>
              <a:buNone/>
            </a:pPr>
            <a:endParaRPr lang="en-US" dirty="0">
              <a:latin typeface="Franklin Gothic"/>
              <a:ea typeface="Franklin Gothic"/>
              <a:cs typeface="Franklin Gothic"/>
              <a:sym typeface="Franklin Gothic"/>
            </a:endParaRPr>
          </a:p>
          <a:p>
            <a:pPr marL="0" lvl="0" indent="0" algn="l" rtl="0">
              <a:lnSpc>
                <a:spcPct val="90000"/>
              </a:lnSpc>
              <a:spcBef>
                <a:spcPts val="1000"/>
              </a:spcBef>
              <a:spcAft>
                <a:spcPts val="0"/>
              </a:spcAft>
              <a:buClr>
                <a:schemeClr val="lt2"/>
              </a:buClr>
              <a:buSzPts val="1800"/>
              <a:buNone/>
            </a:pPr>
            <a:r>
              <a:rPr lang="en-US" dirty="0">
                <a:latin typeface="Franklin Gothic"/>
                <a:ea typeface="Franklin Gothic"/>
                <a:cs typeface="Franklin Gothic"/>
                <a:sym typeface="Franklin Gothic"/>
              </a:rPr>
              <a:t>Theme Name: </a:t>
            </a:r>
            <a:r>
              <a:rPr lang="en-US" dirty="0">
                <a:solidFill>
                  <a:schemeClr val="tx1"/>
                </a:solidFill>
                <a:latin typeface="Franklin Gothic"/>
                <a:ea typeface="Franklin Gothic"/>
                <a:cs typeface="Franklin Gothic"/>
                <a:sym typeface="Franklin Gothic"/>
              </a:rPr>
              <a:t>Travel and Tourism</a:t>
            </a:r>
            <a:endParaRPr lang="en-US" dirty="0">
              <a:solidFill>
                <a:schemeClr val="tx1"/>
              </a:solidFill>
            </a:endParaRPr>
          </a:p>
          <a:p>
            <a:pPr marL="0" indent="0">
              <a:spcBef>
                <a:spcPts val="0"/>
              </a:spcBef>
            </a:pPr>
            <a:endParaRPr dirty="0"/>
          </a:p>
        </p:txBody>
      </p:sp>
      <p:pic>
        <p:nvPicPr>
          <p:cNvPr id="212" name="Google Shape;212;p1"/>
          <p:cNvPicPr preferRelativeResize="0"/>
          <p:nvPr/>
        </p:nvPicPr>
        <p:blipFill rotWithShape="1">
          <a:blip r:embed="rId3"/>
          <a:srcRect/>
          <a:stretch/>
        </p:blipFill>
        <p:spPr>
          <a:xfrm>
            <a:off x="1213475" y="252206"/>
            <a:ext cx="3330245" cy="167086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2"/>
          <p:cNvSpPr txBox="1">
            <a:spLocks noGrp="1"/>
          </p:cNvSpPr>
          <p:nvPr>
            <p:ph type="title"/>
          </p:nvPr>
        </p:nvSpPr>
        <p:spPr>
          <a:xfrm>
            <a:off x="833383" y="84007"/>
            <a:ext cx="5534431" cy="348613"/>
          </a:xfrm>
          <a:prstGeom prst="rect">
            <a:avLst/>
          </a:prstGeom>
          <a:noFill/>
          <a:ln>
            <a:noFill/>
          </a:ln>
        </p:spPr>
        <p:txBody>
          <a:bodyPr spcFirstLastPara="1" wrap="square" lIns="0" tIns="0" rIns="0" bIns="0" anchor="b" anchorCtr="0">
            <a:normAutofit fontScale="90000"/>
          </a:bodyPr>
          <a:lstStyle/>
          <a:p>
            <a:pPr marL="0" lvl="0" indent="0" algn="l" rtl="0">
              <a:lnSpc>
                <a:spcPct val="90000"/>
              </a:lnSpc>
              <a:spcBef>
                <a:spcPts val="0"/>
              </a:spcBef>
              <a:spcAft>
                <a:spcPts val="0"/>
              </a:spcAft>
              <a:buClr>
                <a:schemeClr val="dk1"/>
              </a:buClr>
              <a:buSzPct val="100000"/>
              <a:buFont typeface="Franklin Gothic"/>
              <a:buNone/>
            </a:pPr>
            <a:r>
              <a:rPr lang="en-US" sz="2800" dirty="0"/>
              <a:t>Idea/Approach Details</a:t>
            </a:r>
            <a:endParaRPr sz="2800" dirty="0"/>
          </a:p>
        </p:txBody>
      </p:sp>
      <p:sp>
        <p:nvSpPr>
          <p:cNvPr id="218" name="Google Shape;218;p2"/>
          <p:cNvSpPr txBox="1">
            <a:spLocks noGrp="1"/>
          </p:cNvSpPr>
          <p:nvPr>
            <p:ph type="body" idx="1"/>
          </p:nvPr>
        </p:nvSpPr>
        <p:spPr>
          <a:xfrm>
            <a:off x="833383" y="432620"/>
            <a:ext cx="6321561" cy="6341373"/>
          </a:xfrm>
          <a:prstGeom prst="rect">
            <a:avLst/>
          </a:prstGeom>
          <a:noFill/>
          <a:ln w="9525" cap="flat" cmpd="sng">
            <a:solidFill>
              <a:schemeClr val="dk1"/>
            </a:solidFill>
            <a:prstDash val="solid"/>
            <a:round/>
            <a:headEnd type="none" w="sm" len="sm"/>
            <a:tailEnd type="none" w="sm" len="sm"/>
          </a:ln>
        </p:spPr>
        <p:txBody>
          <a:bodyPr spcFirstLastPara="1" wrap="square" lIns="0" tIns="0" rIns="0" bIns="0" anchor="t" anchorCtr="0">
            <a:noAutofit/>
          </a:bodyPr>
          <a:lstStyle/>
          <a:p>
            <a:pPr algn="just">
              <a:lnSpc>
                <a:spcPct val="107000"/>
              </a:lnSpc>
              <a:spcAft>
                <a:spcPts val="800"/>
              </a:spcAft>
            </a:pPr>
            <a:r>
              <a:rPr lang="en-IN" sz="1100" b="1" kern="100" dirty="0">
                <a:effectLst/>
                <a:latin typeface="Libre Franklin" pitchFamily="2" charset="0"/>
                <a:ea typeface="Calibri" panose="020F0502020204030204" pitchFamily="34" charset="0"/>
                <a:cs typeface="Times New Roman" panose="02020603050405020304" pitchFamily="18" charset="0"/>
              </a:rPr>
              <a:t>        Vaayu</a:t>
            </a:r>
            <a:r>
              <a:rPr lang="en-IN" sz="1100" b="1" kern="100" dirty="0">
                <a:latin typeface="Libre Franklin" pitchFamily="2" charset="0"/>
                <a:ea typeface="Calibri" panose="020F0502020204030204" pitchFamily="34" charset="0"/>
                <a:cs typeface="Times New Roman" panose="02020603050405020304" pitchFamily="18" charset="0"/>
              </a:rPr>
              <a:t>Prayan</a:t>
            </a:r>
            <a:r>
              <a:rPr lang="en-IN" sz="1100" b="1" kern="100" dirty="0">
                <a:effectLst/>
                <a:latin typeface="Libre Franklin" pitchFamily="2" charset="0"/>
                <a:ea typeface="Calibri" panose="020F0502020204030204" pitchFamily="34" charset="0"/>
                <a:cs typeface="Times New Roman" panose="02020603050405020304" pitchFamily="18" charset="0"/>
              </a:rPr>
              <a:t> </a:t>
            </a:r>
            <a:r>
              <a:rPr lang="en-IN" sz="1100" kern="100" dirty="0">
                <a:effectLst/>
                <a:latin typeface="Libre Franklin" pitchFamily="2" charset="0"/>
                <a:ea typeface="Calibri" panose="020F0502020204030204" pitchFamily="34" charset="0"/>
                <a:cs typeface="Times New Roman" panose="02020603050405020304" pitchFamily="18" charset="0"/>
              </a:rPr>
              <a:t>is a travel website that aims to boost travel and tourism throughout India using  cutting-edge Web3 technologies. It will be a Progressive Dynamic Web Application (PWA) with a responsive design, making it accessible on any device. It will also feature Metaverse, Augmented Reality, </a:t>
            </a:r>
            <a:r>
              <a:rPr lang="en-IN" sz="1100" b="1" kern="100" dirty="0">
                <a:effectLst/>
                <a:latin typeface="Libre Franklin" pitchFamily="2" charset="0"/>
                <a:ea typeface="Calibri" panose="020F0502020204030204" pitchFamily="34" charset="0"/>
                <a:cs typeface="Times New Roman" panose="02020603050405020304" pitchFamily="18" charset="0"/>
              </a:rPr>
              <a:t>Virtual Reality</a:t>
            </a:r>
            <a:r>
              <a:rPr lang="en-IN" sz="1100" kern="100" dirty="0">
                <a:effectLst/>
                <a:latin typeface="Libre Franklin" pitchFamily="2" charset="0"/>
                <a:ea typeface="Calibri" panose="020F0502020204030204" pitchFamily="34" charset="0"/>
                <a:cs typeface="Times New Roman" panose="02020603050405020304" pitchFamily="18" charset="0"/>
              </a:rPr>
              <a:t>, </a:t>
            </a:r>
            <a:r>
              <a:rPr lang="en-IN" sz="1100" b="1" kern="100" dirty="0">
                <a:effectLst/>
                <a:latin typeface="Libre Franklin" pitchFamily="2" charset="0"/>
                <a:ea typeface="Calibri" panose="020F0502020204030204" pitchFamily="34" charset="0"/>
                <a:cs typeface="Times New Roman" panose="02020603050405020304" pitchFamily="18" charset="0"/>
              </a:rPr>
              <a:t>Artificial Intelligence (AI) </a:t>
            </a:r>
            <a:r>
              <a:rPr lang="en-IN" sz="1100" kern="100" dirty="0">
                <a:effectLst/>
                <a:latin typeface="Libre Franklin" pitchFamily="2" charset="0"/>
                <a:ea typeface="Calibri" panose="020F0502020204030204" pitchFamily="34" charset="0"/>
                <a:cs typeface="Times New Roman" panose="02020603050405020304" pitchFamily="18" charset="0"/>
              </a:rPr>
              <a:t>assistance, Optimized voice commands, </a:t>
            </a:r>
            <a:r>
              <a:rPr lang="en-IN" sz="1100" b="1" kern="100" dirty="0">
                <a:effectLst/>
                <a:latin typeface="Libre Franklin" pitchFamily="2" charset="0"/>
                <a:ea typeface="Calibri" panose="020F0502020204030204" pitchFamily="34" charset="0"/>
                <a:cs typeface="Times New Roman" panose="02020603050405020304" pitchFamily="18" charset="0"/>
              </a:rPr>
              <a:t>Content personalization</a:t>
            </a:r>
            <a:r>
              <a:rPr lang="en-IN" sz="1100" kern="100" dirty="0">
                <a:effectLst/>
                <a:latin typeface="Libre Franklin" pitchFamily="2" charset="0"/>
                <a:ea typeface="Calibri" panose="020F0502020204030204" pitchFamily="34" charset="0"/>
                <a:cs typeface="Times New Roman" panose="02020603050405020304" pitchFamily="18" charset="0"/>
              </a:rPr>
              <a:t>, </a:t>
            </a:r>
            <a:r>
              <a:rPr lang="en-IN" sz="1100" b="1" kern="100" dirty="0">
                <a:effectLst/>
                <a:latin typeface="Libre Franklin" pitchFamily="2" charset="0"/>
                <a:ea typeface="Calibri" panose="020F0502020204030204" pitchFamily="34" charset="0"/>
                <a:cs typeface="Times New Roman" panose="02020603050405020304" pitchFamily="18" charset="0"/>
              </a:rPr>
              <a:t>AI Map locations </a:t>
            </a:r>
            <a:r>
              <a:rPr lang="en-IN" sz="1100" kern="100" dirty="0">
                <a:effectLst/>
                <a:latin typeface="Libre Franklin" pitchFamily="2" charset="0"/>
                <a:ea typeface="Calibri" panose="020F0502020204030204" pitchFamily="34" charset="0"/>
                <a:cs typeface="Times New Roman" panose="02020603050405020304" pitchFamily="18" charset="0"/>
              </a:rPr>
              <a:t>and distances, Motion UI with trendy designs, AI chat bots, Native cyber security, SinglePageApplication SPA, and Web assembly.</a:t>
            </a:r>
            <a:endParaRPr lang="en-US" sz="1200" dirty="0"/>
          </a:p>
          <a:p>
            <a:pPr marL="285750" lvl="0" indent="-285750" algn="just" rtl="0">
              <a:lnSpc>
                <a:spcPct val="100000"/>
              </a:lnSpc>
              <a:spcBef>
                <a:spcPts val="1000"/>
              </a:spcBef>
              <a:spcAft>
                <a:spcPts val="0"/>
              </a:spcAft>
              <a:buClr>
                <a:schemeClr val="dk1"/>
              </a:buClr>
              <a:buSzPts val="1600"/>
              <a:buFont typeface="Noto Sans Symbols"/>
              <a:buChar char="⮚"/>
            </a:pPr>
            <a:r>
              <a:rPr lang="en-US" sz="1100" b="0" i="0" dirty="0">
                <a:solidFill>
                  <a:srgbClr val="1F1F1F"/>
                </a:solidFill>
                <a:effectLst/>
                <a:latin typeface="Libre Franklin" pitchFamily="2" charset="0"/>
              </a:rPr>
              <a:t>A personalized tourist location feature, powered by </a:t>
            </a:r>
            <a:r>
              <a:rPr lang="en-US" sz="1100" b="1" i="0" dirty="0">
                <a:solidFill>
                  <a:srgbClr val="1F1F1F"/>
                </a:solidFill>
                <a:effectLst/>
                <a:latin typeface="Libre Franklin" pitchFamily="2" charset="0"/>
              </a:rPr>
              <a:t>Artificial Intelligence (AI)  </a:t>
            </a:r>
            <a:r>
              <a:rPr lang="en-US" sz="1100" b="0" i="0" dirty="0">
                <a:solidFill>
                  <a:srgbClr val="1F1F1F"/>
                </a:solidFill>
                <a:effectLst/>
                <a:latin typeface="Libre Franklin" pitchFamily="2" charset="0"/>
              </a:rPr>
              <a:t>would utilize the user's device location and additional information, like their interests, budget and travel dates to suggest tourist destinations.</a:t>
            </a:r>
          </a:p>
          <a:p>
            <a:pPr marL="285750" lvl="0" indent="-285750" algn="just" rtl="0">
              <a:lnSpc>
                <a:spcPct val="100000"/>
              </a:lnSpc>
              <a:spcBef>
                <a:spcPts val="1000"/>
              </a:spcBef>
              <a:spcAft>
                <a:spcPts val="0"/>
              </a:spcAft>
              <a:buClr>
                <a:schemeClr val="dk1"/>
              </a:buClr>
              <a:buSzPts val="1600"/>
              <a:buFont typeface="Noto Sans Symbols"/>
              <a:buChar char="⮚"/>
            </a:pPr>
            <a:r>
              <a:rPr lang="en-US" sz="1100" dirty="0">
                <a:solidFill>
                  <a:srgbClr val="1F1F1F"/>
                </a:solidFill>
                <a:latin typeface="Libre Franklin" pitchFamily="2" charset="0"/>
              </a:rPr>
              <a:t>Users can earn credits by submitting their 360 </a:t>
            </a:r>
            <a:r>
              <a:rPr lang="en-US" sz="1100" b="1" dirty="0">
                <a:solidFill>
                  <a:srgbClr val="1F1F1F"/>
                </a:solidFill>
                <a:latin typeface="Libre Franklin" pitchFamily="2" charset="0"/>
              </a:rPr>
              <a:t>AR</a:t>
            </a:r>
            <a:r>
              <a:rPr lang="en-US" sz="1100" dirty="0">
                <a:solidFill>
                  <a:srgbClr val="1F1F1F"/>
                </a:solidFill>
                <a:latin typeface="Libre Franklin" pitchFamily="2" charset="0"/>
              </a:rPr>
              <a:t> pics, writing reviews, and sharing their experiences as part of our Loyalty Program, which rewards users for their contributions</a:t>
            </a:r>
          </a:p>
          <a:p>
            <a:pPr marL="285750" lvl="0" indent="-285750" algn="just" rtl="0">
              <a:lnSpc>
                <a:spcPct val="100000"/>
              </a:lnSpc>
              <a:spcBef>
                <a:spcPts val="1000"/>
              </a:spcBef>
              <a:spcAft>
                <a:spcPts val="0"/>
              </a:spcAft>
              <a:buClr>
                <a:schemeClr val="dk1"/>
              </a:buClr>
              <a:buSzPts val="1600"/>
              <a:buFont typeface="Noto Sans Symbols"/>
              <a:buChar char="⮚"/>
            </a:pPr>
            <a:r>
              <a:rPr lang="en-US" sz="1100" dirty="0"/>
              <a:t>The VaayuPrayan Travel Website adopts a </a:t>
            </a:r>
            <a:r>
              <a:rPr lang="en-US" sz="1100" b="1" dirty="0"/>
              <a:t>microservices architecture </a:t>
            </a:r>
            <a:r>
              <a:rPr lang="en-US" sz="1100" dirty="0"/>
              <a:t>and collaborates, with vendors to expand its travel options providing choices, for both businesses and customers resulting in mutual benefits.</a:t>
            </a:r>
          </a:p>
          <a:p>
            <a:pPr marL="285750" lvl="0" indent="-285750" algn="just" rtl="0">
              <a:lnSpc>
                <a:spcPct val="100000"/>
              </a:lnSpc>
              <a:spcBef>
                <a:spcPts val="1000"/>
              </a:spcBef>
              <a:spcAft>
                <a:spcPts val="0"/>
              </a:spcAft>
              <a:buClr>
                <a:schemeClr val="dk1"/>
              </a:buClr>
              <a:buSzPts val="1600"/>
              <a:buFont typeface="Noto Sans Symbols"/>
              <a:buChar char="⮚"/>
            </a:pPr>
            <a:r>
              <a:rPr lang="en-US" sz="1100" b="0" i="0" dirty="0">
                <a:solidFill>
                  <a:schemeClr val="tx1"/>
                </a:solidFill>
                <a:effectLst/>
                <a:latin typeface="Libre Franklin" pitchFamily="2" charset="77"/>
              </a:rPr>
              <a:t>The VaayuPrayan Travel App integrates </a:t>
            </a:r>
            <a:r>
              <a:rPr lang="en-US" sz="1100" b="1" i="0" dirty="0">
                <a:solidFill>
                  <a:schemeClr val="tx1"/>
                </a:solidFill>
                <a:effectLst/>
                <a:latin typeface="Libre Franklin" pitchFamily="2" charset="77"/>
              </a:rPr>
              <a:t>AI voice assistants </a:t>
            </a:r>
            <a:r>
              <a:rPr lang="en-US" sz="1100" b="0" i="0" dirty="0">
                <a:solidFill>
                  <a:schemeClr val="tx1"/>
                </a:solidFill>
                <a:effectLst/>
                <a:latin typeface="Libre Franklin" pitchFamily="2" charset="77"/>
              </a:rPr>
              <a:t>to enhance travel experiences, with an emphasis on making it easier for individuals with </a:t>
            </a:r>
            <a:r>
              <a:rPr lang="en-US" sz="1100" b="1" i="0" dirty="0">
                <a:solidFill>
                  <a:schemeClr val="tx1"/>
                </a:solidFill>
                <a:effectLst/>
                <a:latin typeface="Libre Franklin" pitchFamily="2" charset="77"/>
              </a:rPr>
              <a:t>disabilities</a:t>
            </a:r>
            <a:r>
              <a:rPr lang="en-US" sz="1100" b="0" i="0" dirty="0">
                <a:solidFill>
                  <a:schemeClr val="tx1"/>
                </a:solidFill>
                <a:effectLst/>
                <a:latin typeface="Libre Franklin" pitchFamily="2" charset="77"/>
              </a:rPr>
              <a:t>. It streamlines the travel process by allowing users to book using voice commands and offering up to date information about destinations in time. This inclusive approach guarantees that all users, including those, with mobility challenges, </a:t>
            </a:r>
            <a:r>
              <a:rPr lang="en-US" sz="1100" b="1" i="0" dirty="0">
                <a:solidFill>
                  <a:schemeClr val="tx1"/>
                </a:solidFill>
                <a:effectLst/>
                <a:latin typeface="Libre Franklin" pitchFamily="2" charset="77"/>
              </a:rPr>
              <a:t>visual impairments</a:t>
            </a:r>
            <a:r>
              <a:rPr lang="en-US" sz="1100" b="0" i="0" dirty="0">
                <a:solidFill>
                  <a:schemeClr val="tx1"/>
                </a:solidFill>
                <a:effectLst/>
                <a:latin typeface="Libre Franklin" pitchFamily="2" charset="77"/>
              </a:rPr>
              <a:t> or other disabilities can effortlessly access and relish their trips while receiving assistance.</a:t>
            </a:r>
          </a:p>
          <a:p>
            <a:pPr marL="285750" lvl="0" indent="-285750" algn="just" rtl="0">
              <a:lnSpc>
                <a:spcPct val="100000"/>
              </a:lnSpc>
              <a:spcBef>
                <a:spcPts val="1000"/>
              </a:spcBef>
              <a:spcAft>
                <a:spcPts val="0"/>
              </a:spcAft>
              <a:buClr>
                <a:schemeClr val="dk1"/>
              </a:buClr>
              <a:buSzPts val="1600"/>
              <a:buFont typeface="Noto Sans Symbols"/>
              <a:buChar char="⮚"/>
            </a:pPr>
            <a:r>
              <a:rPr lang="en-US" sz="1100" b="1" i="0" dirty="0">
                <a:solidFill>
                  <a:srgbClr val="1F1F1F"/>
                </a:solidFill>
                <a:effectLst/>
                <a:latin typeface="Libre Franklin" pitchFamily="2" charset="0"/>
              </a:rPr>
              <a:t>Augmented reality (AR) </a:t>
            </a:r>
            <a:r>
              <a:rPr lang="en-US" sz="1100" i="0" dirty="0">
                <a:solidFill>
                  <a:srgbClr val="1F1F1F"/>
                </a:solidFill>
                <a:effectLst/>
                <a:latin typeface="Libre Franklin" pitchFamily="2" charset="0"/>
              </a:rPr>
              <a:t>has the potential to elevate tours by incorporating educational features. For instance, it can superimpose details regarding exhibits. Emphasize noteworthy locations. Furthermore, AR can contribute to a </a:t>
            </a:r>
            <a:r>
              <a:rPr lang="en-US" sz="1100" b="1" i="0" dirty="0">
                <a:solidFill>
                  <a:srgbClr val="1F1F1F"/>
                </a:solidFill>
                <a:effectLst/>
                <a:latin typeface="Libre Franklin" pitchFamily="2" charset="0"/>
              </a:rPr>
              <a:t>virtual tour </a:t>
            </a:r>
            <a:r>
              <a:rPr lang="en-US" sz="1100" i="0" dirty="0">
                <a:solidFill>
                  <a:srgbClr val="1F1F1F"/>
                </a:solidFill>
                <a:effectLst/>
                <a:latin typeface="Libre Franklin" pitchFamily="2" charset="0"/>
              </a:rPr>
              <a:t>experience enabling users to virtually navigate through a hotel room or wander along city streets.</a:t>
            </a:r>
          </a:p>
          <a:p>
            <a:pPr marL="285750" lvl="0" indent="-285750" algn="just" rtl="0">
              <a:lnSpc>
                <a:spcPct val="100000"/>
              </a:lnSpc>
              <a:spcBef>
                <a:spcPts val="1000"/>
              </a:spcBef>
              <a:spcAft>
                <a:spcPts val="0"/>
              </a:spcAft>
              <a:buClr>
                <a:schemeClr val="dk1"/>
              </a:buClr>
              <a:buSzPts val="1600"/>
              <a:buFont typeface="Noto Sans Symbols"/>
              <a:buChar char="⮚"/>
            </a:pPr>
            <a:r>
              <a:rPr lang="en-US" sz="1100" b="0" i="0" dirty="0">
                <a:solidFill>
                  <a:schemeClr val="tx1"/>
                </a:solidFill>
                <a:effectLst/>
                <a:latin typeface="Libre Franklin" pitchFamily="2" charset="77"/>
              </a:rPr>
              <a:t>We utilize </a:t>
            </a:r>
            <a:r>
              <a:rPr lang="en-US" sz="1100" b="1" i="0" dirty="0">
                <a:solidFill>
                  <a:schemeClr val="tx1"/>
                </a:solidFill>
                <a:effectLst/>
                <a:latin typeface="Libre Franklin" pitchFamily="2" charset="77"/>
              </a:rPr>
              <a:t>Natural Language Processing (NLP</a:t>
            </a:r>
            <a:r>
              <a:rPr lang="en-US" sz="1100" i="0" dirty="0">
                <a:solidFill>
                  <a:schemeClr val="tx1"/>
                </a:solidFill>
                <a:effectLst/>
                <a:latin typeface="Libre Franklin" pitchFamily="2" charset="77"/>
              </a:rPr>
              <a:t>)</a:t>
            </a:r>
            <a:r>
              <a:rPr lang="en-US" sz="1100" b="0" i="0" dirty="0">
                <a:solidFill>
                  <a:schemeClr val="tx1"/>
                </a:solidFill>
                <a:effectLst/>
                <a:latin typeface="Libre Franklin" pitchFamily="2" charset="77"/>
              </a:rPr>
              <a:t> to create task lists providing recommendations, for planning an itinerary based on a particular location and timeframe.</a:t>
            </a:r>
            <a:endParaRPr lang="en-IN" sz="1100" b="0" i="0" dirty="0">
              <a:solidFill>
                <a:schemeClr val="tx1"/>
              </a:solidFill>
              <a:effectLst/>
              <a:latin typeface="Libre Franklin" pitchFamily="2" charset="77"/>
            </a:endParaRPr>
          </a:p>
          <a:p>
            <a:pPr marL="285750" lvl="0" indent="-285750" algn="just" rtl="0">
              <a:lnSpc>
                <a:spcPct val="100000"/>
              </a:lnSpc>
              <a:spcBef>
                <a:spcPts val="1000"/>
              </a:spcBef>
              <a:spcAft>
                <a:spcPts val="0"/>
              </a:spcAft>
              <a:buClr>
                <a:schemeClr val="dk1"/>
              </a:buClr>
              <a:buSzPts val="1600"/>
              <a:buFont typeface="Noto Sans Symbols"/>
              <a:buChar char="⮚"/>
            </a:pPr>
            <a:r>
              <a:rPr lang="en-US" sz="1100" b="0" i="0" dirty="0">
                <a:solidFill>
                  <a:schemeClr val="tx1"/>
                </a:solidFill>
                <a:effectLst/>
                <a:latin typeface="Libre Franklin" pitchFamily="2" charset="77"/>
              </a:rPr>
              <a:t>Our website employs </a:t>
            </a:r>
            <a:r>
              <a:rPr lang="en-US" sz="1100" b="1" i="0" dirty="0">
                <a:solidFill>
                  <a:schemeClr val="tx1"/>
                </a:solidFill>
                <a:effectLst/>
                <a:latin typeface="Libre Franklin" pitchFamily="2" charset="77"/>
              </a:rPr>
              <a:t>both blockchain technology </a:t>
            </a:r>
            <a:r>
              <a:rPr lang="en-US" sz="1100" b="0" i="0" dirty="0">
                <a:solidFill>
                  <a:schemeClr val="tx1"/>
                </a:solidFill>
                <a:effectLst/>
                <a:latin typeface="Libre Franklin" pitchFamily="2" charset="77"/>
              </a:rPr>
              <a:t>and </a:t>
            </a:r>
            <a:r>
              <a:rPr lang="en-US" sz="1100" b="1" i="0" dirty="0">
                <a:solidFill>
                  <a:schemeClr val="tx1"/>
                </a:solidFill>
                <a:effectLst/>
                <a:latin typeface="Libre Franklin" pitchFamily="2" charset="77"/>
              </a:rPr>
              <a:t>NLP</a:t>
            </a:r>
            <a:r>
              <a:rPr lang="en-US" sz="1100" b="0" i="0" dirty="0">
                <a:solidFill>
                  <a:schemeClr val="tx1"/>
                </a:solidFill>
                <a:effectLst/>
                <a:latin typeface="Libre Franklin" pitchFamily="2" charset="77"/>
              </a:rPr>
              <a:t> to effectively eliminate paid reviews, ensuring the authenticity and reliability of user-generated content.</a:t>
            </a:r>
          </a:p>
          <a:p>
            <a:pPr marL="0" lvl="0" indent="0" algn="just" rtl="0">
              <a:lnSpc>
                <a:spcPct val="100000"/>
              </a:lnSpc>
              <a:spcBef>
                <a:spcPts val="1000"/>
              </a:spcBef>
              <a:spcAft>
                <a:spcPts val="0"/>
              </a:spcAft>
              <a:buClr>
                <a:schemeClr val="dk1"/>
              </a:buClr>
              <a:buSzPts val="1600"/>
            </a:pPr>
            <a:br>
              <a:rPr lang="en-US" b="0" i="0" dirty="0">
                <a:effectLst/>
                <a:latin typeface="Times New Roman" panose="02020603050405020304" pitchFamily="18" charset="0"/>
              </a:rPr>
            </a:br>
            <a:endParaRPr lang="en-US" b="0" i="0" dirty="0">
              <a:effectLst/>
              <a:latin typeface="Times New Roman" panose="02020603050405020304" pitchFamily="18" charset="0"/>
            </a:endParaRPr>
          </a:p>
          <a:p>
            <a:pPr marL="285750" lvl="0" indent="-285750" algn="l" rtl="0">
              <a:lnSpc>
                <a:spcPct val="100000"/>
              </a:lnSpc>
              <a:spcBef>
                <a:spcPts val="1000"/>
              </a:spcBef>
              <a:spcAft>
                <a:spcPts val="0"/>
              </a:spcAft>
              <a:buClr>
                <a:schemeClr val="dk1"/>
              </a:buClr>
              <a:buSzPts val="1600"/>
              <a:buFont typeface="Noto Sans Symbols"/>
              <a:buChar char="⮚"/>
            </a:pPr>
            <a:endParaRPr lang="en-IN" dirty="0"/>
          </a:p>
        </p:txBody>
      </p:sp>
      <p:sp>
        <p:nvSpPr>
          <p:cNvPr id="221" name="Google Shape;221;p2"/>
          <p:cNvSpPr txBox="1"/>
          <p:nvPr/>
        </p:nvSpPr>
        <p:spPr>
          <a:xfrm>
            <a:off x="7378575" y="2118476"/>
            <a:ext cx="4689138" cy="92333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chemeClr val="lt2"/>
                </a:solidFill>
                <a:latin typeface="Franklin Gothic"/>
                <a:ea typeface="Franklin Gothic"/>
                <a:cs typeface="Franklin Gothic"/>
                <a:sym typeface="Franklin Gothic"/>
              </a:rPr>
              <a:t>Add process flow chart or simulated image of prototype or any relevant image related to your idea</a:t>
            </a:r>
            <a:endParaRPr/>
          </a:p>
        </p:txBody>
      </p:sp>
      <p:sp>
        <p:nvSpPr>
          <p:cNvPr id="222" name="Google Shape;222;p2"/>
          <p:cNvSpPr txBox="1"/>
          <p:nvPr/>
        </p:nvSpPr>
        <p:spPr>
          <a:xfrm>
            <a:off x="7378238" y="4619133"/>
            <a:ext cx="4689475" cy="2122162"/>
          </a:xfrm>
          <a:prstGeom prst="rect">
            <a:avLst/>
          </a:prstGeom>
          <a:noFill/>
          <a:ln w="9525" cap="flat" cmpd="sng">
            <a:solidFill>
              <a:schemeClr val="dk1"/>
            </a:solidFill>
            <a:prstDash val="solid"/>
            <a:round/>
            <a:headEnd type="none" w="sm" len="sm"/>
            <a:tailEnd type="none" w="sm" len="sm"/>
          </a:ln>
        </p:spPr>
        <p:txBody>
          <a:bodyPr spcFirstLastPara="1" wrap="square" lIns="0" tIns="0" rIns="0" bIns="0" anchor="t" anchorCtr="0">
            <a:noAutofit/>
          </a:bodyPr>
          <a:lstStyle/>
          <a:p>
            <a:pPr marL="285750" indent="-285750" algn="just">
              <a:buFont typeface="Wingdings" panose="05000000000000000000" pitchFamily="2" charset="2"/>
              <a:buChar char="Ø"/>
            </a:pPr>
            <a:r>
              <a:rPr lang="en-US" b="1" i="0" dirty="0">
                <a:solidFill>
                  <a:schemeClr val="tx1"/>
                </a:solidFill>
                <a:effectLst/>
                <a:latin typeface="Söhne"/>
              </a:rPr>
              <a:t>Frontend:</a:t>
            </a:r>
            <a:r>
              <a:rPr lang="en-US" b="0" i="0" dirty="0">
                <a:solidFill>
                  <a:schemeClr val="tx1"/>
                </a:solidFill>
                <a:effectLst/>
                <a:latin typeface="Söhne"/>
              </a:rPr>
              <a:t> React.js, HTML, CSS, React Native, Bootstrap V5.0</a:t>
            </a:r>
          </a:p>
          <a:p>
            <a:pPr marL="285750" indent="-285750" algn="just">
              <a:buFont typeface="Wingdings" panose="05000000000000000000" pitchFamily="2" charset="2"/>
              <a:buChar char="Ø"/>
            </a:pPr>
            <a:r>
              <a:rPr lang="en-US" b="1" i="0" dirty="0">
                <a:solidFill>
                  <a:schemeClr val="tx1"/>
                </a:solidFill>
                <a:effectLst/>
                <a:latin typeface="Söhne"/>
              </a:rPr>
              <a:t>Backend:</a:t>
            </a:r>
            <a:r>
              <a:rPr lang="en-US" b="0" i="0" dirty="0">
                <a:solidFill>
                  <a:schemeClr val="tx1"/>
                </a:solidFill>
                <a:effectLst/>
                <a:latin typeface="Söhne"/>
              </a:rPr>
              <a:t> Node.js, Express.js</a:t>
            </a:r>
          </a:p>
          <a:p>
            <a:pPr marL="285750" indent="-285750" algn="just">
              <a:buFont typeface="Wingdings" panose="05000000000000000000" pitchFamily="2" charset="2"/>
              <a:buChar char="Ø"/>
            </a:pPr>
            <a:r>
              <a:rPr lang="en-US" b="1" i="0" dirty="0">
                <a:solidFill>
                  <a:schemeClr val="tx1"/>
                </a:solidFill>
                <a:effectLst/>
                <a:latin typeface="Franklin Gothic" panose="020B0604020202020204" charset="0"/>
              </a:rPr>
              <a:t>Version Control</a:t>
            </a:r>
            <a:r>
              <a:rPr lang="en-US" b="0" i="0" dirty="0">
                <a:solidFill>
                  <a:schemeClr val="tx1"/>
                </a:solidFill>
                <a:effectLst/>
                <a:latin typeface="Franklin Gothic" panose="020B0604020202020204" charset="0"/>
              </a:rPr>
              <a:t>: </a:t>
            </a:r>
            <a:r>
              <a:rPr lang="en-US" b="0" i="0" dirty="0">
                <a:solidFill>
                  <a:schemeClr val="tx1"/>
                </a:solidFill>
                <a:effectLst/>
                <a:latin typeface="Söhne"/>
              </a:rPr>
              <a:t>GitHub</a:t>
            </a:r>
          </a:p>
          <a:p>
            <a:pPr marL="285750" indent="-285750" algn="just">
              <a:buFont typeface="Wingdings" panose="05000000000000000000" pitchFamily="2" charset="2"/>
              <a:buChar char="Ø"/>
            </a:pPr>
            <a:r>
              <a:rPr lang="en-US" b="1" i="0" dirty="0">
                <a:solidFill>
                  <a:schemeClr val="tx1"/>
                </a:solidFill>
                <a:effectLst/>
                <a:latin typeface="Söhne"/>
              </a:rPr>
              <a:t>Deployment/Hosting:</a:t>
            </a:r>
            <a:r>
              <a:rPr lang="en-US" b="0" i="0" dirty="0">
                <a:solidFill>
                  <a:schemeClr val="tx1"/>
                </a:solidFill>
                <a:effectLst/>
                <a:latin typeface="Söhne"/>
              </a:rPr>
              <a:t> Netlify, Render, AWS</a:t>
            </a:r>
          </a:p>
          <a:p>
            <a:pPr marL="285750" indent="-285750" algn="just">
              <a:buFont typeface="Wingdings" panose="05000000000000000000" pitchFamily="2" charset="2"/>
              <a:buChar char="Ø"/>
            </a:pPr>
            <a:r>
              <a:rPr lang="en-US" b="1" i="0" dirty="0">
                <a:solidFill>
                  <a:schemeClr val="tx1"/>
                </a:solidFill>
                <a:effectLst/>
                <a:latin typeface="Söhne"/>
              </a:rPr>
              <a:t>Data sets: </a:t>
            </a:r>
            <a:r>
              <a:rPr lang="en-US" i="0" dirty="0">
                <a:solidFill>
                  <a:schemeClr val="tx1"/>
                </a:solidFill>
                <a:effectLst/>
                <a:latin typeface="Söhne"/>
              </a:rPr>
              <a:t>Json, API’s with JSX</a:t>
            </a:r>
          </a:p>
          <a:p>
            <a:pPr marL="285750" indent="-285750" algn="just">
              <a:buFont typeface="Wingdings" panose="05000000000000000000" pitchFamily="2" charset="2"/>
              <a:buChar char="Ø"/>
            </a:pPr>
            <a:r>
              <a:rPr lang="en-US" b="1" dirty="0">
                <a:solidFill>
                  <a:schemeClr val="tx1"/>
                </a:solidFill>
                <a:latin typeface="Söhne"/>
              </a:rPr>
              <a:t>Data Base</a:t>
            </a:r>
            <a:r>
              <a:rPr lang="en-US" b="0" dirty="0">
                <a:solidFill>
                  <a:schemeClr val="tx1"/>
                </a:solidFill>
                <a:latin typeface="Söhne"/>
              </a:rPr>
              <a:t>: MongoDB</a:t>
            </a:r>
          </a:p>
          <a:p>
            <a:pPr marL="285750" indent="-285750" algn="just">
              <a:buFont typeface="Wingdings" panose="05000000000000000000" pitchFamily="2" charset="2"/>
              <a:buChar char="Ø"/>
            </a:pPr>
            <a:r>
              <a:rPr lang="en-US" b="1" dirty="0">
                <a:solidFill>
                  <a:schemeClr val="tx1"/>
                </a:solidFill>
                <a:latin typeface="Söhne"/>
              </a:rPr>
              <a:t>Package Handlers: </a:t>
            </a:r>
            <a:r>
              <a:rPr lang="en-US" dirty="0">
                <a:solidFill>
                  <a:schemeClr val="tx1"/>
                </a:solidFill>
                <a:latin typeface="Söhne"/>
              </a:rPr>
              <a:t>npm</a:t>
            </a:r>
            <a:endParaRPr lang="en-US" b="1" dirty="0">
              <a:solidFill>
                <a:schemeClr val="tx1"/>
              </a:solidFill>
              <a:latin typeface="Söhne"/>
            </a:endParaRPr>
          </a:p>
          <a:p>
            <a:pPr marL="285750" indent="-285750" algn="l">
              <a:buFont typeface="Wingdings" panose="05000000000000000000" pitchFamily="2" charset="2"/>
              <a:buChar char="Ø"/>
            </a:pPr>
            <a:endParaRPr lang="en-US" b="0" i="0" dirty="0">
              <a:solidFill>
                <a:schemeClr val="tx1"/>
              </a:solidFill>
              <a:effectLst/>
              <a:latin typeface="Söhne"/>
            </a:endParaRPr>
          </a:p>
          <a:p>
            <a:pPr marL="285750" marR="0" lvl="0" indent="-285750" algn="l" rtl="0">
              <a:lnSpc>
                <a:spcPct val="100000"/>
              </a:lnSpc>
              <a:spcBef>
                <a:spcPts val="1000"/>
              </a:spcBef>
              <a:spcAft>
                <a:spcPts val="0"/>
              </a:spcAft>
              <a:buClr>
                <a:schemeClr val="dk1"/>
              </a:buClr>
              <a:buSzPts val="1600"/>
              <a:buFont typeface="Noto Sans Symbols"/>
              <a:buChar char="⮚"/>
            </a:pPr>
            <a:endParaRPr lang="en-US" sz="1800" dirty="0"/>
          </a:p>
          <a:p>
            <a:pPr marL="0" marR="0" lvl="0" indent="0" algn="l" rtl="0">
              <a:lnSpc>
                <a:spcPct val="100000"/>
              </a:lnSpc>
              <a:spcBef>
                <a:spcPts val="1000"/>
              </a:spcBef>
              <a:spcAft>
                <a:spcPts val="0"/>
              </a:spcAft>
              <a:buClr>
                <a:schemeClr val="dk1"/>
              </a:buClr>
              <a:buSzPts val="1600"/>
              <a:buFont typeface="Arial"/>
              <a:buNone/>
            </a:pPr>
            <a:endParaRPr lang="en-US" sz="1400" b="0" i="0" dirty="0">
              <a:solidFill>
                <a:schemeClr val="dk1"/>
              </a:solidFill>
              <a:latin typeface="Libre Franklin"/>
              <a:ea typeface="Libre Franklin"/>
              <a:cs typeface="Libre Franklin"/>
              <a:sym typeface="Libre Franklin"/>
            </a:endParaRPr>
          </a:p>
        </p:txBody>
      </p:sp>
      <p:pic>
        <p:nvPicPr>
          <p:cNvPr id="2" name="Picture Placeholder 1">
            <a:extLst>
              <a:ext uri="{FF2B5EF4-FFF2-40B4-BE49-F238E27FC236}">
                <a16:creationId xmlns:a16="http://schemas.microsoft.com/office/drawing/2014/main" id="{F0ADFDD2-1AC6-1033-46F1-46EA02411681}"/>
              </a:ext>
            </a:extLst>
          </p:cNvPr>
          <p:cNvPicPr>
            <a:picLocks noGrp="1" noChangeAspect="1"/>
          </p:cNvPicPr>
          <p:nvPr>
            <p:ph type="pic" idx="2"/>
          </p:nvPr>
        </p:nvPicPr>
        <p:blipFill>
          <a:blip r:embed="rId3"/>
          <a:srcRect t="1907" b="1907"/>
          <a:stretch>
            <a:fillRect/>
          </a:stretch>
        </p:blipFill>
        <p:spPr>
          <a:xfrm>
            <a:off x="7378238" y="432620"/>
            <a:ext cx="4689475" cy="3553770"/>
          </a:xfrm>
          <a:prstGeom prst="rect">
            <a:avLst/>
          </a:prstGeom>
        </p:spPr>
      </p:pic>
      <p:sp>
        <p:nvSpPr>
          <p:cNvPr id="3" name="Google Shape;228;p3">
            <a:extLst>
              <a:ext uri="{FF2B5EF4-FFF2-40B4-BE49-F238E27FC236}">
                <a16:creationId xmlns:a16="http://schemas.microsoft.com/office/drawing/2014/main" id="{DF1C1DCB-65CE-8CF0-49F5-2278820806D3}"/>
              </a:ext>
            </a:extLst>
          </p:cNvPr>
          <p:cNvSpPr txBox="1">
            <a:spLocks/>
          </p:cNvSpPr>
          <p:nvPr/>
        </p:nvSpPr>
        <p:spPr>
          <a:xfrm>
            <a:off x="7303625" y="116705"/>
            <a:ext cx="4838700" cy="31591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lt2"/>
              </a:buClr>
              <a:buSzPts val="1800"/>
              <a:buFont typeface="Arial"/>
              <a:buNone/>
            </a:pPr>
            <a:r>
              <a:rPr lang="en-US" sz="1800" b="1" i="0" dirty="0">
                <a:solidFill>
                  <a:schemeClr val="lt2"/>
                </a:solidFill>
                <a:latin typeface="Franklin Gothic"/>
                <a:ea typeface="Franklin Gothic"/>
                <a:cs typeface="Franklin Gothic"/>
                <a:sym typeface="Franklin Gothic"/>
              </a:rPr>
              <a:t>Use case Diagram:</a:t>
            </a:r>
            <a:endParaRPr lang="en-US" sz="2000" b="1" dirty="0"/>
          </a:p>
        </p:txBody>
      </p:sp>
      <p:sp>
        <p:nvSpPr>
          <p:cNvPr id="4" name="Google Shape;228;p3">
            <a:extLst>
              <a:ext uri="{FF2B5EF4-FFF2-40B4-BE49-F238E27FC236}">
                <a16:creationId xmlns:a16="http://schemas.microsoft.com/office/drawing/2014/main" id="{DDEF0607-5EFB-EFB6-94D6-EE5F40DCC4E3}"/>
              </a:ext>
            </a:extLst>
          </p:cNvPr>
          <p:cNvSpPr txBox="1">
            <a:spLocks/>
          </p:cNvSpPr>
          <p:nvPr/>
        </p:nvSpPr>
        <p:spPr>
          <a:xfrm>
            <a:off x="7303625" y="4303218"/>
            <a:ext cx="4838700" cy="31591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lt2"/>
              </a:buClr>
              <a:buSzPts val="1800"/>
              <a:buFont typeface="Arial"/>
              <a:buNone/>
            </a:pPr>
            <a:r>
              <a:rPr lang="en-US" sz="1800" b="1" i="0" dirty="0">
                <a:solidFill>
                  <a:schemeClr val="lt2"/>
                </a:solidFill>
                <a:latin typeface="Franklin Gothic"/>
                <a:ea typeface="Franklin Gothic"/>
                <a:cs typeface="Franklin Gothic"/>
                <a:sym typeface="Franklin Gothic"/>
              </a:rPr>
              <a:t>Technology Stack:</a:t>
            </a:r>
            <a:endParaRPr lang="en-US" sz="2000" b="1" dirty="0"/>
          </a:p>
        </p:txBody>
      </p:sp>
      <p:pic>
        <p:nvPicPr>
          <p:cNvPr id="5" name="Picture 2" descr="MERN Stack - Javatpoint">
            <a:extLst>
              <a:ext uri="{FF2B5EF4-FFF2-40B4-BE49-F238E27FC236}">
                <a16:creationId xmlns:a16="http://schemas.microsoft.com/office/drawing/2014/main" id="{CAEBAB17-7504-D804-8F7A-4FD36D805D5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84882" y="6168474"/>
            <a:ext cx="1423447" cy="51381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GitHub logo PNG">
            <a:extLst>
              <a:ext uri="{FF2B5EF4-FFF2-40B4-BE49-F238E27FC236}">
                <a16:creationId xmlns:a16="http://schemas.microsoft.com/office/drawing/2014/main" id="{69089BA5-E3A2-C7D3-5278-54A8136BD60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866180" y="6243565"/>
            <a:ext cx="428649" cy="387156"/>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Netlify Logo PNG Transparent &amp; SVG Vector - Freebie Supply">
            <a:extLst>
              <a:ext uri="{FF2B5EF4-FFF2-40B4-BE49-F238E27FC236}">
                <a16:creationId xmlns:a16="http://schemas.microsoft.com/office/drawing/2014/main" id="{C0072814-C655-13CB-F510-8E1596CFBA4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294829" y="6219914"/>
            <a:ext cx="390394" cy="390394"/>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D5A78D20-2A59-7C79-8F81-ADA4DA18E38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691835" y="6271577"/>
            <a:ext cx="573371" cy="354998"/>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HTML5 CSS3 JS icon set. Web development logo icon set of html, css and ...">
            <a:extLst>
              <a:ext uri="{FF2B5EF4-FFF2-40B4-BE49-F238E27FC236}">
                <a16:creationId xmlns:a16="http://schemas.microsoft.com/office/drawing/2014/main" id="{D1647F11-8E81-173D-9F18-0D432C61B95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790823" y="6243565"/>
            <a:ext cx="1250145" cy="412158"/>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JSON Utility - Visual Studio Marketplace">
            <a:extLst>
              <a:ext uri="{FF2B5EF4-FFF2-40B4-BE49-F238E27FC236}">
                <a16:creationId xmlns:a16="http://schemas.microsoft.com/office/drawing/2014/main" id="{563ADA4B-5258-32AA-D7C0-F2FEF26A9522}"/>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342720" y="6243565"/>
            <a:ext cx="390394" cy="390394"/>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White Computer api interface icon isolated with long shadow ...">
            <a:extLst>
              <a:ext uri="{FF2B5EF4-FFF2-40B4-BE49-F238E27FC236}">
                <a16:creationId xmlns:a16="http://schemas.microsoft.com/office/drawing/2014/main" id="{A23FCB7F-1300-ECF2-E71E-6E554B61F5BB}"/>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1126568" y="5305514"/>
            <a:ext cx="914400" cy="91440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Bootstrap Icons Sketch freebie - Download free resource for Sketch ...">
            <a:extLst>
              <a:ext uri="{FF2B5EF4-FFF2-40B4-BE49-F238E27FC236}">
                <a16:creationId xmlns:a16="http://schemas.microsoft.com/office/drawing/2014/main" id="{B5FB3B68-D579-AA22-F3CB-331D68FA4210}"/>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0445827" y="5564629"/>
            <a:ext cx="762132" cy="571599"/>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Using VS Code Tasks to Create Template Files">
            <a:extLst>
              <a:ext uri="{FF2B5EF4-FFF2-40B4-BE49-F238E27FC236}">
                <a16:creationId xmlns:a16="http://schemas.microsoft.com/office/drawing/2014/main" id="{80E5F4DB-AE2F-3C46-BF5F-B530704B522B}"/>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913407" y="5652538"/>
            <a:ext cx="457808" cy="456014"/>
          </a:xfrm>
          <a:prstGeom prst="rect">
            <a:avLst/>
          </a:prstGeom>
          <a:noFill/>
          <a:extLst>
            <a:ext uri="{909E8E84-426E-40DD-AFC4-6F175D3DCCD1}">
              <a14:hiddenFill xmlns:a14="http://schemas.microsoft.com/office/drawing/2010/main">
                <a:solidFill>
                  <a:srgbClr val="FFFFFF"/>
                </a:solidFill>
              </a14:hiddenFill>
            </a:ext>
          </a:extLst>
        </p:spPr>
      </p:pic>
      <p:sp>
        <p:nvSpPr>
          <p:cNvPr id="7" name="Google Shape;228;p3">
            <a:extLst>
              <a:ext uri="{FF2B5EF4-FFF2-40B4-BE49-F238E27FC236}">
                <a16:creationId xmlns:a16="http://schemas.microsoft.com/office/drawing/2014/main" id="{C94586F0-2A52-BEFB-5CF7-363B19AD32AA}"/>
              </a:ext>
            </a:extLst>
          </p:cNvPr>
          <p:cNvSpPr txBox="1">
            <a:spLocks/>
          </p:cNvSpPr>
          <p:nvPr/>
        </p:nvSpPr>
        <p:spPr>
          <a:xfrm>
            <a:off x="7303625" y="4029220"/>
            <a:ext cx="4838700" cy="31591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lt2"/>
              </a:buClr>
              <a:buSzPts val="1800"/>
              <a:buFont typeface="Arial"/>
              <a:buNone/>
            </a:pPr>
            <a:r>
              <a:rPr lang="en-US" sz="1600" b="1" i="0" dirty="0">
                <a:solidFill>
                  <a:schemeClr val="lt2"/>
                </a:solidFill>
                <a:latin typeface="Franklin Gothic"/>
                <a:ea typeface="Franklin Gothic"/>
                <a:cs typeface="Franklin Gothic"/>
                <a:sym typeface="Franklin Gothic"/>
              </a:rPr>
              <a:t>Access website: </a:t>
            </a:r>
            <a:r>
              <a:rPr lang="en-US" sz="1600" b="1" i="0" dirty="0">
                <a:solidFill>
                  <a:schemeClr val="tx1"/>
                </a:solidFill>
                <a:latin typeface="Franklin Gothic"/>
                <a:ea typeface="Franklin Gothic"/>
                <a:cs typeface="Franklin Gothic"/>
                <a:sym typeface="Franklin Gothic"/>
                <a:hlinkClick r:id="rId13"/>
              </a:rPr>
              <a:t>https://bit.ly/vaayuprayan</a:t>
            </a:r>
            <a:endParaRPr lang="en-US" sz="1600" b="1" dirty="0">
              <a:solidFill>
                <a:schemeClr val="tx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3"/>
          <p:cNvSpPr txBox="1">
            <a:spLocks noGrp="1"/>
          </p:cNvSpPr>
          <p:nvPr>
            <p:ph type="title"/>
          </p:nvPr>
        </p:nvSpPr>
        <p:spPr>
          <a:xfrm>
            <a:off x="952499" y="1096346"/>
            <a:ext cx="5780809" cy="610863"/>
          </a:xfrm>
          <a:prstGeom prst="rect">
            <a:avLst/>
          </a:prstGeom>
          <a:noFill/>
          <a:ln>
            <a:noFill/>
          </a:ln>
        </p:spPr>
        <p:txBody>
          <a:bodyPr spcFirstLastPara="1" wrap="square" lIns="0" tIns="0" rIns="0" bIns="0" anchor="b" anchorCtr="0">
            <a:normAutofit/>
          </a:bodyPr>
          <a:lstStyle/>
          <a:p>
            <a:pPr marL="0" lvl="0" indent="0" algn="l" rtl="0">
              <a:lnSpc>
                <a:spcPct val="90000"/>
              </a:lnSpc>
              <a:spcBef>
                <a:spcPts val="0"/>
              </a:spcBef>
              <a:spcAft>
                <a:spcPts val="0"/>
              </a:spcAft>
              <a:buClr>
                <a:schemeClr val="dk1"/>
              </a:buClr>
              <a:buSzPct val="100000"/>
              <a:buFont typeface="Franklin Gothic"/>
              <a:buNone/>
            </a:pPr>
            <a:r>
              <a:rPr lang="en-US" dirty="0"/>
              <a:t>Idea/Approach Details</a:t>
            </a:r>
            <a:endParaRPr dirty="0"/>
          </a:p>
        </p:txBody>
      </p:sp>
      <p:sp>
        <p:nvSpPr>
          <p:cNvPr id="228" name="Google Shape;228;p3"/>
          <p:cNvSpPr txBox="1">
            <a:spLocks noGrp="1"/>
          </p:cNvSpPr>
          <p:nvPr>
            <p:ph type="body" idx="2"/>
          </p:nvPr>
        </p:nvSpPr>
        <p:spPr>
          <a:xfrm>
            <a:off x="952499" y="2042627"/>
            <a:ext cx="4838700" cy="315915"/>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lt2"/>
              </a:buClr>
              <a:buSzPts val="1800"/>
              <a:buNone/>
            </a:pPr>
            <a:r>
              <a:rPr lang="en-US" sz="1800" b="1" dirty="0"/>
              <a:t>Describe your Use Cases here</a:t>
            </a:r>
            <a:endParaRPr b="1" dirty="0"/>
          </a:p>
        </p:txBody>
      </p:sp>
      <p:sp>
        <p:nvSpPr>
          <p:cNvPr id="229" name="Google Shape;229;p3"/>
          <p:cNvSpPr txBox="1">
            <a:spLocks noGrp="1"/>
          </p:cNvSpPr>
          <p:nvPr>
            <p:ph type="body" idx="1"/>
          </p:nvPr>
        </p:nvSpPr>
        <p:spPr>
          <a:xfrm>
            <a:off x="971550" y="2358542"/>
            <a:ext cx="4838700" cy="4334489"/>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285750" lvl="0" indent="-285750" algn="just" rtl="0">
              <a:lnSpc>
                <a:spcPct val="90000"/>
              </a:lnSpc>
              <a:spcBef>
                <a:spcPts val="0"/>
              </a:spcBef>
              <a:spcAft>
                <a:spcPts val="0"/>
              </a:spcAft>
              <a:buClr>
                <a:schemeClr val="dk1"/>
              </a:buClr>
              <a:buSzPts val="1600"/>
              <a:buFont typeface="Noto Sans Symbols"/>
              <a:buChar char="⮚"/>
            </a:pPr>
            <a:r>
              <a:rPr lang="en-US" sz="1100" dirty="0"/>
              <a:t>Our website provides a solution, for all your travel needs enabling you to make reservations for flights, </a:t>
            </a:r>
            <a:r>
              <a:rPr lang="en-US" sz="1100" b="1" dirty="0"/>
              <a:t>hotels</a:t>
            </a:r>
            <a:r>
              <a:rPr lang="en-US" sz="1100" dirty="0"/>
              <a:t>, car rentals, tours and activities. Additionally , it offers details, about destinations encompassing </a:t>
            </a:r>
            <a:r>
              <a:rPr lang="en-US" sz="1100" b="1" dirty="0"/>
              <a:t>weather updates</a:t>
            </a:r>
            <a:r>
              <a:rPr lang="en-US" sz="1100" dirty="0"/>
              <a:t>, popular </a:t>
            </a:r>
            <a:r>
              <a:rPr lang="en-US" sz="1100" b="1" dirty="0"/>
              <a:t>attractions</a:t>
            </a:r>
            <a:r>
              <a:rPr lang="en-US" sz="1100" dirty="0"/>
              <a:t>, dining options, directions and public transportation choices.</a:t>
            </a:r>
          </a:p>
          <a:p>
            <a:pPr marL="285750" lvl="0" indent="-285750" algn="just" rtl="0">
              <a:lnSpc>
                <a:spcPct val="90000"/>
              </a:lnSpc>
              <a:spcBef>
                <a:spcPts val="0"/>
              </a:spcBef>
              <a:spcAft>
                <a:spcPts val="0"/>
              </a:spcAft>
              <a:buClr>
                <a:schemeClr val="dk1"/>
              </a:buClr>
              <a:buSzPts val="1600"/>
              <a:buFont typeface="Noto Sans Symbols"/>
              <a:buChar char="⮚"/>
            </a:pPr>
            <a:endParaRPr lang="en-US" sz="1100" dirty="0"/>
          </a:p>
          <a:p>
            <a:pPr marL="285750" lvl="0" indent="-285750" algn="just" rtl="0">
              <a:lnSpc>
                <a:spcPct val="90000"/>
              </a:lnSpc>
              <a:spcBef>
                <a:spcPts val="0"/>
              </a:spcBef>
              <a:spcAft>
                <a:spcPts val="0"/>
              </a:spcAft>
              <a:buClr>
                <a:schemeClr val="dk1"/>
              </a:buClr>
              <a:buSzPts val="1600"/>
              <a:buFont typeface="Noto Sans Symbols"/>
              <a:buChar char="⮚"/>
            </a:pPr>
            <a:r>
              <a:rPr lang="en-US" sz="1100" dirty="0"/>
              <a:t>Easily create custom travel plans on our platform. Discover selected suggestions, for things to do places to visit and dining choices guaranteeing a trip that suits your individual tastes and desires.</a:t>
            </a:r>
          </a:p>
          <a:p>
            <a:pPr marL="285750" lvl="0" indent="-285750" algn="just" rtl="0">
              <a:lnSpc>
                <a:spcPct val="90000"/>
              </a:lnSpc>
              <a:spcBef>
                <a:spcPts val="0"/>
              </a:spcBef>
              <a:spcAft>
                <a:spcPts val="0"/>
              </a:spcAft>
              <a:buClr>
                <a:schemeClr val="dk1"/>
              </a:buClr>
              <a:buSzPts val="1600"/>
              <a:buFont typeface="Noto Sans Symbols"/>
              <a:buChar char="⮚"/>
            </a:pPr>
            <a:endParaRPr lang="en-US" sz="1100" dirty="0"/>
          </a:p>
          <a:p>
            <a:pPr marL="285750" lvl="0" indent="-285750" algn="just" rtl="0">
              <a:lnSpc>
                <a:spcPct val="90000"/>
              </a:lnSpc>
              <a:spcBef>
                <a:spcPts val="0"/>
              </a:spcBef>
              <a:spcAft>
                <a:spcPts val="0"/>
              </a:spcAft>
              <a:buClr>
                <a:schemeClr val="dk1"/>
              </a:buClr>
              <a:buSzPts val="1600"/>
              <a:buFont typeface="Noto Sans Symbols"/>
              <a:buChar char="⮚"/>
            </a:pPr>
            <a:r>
              <a:rPr lang="en-US" sz="1100" dirty="0"/>
              <a:t>Experience a process, for travel, with convenient </a:t>
            </a:r>
            <a:r>
              <a:rPr lang="en-US" sz="1100" b="1" dirty="0"/>
              <a:t>Aadhar</a:t>
            </a:r>
            <a:r>
              <a:rPr lang="en-US" sz="1100" dirty="0"/>
              <a:t> and </a:t>
            </a:r>
            <a:r>
              <a:rPr lang="en-US" sz="1100" b="1" dirty="0"/>
              <a:t>documentation</a:t>
            </a:r>
            <a:r>
              <a:rPr lang="en-US" sz="1100" dirty="0"/>
              <a:t> support. Our expert guidance will assist you effortlessly through the application process ensuring that all required paperwork and formalities are handled smoothly. Say goodbye to any travel related hassles. Enjoy your journeys hassle </a:t>
            </a:r>
          </a:p>
          <a:p>
            <a:pPr marL="0" lvl="0" indent="0" algn="just" rtl="0">
              <a:lnSpc>
                <a:spcPct val="90000"/>
              </a:lnSpc>
              <a:spcBef>
                <a:spcPts val="0"/>
              </a:spcBef>
              <a:spcAft>
                <a:spcPts val="0"/>
              </a:spcAft>
              <a:buClr>
                <a:schemeClr val="dk1"/>
              </a:buClr>
              <a:buSzPts val="1600"/>
            </a:pPr>
            <a:endParaRPr lang="en-US" sz="1100" dirty="0"/>
          </a:p>
          <a:p>
            <a:pPr marL="285750" lvl="0" indent="-285750" algn="just" rtl="0">
              <a:lnSpc>
                <a:spcPct val="90000"/>
              </a:lnSpc>
              <a:spcBef>
                <a:spcPts val="0"/>
              </a:spcBef>
              <a:spcAft>
                <a:spcPts val="0"/>
              </a:spcAft>
              <a:buClr>
                <a:schemeClr val="dk1"/>
              </a:buClr>
              <a:buSzPts val="1600"/>
              <a:buFont typeface="Noto Sans Symbols"/>
              <a:buChar char="⮚"/>
            </a:pPr>
            <a:r>
              <a:rPr lang="en-US" sz="1100" dirty="0"/>
              <a:t>Make your travel experiences even better, with </a:t>
            </a:r>
            <a:r>
              <a:rPr lang="en-US" sz="1100" b="1" dirty="0"/>
              <a:t>recommendations</a:t>
            </a:r>
            <a:r>
              <a:rPr lang="en-US" sz="1100" dirty="0"/>
              <a:t> based on your </a:t>
            </a:r>
            <a:r>
              <a:rPr lang="en-US" sz="1100" b="1" dirty="0"/>
              <a:t>location</a:t>
            </a:r>
            <a:r>
              <a:rPr lang="en-US" sz="1100" dirty="0"/>
              <a:t>. By using </a:t>
            </a:r>
            <a:r>
              <a:rPr lang="en-US" sz="1100" b="1" dirty="0"/>
              <a:t>geolocation</a:t>
            </a:r>
            <a:r>
              <a:rPr lang="en-US" sz="1100" dirty="0"/>
              <a:t> data and advanced </a:t>
            </a:r>
            <a:r>
              <a:rPr lang="en-US" sz="1100" b="1" dirty="0"/>
              <a:t>AI</a:t>
            </a:r>
            <a:r>
              <a:rPr lang="en-US" sz="1100" dirty="0"/>
              <a:t> </a:t>
            </a:r>
            <a:r>
              <a:rPr lang="en-US" sz="1100" b="1" dirty="0"/>
              <a:t>algorithms</a:t>
            </a:r>
            <a:r>
              <a:rPr lang="en-US" sz="1100" dirty="0"/>
              <a:t> we can suggest </a:t>
            </a:r>
            <a:r>
              <a:rPr lang="en-US" sz="1100" b="1" dirty="0"/>
              <a:t>attractions</a:t>
            </a:r>
            <a:r>
              <a:rPr lang="en-US" sz="1100" dirty="0"/>
              <a:t> and dining options that are perfectly suited, to your preferences creating an immersive journey just for you.</a:t>
            </a:r>
          </a:p>
          <a:p>
            <a:pPr marL="0" lvl="0" indent="0" algn="just" rtl="0">
              <a:lnSpc>
                <a:spcPct val="90000"/>
              </a:lnSpc>
              <a:spcBef>
                <a:spcPts val="0"/>
              </a:spcBef>
              <a:spcAft>
                <a:spcPts val="0"/>
              </a:spcAft>
              <a:buClr>
                <a:schemeClr val="dk1"/>
              </a:buClr>
              <a:buSzPts val="1600"/>
            </a:pPr>
            <a:endParaRPr lang="en-US" sz="1100" dirty="0"/>
          </a:p>
          <a:p>
            <a:pPr marL="285750" lvl="0" indent="-285750" algn="just" rtl="0">
              <a:lnSpc>
                <a:spcPct val="90000"/>
              </a:lnSpc>
              <a:spcBef>
                <a:spcPts val="0"/>
              </a:spcBef>
              <a:spcAft>
                <a:spcPts val="0"/>
              </a:spcAft>
              <a:buClr>
                <a:schemeClr val="dk1"/>
              </a:buClr>
              <a:buSzPts val="1600"/>
              <a:buFont typeface="Noto Sans Symbols"/>
              <a:buChar char="⮚"/>
            </a:pPr>
            <a:r>
              <a:rPr lang="en-US" sz="1100" b="1" dirty="0"/>
              <a:t>Augmented reality (AR) </a:t>
            </a:r>
            <a:r>
              <a:rPr lang="en-US" sz="1100" dirty="0"/>
              <a:t>takes tours to the level by adding interactive overlays that provide information, about exhibits and draw attention to interesting points. It creates captivating experiences enabling users to navigate through hotel rooms, city streets and other locations for a </a:t>
            </a:r>
            <a:r>
              <a:rPr lang="en-US" sz="1100" b="1" dirty="0"/>
              <a:t>virtual tour</a:t>
            </a:r>
            <a:r>
              <a:rPr lang="en-US" sz="1100" dirty="0"/>
              <a:t>.</a:t>
            </a:r>
          </a:p>
          <a:p>
            <a:pPr marL="285750" lvl="0" indent="-285750" algn="l" rtl="0">
              <a:lnSpc>
                <a:spcPct val="90000"/>
              </a:lnSpc>
              <a:spcBef>
                <a:spcPts val="0"/>
              </a:spcBef>
              <a:spcAft>
                <a:spcPts val="0"/>
              </a:spcAft>
              <a:buClr>
                <a:schemeClr val="dk1"/>
              </a:buClr>
              <a:buSzPts val="1600"/>
              <a:buFont typeface="Noto Sans Symbols"/>
              <a:buChar char="⮚"/>
            </a:pPr>
            <a:endParaRPr lang="en-US" sz="1100" dirty="0"/>
          </a:p>
          <a:p>
            <a:pPr marL="0" lvl="0" indent="0" algn="l" rtl="0">
              <a:lnSpc>
                <a:spcPct val="90000"/>
              </a:lnSpc>
              <a:spcBef>
                <a:spcPts val="0"/>
              </a:spcBef>
              <a:spcAft>
                <a:spcPts val="0"/>
              </a:spcAft>
              <a:buClr>
                <a:schemeClr val="dk1"/>
              </a:buClr>
              <a:buSzPts val="1600"/>
            </a:pPr>
            <a:endParaRPr dirty="0"/>
          </a:p>
        </p:txBody>
      </p:sp>
      <p:sp>
        <p:nvSpPr>
          <p:cNvPr id="231" name="Google Shape;231;p3"/>
          <p:cNvSpPr txBox="1"/>
          <p:nvPr/>
        </p:nvSpPr>
        <p:spPr>
          <a:xfrm>
            <a:off x="6076950" y="2042627"/>
            <a:ext cx="5143500" cy="315915"/>
          </a:xfrm>
          <a:prstGeom prst="rect">
            <a:avLst/>
          </a:prstGeom>
          <a:noFill/>
          <a:ln>
            <a:noFill/>
          </a:ln>
        </p:spPr>
        <p:txBody>
          <a:bodyPr spcFirstLastPara="1" wrap="square" lIns="91425" tIns="45700" rIns="91425" bIns="45700" anchor="t" anchorCtr="0">
            <a:noAutofit/>
          </a:bodyPr>
          <a:lstStyle/>
          <a:p>
            <a:pPr marL="228600" marR="0" lvl="0" indent="-228600" algn="l" rtl="0">
              <a:lnSpc>
                <a:spcPct val="90000"/>
              </a:lnSpc>
              <a:spcBef>
                <a:spcPts val="0"/>
              </a:spcBef>
              <a:spcAft>
                <a:spcPts val="0"/>
              </a:spcAft>
              <a:buClr>
                <a:schemeClr val="lt2"/>
              </a:buClr>
              <a:buSzPts val="1800"/>
              <a:buFont typeface="Arial"/>
              <a:buNone/>
            </a:pPr>
            <a:r>
              <a:rPr lang="en-US" sz="1800" b="1" i="0" dirty="0">
                <a:solidFill>
                  <a:schemeClr val="lt2"/>
                </a:solidFill>
                <a:latin typeface="Franklin Gothic"/>
                <a:ea typeface="Franklin Gothic"/>
                <a:cs typeface="Franklin Gothic"/>
                <a:sym typeface="Franklin Gothic"/>
              </a:rPr>
              <a:t>Describe your Dependencies / Show stopper here</a:t>
            </a:r>
            <a:endParaRPr b="1" dirty="0"/>
          </a:p>
        </p:txBody>
      </p:sp>
      <p:sp>
        <p:nvSpPr>
          <p:cNvPr id="232" name="Google Shape;232;p3"/>
          <p:cNvSpPr txBox="1"/>
          <p:nvPr/>
        </p:nvSpPr>
        <p:spPr>
          <a:xfrm>
            <a:off x="6096000" y="2358541"/>
            <a:ext cx="4838701" cy="4334489"/>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algn="just">
              <a:buFont typeface="+mj-lt"/>
              <a:buAutoNum type="arabicPeriod"/>
            </a:pPr>
            <a:r>
              <a:rPr lang="en-IN" sz="1300" b="1" i="0" dirty="0">
                <a:solidFill>
                  <a:schemeClr val="tx1"/>
                </a:solidFill>
                <a:effectLst/>
                <a:latin typeface="Libre Franklin" pitchFamily="2" charset="0"/>
                <a:cs typeface="Al Nile" pitchFamily="2" charset="-78"/>
              </a:rPr>
              <a:t>Third-Party API Integration</a:t>
            </a:r>
            <a:r>
              <a:rPr lang="en-IN" sz="1300" i="0" dirty="0">
                <a:solidFill>
                  <a:schemeClr val="tx1"/>
                </a:solidFill>
                <a:effectLst/>
                <a:latin typeface="Libre Franklin" pitchFamily="2" charset="0"/>
                <a:cs typeface="Al Nile" pitchFamily="2" charset="-78"/>
              </a:rPr>
              <a:t>: Integrate APIs for weather updates and location services It Should be accurate</a:t>
            </a:r>
          </a:p>
          <a:p>
            <a:pPr algn="just">
              <a:buFont typeface="+mj-lt"/>
              <a:buAutoNum type="arabicPeriod"/>
            </a:pPr>
            <a:r>
              <a:rPr lang="en-IN" sz="1300" b="1" i="0" dirty="0">
                <a:solidFill>
                  <a:schemeClr val="tx1"/>
                </a:solidFill>
                <a:effectLst/>
                <a:latin typeface="Libre Franklin" pitchFamily="2" charset="0"/>
                <a:cs typeface="Al Nile" pitchFamily="2" charset="-78"/>
              </a:rPr>
              <a:t>Payment Gateway Integration</a:t>
            </a:r>
            <a:r>
              <a:rPr lang="en-IN" sz="1300" i="0" dirty="0">
                <a:solidFill>
                  <a:schemeClr val="tx1"/>
                </a:solidFill>
                <a:effectLst/>
                <a:latin typeface="Libre Franklin" pitchFamily="2" charset="0"/>
                <a:cs typeface="Al Nile" pitchFamily="2" charset="-78"/>
              </a:rPr>
              <a:t>: Enable secure online payments with Razor pay.</a:t>
            </a:r>
          </a:p>
          <a:p>
            <a:pPr algn="just">
              <a:buFont typeface="+mj-lt"/>
              <a:buAutoNum type="arabicPeriod"/>
            </a:pPr>
            <a:r>
              <a:rPr lang="en-IN" sz="1300" b="1" dirty="0">
                <a:solidFill>
                  <a:schemeClr val="tx1"/>
                </a:solidFill>
                <a:latin typeface="Libre Franklin" pitchFamily="2" charset="0"/>
                <a:cs typeface="Al Nile" pitchFamily="2" charset="-78"/>
              </a:rPr>
              <a:t>Internet Accessibility </a:t>
            </a:r>
            <a:r>
              <a:rPr lang="en-IN" sz="1300" i="0" dirty="0">
                <a:solidFill>
                  <a:schemeClr val="tx1"/>
                </a:solidFill>
                <a:effectLst/>
                <a:latin typeface="Libre Franklin" pitchFamily="2" charset="0"/>
                <a:cs typeface="Al Nile" pitchFamily="2" charset="-78"/>
              </a:rPr>
              <a:t>: Ensure web accessibility for all users.</a:t>
            </a:r>
            <a:r>
              <a:rPr lang="en-IN" sz="1300" b="1" dirty="0">
                <a:solidFill>
                  <a:schemeClr val="tx1"/>
                </a:solidFill>
                <a:latin typeface="Libre Franklin" pitchFamily="2" charset="0"/>
                <a:cs typeface="Al Nile" pitchFamily="2" charset="-78"/>
              </a:rPr>
              <a:t> </a:t>
            </a:r>
          </a:p>
          <a:p>
            <a:pPr algn="just">
              <a:buFont typeface="+mj-lt"/>
              <a:buAutoNum type="arabicPeriod"/>
            </a:pPr>
            <a:r>
              <a:rPr lang="en-IN" sz="1300" b="1" i="0" dirty="0">
                <a:solidFill>
                  <a:schemeClr val="tx1"/>
                </a:solidFill>
                <a:effectLst/>
                <a:latin typeface="Libre Franklin" pitchFamily="2" charset="0"/>
                <a:cs typeface="Al Nile" pitchFamily="2" charset="-78"/>
              </a:rPr>
              <a:t>Hotel and Transportation facility</a:t>
            </a:r>
            <a:r>
              <a:rPr lang="en-IN" sz="1300" i="0" dirty="0">
                <a:solidFill>
                  <a:schemeClr val="tx1"/>
                </a:solidFill>
                <a:effectLst/>
                <a:latin typeface="Libre Franklin" pitchFamily="2" charset="0"/>
                <a:cs typeface="Al Nile" pitchFamily="2" charset="-78"/>
              </a:rPr>
              <a:t>: Incorporate booking systems for hotels and transportation.</a:t>
            </a:r>
          </a:p>
          <a:p>
            <a:pPr algn="just">
              <a:buFont typeface="+mj-lt"/>
              <a:buAutoNum type="arabicPeriod"/>
            </a:pPr>
            <a:r>
              <a:rPr lang="en-US" sz="1300" b="1" dirty="0">
                <a:solidFill>
                  <a:schemeClr val="tx1"/>
                </a:solidFill>
                <a:latin typeface="Libre Franklin" pitchFamily="2" charset="0"/>
              </a:rPr>
              <a:t>User-friendly Chatbot</a:t>
            </a:r>
            <a:r>
              <a:rPr lang="en-US" sz="1300" dirty="0">
                <a:solidFill>
                  <a:schemeClr val="tx1"/>
                </a:solidFill>
                <a:latin typeface="Libre Franklin" pitchFamily="2" charset="0"/>
              </a:rPr>
              <a:t>: Our chatbot guides user 24/7 with multilingual support.</a:t>
            </a:r>
          </a:p>
          <a:p>
            <a:pPr algn="just">
              <a:buFont typeface="+mj-lt"/>
              <a:buAutoNum type="arabicPeriod"/>
            </a:pPr>
            <a:r>
              <a:rPr lang="en-US" sz="1300" b="1" dirty="0">
                <a:solidFill>
                  <a:schemeClr val="tx1"/>
                </a:solidFill>
                <a:latin typeface="Libre Franklin" pitchFamily="2" charset="0"/>
              </a:rPr>
              <a:t>Community</a:t>
            </a:r>
            <a:r>
              <a:rPr lang="en-US" sz="1300" dirty="0">
                <a:solidFill>
                  <a:schemeClr val="tx1"/>
                </a:solidFill>
                <a:latin typeface="Libre Franklin" pitchFamily="2" charset="0"/>
              </a:rPr>
              <a:t> :Users can join our community and share their experiences in various forms like comments , likes…</a:t>
            </a:r>
          </a:p>
          <a:p>
            <a:pPr algn="just">
              <a:buFont typeface="+mj-lt"/>
              <a:buAutoNum type="arabicPeriod"/>
            </a:pPr>
            <a:r>
              <a:rPr lang="en-US" sz="1300" b="1" dirty="0">
                <a:solidFill>
                  <a:schemeClr val="tx1"/>
                </a:solidFill>
                <a:latin typeface="Libre Franklin" pitchFamily="2" charset="0"/>
              </a:rPr>
              <a:t>Local vendors communication: </a:t>
            </a:r>
            <a:r>
              <a:rPr lang="en-US" sz="1300" dirty="0">
                <a:solidFill>
                  <a:schemeClr val="tx1"/>
                </a:solidFill>
                <a:latin typeface="Libre Franklin" pitchFamily="2" charset="0"/>
              </a:rPr>
              <a:t>We have provided local vendors support to our travelers for more precision.</a:t>
            </a:r>
          </a:p>
          <a:p>
            <a:pPr algn="just">
              <a:buFont typeface="+mj-lt"/>
              <a:buAutoNum type="arabicPeriod"/>
            </a:pPr>
            <a:r>
              <a:rPr lang="en-US" sz="1300" b="1" dirty="0">
                <a:solidFill>
                  <a:schemeClr val="tx1"/>
                </a:solidFill>
                <a:latin typeface="Libre Franklin" pitchFamily="2" charset="0"/>
              </a:rPr>
              <a:t>Personalized suggestions</a:t>
            </a:r>
            <a:r>
              <a:rPr lang="en-US" sz="1300" dirty="0">
                <a:solidFill>
                  <a:schemeClr val="tx1"/>
                </a:solidFill>
                <a:latin typeface="Libre Franklin" pitchFamily="2" charset="0"/>
              </a:rPr>
              <a:t>: Users get personalized suggestions from us.</a:t>
            </a:r>
          </a:p>
          <a:p>
            <a:pPr algn="just">
              <a:buFont typeface="+mj-lt"/>
              <a:buAutoNum type="arabicPeriod"/>
            </a:pPr>
            <a:r>
              <a:rPr lang="en-US" sz="1300" b="1" dirty="0">
                <a:solidFill>
                  <a:schemeClr val="tx1"/>
                </a:solidFill>
                <a:latin typeface="Libre Franklin" pitchFamily="2" charset="0"/>
              </a:rPr>
              <a:t>Digitization service</a:t>
            </a:r>
            <a:r>
              <a:rPr lang="en-US" sz="1300" dirty="0">
                <a:solidFill>
                  <a:schemeClr val="tx1"/>
                </a:solidFill>
                <a:latin typeface="Libre Franklin" pitchFamily="2" charset="0"/>
              </a:rPr>
              <a:t>: cloud-based app that allows users to store and access digital version of official documents</a:t>
            </a:r>
          </a:p>
          <a:p>
            <a:pPr algn="just">
              <a:buFont typeface="+mj-lt"/>
              <a:buAutoNum type="arabicPeriod"/>
            </a:pPr>
            <a:r>
              <a:rPr lang="en-US" sz="1300" b="1" dirty="0">
                <a:solidFill>
                  <a:schemeClr val="tx1"/>
                </a:solidFill>
                <a:latin typeface="Libre Franklin" pitchFamily="2" charset="0"/>
              </a:rPr>
              <a:t>Digi Locker verification: </a:t>
            </a:r>
            <a:r>
              <a:rPr lang="en-US" sz="1300" dirty="0">
                <a:solidFill>
                  <a:schemeClr val="tx1"/>
                </a:solidFill>
                <a:latin typeface="Libre Franklin" pitchFamily="2" charset="0"/>
              </a:rPr>
              <a:t>We need to verify user and access Digi Locker API to validate user for seamless experience of user across the country trip.</a:t>
            </a:r>
            <a:endParaRPr lang="en-US" sz="1300" b="1" dirty="0">
              <a:solidFill>
                <a:schemeClr val="tx1"/>
              </a:solidFill>
              <a:latin typeface="Libre Franklin" pitchFamily="2"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4"/>
          <p:cNvSpPr txBox="1">
            <a:spLocks noGrp="1"/>
          </p:cNvSpPr>
          <p:nvPr>
            <p:ph type="title"/>
          </p:nvPr>
        </p:nvSpPr>
        <p:spPr>
          <a:xfrm>
            <a:off x="964023" y="879063"/>
            <a:ext cx="6617507" cy="610863"/>
          </a:xfrm>
          <a:prstGeom prst="rect">
            <a:avLst/>
          </a:prstGeom>
          <a:noFill/>
          <a:ln>
            <a:noFill/>
          </a:ln>
        </p:spPr>
        <p:txBody>
          <a:bodyPr spcFirstLastPara="1" wrap="square" lIns="0" tIns="0" rIns="0" bIns="0" anchor="b" anchorCtr="0">
            <a:normAutofit/>
          </a:bodyPr>
          <a:lstStyle/>
          <a:p>
            <a:pPr marL="0" lvl="0" indent="0" algn="l" rtl="0">
              <a:lnSpc>
                <a:spcPct val="90000"/>
              </a:lnSpc>
              <a:spcBef>
                <a:spcPts val="0"/>
              </a:spcBef>
              <a:spcAft>
                <a:spcPts val="0"/>
              </a:spcAft>
              <a:buClr>
                <a:schemeClr val="dk1"/>
              </a:buClr>
              <a:buSzPts val="4400"/>
              <a:buFont typeface="Franklin Gothic"/>
              <a:buNone/>
            </a:pPr>
            <a:r>
              <a:rPr lang="en-US"/>
              <a:t>Team Member Details </a:t>
            </a:r>
            <a:endParaRPr/>
          </a:p>
        </p:txBody>
      </p:sp>
      <p:sp>
        <p:nvSpPr>
          <p:cNvPr id="238" name="Google Shape;238;p4"/>
          <p:cNvSpPr txBox="1">
            <a:spLocks noGrp="1"/>
          </p:cNvSpPr>
          <p:nvPr>
            <p:ph type="body" idx="1"/>
          </p:nvPr>
        </p:nvSpPr>
        <p:spPr>
          <a:xfrm>
            <a:off x="964023" y="2062099"/>
            <a:ext cx="11145119" cy="4720441"/>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5D7C3F"/>
              </a:buClr>
              <a:buSzPts val="1200"/>
              <a:buNone/>
            </a:pPr>
            <a:r>
              <a:rPr lang="en-US" sz="1200" b="1" dirty="0">
                <a:solidFill>
                  <a:srgbClr val="5D7C3F"/>
                </a:solidFill>
              </a:rPr>
              <a:t>Team Leader Name: </a:t>
            </a:r>
            <a:r>
              <a:rPr lang="en-US" sz="1200" b="1" dirty="0">
                <a:solidFill>
                  <a:schemeClr val="tx1"/>
                </a:solidFill>
              </a:rPr>
              <a:t>RAJGOPAL HOTA</a:t>
            </a:r>
            <a:endParaRPr lang="en-US" sz="1200" dirty="0">
              <a:solidFill>
                <a:schemeClr val="tx1"/>
              </a:solidFill>
            </a:endParaRPr>
          </a:p>
          <a:p>
            <a:pPr marL="0" lvl="0" indent="0" algn="l" rtl="0">
              <a:lnSpc>
                <a:spcPct val="90000"/>
              </a:lnSpc>
              <a:spcBef>
                <a:spcPts val="1000"/>
              </a:spcBef>
              <a:spcAft>
                <a:spcPts val="0"/>
              </a:spcAft>
              <a:buClr>
                <a:schemeClr val="dk1"/>
              </a:buClr>
              <a:buSzPts val="1200"/>
              <a:buNone/>
            </a:pPr>
            <a:r>
              <a:rPr lang="en-US" sz="1200" dirty="0"/>
              <a:t>Branch : </a:t>
            </a:r>
            <a:r>
              <a:rPr lang="en-US" sz="1200" dirty="0" err="1"/>
              <a:t>Btech</a:t>
            </a:r>
            <a:r>
              <a:rPr lang="en-US" sz="1200" dirty="0"/>
              <a:t>			Stream : CSE                           	                         Year (I,II,III,IV): III</a:t>
            </a:r>
          </a:p>
          <a:p>
            <a:pPr marL="0" lvl="0" indent="0" algn="l" rtl="0">
              <a:lnSpc>
                <a:spcPct val="90000"/>
              </a:lnSpc>
              <a:spcBef>
                <a:spcPts val="1000"/>
              </a:spcBef>
              <a:spcAft>
                <a:spcPts val="0"/>
              </a:spcAft>
              <a:buClr>
                <a:srgbClr val="5D7C3F"/>
              </a:buClr>
              <a:buSzPts val="1200"/>
              <a:buNone/>
            </a:pPr>
            <a:r>
              <a:rPr lang="en-US" sz="1200" b="1" dirty="0">
                <a:solidFill>
                  <a:srgbClr val="5D7C3F"/>
                </a:solidFill>
              </a:rPr>
              <a:t>Team Member 1 Name: </a:t>
            </a:r>
            <a:r>
              <a:rPr lang="en-US" sz="1200" b="1" dirty="0">
                <a:solidFill>
                  <a:schemeClr val="tx1"/>
                </a:solidFill>
              </a:rPr>
              <a:t>RAJA ESHA HARI SHANMUKA RAJENDRA </a:t>
            </a:r>
          </a:p>
          <a:p>
            <a:pPr marL="0" lvl="0" indent="0" algn="l" rtl="0">
              <a:lnSpc>
                <a:spcPct val="90000"/>
              </a:lnSpc>
              <a:spcBef>
                <a:spcPts val="1000"/>
              </a:spcBef>
              <a:spcAft>
                <a:spcPts val="0"/>
              </a:spcAft>
              <a:buClr>
                <a:srgbClr val="5D7C3F"/>
              </a:buClr>
              <a:buSzPts val="1200"/>
              <a:buNone/>
            </a:pPr>
            <a:r>
              <a:rPr lang="en-US" sz="1200" dirty="0"/>
              <a:t>Branch : </a:t>
            </a:r>
            <a:r>
              <a:rPr lang="en-US" sz="1200" dirty="0" err="1"/>
              <a:t>Btech</a:t>
            </a:r>
            <a:r>
              <a:rPr lang="en-US" sz="1200" dirty="0"/>
              <a:t> 			Stream : CSE 		Year (I,II,III,IV): III</a:t>
            </a:r>
          </a:p>
          <a:p>
            <a:pPr marL="0" lvl="0" indent="0" algn="l" rtl="0">
              <a:lnSpc>
                <a:spcPct val="90000"/>
              </a:lnSpc>
              <a:spcBef>
                <a:spcPts val="1000"/>
              </a:spcBef>
              <a:spcAft>
                <a:spcPts val="0"/>
              </a:spcAft>
              <a:buClr>
                <a:srgbClr val="5D7C3F"/>
              </a:buClr>
              <a:buSzPts val="1200"/>
              <a:buNone/>
            </a:pPr>
            <a:r>
              <a:rPr lang="en-US" sz="1200" b="1" dirty="0">
                <a:solidFill>
                  <a:srgbClr val="5D7C3F"/>
                </a:solidFill>
              </a:rPr>
              <a:t>Team Member 2 Name: </a:t>
            </a:r>
            <a:r>
              <a:rPr lang="en-US" sz="1200" b="1" dirty="0">
                <a:solidFill>
                  <a:schemeClr val="tx1"/>
                </a:solidFill>
              </a:rPr>
              <a:t>PETETI PAUL KIRAN </a:t>
            </a:r>
          </a:p>
          <a:p>
            <a:pPr marL="0" lvl="0" indent="0" algn="l" rtl="0">
              <a:lnSpc>
                <a:spcPct val="90000"/>
              </a:lnSpc>
              <a:spcBef>
                <a:spcPts val="1000"/>
              </a:spcBef>
              <a:spcAft>
                <a:spcPts val="0"/>
              </a:spcAft>
              <a:buClr>
                <a:srgbClr val="5D7C3F"/>
              </a:buClr>
              <a:buSzPts val="1200"/>
              <a:buNone/>
            </a:pPr>
            <a:r>
              <a:rPr lang="en-US" sz="1200" dirty="0"/>
              <a:t>Branch : </a:t>
            </a:r>
            <a:r>
              <a:rPr lang="en-US" sz="1200" dirty="0" err="1"/>
              <a:t>Btech</a:t>
            </a:r>
            <a:r>
              <a:rPr lang="en-US" sz="1200" dirty="0"/>
              <a:t> 			Stream : CSE 		Year (I,II,III,IV): III</a:t>
            </a:r>
          </a:p>
          <a:p>
            <a:pPr marL="0" lvl="0" indent="0" algn="l" rtl="0">
              <a:lnSpc>
                <a:spcPct val="90000"/>
              </a:lnSpc>
              <a:spcBef>
                <a:spcPts val="1000"/>
              </a:spcBef>
              <a:spcAft>
                <a:spcPts val="0"/>
              </a:spcAft>
              <a:buClr>
                <a:srgbClr val="5D7C3F"/>
              </a:buClr>
              <a:buSzPts val="1200"/>
              <a:buNone/>
            </a:pPr>
            <a:r>
              <a:rPr lang="en-US" sz="1200" b="1" dirty="0">
                <a:solidFill>
                  <a:srgbClr val="5D7C3F"/>
                </a:solidFill>
              </a:rPr>
              <a:t>Team Member 3 Name: </a:t>
            </a:r>
            <a:r>
              <a:rPr lang="en-US" sz="1200" b="1" dirty="0">
                <a:solidFill>
                  <a:schemeClr val="tx1"/>
                </a:solidFill>
              </a:rPr>
              <a:t>VYSYARAJU SAI TARUN </a:t>
            </a:r>
          </a:p>
          <a:p>
            <a:pPr marL="0" lvl="0" indent="0" algn="l" rtl="0">
              <a:lnSpc>
                <a:spcPct val="90000"/>
              </a:lnSpc>
              <a:spcBef>
                <a:spcPts val="1000"/>
              </a:spcBef>
              <a:spcAft>
                <a:spcPts val="0"/>
              </a:spcAft>
              <a:buClr>
                <a:srgbClr val="5D7C3F"/>
              </a:buClr>
              <a:buSzPts val="1200"/>
              <a:buNone/>
            </a:pPr>
            <a:r>
              <a:rPr lang="en-US" sz="1200" dirty="0"/>
              <a:t>Branch : </a:t>
            </a:r>
            <a:r>
              <a:rPr lang="en-US" sz="1200" dirty="0" err="1"/>
              <a:t>Btech</a:t>
            </a:r>
            <a:r>
              <a:rPr lang="en-US" sz="1200" dirty="0"/>
              <a:t> 			Stream : CSE 		Year (I,II,III,IV): III</a:t>
            </a:r>
          </a:p>
          <a:p>
            <a:pPr marL="0" lvl="0" indent="0" algn="l" rtl="0">
              <a:lnSpc>
                <a:spcPct val="90000"/>
              </a:lnSpc>
              <a:spcBef>
                <a:spcPts val="1000"/>
              </a:spcBef>
              <a:spcAft>
                <a:spcPts val="0"/>
              </a:spcAft>
              <a:buClr>
                <a:srgbClr val="5D7C3F"/>
              </a:buClr>
              <a:buSzPts val="1200"/>
              <a:buNone/>
            </a:pPr>
            <a:r>
              <a:rPr lang="en-US" sz="1200" b="1" dirty="0">
                <a:solidFill>
                  <a:srgbClr val="5D7C3F"/>
                </a:solidFill>
              </a:rPr>
              <a:t>Team Member 4 Name: </a:t>
            </a:r>
            <a:r>
              <a:rPr lang="en-US" sz="1200" b="1" dirty="0">
                <a:solidFill>
                  <a:schemeClr val="tx1"/>
                </a:solidFill>
              </a:rPr>
              <a:t>SACHIDANANDA TRIPATHY </a:t>
            </a:r>
          </a:p>
          <a:p>
            <a:pPr marL="0" lvl="0" indent="0" algn="l" rtl="0">
              <a:lnSpc>
                <a:spcPct val="90000"/>
              </a:lnSpc>
              <a:spcBef>
                <a:spcPts val="1000"/>
              </a:spcBef>
              <a:spcAft>
                <a:spcPts val="0"/>
              </a:spcAft>
              <a:buClr>
                <a:srgbClr val="5D7C3F"/>
              </a:buClr>
              <a:buSzPts val="1200"/>
              <a:buNone/>
            </a:pPr>
            <a:r>
              <a:rPr lang="en-US" sz="1200" dirty="0"/>
              <a:t>Branch : </a:t>
            </a:r>
            <a:r>
              <a:rPr lang="en-US" sz="1200" dirty="0" err="1"/>
              <a:t>Btech</a:t>
            </a:r>
            <a:r>
              <a:rPr lang="en-US" sz="1200" dirty="0"/>
              <a:t> 			Stream : CSE 		Year (I,II,III,IV): III</a:t>
            </a:r>
          </a:p>
          <a:p>
            <a:pPr marL="0" lvl="0" indent="0" algn="l" rtl="0">
              <a:lnSpc>
                <a:spcPct val="90000"/>
              </a:lnSpc>
              <a:spcBef>
                <a:spcPts val="1000"/>
              </a:spcBef>
              <a:spcAft>
                <a:spcPts val="0"/>
              </a:spcAft>
              <a:buClr>
                <a:srgbClr val="5D7C3F"/>
              </a:buClr>
              <a:buSzPts val="1200"/>
              <a:buNone/>
            </a:pPr>
            <a:r>
              <a:rPr lang="en-US" sz="1200" b="1" dirty="0">
                <a:solidFill>
                  <a:srgbClr val="5D7C3F"/>
                </a:solidFill>
              </a:rPr>
              <a:t>Team Member 5 Name: </a:t>
            </a:r>
            <a:r>
              <a:rPr lang="en-US" sz="1200" b="1" dirty="0">
                <a:solidFill>
                  <a:schemeClr val="tx1"/>
                </a:solidFill>
              </a:rPr>
              <a:t>PARUCHURI  EESHA CHOWDARY</a:t>
            </a:r>
          </a:p>
          <a:p>
            <a:pPr marL="0" lvl="0" indent="0" algn="l" rtl="0">
              <a:lnSpc>
                <a:spcPct val="90000"/>
              </a:lnSpc>
              <a:spcBef>
                <a:spcPts val="1000"/>
              </a:spcBef>
              <a:spcAft>
                <a:spcPts val="0"/>
              </a:spcAft>
              <a:buClr>
                <a:srgbClr val="5D7C3F"/>
              </a:buClr>
              <a:buSzPts val="1200"/>
              <a:buNone/>
            </a:pPr>
            <a:r>
              <a:rPr lang="en-US" sz="1200" dirty="0"/>
              <a:t>Branch : </a:t>
            </a:r>
            <a:r>
              <a:rPr lang="en-US" sz="1200" dirty="0" err="1"/>
              <a:t>Btech</a:t>
            </a:r>
            <a:r>
              <a:rPr lang="en-US" sz="1200" dirty="0"/>
              <a:t> 			Stream : CSE 		Year (I,II,III,IV): III</a:t>
            </a:r>
          </a:p>
          <a:p>
            <a:pPr marL="0" lvl="0" indent="0" algn="l" rtl="0">
              <a:lnSpc>
                <a:spcPct val="90000"/>
              </a:lnSpc>
              <a:spcBef>
                <a:spcPts val="1000"/>
              </a:spcBef>
              <a:spcAft>
                <a:spcPts val="0"/>
              </a:spcAft>
              <a:buClr>
                <a:srgbClr val="804160"/>
              </a:buClr>
              <a:buSzPts val="1200"/>
              <a:buNone/>
            </a:pPr>
            <a:r>
              <a:rPr lang="en-US" sz="1200" b="1" dirty="0">
                <a:solidFill>
                  <a:srgbClr val="804160"/>
                </a:solidFill>
              </a:rPr>
              <a:t>Team Mentor 1 Name: </a:t>
            </a:r>
            <a:r>
              <a:rPr lang="en-US" sz="1200" b="1" dirty="0">
                <a:solidFill>
                  <a:schemeClr val="tx1"/>
                </a:solidFill>
              </a:rPr>
              <a:t>Dr. K. Ashesh</a:t>
            </a:r>
          </a:p>
          <a:p>
            <a:pPr marL="0" lvl="0" indent="0" algn="l" rtl="0">
              <a:lnSpc>
                <a:spcPct val="90000"/>
              </a:lnSpc>
              <a:spcBef>
                <a:spcPts val="1000"/>
              </a:spcBef>
              <a:spcAft>
                <a:spcPts val="0"/>
              </a:spcAft>
              <a:buClr>
                <a:schemeClr val="dk1"/>
              </a:buClr>
              <a:buSzPts val="1200"/>
              <a:buNone/>
            </a:pPr>
            <a:r>
              <a:rPr lang="en-US" sz="1200" dirty="0"/>
              <a:t>Category (Academic/Industry): Academic		Expertise (AI/ML/Blockchain </a:t>
            </a:r>
            <a:r>
              <a:rPr lang="en-US" sz="1200" dirty="0" err="1"/>
              <a:t>etc</a:t>
            </a:r>
            <a:r>
              <a:rPr lang="en-US" sz="1200" dirty="0"/>
              <a:t>): AI		Domain Experience (in years): 7 Years   </a:t>
            </a:r>
          </a:p>
          <a:p>
            <a:pPr marL="0" lvl="0" indent="0" algn="l" rtl="0">
              <a:lnSpc>
                <a:spcPct val="90000"/>
              </a:lnSpc>
              <a:spcBef>
                <a:spcPts val="1000"/>
              </a:spcBef>
              <a:spcAft>
                <a:spcPts val="0"/>
              </a:spcAft>
              <a:buClr>
                <a:srgbClr val="804160"/>
              </a:buClr>
              <a:buSzPts val="1200"/>
              <a:buNone/>
            </a:pPr>
            <a:r>
              <a:rPr lang="en-US" sz="1200" b="1" dirty="0">
                <a:solidFill>
                  <a:srgbClr val="804160"/>
                </a:solidFill>
              </a:rPr>
              <a:t>Team Mentor 2 Name: Type Your Name Here</a:t>
            </a:r>
            <a:endParaRPr lang="en-US" sz="1200" dirty="0"/>
          </a:p>
          <a:p>
            <a:pPr marL="0" lvl="0" indent="0" algn="l" rtl="0">
              <a:lnSpc>
                <a:spcPct val="90000"/>
              </a:lnSpc>
              <a:spcBef>
                <a:spcPts val="1000"/>
              </a:spcBef>
              <a:spcAft>
                <a:spcPts val="0"/>
              </a:spcAft>
              <a:buClr>
                <a:schemeClr val="dk1"/>
              </a:buClr>
              <a:buSzPts val="1200"/>
              <a:buNone/>
            </a:pPr>
            <a:r>
              <a:rPr lang="en-US" sz="1200" dirty="0"/>
              <a:t>Category (Academic/Industry):		 	Expertise (AI/ML/Blockchain </a:t>
            </a:r>
            <a:r>
              <a:rPr lang="en-US" sz="1200" dirty="0" err="1"/>
              <a:t>etc</a:t>
            </a:r>
            <a:r>
              <a:rPr lang="en-US" sz="1200" dirty="0"/>
              <a:t>): 		Domain Experience (in years):    </a:t>
            </a:r>
          </a:p>
        </p:txBody>
      </p:sp>
    </p:spTree>
  </p:cSld>
  <p:clrMapOvr>
    <a:masterClrMapping/>
  </p:clrMapOvr>
</p:sld>
</file>

<file path=ppt/theme/theme1.xml><?xml version="1.0" encoding="utf-8"?>
<a:theme xmlns:a="http://schemas.openxmlformats.org/drawingml/2006/main" name="Theme1">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351</TotalTime>
  <Words>1193</Words>
  <Application>Microsoft Office PowerPoint</Application>
  <PresentationFormat>Widescreen</PresentationFormat>
  <Paragraphs>72</Paragraphs>
  <Slides>4</Slides>
  <Notes>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vt:i4>
      </vt:variant>
    </vt:vector>
  </HeadingPairs>
  <TitlesOfParts>
    <vt:vector size="13" baseType="lpstr">
      <vt:lpstr>Noto Sans Symbols</vt:lpstr>
      <vt:lpstr>Söhne</vt:lpstr>
      <vt:lpstr>Franklin Gothic</vt:lpstr>
      <vt:lpstr>Calibri</vt:lpstr>
      <vt:lpstr>Wingdings</vt:lpstr>
      <vt:lpstr>Arial</vt:lpstr>
      <vt:lpstr>Libre Franklin</vt:lpstr>
      <vt:lpstr>Times New Roman</vt:lpstr>
      <vt:lpstr>Theme1</vt:lpstr>
      <vt:lpstr>Basic Details of the Team and Problem Statement</vt:lpstr>
      <vt:lpstr>Idea/Approach Details</vt:lpstr>
      <vt:lpstr>Idea/Approach Details</vt:lpstr>
      <vt:lpstr>Team Member Details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Details of the Team and Problem Statement</dc:title>
  <dc:creator>Sarim Moin</dc:creator>
  <cp:lastModifiedBy>RAJA ESHA HARI SHANMUKA RAJENDRA</cp:lastModifiedBy>
  <cp:revision>18</cp:revision>
  <dcterms:created xsi:type="dcterms:W3CDTF">2022-02-11T07:14:46Z</dcterms:created>
  <dcterms:modified xsi:type="dcterms:W3CDTF">2023-10-09T14:47:09Z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