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A51B5-74B7-439F-A439-B97CAE195EA9}" v="130" dt="2025-08-26T13:10:43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4" Type="http://schemas.openxmlformats.org/officeDocument/2006/relationships/image" Target="../media/image6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27.svg"/><Relationship Id="rId9" Type="http://schemas.openxmlformats.org/officeDocument/2006/relationships/image" Target="../media/image3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1.svg"/><Relationship Id="rId1" Type="http://schemas.openxmlformats.org/officeDocument/2006/relationships/image" Target="../media/image7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2.svg"/><Relationship Id="rId5" Type="http://schemas.openxmlformats.org/officeDocument/2006/relationships/image" Target="../media/image3.png"/><Relationship Id="rId4" Type="http://schemas.openxmlformats.org/officeDocument/2006/relationships/image" Target="../media/image4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2" Type="http://schemas.openxmlformats.org/officeDocument/2006/relationships/image" Target="../media/image55.svg"/><Relationship Id="rId1" Type="http://schemas.openxmlformats.org/officeDocument/2006/relationships/image" Target="../media/image1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4" Type="http://schemas.openxmlformats.org/officeDocument/2006/relationships/image" Target="../media/image6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27.svg"/><Relationship Id="rId9" Type="http://schemas.openxmlformats.org/officeDocument/2006/relationships/image" Target="../media/image3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1.svg"/><Relationship Id="rId1" Type="http://schemas.openxmlformats.org/officeDocument/2006/relationships/image" Target="../media/image7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2.svg"/><Relationship Id="rId5" Type="http://schemas.openxmlformats.org/officeDocument/2006/relationships/image" Target="../media/image3.png"/><Relationship Id="rId4" Type="http://schemas.openxmlformats.org/officeDocument/2006/relationships/image" Target="../media/image4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2" Type="http://schemas.openxmlformats.org/officeDocument/2006/relationships/image" Target="../media/image55.svg"/><Relationship Id="rId1" Type="http://schemas.openxmlformats.org/officeDocument/2006/relationships/image" Target="../media/image1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6AB28-2141-4EC7-B2E4-47AD51A7FE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CEDED-9F34-450D-92B3-AABE0F5D0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AI-powered workflows that analyze data, make decisions,</a:t>
          </a:r>
        </a:p>
      </dgm:t>
    </dgm:pt>
    <dgm:pt modelId="{94FDE899-07A0-48FD-853E-90BD7CC8C693}" type="parTrans" cxnId="{7BC675F3-3908-4C35-B4F1-928C6B039884}">
      <dgm:prSet/>
      <dgm:spPr/>
      <dgm:t>
        <a:bodyPr/>
        <a:lstStyle/>
        <a:p>
          <a:endParaRPr lang="en-US"/>
        </a:p>
      </dgm:t>
    </dgm:pt>
    <dgm:pt modelId="{135D339A-B98C-4C72-89C1-982C3394F898}" type="sibTrans" cxnId="{7BC675F3-3908-4C35-B4F1-928C6B039884}">
      <dgm:prSet/>
      <dgm:spPr/>
      <dgm:t>
        <a:bodyPr/>
        <a:lstStyle/>
        <a:p>
          <a:endParaRPr lang="en-US"/>
        </a:p>
      </dgm:t>
    </dgm:pt>
    <dgm:pt modelId="{0086F7A6-138D-4E9E-9624-F408841BC2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and take automated actions to achieve a goal.</a:t>
          </a:r>
        </a:p>
      </dgm:t>
    </dgm:pt>
    <dgm:pt modelId="{6B8AE3AA-D3DF-43FF-93DF-E5626399777A}" type="parTrans" cxnId="{8E74E9DC-68ED-470D-BE19-E18C917CCF65}">
      <dgm:prSet/>
      <dgm:spPr/>
      <dgm:t>
        <a:bodyPr/>
        <a:lstStyle/>
        <a:p>
          <a:endParaRPr lang="en-US"/>
        </a:p>
      </dgm:t>
    </dgm:pt>
    <dgm:pt modelId="{08DC5489-DFC9-4E64-8B68-146EF763FAD7}" type="sibTrans" cxnId="{8E74E9DC-68ED-470D-BE19-E18C917CCF65}">
      <dgm:prSet/>
      <dgm:spPr/>
      <dgm:t>
        <a:bodyPr/>
        <a:lstStyle/>
        <a:p>
          <a:endParaRPr lang="en-US"/>
        </a:p>
      </dgm:t>
    </dgm:pt>
    <dgm:pt modelId="{DDE6C24F-2027-43F1-B46A-A61B6A93BB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Recruiter Agent ? Resume vs Job Description</a:t>
          </a:r>
        </a:p>
      </dgm:t>
    </dgm:pt>
    <dgm:pt modelId="{8245E9B0-2E63-4F69-9239-3329D7CC4C98}" type="parTrans" cxnId="{CBC24AA6-8072-4F37-ABAE-E26E957568D9}">
      <dgm:prSet/>
      <dgm:spPr/>
      <dgm:t>
        <a:bodyPr/>
        <a:lstStyle/>
        <a:p>
          <a:endParaRPr lang="en-US"/>
        </a:p>
      </dgm:t>
    </dgm:pt>
    <dgm:pt modelId="{AA7AD1FE-6932-4219-8DBE-4864E901F6B4}" type="sibTrans" cxnId="{CBC24AA6-8072-4F37-ABAE-E26E957568D9}">
      <dgm:prSet/>
      <dgm:spPr/>
      <dgm:t>
        <a:bodyPr/>
        <a:lstStyle/>
        <a:p>
          <a:endParaRPr lang="en-US"/>
        </a:p>
      </dgm:t>
    </dgm:pt>
    <dgm:pt modelId="{CBD4BC3E-0F0E-4052-AE9F-6A8B2C994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Information Extractor ? Candidate details parsing</a:t>
          </a:r>
        </a:p>
      </dgm:t>
    </dgm:pt>
    <dgm:pt modelId="{612ED26F-5AB4-4BA9-951B-83C01E4E0B53}" type="parTrans" cxnId="{E9FC874D-602A-4674-B73D-BFD6D063313A}">
      <dgm:prSet/>
      <dgm:spPr/>
      <dgm:t>
        <a:bodyPr/>
        <a:lstStyle/>
        <a:p>
          <a:endParaRPr lang="en-US"/>
        </a:p>
      </dgm:t>
    </dgm:pt>
    <dgm:pt modelId="{C0A375E1-0A63-4D2A-B2F1-CA549392907D}" type="sibTrans" cxnId="{E9FC874D-602A-4674-B73D-BFD6D063313A}">
      <dgm:prSet/>
      <dgm:spPr/>
      <dgm:t>
        <a:bodyPr/>
        <a:lstStyle/>
        <a:p>
          <a:endParaRPr lang="en-US"/>
        </a:p>
      </dgm:t>
    </dgm:pt>
    <dgm:pt modelId="{B20AF626-467B-41A4-9D49-EB77523B584B}" type="pres">
      <dgm:prSet presAssocID="{6FE6AB28-2141-4EC7-B2E4-47AD51A7FE4F}" presName="root" presStyleCnt="0">
        <dgm:presLayoutVars>
          <dgm:dir/>
          <dgm:resizeHandles val="exact"/>
        </dgm:presLayoutVars>
      </dgm:prSet>
      <dgm:spPr/>
    </dgm:pt>
    <dgm:pt modelId="{6B4B8E79-EDF5-40BC-80A7-A1733255E27B}" type="pres">
      <dgm:prSet presAssocID="{923CEDED-9F34-450D-92B3-AABE0F5D02F8}" presName="compNode" presStyleCnt="0"/>
      <dgm:spPr/>
    </dgm:pt>
    <dgm:pt modelId="{4D88BE05-AFB0-4045-8EE8-DC14E5B5A23A}" type="pres">
      <dgm:prSet presAssocID="{923CEDED-9F34-450D-92B3-AABE0F5D02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6C94DD-83E8-44F5-873C-DDE96BF4E233}" type="pres">
      <dgm:prSet presAssocID="{923CEDED-9F34-450D-92B3-AABE0F5D02F8}" presName="spaceRect" presStyleCnt="0"/>
      <dgm:spPr/>
    </dgm:pt>
    <dgm:pt modelId="{EB245BEC-F616-49C0-87F2-596C103178A4}" type="pres">
      <dgm:prSet presAssocID="{923CEDED-9F34-450D-92B3-AABE0F5D02F8}" presName="textRect" presStyleLbl="revTx" presStyleIdx="0" presStyleCnt="4">
        <dgm:presLayoutVars>
          <dgm:chMax val="1"/>
          <dgm:chPref val="1"/>
        </dgm:presLayoutVars>
      </dgm:prSet>
      <dgm:spPr/>
    </dgm:pt>
    <dgm:pt modelId="{8B222A54-01A2-45BD-A5CC-D8AF4309CEA8}" type="pres">
      <dgm:prSet presAssocID="{135D339A-B98C-4C72-89C1-982C3394F898}" presName="sibTrans" presStyleCnt="0"/>
      <dgm:spPr/>
    </dgm:pt>
    <dgm:pt modelId="{ACD56B81-C32A-498A-AB75-F47589D1E948}" type="pres">
      <dgm:prSet presAssocID="{0086F7A6-138D-4E9E-9624-F408841BC266}" presName="compNode" presStyleCnt="0"/>
      <dgm:spPr/>
    </dgm:pt>
    <dgm:pt modelId="{949DC748-0EBC-413B-8456-E0A93E88B5E8}" type="pres">
      <dgm:prSet presAssocID="{0086F7A6-138D-4E9E-9624-F408841BC2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C08C85B-3CD0-457C-AE4F-4704744B4D98}" type="pres">
      <dgm:prSet presAssocID="{0086F7A6-138D-4E9E-9624-F408841BC266}" presName="spaceRect" presStyleCnt="0"/>
      <dgm:spPr/>
    </dgm:pt>
    <dgm:pt modelId="{07221C6E-2364-405B-9C40-F3475221DB79}" type="pres">
      <dgm:prSet presAssocID="{0086F7A6-138D-4E9E-9624-F408841BC266}" presName="textRect" presStyleLbl="revTx" presStyleIdx="1" presStyleCnt="4">
        <dgm:presLayoutVars>
          <dgm:chMax val="1"/>
          <dgm:chPref val="1"/>
        </dgm:presLayoutVars>
      </dgm:prSet>
      <dgm:spPr/>
    </dgm:pt>
    <dgm:pt modelId="{01CC5F6B-A77B-485A-B9E9-429BBB7AE496}" type="pres">
      <dgm:prSet presAssocID="{08DC5489-DFC9-4E64-8B68-146EF763FAD7}" presName="sibTrans" presStyleCnt="0"/>
      <dgm:spPr/>
    </dgm:pt>
    <dgm:pt modelId="{B8434E34-5014-4FE8-B6DB-D20B0A5D0B4B}" type="pres">
      <dgm:prSet presAssocID="{DDE6C24F-2027-43F1-B46A-A61B6A93BB36}" presName="compNode" presStyleCnt="0"/>
      <dgm:spPr/>
    </dgm:pt>
    <dgm:pt modelId="{0EB079DA-46EA-4935-8E82-2F75E14DD7A1}" type="pres">
      <dgm:prSet presAssocID="{DDE6C24F-2027-43F1-B46A-A61B6A93BB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80C4DCC-D071-4047-BC48-D1CE5A3BAC46}" type="pres">
      <dgm:prSet presAssocID="{DDE6C24F-2027-43F1-B46A-A61B6A93BB36}" presName="spaceRect" presStyleCnt="0"/>
      <dgm:spPr/>
    </dgm:pt>
    <dgm:pt modelId="{AB780B18-33EA-48F5-8E2D-F54741EF743A}" type="pres">
      <dgm:prSet presAssocID="{DDE6C24F-2027-43F1-B46A-A61B6A93BB36}" presName="textRect" presStyleLbl="revTx" presStyleIdx="2" presStyleCnt="4">
        <dgm:presLayoutVars>
          <dgm:chMax val="1"/>
          <dgm:chPref val="1"/>
        </dgm:presLayoutVars>
      </dgm:prSet>
      <dgm:spPr/>
    </dgm:pt>
    <dgm:pt modelId="{20F7AAB8-2F13-4C65-A8F3-43288DDC54DC}" type="pres">
      <dgm:prSet presAssocID="{AA7AD1FE-6932-4219-8DBE-4864E901F6B4}" presName="sibTrans" presStyleCnt="0"/>
      <dgm:spPr/>
    </dgm:pt>
    <dgm:pt modelId="{4B91456F-EE86-49AD-A57A-A860BD9468FA}" type="pres">
      <dgm:prSet presAssocID="{CBD4BC3E-0F0E-4052-AE9F-6A8B2C994F1D}" presName="compNode" presStyleCnt="0"/>
      <dgm:spPr/>
    </dgm:pt>
    <dgm:pt modelId="{E034B0C0-9F15-4DC0-A1ED-365C46089ADF}" type="pres">
      <dgm:prSet presAssocID="{CBD4BC3E-0F0E-4052-AE9F-6A8B2C994F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1C3CFB0-466E-4E4A-99B1-D082C05A7348}" type="pres">
      <dgm:prSet presAssocID="{CBD4BC3E-0F0E-4052-AE9F-6A8B2C994F1D}" presName="spaceRect" presStyleCnt="0"/>
      <dgm:spPr/>
    </dgm:pt>
    <dgm:pt modelId="{506412FB-35C5-4E33-A93F-4835244715D8}" type="pres">
      <dgm:prSet presAssocID="{CBD4BC3E-0F0E-4052-AE9F-6A8B2C994F1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3D7726-68E1-416A-B64D-4A5723B7A8E8}" type="presOf" srcId="{0086F7A6-138D-4E9E-9624-F408841BC266}" destId="{07221C6E-2364-405B-9C40-F3475221DB79}" srcOrd="0" destOrd="0" presId="urn:microsoft.com/office/officeart/2018/2/layout/IconLabelList"/>
    <dgm:cxn modelId="{91B51D6A-DBD4-48DD-A735-4E44D603AAD0}" type="presOf" srcId="{CBD4BC3E-0F0E-4052-AE9F-6A8B2C994F1D}" destId="{506412FB-35C5-4E33-A93F-4835244715D8}" srcOrd="0" destOrd="0" presId="urn:microsoft.com/office/officeart/2018/2/layout/IconLabelList"/>
    <dgm:cxn modelId="{E9FC874D-602A-4674-B73D-BFD6D063313A}" srcId="{6FE6AB28-2141-4EC7-B2E4-47AD51A7FE4F}" destId="{CBD4BC3E-0F0E-4052-AE9F-6A8B2C994F1D}" srcOrd="3" destOrd="0" parTransId="{612ED26F-5AB4-4BA9-951B-83C01E4E0B53}" sibTransId="{C0A375E1-0A63-4D2A-B2F1-CA549392907D}"/>
    <dgm:cxn modelId="{812F398A-6F03-4922-BD53-964FC76C7228}" type="presOf" srcId="{DDE6C24F-2027-43F1-B46A-A61B6A93BB36}" destId="{AB780B18-33EA-48F5-8E2D-F54741EF743A}" srcOrd="0" destOrd="0" presId="urn:microsoft.com/office/officeart/2018/2/layout/IconLabelList"/>
    <dgm:cxn modelId="{CBC24AA6-8072-4F37-ABAE-E26E957568D9}" srcId="{6FE6AB28-2141-4EC7-B2E4-47AD51A7FE4F}" destId="{DDE6C24F-2027-43F1-B46A-A61B6A93BB36}" srcOrd="2" destOrd="0" parTransId="{8245E9B0-2E63-4F69-9239-3329D7CC4C98}" sibTransId="{AA7AD1FE-6932-4219-8DBE-4864E901F6B4}"/>
    <dgm:cxn modelId="{8C830CAC-AF4D-4750-9A18-D60351DAA056}" type="presOf" srcId="{6FE6AB28-2141-4EC7-B2E4-47AD51A7FE4F}" destId="{B20AF626-467B-41A4-9D49-EB77523B584B}" srcOrd="0" destOrd="0" presId="urn:microsoft.com/office/officeart/2018/2/layout/IconLabelList"/>
    <dgm:cxn modelId="{0599DDD6-97A4-48D4-B190-C952589E1BED}" type="presOf" srcId="{923CEDED-9F34-450D-92B3-AABE0F5D02F8}" destId="{EB245BEC-F616-49C0-87F2-596C103178A4}" srcOrd="0" destOrd="0" presId="urn:microsoft.com/office/officeart/2018/2/layout/IconLabelList"/>
    <dgm:cxn modelId="{8E74E9DC-68ED-470D-BE19-E18C917CCF65}" srcId="{6FE6AB28-2141-4EC7-B2E4-47AD51A7FE4F}" destId="{0086F7A6-138D-4E9E-9624-F408841BC266}" srcOrd="1" destOrd="0" parTransId="{6B8AE3AA-D3DF-43FF-93DF-E5626399777A}" sibTransId="{08DC5489-DFC9-4E64-8B68-146EF763FAD7}"/>
    <dgm:cxn modelId="{7BC675F3-3908-4C35-B4F1-928C6B039884}" srcId="{6FE6AB28-2141-4EC7-B2E4-47AD51A7FE4F}" destId="{923CEDED-9F34-450D-92B3-AABE0F5D02F8}" srcOrd="0" destOrd="0" parTransId="{94FDE899-07A0-48FD-853E-90BD7CC8C693}" sibTransId="{135D339A-B98C-4C72-89C1-982C3394F898}"/>
    <dgm:cxn modelId="{EFDF200C-24C8-41D8-A435-6289B99925B5}" type="presParOf" srcId="{B20AF626-467B-41A4-9D49-EB77523B584B}" destId="{6B4B8E79-EDF5-40BC-80A7-A1733255E27B}" srcOrd="0" destOrd="0" presId="urn:microsoft.com/office/officeart/2018/2/layout/IconLabelList"/>
    <dgm:cxn modelId="{FADC786F-86B9-4B2C-AB14-4D8B8FF4D25E}" type="presParOf" srcId="{6B4B8E79-EDF5-40BC-80A7-A1733255E27B}" destId="{4D88BE05-AFB0-4045-8EE8-DC14E5B5A23A}" srcOrd="0" destOrd="0" presId="urn:microsoft.com/office/officeart/2018/2/layout/IconLabelList"/>
    <dgm:cxn modelId="{FD2345EC-89C2-4892-9D08-07B5E098F5CB}" type="presParOf" srcId="{6B4B8E79-EDF5-40BC-80A7-A1733255E27B}" destId="{656C94DD-83E8-44F5-873C-DDE96BF4E233}" srcOrd="1" destOrd="0" presId="urn:microsoft.com/office/officeart/2018/2/layout/IconLabelList"/>
    <dgm:cxn modelId="{D1E774F9-5091-4F7A-B3C3-7934F837BB52}" type="presParOf" srcId="{6B4B8E79-EDF5-40BC-80A7-A1733255E27B}" destId="{EB245BEC-F616-49C0-87F2-596C103178A4}" srcOrd="2" destOrd="0" presId="urn:microsoft.com/office/officeart/2018/2/layout/IconLabelList"/>
    <dgm:cxn modelId="{6868BB9F-AA57-45DC-B7F7-8FBF1A4562FD}" type="presParOf" srcId="{B20AF626-467B-41A4-9D49-EB77523B584B}" destId="{8B222A54-01A2-45BD-A5CC-D8AF4309CEA8}" srcOrd="1" destOrd="0" presId="urn:microsoft.com/office/officeart/2018/2/layout/IconLabelList"/>
    <dgm:cxn modelId="{AF84E57A-D224-4A90-9049-6A12D500C959}" type="presParOf" srcId="{B20AF626-467B-41A4-9D49-EB77523B584B}" destId="{ACD56B81-C32A-498A-AB75-F47589D1E948}" srcOrd="2" destOrd="0" presId="urn:microsoft.com/office/officeart/2018/2/layout/IconLabelList"/>
    <dgm:cxn modelId="{8B13F24B-5CA0-4EE6-A7AD-B86929CF41B9}" type="presParOf" srcId="{ACD56B81-C32A-498A-AB75-F47589D1E948}" destId="{949DC748-0EBC-413B-8456-E0A93E88B5E8}" srcOrd="0" destOrd="0" presId="urn:microsoft.com/office/officeart/2018/2/layout/IconLabelList"/>
    <dgm:cxn modelId="{F58C7870-0C63-48CE-B48E-8D1F4CC1E146}" type="presParOf" srcId="{ACD56B81-C32A-498A-AB75-F47589D1E948}" destId="{BC08C85B-3CD0-457C-AE4F-4704744B4D98}" srcOrd="1" destOrd="0" presId="urn:microsoft.com/office/officeart/2018/2/layout/IconLabelList"/>
    <dgm:cxn modelId="{DFAA3999-77AB-4DC5-A41E-CD7B7FB5C553}" type="presParOf" srcId="{ACD56B81-C32A-498A-AB75-F47589D1E948}" destId="{07221C6E-2364-405B-9C40-F3475221DB79}" srcOrd="2" destOrd="0" presId="urn:microsoft.com/office/officeart/2018/2/layout/IconLabelList"/>
    <dgm:cxn modelId="{EA5A0A1C-FF40-4349-ADB3-84ADCC5B414B}" type="presParOf" srcId="{B20AF626-467B-41A4-9D49-EB77523B584B}" destId="{01CC5F6B-A77B-485A-B9E9-429BBB7AE496}" srcOrd="3" destOrd="0" presId="urn:microsoft.com/office/officeart/2018/2/layout/IconLabelList"/>
    <dgm:cxn modelId="{F7764823-72D0-479F-9C6E-38556A9B1679}" type="presParOf" srcId="{B20AF626-467B-41A4-9D49-EB77523B584B}" destId="{B8434E34-5014-4FE8-B6DB-D20B0A5D0B4B}" srcOrd="4" destOrd="0" presId="urn:microsoft.com/office/officeart/2018/2/layout/IconLabelList"/>
    <dgm:cxn modelId="{6E33CDDE-3366-42B8-82DE-F1548CAF774C}" type="presParOf" srcId="{B8434E34-5014-4FE8-B6DB-D20B0A5D0B4B}" destId="{0EB079DA-46EA-4935-8E82-2F75E14DD7A1}" srcOrd="0" destOrd="0" presId="urn:microsoft.com/office/officeart/2018/2/layout/IconLabelList"/>
    <dgm:cxn modelId="{5E0D0F36-774B-4679-BF53-43E4D495536C}" type="presParOf" srcId="{B8434E34-5014-4FE8-B6DB-D20B0A5D0B4B}" destId="{C80C4DCC-D071-4047-BC48-D1CE5A3BAC46}" srcOrd="1" destOrd="0" presId="urn:microsoft.com/office/officeart/2018/2/layout/IconLabelList"/>
    <dgm:cxn modelId="{67624CE0-BAF0-46D8-A5A5-49B603DED128}" type="presParOf" srcId="{B8434E34-5014-4FE8-B6DB-D20B0A5D0B4B}" destId="{AB780B18-33EA-48F5-8E2D-F54741EF743A}" srcOrd="2" destOrd="0" presId="urn:microsoft.com/office/officeart/2018/2/layout/IconLabelList"/>
    <dgm:cxn modelId="{7D1E8017-93AE-41A2-84AD-0C4A53FFD564}" type="presParOf" srcId="{B20AF626-467B-41A4-9D49-EB77523B584B}" destId="{20F7AAB8-2F13-4C65-A8F3-43288DDC54DC}" srcOrd="5" destOrd="0" presId="urn:microsoft.com/office/officeart/2018/2/layout/IconLabelList"/>
    <dgm:cxn modelId="{2CD2B0C0-2E20-4B85-8C27-819DDE92B7E6}" type="presParOf" srcId="{B20AF626-467B-41A4-9D49-EB77523B584B}" destId="{4B91456F-EE86-49AD-A57A-A860BD9468FA}" srcOrd="6" destOrd="0" presId="urn:microsoft.com/office/officeart/2018/2/layout/IconLabelList"/>
    <dgm:cxn modelId="{B422C84C-6B11-4E52-A3EB-8643C9F2A876}" type="presParOf" srcId="{4B91456F-EE86-49AD-A57A-A860BD9468FA}" destId="{E034B0C0-9F15-4DC0-A1ED-365C46089ADF}" srcOrd="0" destOrd="0" presId="urn:microsoft.com/office/officeart/2018/2/layout/IconLabelList"/>
    <dgm:cxn modelId="{96F05F6D-7F87-45C3-83D7-AFB10C6D9DF8}" type="presParOf" srcId="{4B91456F-EE86-49AD-A57A-A860BD9468FA}" destId="{31C3CFB0-466E-4E4A-99B1-D082C05A7348}" srcOrd="1" destOrd="0" presId="urn:microsoft.com/office/officeart/2018/2/layout/IconLabelList"/>
    <dgm:cxn modelId="{DEA015D0-2F83-4CE2-B0AE-570C1408720A}" type="presParOf" srcId="{4B91456F-EE86-49AD-A57A-A860BD9468FA}" destId="{506412FB-35C5-4E33-A93F-4835244715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4DDEE1-08A8-49F7-B122-C5B0FCBC741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C5EF194-3FFA-4B74-BF78-1B34CBB41185}">
      <dgm:prSet/>
      <dgm:spPr/>
      <dgm:t>
        <a:bodyPr/>
        <a:lstStyle/>
        <a:p>
          <a:pPr>
            <a:defRPr cap="all"/>
          </a:pPr>
          <a:r>
            <a:rPr lang="en-US"/>
            <a:t>Thank You</a:t>
          </a:r>
        </a:p>
      </dgm:t>
    </dgm:pt>
    <dgm:pt modelId="{113A8067-65C4-431B-BB04-6F840EDB19F6}" type="parTrans" cxnId="{3BD04DBB-94DA-43E8-9E3C-92BA80D64D5A}">
      <dgm:prSet/>
      <dgm:spPr/>
      <dgm:t>
        <a:bodyPr/>
        <a:lstStyle/>
        <a:p>
          <a:endParaRPr lang="en-US"/>
        </a:p>
      </dgm:t>
    </dgm:pt>
    <dgm:pt modelId="{DCEC875C-3F2F-4651-AC0B-6D8D01A75C7D}" type="sibTrans" cxnId="{3BD04DBB-94DA-43E8-9E3C-92BA80D64D5A}">
      <dgm:prSet/>
      <dgm:spPr/>
      <dgm:t>
        <a:bodyPr/>
        <a:lstStyle/>
        <a:p>
          <a:endParaRPr lang="en-US"/>
        </a:p>
      </dgm:t>
    </dgm:pt>
    <dgm:pt modelId="{63BBB133-EE95-4374-90F5-2E1E8C85000E}">
      <dgm:prSet/>
      <dgm:spPr/>
      <dgm:t>
        <a:bodyPr/>
        <a:lstStyle/>
        <a:p>
          <a:pPr>
            <a:defRPr cap="all"/>
          </a:pPr>
          <a:r>
            <a:rPr lang="en-US" dirty="0"/>
            <a:t>Any Questions ?</a:t>
          </a:r>
        </a:p>
      </dgm:t>
    </dgm:pt>
    <dgm:pt modelId="{49825475-D5C1-4F9F-AFBA-58977F4F7AB6}" type="parTrans" cxnId="{41918B26-F64A-401F-8EAE-180269BF2BED}">
      <dgm:prSet/>
      <dgm:spPr/>
      <dgm:t>
        <a:bodyPr/>
        <a:lstStyle/>
        <a:p>
          <a:endParaRPr lang="en-US"/>
        </a:p>
      </dgm:t>
    </dgm:pt>
    <dgm:pt modelId="{88E1B445-3F86-44AA-B140-2BC35F5D5F09}" type="sibTrans" cxnId="{41918B26-F64A-401F-8EAE-180269BF2BED}">
      <dgm:prSet/>
      <dgm:spPr/>
      <dgm:t>
        <a:bodyPr/>
        <a:lstStyle/>
        <a:p>
          <a:endParaRPr lang="en-US"/>
        </a:p>
      </dgm:t>
    </dgm:pt>
    <dgm:pt modelId="{F2D5E749-D40B-4387-8EB4-48ACE180F54D}" type="pres">
      <dgm:prSet presAssocID="{964DDEE1-08A8-49F7-B122-C5B0FCBC741D}" presName="root" presStyleCnt="0">
        <dgm:presLayoutVars>
          <dgm:dir/>
          <dgm:resizeHandles val="exact"/>
        </dgm:presLayoutVars>
      </dgm:prSet>
      <dgm:spPr/>
    </dgm:pt>
    <dgm:pt modelId="{2D567130-BFFD-4AC6-9C83-77CE13578F1D}" type="pres">
      <dgm:prSet presAssocID="{FC5EF194-3FFA-4B74-BF78-1B34CBB41185}" presName="compNode" presStyleCnt="0"/>
      <dgm:spPr/>
    </dgm:pt>
    <dgm:pt modelId="{3FC06687-20BE-40A0-AEA4-98B86CABC53F}" type="pres">
      <dgm:prSet presAssocID="{FC5EF194-3FFA-4B74-BF78-1B34CBB41185}" presName="iconBgRect" presStyleLbl="bgShp" presStyleIdx="0" presStyleCnt="2"/>
      <dgm:spPr/>
    </dgm:pt>
    <dgm:pt modelId="{68DCE7F0-1BA9-457C-854B-C2AE04E73217}" type="pres">
      <dgm:prSet presAssocID="{FC5EF194-3FFA-4B74-BF78-1B34CBB411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BED12BBE-07A0-490F-9250-E1F9E56A01D8}" type="pres">
      <dgm:prSet presAssocID="{FC5EF194-3FFA-4B74-BF78-1B34CBB41185}" presName="spaceRect" presStyleCnt="0"/>
      <dgm:spPr/>
    </dgm:pt>
    <dgm:pt modelId="{0EA3321F-E241-4633-B8E8-1FBBBA88C08D}" type="pres">
      <dgm:prSet presAssocID="{FC5EF194-3FFA-4B74-BF78-1B34CBB41185}" presName="textRect" presStyleLbl="revTx" presStyleIdx="0" presStyleCnt="2">
        <dgm:presLayoutVars>
          <dgm:chMax val="1"/>
          <dgm:chPref val="1"/>
        </dgm:presLayoutVars>
      </dgm:prSet>
      <dgm:spPr/>
    </dgm:pt>
    <dgm:pt modelId="{994333C1-2F67-441E-BACD-3613D1FC01A2}" type="pres">
      <dgm:prSet presAssocID="{DCEC875C-3F2F-4651-AC0B-6D8D01A75C7D}" presName="sibTrans" presStyleCnt="0"/>
      <dgm:spPr/>
    </dgm:pt>
    <dgm:pt modelId="{64C1F793-CE62-4F06-B334-9D4EE33191DC}" type="pres">
      <dgm:prSet presAssocID="{63BBB133-EE95-4374-90F5-2E1E8C85000E}" presName="compNode" presStyleCnt="0"/>
      <dgm:spPr/>
    </dgm:pt>
    <dgm:pt modelId="{AAE15675-C525-4A7D-AC00-E6469F5A9E89}" type="pres">
      <dgm:prSet presAssocID="{63BBB133-EE95-4374-90F5-2E1E8C85000E}" presName="iconBgRect" presStyleLbl="bgShp" presStyleIdx="1" presStyleCnt="2"/>
      <dgm:spPr/>
    </dgm:pt>
    <dgm:pt modelId="{417F24FB-8292-42E6-BA3D-52F93F4B268D}" type="pres">
      <dgm:prSet presAssocID="{63BBB133-EE95-4374-90F5-2E1E8C8500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6A876C8-8591-4C00-9ABF-ACA9E702BA28}" type="pres">
      <dgm:prSet presAssocID="{63BBB133-EE95-4374-90F5-2E1E8C85000E}" presName="spaceRect" presStyleCnt="0"/>
      <dgm:spPr/>
    </dgm:pt>
    <dgm:pt modelId="{9E23FA1A-BBEE-4D3F-A848-F6379D19CBDA}" type="pres">
      <dgm:prSet presAssocID="{63BBB133-EE95-4374-90F5-2E1E8C8500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918B26-F64A-401F-8EAE-180269BF2BED}" srcId="{964DDEE1-08A8-49F7-B122-C5B0FCBC741D}" destId="{63BBB133-EE95-4374-90F5-2E1E8C85000E}" srcOrd="1" destOrd="0" parTransId="{49825475-D5C1-4F9F-AFBA-58977F4F7AB6}" sibTransId="{88E1B445-3F86-44AA-B140-2BC35F5D5F09}"/>
    <dgm:cxn modelId="{D2889667-5068-4D8E-98DD-3806CA112BC5}" type="presOf" srcId="{FC5EF194-3FFA-4B74-BF78-1B34CBB41185}" destId="{0EA3321F-E241-4633-B8E8-1FBBBA88C08D}" srcOrd="0" destOrd="0" presId="urn:microsoft.com/office/officeart/2018/5/layout/IconCircleLabelList"/>
    <dgm:cxn modelId="{89966B77-A375-43F7-BD44-D6F0026BD460}" type="presOf" srcId="{63BBB133-EE95-4374-90F5-2E1E8C85000E}" destId="{9E23FA1A-BBEE-4D3F-A848-F6379D19CBDA}" srcOrd="0" destOrd="0" presId="urn:microsoft.com/office/officeart/2018/5/layout/IconCircleLabelList"/>
    <dgm:cxn modelId="{3BD04DBB-94DA-43E8-9E3C-92BA80D64D5A}" srcId="{964DDEE1-08A8-49F7-B122-C5B0FCBC741D}" destId="{FC5EF194-3FFA-4B74-BF78-1B34CBB41185}" srcOrd="0" destOrd="0" parTransId="{113A8067-65C4-431B-BB04-6F840EDB19F6}" sibTransId="{DCEC875C-3F2F-4651-AC0B-6D8D01A75C7D}"/>
    <dgm:cxn modelId="{EF6EB1C2-1F92-4690-AAA3-219BFB76F616}" type="presOf" srcId="{964DDEE1-08A8-49F7-B122-C5B0FCBC741D}" destId="{F2D5E749-D40B-4387-8EB4-48ACE180F54D}" srcOrd="0" destOrd="0" presId="urn:microsoft.com/office/officeart/2018/5/layout/IconCircleLabelList"/>
    <dgm:cxn modelId="{AAC9B332-9114-4EAA-AAC0-4A11C14D60B7}" type="presParOf" srcId="{F2D5E749-D40B-4387-8EB4-48ACE180F54D}" destId="{2D567130-BFFD-4AC6-9C83-77CE13578F1D}" srcOrd="0" destOrd="0" presId="urn:microsoft.com/office/officeart/2018/5/layout/IconCircleLabelList"/>
    <dgm:cxn modelId="{AA2332C8-489B-4CDF-A278-F62D9C8EEF24}" type="presParOf" srcId="{2D567130-BFFD-4AC6-9C83-77CE13578F1D}" destId="{3FC06687-20BE-40A0-AEA4-98B86CABC53F}" srcOrd="0" destOrd="0" presId="urn:microsoft.com/office/officeart/2018/5/layout/IconCircleLabelList"/>
    <dgm:cxn modelId="{99E6E4F1-524E-40F0-9438-292D635E5DB7}" type="presParOf" srcId="{2D567130-BFFD-4AC6-9C83-77CE13578F1D}" destId="{68DCE7F0-1BA9-457C-854B-C2AE04E73217}" srcOrd="1" destOrd="0" presId="urn:microsoft.com/office/officeart/2018/5/layout/IconCircleLabelList"/>
    <dgm:cxn modelId="{BB70347F-9F3A-43D0-981D-DDE232943E05}" type="presParOf" srcId="{2D567130-BFFD-4AC6-9C83-77CE13578F1D}" destId="{BED12BBE-07A0-490F-9250-E1F9E56A01D8}" srcOrd="2" destOrd="0" presId="urn:microsoft.com/office/officeart/2018/5/layout/IconCircleLabelList"/>
    <dgm:cxn modelId="{046D3850-9B11-4BEF-B747-4925D670F0F4}" type="presParOf" srcId="{2D567130-BFFD-4AC6-9C83-77CE13578F1D}" destId="{0EA3321F-E241-4633-B8E8-1FBBBA88C08D}" srcOrd="3" destOrd="0" presId="urn:microsoft.com/office/officeart/2018/5/layout/IconCircleLabelList"/>
    <dgm:cxn modelId="{76EB7043-5FB3-404C-BD66-B881E3682A1F}" type="presParOf" srcId="{F2D5E749-D40B-4387-8EB4-48ACE180F54D}" destId="{994333C1-2F67-441E-BACD-3613D1FC01A2}" srcOrd="1" destOrd="0" presId="urn:microsoft.com/office/officeart/2018/5/layout/IconCircleLabelList"/>
    <dgm:cxn modelId="{41712F3B-827F-4C3B-A2AB-3F75E438DD63}" type="presParOf" srcId="{F2D5E749-D40B-4387-8EB4-48ACE180F54D}" destId="{64C1F793-CE62-4F06-B334-9D4EE33191DC}" srcOrd="2" destOrd="0" presId="urn:microsoft.com/office/officeart/2018/5/layout/IconCircleLabelList"/>
    <dgm:cxn modelId="{57FEA79A-0C90-4AD7-9B11-F30FEB480C7B}" type="presParOf" srcId="{64C1F793-CE62-4F06-B334-9D4EE33191DC}" destId="{AAE15675-C525-4A7D-AC00-E6469F5A9E89}" srcOrd="0" destOrd="0" presId="urn:microsoft.com/office/officeart/2018/5/layout/IconCircleLabelList"/>
    <dgm:cxn modelId="{812E18EF-07E8-40E9-A0F9-2EB0B2CC0001}" type="presParOf" srcId="{64C1F793-CE62-4F06-B334-9D4EE33191DC}" destId="{417F24FB-8292-42E6-BA3D-52F93F4B268D}" srcOrd="1" destOrd="0" presId="urn:microsoft.com/office/officeart/2018/5/layout/IconCircleLabelList"/>
    <dgm:cxn modelId="{991E5BCE-9ACF-4F2A-8460-1D0C15BB8EE0}" type="presParOf" srcId="{64C1F793-CE62-4F06-B334-9D4EE33191DC}" destId="{76A876C8-8591-4C00-9ABF-ACA9E702BA28}" srcOrd="2" destOrd="0" presId="urn:microsoft.com/office/officeart/2018/5/layout/IconCircleLabelList"/>
    <dgm:cxn modelId="{CAEA8CC5-A1B9-4339-9DF6-AF5C3C3EB46F}" type="presParOf" srcId="{64C1F793-CE62-4F06-B334-9D4EE33191DC}" destId="{9E23FA1A-BBEE-4D3F-A848-F6379D19CB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F73027-C548-48BF-A38E-8264F16BD41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5DB1F7-21F1-4B6C-AD01-1C0BE74C7C38}">
      <dgm:prSet/>
      <dgm:spPr/>
      <dgm:t>
        <a:bodyPr/>
        <a:lstStyle/>
        <a:p>
          <a:pPr>
            <a:defRPr cap="all"/>
          </a:pPr>
          <a:r>
            <a:rPr lang="en-US"/>
            <a:t>• Open-source workflow automation tool</a:t>
          </a:r>
        </a:p>
      </dgm:t>
    </dgm:pt>
    <dgm:pt modelId="{061C9275-BF2A-4263-A139-06C58AD683B5}" type="parTrans" cxnId="{688740EA-8748-4681-86A0-BB60B1D34ADE}">
      <dgm:prSet/>
      <dgm:spPr/>
      <dgm:t>
        <a:bodyPr/>
        <a:lstStyle/>
        <a:p>
          <a:endParaRPr lang="en-US"/>
        </a:p>
      </dgm:t>
    </dgm:pt>
    <dgm:pt modelId="{5C45B444-8E6D-4B84-B7E8-00E669356BF8}" type="sibTrans" cxnId="{688740EA-8748-4681-86A0-BB60B1D34ADE}">
      <dgm:prSet/>
      <dgm:spPr/>
      <dgm:t>
        <a:bodyPr/>
        <a:lstStyle/>
        <a:p>
          <a:endParaRPr lang="en-US"/>
        </a:p>
      </dgm:t>
    </dgm:pt>
    <dgm:pt modelId="{DDE34A30-4E52-4C99-9188-DF21B3B48D2A}">
      <dgm:prSet/>
      <dgm:spPr/>
      <dgm:t>
        <a:bodyPr/>
        <a:lstStyle/>
        <a:p>
          <a:pPr>
            <a:defRPr cap="all"/>
          </a:pPr>
          <a:r>
            <a:rPr lang="en-US"/>
            <a:t>• 350+ integrations (Gmail, Google Drive, OpenAI)</a:t>
          </a:r>
        </a:p>
      </dgm:t>
    </dgm:pt>
    <dgm:pt modelId="{D56E7EA4-4647-4A6D-A8FA-5A07D77359F4}" type="parTrans" cxnId="{FA785FDE-2F1D-4102-8BCC-4B1114737AFE}">
      <dgm:prSet/>
      <dgm:spPr/>
      <dgm:t>
        <a:bodyPr/>
        <a:lstStyle/>
        <a:p>
          <a:endParaRPr lang="en-US"/>
        </a:p>
      </dgm:t>
    </dgm:pt>
    <dgm:pt modelId="{8B6EEB87-FE87-4645-9ED5-FBEDA418CFD0}" type="sibTrans" cxnId="{FA785FDE-2F1D-4102-8BCC-4B1114737AFE}">
      <dgm:prSet/>
      <dgm:spPr/>
      <dgm:t>
        <a:bodyPr/>
        <a:lstStyle/>
        <a:p>
          <a:endParaRPr lang="en-US"/>
        </a:p>
      </dgm:t>
    </dgm:pt>
    <dgm:pt modelId="{A743C3C7-D1C4-4B5A-8953-47BE4D0D21CD}">
      <dgm:prSet/>
      <dgm:spPr/>
      <dgm:t>
        <a:bodyPr/>
        <a:lstStyle/>
        <a:p>
          <a:pPr>
            <a:defRPr cap="all"/>
          </a:pPr>
          <a:r>
            <a:rPr lang="en-US"/>
            <a:t>• Drag-and-drop visual builder</a:t>
          </a:r>
        </a:p>
      </dgm:t>
    </dgm:pt>
    <dgm:pt modelId="{C7ECDCBF-8BA3-4ED3-814D-EDC4627F6930}" type="parTrans" cxnId="{AAF95807-5229-4FE2-89FC-3A37FFE8590E}">
      <dgm:prSet/>
      <dgm:spPr/>
      <dgm:t>
        <a:bodyPr/>
        <a:lstStyle/>
        <a:p>
          <a:endParaRPr lang="en-US"/>
        </a:p>
      </dgm:t>
    </dgm:pt>
    <dgm:pt modelId="{F1250EBD-A7F9-41FC-8CE3-D577205A8886}" type="sibTrans" cxnId="{AAF95807-5229-4FE2-89FC-3A37FFE8590E}">
      <dgm:prSet/>
      <dgm:spPr/>
      <dgm:t>
        <a:bodyPr/>
        <a:lstStyle/>
        <a:p>
          <a:endParaRPr lang="en-US"/>
        </a:p>
      </dgm:t>
    </dgm:pt>
    <dgm:pt modelId="{E0197CFC-A050-4253-A514-6F059CFF1DD2}" type="pres">
      <dgm:prSet presAssocID="{A6F73027-C548-48BF-A38E-8264F16BD419}" presName="outerComposite" presStyleCnt="0">
        <dgm:presLayoutVars>
          <dgm:chMax val="5"/>
          <dgm:dir/>
          <dgm:resizeHandles val="exact"/>
        </dgm:presLayoutVars>
      </dgm:prSet>
      <dgm:spPr/>
    </dgm:pt>
    <dgm:pt modelId="{FF3B1226-674D-4BE5-A42F-282278DC00D4}" type="pres">
      <dgm:prSet presAssocID="{A6F73027-C548-48BF-A38E-8264F16BD419}" presName="dummyMaxCanvas" presStyleCnt="0">
        <dgm:presLayoutVars/>
      </dgm:prSet>
      <dgm:spPr/>
    </dgm:pt>
    <dgm:pt modelId="{5D7B81B8-6D8C-49B4-966E-DF801C18B39E}" type="pres">
      <dgm:prSet presAssocID="{A6F73027-C548-48BF-A38E-8264F16BD419}" presName="ThreeNodes_1" presStyleLbl="node1" presStyleIdx="0" presStyleCnt="3">
        <dgm:presLayoutVars>
          <dgm:bulletEnabled val="1"/>
        </dgm:presLayoutVars>
      </dgm:prSet>
      <dgm:spPr/>
    </dgm:pt>
    <dgm:pt modelId="{DAD6EAC5-DFEA-4605-A0E1-0A1E71E1163C}" type="pres">
      <dgm:prSet presAssocID="{A6F73027-C548-48BF-A38E-8264F16BD419}" presName="ThreeNodes_2" presStyleLbl="node1" presStyleIdx="1" presStyleCnt="3">
        <dgm:presLayoutVars>
          <dgm:bulletEnabled val="1"/>
        </dgm:presLayoutVars>
      </dgm:prSet>
      <dgm:spPr/>
    </dgm:pt>
    <dgm:pt modelId="{D7F368B6-5DC2-4349-AF83-DC7057C1E1B4}" type="pres">
      <dgm:prSet presAssocID="{A6F73027-C548-48BF-A38E-8264F16BD419}" presName="ThreeNodes_3" presStyleLbl="node1" presStyleIdx="2" presStyleCnt="3">
        <dgm:presLayoutVars>
          <dgm:bulletEnabled val="1"/>
        </dgm:presLayoutVars>
      </dgm:prSet>
      <dgm:spPr/>
    </dgm:pt>
    <dgm:pt modelId="{E1B92C3F-2A64-42EF-992E-40AB39AB232F}" type="pres">
      <dgm:prSet presAssocID="{A6F73027-C548-48BF-A38E-8264F16BD419}" presName="ThreeConn_1-2" presStyleLbl="fgAccFollowNode1" presStyleIdx="0" presStyleCnt="2">
        <dgm:presLayoutVars>
          <dgm:bulletEnabled val="1"/>
        </dgm:presLayoutVars>
      </dgm:prSet>
      <dgm:spPr/>
    </dgm:pt>
    <dgm:pt modelId="{DCB7EE7C-EB68-4AED-9BF4-5F47516AC421}" type="pres">
      <dgm:prSet presAssocID="{A6F73027-C548-48BF-A38E-8264F16BD419}" presName="ThreeConn_2-3" presStyleLbl="fgAccFollowNode1" presStyleIdx="1" presStyleCnt="2">
        <dgm:presLayoutVars>
          <dgm:bulletEnabled val="1"/>
        </dgm:presLayoutVars>
      </dgm:prSet>
      <dgm:spPr/>
    </dgm:pt>
    <dgm:pt modelId="{2AD6844C-EC9E-4BE7-81C4-9AC8686F96D0}" type="pres">
      <dgm:prSet presAssocID="{A6F73027-C548-48BF-A38E-8264F16BD419}" presName="ThreeNodes_1_text" presStyleLbl="node1" presStyleIdx="2" presStyleCnt="3">
        <dgm:presLayoutVars>
          <dgm:bulletEnabled val="1"/>
        </dgm:presLayoutVars>
      </dgm:prSet>
      <dgm:spPr/>
    </dgm:pt>
    <dgm:pt modelId="{C8B88263-B3E7-466B-B870-DEC6E2A81899}" type="pres">
      <dgm:prSet presAssocID="{A6F73027-C548-48BF-A38E-8264F16BD419}" presName="ThreeNodes_2_text" presStyleLbl="node1" presStyleIdx="2" presStyleCnt="3">
        <dgm:presLayoutVars>
          <dgm:bulletEnabled val="1"/>
        </dgm:presLayoutVars>
      </dgm:prSet>
      <dgm:spPr/>
    </dgm:pt>
    <dgm:pt modelId="{8BC98A65-09FA-42D8-B282-834371953ED3}" type="pres">
      <dgm:prSet presAssocID="{A6F73027-C548-48BF-A38E-8264F16BD41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AF95807-5229-4FE2-89FC-3A37FFE8590E}" srcId="{A6F73027-C548-48BF-A38E-8264F16BD419}" destId="{A743C3C7-D1C4-4B5A-8953-47BE4D0D21CD}" srcOrd="2" destOrd="0" parTransId="{C7ECDCBF-8BA3-4ED3-814D-EDC4627F6930}" sibTransId="{F1250EBD-A7F9-41FC-8CE3-D577205A8886}"/>
    <dgm:cxn modelId="{A544891E-7289-4A04-BAB7-F8394881D05C}" type="presOf" srcId="{8B6EEB87-FE87-4645-9ED5-FBEDA418CFD0}" destId="{DCB7EE7C-EB68-4AED-9BF4-5F47516AC421}" srcOrd="0" destOrd="0" presId="urn:microsoft.com/office/officeart/2005/8/layout/vProcess5"/>
    <dgm:cxn modelId="{0B670A21-FCC1-4D68-BADC-0B02A5C547EB}" type="presOf" srcId="{A743C3C7-D1C4-4B5A-8953-47BE4D0D21CD}" destId="{8BC98A65-09FA-42D8-B282-834371953ED3}" srcOrd="1" destOrd="0" presId="urn:microsoft.com/office/officeart/2005/8/layout/vProcess5"/>
    <dgm:cxn modelId="{CECCA041-DE4B-4657-8839-D4CBFF5246EA}" type="presOf" srcId="{DD5DB1F7-21F1-4B6C-AD01-1C0BE74C7C38}" destId="{2AD6844C-EC9E-4BE7-81C4-9AC8686F96D0}" srcOrd="1" destOrd="0" presId="urn:microsoft.com/office/officeart/2005/8/layout/vProcess5"/>
    <dgm:cxn modelId="{25F71170-41E3-4AA3-A0E5-15B6355D2613}" type="presOf" srcId="{DD5DB1F7-21F1-4B6C-AD01-1C0BE74C7C38}" destId="{5D7B81B8-6D8C-49B4-966E-DF801C18B39E}" srcOrd="0" destOrd="0" presId="urn:microsoft.com/office/officeart/2005/8/layout/vProcess5"/>
    <dgm:cxn modelId="{EAB6137D-CA95-42BC-BAB4-8707217CEF3C}" type="presOf" srcId="{DDE34A30-4E52-4C99-9188-DF21B3B48D2A}" destId="{C8B88263-B3E7-466B-B870-DEC6E2A81899}" srcOrd="1" destOrd="0" presId="urn:microsoft.com/office/officeart/2005/8/layout/vProcess5"/>
    <dgm:cxn modelId="{15C456AC-2F97-4D02-AFF0-0D0C30BA09FC}" type="presOf" srcId="{5C45B444-8E6D-4B84-B7E8-00E669356BF8}" destId="{E1B92C3F-2A64-42EF-992E-40AB39AB232F}" srcOrd="0" destOrd="0" presId="urn:microsoft.com/office/officeart/2005/8/layout/vProcess5"/>
    <dgm:cxn modelId="{C812ABD3-5D69-4737-BA7D-51DC50A9F9AC}" type="presOf" srcId="{A743C3C7-D1C4-4B5A-8953-47BE4D0D21CD}" destId="{D7F368B6-5DC2-4349-AF83-DC7057C1E1B4}" srcOrd="0" destOrd="0" presId="urn:microsoft.com/office/officeart/2005/8/layout/vProcess5"/>
    <dgm:cxn modelId="{A7A965DD-CF96-4AD5-BFEC-9D5D575ADF12}" type="presOf" srcId="{DDE34A30-4E52-4C99-9188-DF21B3B48D2A}" destId="{DAD6EAC5-DFEA-4605-A0E1-0A1E71E1163C}" srcOrd="0" destOrd="0" presId="urn:microsoft.com/office/officeart/2005/8/layout/vProcess5"/>
    <dgm:cxn modelId="{FA785FDE-2F1D-4102-8BCC-4B1114737AFE}" srcId="{A6F73027-C548-48BF-A38E-8264F16BD419}" destId="{DDE34A30-4E52-4C99-9188-DF21B3B48D2A}" srcOrd="1" destOrd="0" parTransId="{D56E7EA4-4647-4A6D-A8FA-5A07D77359F4}" sibTransId="{8B6EEB87-FE87-4645-9ED5-FBEDA418CFD0}"/>
    <dgm:cxn modelId="{688740EA-8748-4681-86A0-BB60B1D34ADE}" srcId="{A6F73027-C548-48BF-A38E-8264F16BD419}" destId="{DD5DB1F7-21F1-4B6C-AD01-1C0BE74C7C38}" srcOrd="0" destOrd="0" parTransId="{061C9275-BF2A-4263-A139-06C58AD683B5}" sibTransId="{5C45B444-8E6D-4B84-B7E8-00E669356BF8}"/>
    <dgm:cxn modelId="{E58B4EF4-D49E-43B7-8732-5F7409C64D07}" type="presOf" srcId="{A6F73027-C548-48BF-A38E-8264F16BD419}" destId="{E0197CFC-A050-4253-A514-6F059CFF1DD2}" srcOrd="0" destOrd="0" presId="urn:microsoft.com/office/officeart/2005/8/layout/vProcess5"/>
    <dgm:cxn modelId="{5CE8A979-3128-4CF5-8AF3-37AD0363F924}" type="presParOf" srcId="{E0197CFC-A050-4253-A514-6F059CFF1DD2}" destId="{FF3B1226-674D-4BE5-A42F-282278DC00D4}" srcOrd="0" destOrd="0" presId="urn:microsoft.com/office/officeart/2005/8/layout/vProcess5"/>
    <dgm:cxn modelId="{923B704C-EBC7-44A9-A1C1-F2B325B1AB60}" type="presParOf" srcId="{E0197CFC-A050-4253-A514-6F059CFF1DD2}" destId="{5D7B81B8-6D8C-49B4-966E-DF801C18B39E}" srcOrd="1" destOrd="0" presId="urn:microsoft.com/office/officeart/2005/8/layout/vProcess5"/>
    <dgm:cxn modelId="{962AA712-1F6E-4DD6-A58E-0EBE835B9D3B}" type="presParOf" srcId="{E0197CFC-A050-4253-A514-6F059CFF1DD2}" destId="{DAD6EAC5-DFEA-4605-A0E1-0A1E71E1163C}" srcOrd="2" destOrd="0" presId="urn:microsoft.com/office/officeart/2005/8/layout/vProcess5"/>
    <dgm:cxn modelId="{C979158F-FC34-4813-A3D6-AC44B770A1E7}" type="presParOf" srcId="{E0197CFC-A050-4253-A514-6F059CFF1DD2}" destId="{D7F368B6-5DC2-4349-AF83-DC7057C1E1B4}" srcOrd="3" destOrd="0" presId="urn:microsoft.com/office/officeart/2005/8/layout/vProcess5"/>
    <dgm:cxn modelId="{95E90AD3-43F3-4CF0-8733-E65B83119728}" type="presParOf" srcId="{E0197CFC-A050-4253-A514-6F059CFF1DD2}" destId="{E1B92C3F-2A64-42EF-992E-40AB39AB232F}" srcOrd="4" destOrd="0" presId="urn:microsoft.com/office/officeart/2005/8/layout/vProcess5"/>
    <dgm:cxn modelId="{443596D0-507F-4F9B-BC58-EBDA6618A9D6}" type="presParOf" srcId="{E0197CFC-A050-4253-A514-6F059CFF1DD2}" destId="{DCB7EE7C-EB68-4AED-9BF4-5F47516AC421}" srcOrd="5" destOrd="0" presId="urn:microsoft.com/office/officeart/2005/8/layout/vProcess5"/>
    <dgm:cxn modelId="{F85E5758-764D-431A-9A4C-80454FB92F60}" type="presParOf" srcId="{E0197CFC-A050-4253-A514-6F059CFF1DD2}" destId="{2AD6844C-EC9E-4BE7-81C4-9AC8686F96D0}" srcOrd="6" destOrd="0" presId="urn:microsoft.com/office/officeart/2005/8/layout/vProcess5"/>
    <dgm:cxn modelId="{39C5574B-1A3C-472A-BAFF-4EEB73325B4D}" type="presParOf" srcId="{E0197CFC-A050-4253-A514-6F059CFF1DD2}" destId="{C8B88263-B3E7-466B-B870-DEC6E2A81899}" srcOrd="7" destOrd="0" presId="urn:microsoft.com/office/officeart/2005/8/layout/vProcess5"/>
    <dgm:cxn modelId="{0E890077-2CA8-443C-9DFD-2EF252ABF4D4}" type="presParOf" srcId="{E0197CFC-A050-4253-A514-6F059CFF1DD2}" destId="{8BC98A65-09FA-42D8-B282-834371953ED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388DC-A67A-4030-AAF6-04D0CB79708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D13167-DF03-4280-8501-AF410A7DE4BC}">
      <dgm:prSet/>
      <dgm:spPr/>
      <dgm:t>
        <a:bodyPr/>
        <a:lstStyle/>
        <a:p>
          <a:r>
            <a:rPr lang="en-US" dirty="0"/>
            <a:t> Manual Screening = Slow &amp;  Inconsistent</a:t>
          </a:r>
        </a:p>
      </dgm:t>
    </dgm:pt>
    <dgm:pt modelId="{F96A6809-431A-4180-B7A3-8AEAB272D7A4}" type="parTrans" cxnId="{52A381BC-D5B3-413E-89C1-C546D0346940}">
      <dgm:prSet/>
      <dgm:spPr/>
      <dgm:t>
        <a:bodyPr/>
        <a:lstStyle/>
        <a:p>
          <a:endParaRPr lang="en-US"/>
        </a:p>
      </dgm:t>
    </dgm:pt>
    <dgm:pt modelId="{4EB37B0C-F132-428A-AD9B-831D150CB65F}" type="sibTrans" cxnId="{52A381BC-D5B3-413E-89C1-C546D0346940}">
      <dgm:prSet/>
      <dgm:spPr/>
      <dgm:t>
        <a:bodyPr/>
        <a:lstStyle/>
        <a:p>
          <a:endParaRPr lang="en-US"/>
        </a:p>
      </dgm:t>
    </dgm:pt>
    <dgm:pt modelId="{6A36D377-3859-4441-999F-E13B9BAC08AF}">
      <dgm:prSet/>
      <dgm:spPr/>
      <dgm:t>
        <a:bodyPr/>
        <a:lstStyle/>
        <a:p>
          <a:r>
            <a:rPr lang="en-US" dirty="0"/>
            <a:t> Recruiters Overwhelmed with High Applicant Volumes</a:t>
          </a:r>
        </a:p>
      </dgm:t>
    </dgm:pt>
    <dgm:pt modelId="{069B1800-24F0-47A4-9FB3-F75D97D9DC01}" type="parTrans" cxnId="{0A2C5999-6337-4BC5-899A-B9B74FDE40E1}">
      <dgm:prSet/>
      <dgm:spPr/>
      <dgm:t>
        <a:bodyPr/>
        <a:lstStyle/>
        <a:p>
          <a:endParaRPr lang="en-US"/>
        </a:p>
      </dgm:t>
    </dgm:pt>
    <dgm:pt modelId="{B44E71AA-98D9-4CBF-951E-C84B600D4FCC}" type="sibTrans" cxnId="{0A2C5999-6337-4BC5-899A-B9B74FDE40E1}">
      <dgm:prSet/>
      <dgm:spPr/>
      <dgm:t>
        <a:bodyPr/>
        <a:lstStyle/>
        <a:p>
          <a:endParaRPr lang="en-US"/>
        </a:p>
      </dgm:t>
    </dgm:pt>
    <dgm:pt modelId="{A3831C25-F54D-4D77-A2C1-DF01C7E5DA81}">
      <dgm:prSet/>
      <dgm:spPr/>
      <dgm:t>
        <a:bodyPr/>
        <a:lstStyle/>
        <a:p>
          <a:r>
            <a:rPr lang="en-US" dirty="0"/>
            <a:t> Risk of Missing Top Talent</a:t>
          </a:r>
        </a:p>
      </dgm:t>
    </dgm:pt>
    <dgm:pt modelId="{D3DE3D70-A3B8-4D9E-9AB4-9121C3297F68}" type="parTrans" cxnId="{548ED89A-379C-4F47-8A75-1F6574956374}">
      <dgm:prSet/>
      <dgm:spPr/>
      <dgm:t>
        <a:bodyPr/>
        <a:lstStyle/>
        <a:p>
          <a:endParaRPr lang="en-US"/>
        </a:p>
      </dgm:t>
    </dgm:pt>
    <dgm:pt modelId="{F2D45D28-82F4-42E5-AAB2-F592A122C2DF}" type="sibTrans" cxnId="{548ED89A-379C-4F47-8A75-1F6574956374}">
      <dgm:prSet/>
      <dgm:spPr/>
      <dgm:t>
        <a:bodyPr/>
        <a:lstStyle/>
        <a:p>
          <a:endParaRPr lang="en-US"/>
        </a:p>
      </dgm:t>
    </dgm:pt>
    <dgm:pt modelId="{C8C476E6-DB57-445E-9CE7-E000F300EF17}" type="pres">
      <dgm:prSet presAssocID="{66B388DC-A67A-4030-AAF6-04D0CB79708A}" presName="root" presStyleCnt="0">
        <dgm:presLayoutVars>
          <dgm:dir/>
          <dgm:resizeHandles val="exact"/>
        </dgm:presLayoutVars>
      </dgm:prSet>
      <dgm:spPr/>
    </dgm:pt>
    <dgm:pt modelId="{DD54C5A3-771A-49D7-9E02-1967177CDED8}" type="pres">
      <dgm:prSet presAssocID="{DCD13167-DF03-4280-8501-AF410A7DE4BC}" presName="compNode" presStyleCnt="0"/>
      <dgm:spPr/>
    </dgm:pt>
    <dgm:pt modelId="{8B041A14-E9BB-4DAA-B0DE-6404B87051BC}" type="pres">
      <dgm:prSet presAssocID="{DCD13167-DF03-4280-8501-AF410A7DE4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19A8B895-B1AC-420C-BBB0-BDB32649C32B}" type="pres">
      <dgm:prSet presAssocID="{DCD13167-DF03-4280-8501-AF410A7DE4BC}" presName="spaceRect" presStyleCnt="0"/>
      <dgm:spPr/>
    </dgm:pt>
    <dgm:pt modelId="{82F93D63-4803-47DE-B46A-24A184E317D1}" type="pres">
      <dgm:prSet presAssocID="{DCD13167-DF03-4280-8501-AF410A7DE4BC}" presName="textRect" presStyleLbl="revTx" presStyleIdx="0" presStyleCnt="3" custScaleX="88868">
        <dgm:presLayoutVars>
          <dgm:chMax val="1"/>
          <dgm:chPref val="1"/>
        </dgm:presLayoutVars>
      </dgm:prSet>
      <dgm:spPr/>
    </dgm:pt>
    <dgm:pt modelId="{FF583291-D9ED-4A21-9BCB-4B76690D5B74}" type="pres">
      <dgm:prSet presAssocID="{4EB37B0C-F132-428A-AD9B-831D150CB65F}" presName="sibTrans" presStyleCnt="0"/>
      <dgm:spPr/>
    </dgm:pt>
    <dgm:pt modelId="{31EDF19C-CDF8-4C4B-8F39-21DAC2DCDFEE}" type="pres">
      <dgm:prSet presAssocID="{6A36D377-3859-4441-999F-E13B9BAC08AF}" presName="compNode" presStyleCnt="0"/>
      <dgm:spPr/>
    </dgm:pt>
    <dgm:pt modelId="{3C82852D-A061-40A0-BCAE-BE60B1709138}" type="pres">
      <dgm:prSet presAssocID="{6A36D377-3859-4441-999F-E13B9BAC08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D659383-897D-439B-92F1-4F4D53A63F2D}" type="pres">
      <dgm:prSet presAssocID="{6A36D377-3859-4441-999F-E13B9BAC08AF}" presName="spaceRect" presStyleCnt="0"/>
      <dgm:spPr/>
    </dgm:pt>
    <dgm:pt modelId="{FBDB0DCB-B045-4444-8F92-99620069D5B6}" type="pres">
      <dgm:prSet presAssocID="{6A36D377-3859-4441-999F-E13B9BAC08AF}" presName="textRect" presStyleLbl="revTx" presStyleIdx="1" presStyleCnt="3">
        <dgm:presLayoutVars>
          <dgm:chMax val="1"/>
          <dgm:chPref val="1"/>
        </dgm:presLayoutVars>
      </dgm:prSet>
      <dgm:spPr/>
    </dgm:pt>
    <dgm:pt modelId="{1E76DA59-B636-46EB-A7A0-DBE4A37333D8}" type="pres">
      <dgm:prSet presAssocID="{B44E71AA-98D9-4CBF-951E-C84B600D4FCC}" presName="sibTrans" presStyleCnt="0"/>
      <dgm:spPr/>
    </dgm:pt>
    <dgm:pt modelId="{03B6E3EC-266C-4E32-B974-68049111F7A7}" type="pres">
      <dgm:prSet presAssocID="{A3831C25-F54D-4D77-A2C1-DF01C7E5DA81}" presName="compNode" presStyleCnt="0"/>
      <dgm:spPr/>
    </dgm:pt>
    <dgm:pt modelId="{2640FFAC-2153-48E4-93F0-B1988ABA34C8}" type="pres">
      <dgm:prSet presAssocID="{A3831C25-F54D-4D77-A2C1-DF01C7E5DA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A36815F-B26E-4BFD-83A5-FD692B78471D}" type="pres">
      <dgm:prSet presAssocID="{A3831C25-F54D-4D77-A2C1-DF01C7E5DA81}" presName="spaceRect" presStyleCnt="0"/>
      <dgm:spPr/>
    </dgm:pt>
    <dgm:pt modelId="{E0D50052-62E2-4FBB-AF0D-A8CA69B3D0D2}" type="pres">
      <dgm:prSet presAssocID="{A3831C25-F54D-4D77-A2C1-DF01C7E5DA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73AD1F-D3DC-4873-A322-0646455A2CAF}" type="presOf" srcId="{A3831C25-F54D-4D77-A2C1-DF01C7E5DA81}" destId="{E0D50052-62E2-4FBB-AF0D-A8CA69B3D0D2}" srcOrd="0" destOrd="0" presId="urn:microsoft.com/office/officeart/2018/2/layout/IconLabelList"/>
    <dgm:cxn modelId="{4855EA55-2688-400C-8145-401AE24D0E5D}" type="presOf" srcId="{6A36D377-3859-4441-999F-E13B9BAC08AF}" destId="{FBDB0DCB-B045-4444-8F92-99620069D5B6}" srcOrd="0" destOrd="0" presId="urn:microsoft.com/office/officeart/2018/2/layout/IconLabelList"/>
    <dgm:cxn modelId="{EF2A5D7F-FB6D-4443-A8DA-A2AF077768C8}" type="presOf" srcId="{66B388DC-A67A-4030-AAF6-04D0CB79708A}" destId="{C8C476E6-DB57-445E-9CE7-E000F300EF17}" srcOrd="0" destOrd="0" presId="urn:microsoft.com/office/officeart/2018/2/layout/IconLabelList"/>
    <dgm:cxn modelId="{0A2C5999-6337-4BC5-899A-B9B74FDE40E1}" srcId="{66B388DC-A67A-4030-AAF6-04D0CB79708A}" destId="{6A36D377-3859-4441-999F-E13B9BAC08AF}" srcOrd="1" destOrd="0" parTransId="{069B1800-24F0-47A4-9FB3-F75D97D9DC01}" sibTransId="{B44E71AA-98D9-4CBF-951E-C84B600D4FCC}"/>
    <dgm:cxn modelId="{548ED89A-379C-4F47-8A75-1F6574956374}" srcId="{66B388DC-A67A-4030-AAF6-04D0CB79708A}" destId="{A3831C25-F54D-4D77-A2C1-DF01C7E5DA81}" srcOrd="2" destOrd="0" parTransId="{D3DE3D70-A3B8-4D9E-9AB4-9121C3297F68}" sibTransId="{F2D45D28-82F4-42E5-AAB2-F592A122C2DF}"/>
    <dgm:cxn modelId="{52A381BC-D5B3-413E-89C1-C546D0346940}" srcId="{66B388DC-A67A-4030-AAF6-04D0CB79708A}" destId="{DCD13167-DF03-4280-8501-AF410A7DE4BC}" srcOrd="0" destOrd="0" parTransId="{F96A6809-431A-4180-B7A3-8AEAB272D7A4}" sibTransId="{4EB37B0C-F132-428A-AD9B-831D150CB65F}"/>
    <dgm:cxn modelId="{F0F944E2-541B-4365-9254-2B2850E1FF00}" type="presOf" srcId="{DCD13167-DF03-4280-8501-AF410A7DE4BC}" destId="{82F93D63-4803-47DE-B46A-24A184E317D1}" srcOrd="0" destOrd="0" presId="urn:microsoft.com/office/officeart/2018/2/layout/IconLabelList"/>
    <dgm:cxn modelId="{502DAC19-DB5C-4557-8745-F177D5C8108A}" type="presParOf" srcId="{C8C476E6-DB57-445E-9CE7-E000F300EF17}" destId="{DD54C5A3-771A-49D7-9E02-1967177CDED8}" srcOrd="0" destOrd="0" presId="urn:microsoft.com/office/officeart/2018/2/layout/IconLabelList"/>
    <dgm:cxn modelId="{9C13A9F2-9F28-4F4E-BB6F-117CC553C013}" type="presParOf" srcId="{DD54C5A3-771A-49D7-9E02-1967177CDED8}" destId="{8B041A14-E9BB-4DAA-B0DE-6404B87051BC}" srcOrd="0" destOrd="0" presId="urn:microsoft.com/office/officeart/2018/2/layout/IconLabelList"/>
    <dgm:cxn modelId="{0CBEDF5B-A49A-4DC7-9293-79503CF50D58}" type="presParOf" srcId="{DD54C5A3-771A-49D7-9E02-1967177CDED8}" destId="{19A8B895-B1AC-420C-BBB0-BDB32649C32B}" srcOrd="1" destOrd="0" presId="urn:microsoft.com/office/officeart/2018/2/layout/IconLabelList"/>
    <dgm:cxn modelId="{BB104DFF-AE03-40F5-BBC6-DE511E50BAFF}" type="presParOf" srcId="{DD54C5A3-771A-49D7-9E02-1967177CDED8}" destId="{82F93D63-4803-47DE-B46A-24A184E317D1}" srcOrd="2" destOrd="0" presId="urn:microsoft.com/office/officeart/2018/2/layout/IconLabelList"/>
    <dgm:cxn modelId="{CCCFDA28-58AA-42D8-AE5D-B866AF302022}" type="presParOf" srcId="{C8C476E6-DB57-445E-9CE7-E000F300EF17}" destId="{FF583291-D9ED-4A21-9BCB-4B76690D5B74}" srcOrd="1" destOrd="0" presId="urn:microsoft.com/office/officeart/2018/2/layout/IconLabelList"/>
    <dgm:cxn modelId="{6AEEA0CA-20A7-4213-888A-C46B9544380C}" type="presParOf" srcId="{C8C476E6-DB57-445E-9CE7-E000F300EF17}" destId="{31EDF19C-CDF8-4C4B-8F39-21DAC2DCDFEE}" srcOrd="2" destOrd="0" presId="urn:microsoft.com/office/officeart/2018/2/layout/IconLabelList"/>
    <dgm:cxn modelId="{8DE16CAC-A0B9-472A-A22E-030929476619}" type="presParOf" srcId="{31EDF19C-CDF8-4C4B-8F39-21DAC2DCDFEE}" destId="{3C82852D-A061-40A0-BCAE-BE60B1709138}" srcOrd="0" destOrd="0" presId="urn:microsoft.com/office/officeart/2018/2/layout/IconLabelList"/>
    <dgm:cxn modelId="{2E12306E-B48C-43BF-8A92-FD29AF6CDF1B}" type="presParOf" srcId="{31EDF19C-CDF8-4C4B-8F39-21DAC2DCDFEE}" destId="{8D659383-897D-439B-92F1-4F4D53A63F2D}" srcOrd="1" destOrd="0" presId="urn:microsoft.com/office/officeart/2018/2/layout/IconLabelList"/>
    <dgm:cxn modelId="{0C64CA9B-AA4D-4EC2-AB95-6F62876A2CC1}" type="presParOf" srcId="{31EDF19C-CDF8-4C4B-8F39-21DAC2DCDFEE}" destId="{FBDB0DCB-B045-4444-8F92-99620069D5B6}" srcOrd="2" destOrd="0" presId="urn:microsoft.com/office/officeart/2018/2/layout/IconLabelList"/>
    <dgm:cxn modelId="{BA4A1775-1798-41ED-83D0-3DD1EE08B4D7}" type="presParOf" srcId="{C8C476E6-DB57-445E-9CE7-E000F300EF17}" destId="{1E76DA59-B636-46EB-A7A0-DBE4A37333D8}" srcOrd="3" destOrd="0" presId="urn:microsoft.com/office/officeart/2018/2/layout/IconLabelList"/>
    <dgm:cxn modelId="{BF5750D6-F7A9-4FA4-8A8E-EFBACEE2A017}" type="presParOf" srcId="{C8C476E6-DB57-445E-9CE7-E000F300EF17}" destId="{03B6E3EC-266C-4E32-B974-68049111F7A7}" srcOrd="4" destOrd="0" presId="urn:microsoft.com/office/officeart/2018/2/layout/IconLabelList"/>
    <dgm:cxn modelId="{86B08F87-BD1E-4B62-9AF8-FE3E0454C3A7}" type="presParOf" srcId="{03B6E3EC-266C-4E32-B974-68049111F7A7}" destId="{2640FFAC-2153-48E4-93F0-B1988ABA34C8}" srcOrd="0" destOrd="0" presId="urn:microsoft.com/office/officeart/2018/2/layout/IconLabelList"/>
    <dgm:cxn modelId="{708C1A42-11FB-43BD-9045-2E66EF9123EC}" type="presParOf" srcId="{03B6E3EC-266C-4E32-B974-68049111F7A7}" destId="{BA36815F-B26E-4BFD-83A5-FD692B78471D}" srcOrd="1" destOrd="0" presId="urn:microsoft.com/office/officeart/2018/2/layout/IconLabelList"/>
    <dgm:cxn modelId="{C9DBD7EB-71FE-4188-9E12-756452E7ABF7}" type="presParOf" srcId="{03B6E3EC-266C-4E32-B974-68049111F7A7}" destId="{E0D50052-62E2-4FBB-AF0D-A8CA69B3D0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9D53B2-8EE7-49F2-B197-EF4D3FDF7D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0FFF2A-3737-46E8-A2DE-48D35B73E460}">
      <dgm:prSet/>
      <dgm:spPr/>
      <dgm:t>
        <a:bodyPr/>
        <a:lstStyle/>
        <a:p>
          <a:r>
            <a:rPr lang="en-US" dirty="0"/>
            <a:t>• Automated Resume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 Job Description Matching</a:t>
          </a:r>
        </a:p>
      </dgm:t>
    </dgm:pt>
    <dgm:pt modelId="{72745E42-C80D-448A-BEAB-6CEB55B76A22}" type="parTrans" cxnId="{89E363F9-F68A-4913-8E6E-929DA4DFE432}">
      <dgm:prSet/>
      <dgm:spPr/>
      <dgm:t>
        <a:bodyPr/>
        <a:lstStyle/>
        <a:p>
          <a:endParaRPr lang="en-US"/>
        </a:p>
      </dgm:t>
    </dgm:pt>
    <dgm:pt modelId="{22478C4C-2484-452C-BF2E-3B7743ED039C}" type="sibTrans" cxnId="{89E363F9-F68A-4913-8E6E-929DA4DFE432}">
      <dgm:prSet/>
      <dgm:spPr/>
      <dgm:t>
        <a:bodyPr/>
        <a:lstStyle/>
        <a:p>
          <a:endParaRPr lang="en-US"/>
        </a:p>
      </dgm:t>
    </dgm:pt>
    <dgm:pt modelId="{231D3A10-B974-4AA9-AE73-635391AFB616}">
      <dgm:prSet/>
      <dgm:spPr/>
      <dgm:t>
        <a:bodyPr/>
        <a:lstStyle/>
        <a:p>
          <a:r>
            <a:rPr lang="en-US" dirty="0"/>
            <a:t>• Multi-format file handling (DOCX, PDF, Txt)</a:t>
          </a:r>
        </a:p>
      </dgm:t>
    </dgm:pt>
    <dgm:pt modelId="{602DD764-D026-47B7-97A7-A08A49553251}" type="parTrans" cxnId="{EE0C3D71-FF68-4C64-9FD3-91589EFB8275}">
      <dgm:prSet/>
      <dgm:spPr/>
      <dgm:t>
        <a:bodyPr/>
        <a:lstStyle/>
        <a:p>
          <a:endParaRPr lang="en-US"/>
        </a:p>
      </dgm:t>
    </dgm:pt>
    <dgm:pt modelId="{38A4823D-8284-4BD8-8E68-DB6B5FE26B03}" type="sibTrans" cxnId="{EE0C3D71-FF68-4C64-9FD3-91589EFB8275}">
      <dgm:prSet/>
      <dgm:spPr/>
      <dgm:t>
        <a:bodyPr/>
        <a:lstStyle/>
        <a:p>
          <a:endParaRPr lang="en-US"/>
        </a:p>
      </dgm:t>
    </dgm:pt>
    <dgm:pt modelId="{1CD43758-0CB4-4B99-97DF-C73965D7AE13}">
      <dgm:prSet/>
      <dgm:spPr/>
      <dgm:t>
        <a:bodyPr/>
        <a:lstStyle/>
        <a:p>
          <a:r>
            <a:rPr lang="en-US" dirty="0"/>
            <a:t>• AI-powered analysis (strengths, weaknesses, Fit Score)</a:t>
          </a:r>
        </a:p>
      </dgm:t>
    </dgm:pt>
    <dgm:pt modelId="{536408B2-7A22-4117-8243-ADC9D3E38151}" type="parTrans" cxnId="{555ED365-DAD3-4DBB-A47E-FBB8D6ACEF7E}">
      <dgm:prSet/>
      <dgm:spPr/>
      <dgm:t>
        <a:bodyPr/>
        <a:lstStyle/>
        <a:p>
          <a:endParaRPr lang="en-US"/>
        </a:p>
      </dgm:t>
    </dgm:pt>
    <dgm:pt modelId="{6C970B7A-5FB2-4513-A461-360943E2B69D}" type="sibTrans" cxnId="{555ED365-DAD3-4DBB-A47E-FBB8D6ACEF7E}">
      <dgm:prSet/>
      <dgm:spPr/>
      <dgm:t>
        <a:bodyPr/>
        <a:lstStyle/>
        <a:p>
          <a:endParaRPr lang="en-US"/>
        </a:p>
      </dgm:t>
    </dgm:pt>
    <dgm:pt modelId="{478C62C2-4F85-404F-BA47-BE6D243F07DC}">
      <dgm:prSet/>
      <dgm:spPr/>
      <dgm:t>
        <a:bodyPr/>
        <a:lstStyle/>
        <a:p>
          <a:r>
            <a:rPr lang="en-US"/>
            <a:t>• Structured outputs stored in Google Sheets</a:t>
          </a:r>
        </a:p>
      </dgm:t>
    </dgm:pt>
    <dgm:pt modelId="{C8632468-C17B-4D10-9B65-A048516B5237}" type="parTrans" cxnId="{3CC3865A-AB5E-43A3-ADDB-3E2C524F9649}">
      <dgm:prSet/>
      <dgm:spPr/>
      <dgm:t>
        <a:bodyPr/>
        <a:lstStyle/>
        <a:p>
          <a:endParaRPr lang="en-US"/>
        </a:p>
      </dgm:t>
    </dgm:pt>
    <dgm:pt modelId="{1F822FC1-66E3-47C3-9054-42CEB1B3AFC5}" type="sibTrans" cxnId="{3CC3865A-AB5E-43A3-ADDB-3E2C524F9649}">
      <dgm:prSet/>
      <dgm:spPr/>
      <dgm:t>
        <a:bodyPr/>
        <a:lstStyle/>
        <a:p>
          <a:endParaRPr lang="en-US"/>
        </a:p>
      </dgm:t>
    </dgm:pt>
    <dgm:pt modelId="{D1460500-90F5-485A-875D-6A99CCD7B07A}" type="pres">
      <dgm:prSet presAssocID="{E49D53B2-8EE7-49F2-B197-EF4D3FDF7D47}" presName="root" presStyleCnt="0">
        <dgm:presLayoutVars>
          <dgm:dir/>
          <dgm:resizeHandles val="exact"/>
        </dgm:presLayoutVars>
      </dgm:prSet>
      <dgm:spPr/>
    </dgm:pt>
    <dgm:pt modelId="{5469CFB4-0BF9-4BEA-902F-8F08EDFFD8D8}" type="pres">
      <dgm:prSet presAssocID="{CD0FFF2A-3737-46E8-A2DE-48D35B73E460}" presName="compNode" presStyleCnt="0"/>
      <dgm:spPr/>
    </dgm:pt>
    <dgm:pt modelId="{37ADE7AD-C0D0-461B-AA58-4CDC094145C2}" type="pres">
      <dgm:prSet presAssocID="{CD0FFF2A-3737-46E8-A2DE-48D35B73E4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4BEA71E-4F4B-4D94-853C-733E03F9B537}" type="pres">
      <dgm:prSet presAssocID="{CD0FFF2A-3737-46E8-A2DE-48D35B73E460}" presName="spaceRect" presStyleCnt="0"/>
      <dgm:spPr/>
    </dgm:pt>
    <dgm:pt modelId="{246326E7-459D-450A-B30D-E31BF07DA5AE}" type="pres">
      <dgm:prSet presAssocID="{CD0FFF2A-3737-46E8-A2DE-48D35B73E460}" presName="textRect" presStyleLbl="revTx" presStyleIdx="0" presStyleCnt="4">
        <dgm:presLayoutVars>
          <dgm:chMax val="1"/>
          <dgm:chPref val="1"/>
        </dgm:presLayoutVars>
      </dgm:prSet>
      <dgm:spPr/>
    </dgm:pt>
    <dgm:pt modelId="{3680DC11-CBC1-43F1-A1CC-8EFEF7495C22}" type="pres">
      <dgm:prSet presAssocID="{22478C4C-2484-452C-BF2E-3B7743ED039C}" presName="sibTrans" presStyleCnt="0"/>
      <dgm:spPr/>
    </dgm:pt>
    <dgm:pt modelId="{FC2A6A16-FBA9-47E3-8BE8-40DFE32D370D}" type="pres">
      <dgm:prSet presAssocID="{231D3A10-B974-4AA9-AE73-635391AFB616}" presName="compNode" presStyleCnt="0"/>
      <dgm:spPr/>
    </dgm:pt>
    <dgm:pt modelId="{60565937-593C-4F1D-8EDC-6FEDB8323E32}" type="pres">
      <dgm:prSet presAssocID="{231D3A10-B974-4AA9-AE73-635391AFB6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F9343594-B034-4FF8-85F7-CDD5A6E7742F}" type="pres">
      <dgm:prSet presAssocID="{231D3A10-B974-4AA9-AE73-635391AFB616}" presName="spaceRect" presStyleCnt="0"/>
      <dgm:spPr/>
    </dgm:pt>
    <dgm:pt modelId="{356DD017-BAB4-442C-8221-2E3B9F72DBD7}" type="pres">
      <dgm:prSet presAssocID="{231D3A10-B974-4AA9-AE73-635391AFB616}" presName="textRect" presStyleLbl="revTx" presStyleIdx="1" presStyleCnt="4">
        <dgm:presLayoutVars>
          <dgm:chMax val="1"/>
          <dgm:chPref val="1"/>
        </dgm:presLayoutVars>
      </dgm:prSet>
      <dgm:spPr/>
    </dgm:pt>
    <dgm:pt modelId="{33C56622-E794-44F8-A34A-83E8F12801E1}" type="pres">
      <dgm:prSet presAssocID="{38A4823D-8284-4BD8-8E68-DB6B5FE26B03}" presName="sibTrans" presStyleCnt="0"/>
      <dgm:spPr/>
    </dgm:pt>
    <dgm:pt modelId="{AC7D9845-ECBC-4C1A-9F5E-EEEC148A2EA2}" type="pres">
      <dgm:prSet presAssocID="{1CD43758-0CB4-4B99-97DF-C73965D7AE13}" presName="compNode" presStyleCnt="0"/>
      <dgm:spPr/>
    </dgm:pt>
    <dgm:pt modelId="{112AE45C-DFB6-4A54-9C9F-947C8A787196}" type="pres">
      <dgm:prSet presAssocID="{1CD43758-0CB4-4B99-97DF-C73965D7AE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26E1FDDC-1366-4C77-8F46-D6AACF20C40C}" type="pres">
      <dgm:prSet presAssocID="{1CD43758-0CB4-4B99-97DF-C73965D7AE13}" presName="spaceRect" presStyleCnt="0"/>
      <dgm:spPr/>
    </dgm:pt>
    <dgm:pt modelId="{56AFDEFA-14A4-4D57-A526-BF4D10FEEDB8}" type="pres">
      <dgm:prSet presAssocID="{1CD43758-0CB4-4B99-97DF-C73965D7AE13}" presName="textRect" presStyleLbl="revTx" presStyleIdx="2" presStyleCnt="4">
        <dgm:presLayoutVars>
          <dgm:chMax val="1"/>
          <dgm:chPref val="1"/>
        </dgm:presLayoutVars>
      </dgm:prSet>
      <dgm:spPr/>
    </dgm:pt>
    <dgm:pt modelId="{043C6110-C6A2-469D-8114-4ECDBE74A1E3}" type="pres">
      <dgm:prSet presAssocID="{6C970B7A-5FB2-4513-A461-360943E2B69D}" presName="sibTrans" presStyleCnt="0"/>
      <dgm:spPr/>
    </dgm:pt>
    <dgm:pt modelId="{0E3D9FF7-3FB1-4158-AEB7-C69C56DE8979}" type="pres">
      <dgm:prSet presAssocID="{478C62C2-4F85-404F-BA47-BE6D243F07DC}" presName="compNode" presStyleCnt="0"/>
      <dgm:spPr/>
    </dgm:pt>
    <dgm:pt modelId="{65495190-8279-4C7C-BE81-490C44A06D8F}" type="pres">
      <dgm:prSet presAssocID="{478C62C2-4F85-404F-BA47-BE6D243F07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0DEDC78-0406-400B-B1F7-C663ED3C4B88}" type="pres">
      <dgm:prSet presAssocID="{478C62C2-4F85-404F-BA47-BE6D243F07DC}" presName="spaceRect" presStyleCnt="0"/>
      <dgm:spPr/>
    </dgm:pt>
    <dgm:pt modelId="{B9216156-6307-41DC-82A8-E140A36270F9}" type="pres">
      <dgm:prSet presAssocID="{478C62C2-4F85-404F-BA47-BE6D243F07D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E1C8062-8354-41BA-97C2-B92ABD34606A}" type="presOf" srcId="{1CD43758-0CB4-4B99-97DF-C73965D7AE13}" destId="{56AFDEFA-14A4-4D57-A526-BF4D10FEEDB8}" srcOrd="0" destOrd="0" presId="urn:microsoft.com/office/officeart/2018/2/layout/IconLabelList"/>
    <dgm:cxn modelId="{555ED365-DAD3-4DBB-A47E-FBB8D6ACEF7E}" srcId="{E49D53B2-8EE7-49F2-B197-EF4D3FDF7D47}" destId="{1CD43758-0CB4-4B99-97DF-C73965D7AE13}" srcOrd="2" destOrd="0" parTransId="{536408B2-7A22-4117-8243-ADC9D3E38151}" sibTransId="{6C970B7A-5FB2-4513-A461-360943E2B69D}"/>
    <dgm:cxn modelId="{F630F54B-6D88-4556-B599-DC5F29AA81DE}" type="presOf" srcId="{E49D53B2-8EE7-49F2-B197-EF4D3FDF7D47}" destId="{D1460500-90F5-485A-875D-6A99CCD7B07A}" srcOrd="0" destOrd="0" presId="urn:microsoft.com/office/officeart/2018/2/layout/IconLabelList"/>
    <dgm:cxn modelId="{EE0C3D71-FF68-4C64-9FD3-91589EFB8275}" srcId="{E49D53B2-8EE7-49F2-B197-EF4D3FDF7D47}" destId="{231D3A10-B974-4AA9-AE73-635391AFB616}" srcOrd="1" destOrd="0" parTransId="{602DD764-D026-47B7-97A7-A08A49553251}" sibTransId="{38A4823D-8284-4BD8-8E68-DB6B5FE26B03}"/>
    <dgm:cxn modelId="{3CC3865A-AB5E-43A3-ADDB-3E2C524F9649}" srcId="{E49D53B2-8EE7-49F2-B197-EF4D3FDF7D47}" destId="{478C62C2-4F85-404F-BA47-BE6D243F07DC}" srcOrd="3" destOrd="0" parTransId="{C8632468-C17B-4D10-9B65-A048516B5237}" sibTransId="{1F822FC1-66E3-47C3-9054-42CEB1B3AFC5}"/>
    <dgm:cxn modelId="{83EFE35A-6335-411E-87C8-01040E18407E}" type="presOf" srcId="{478C62C2-4F85-404F-BA47-BE6D243F07DC}" destId="{B9216156-6307-41DC-82A8-E140A36270F9}" srcOrd="0" destOrd="0" presId="urn:microsoft.com/office/officeart/2018/2/layout/IconLabelList"/>
    <dgm:cxn modelId="{6FA48186-4D02-4013-811A-A581BA56796A}" type="presOf" srcId="{CD0FFF2A-3737-46E8-A2DE-48D35B73E460}" destId="{246326E7-459D-450A-B30D-E31BF07DA5AE}" srcOrd="0" destOrd="0" presId="urn:microsoft.com/office/officeart/2018/2/layout/IconLabelList"/>
    <dgm:cxn modelId="{03724ED7-77BF-4E0E-ACC5-BA6151044E68}" type="presOf" srcId="{231D3A10-B974-4AA9-AE73-635391AFB616}" destId="{356DD017-BAB4-442C-8221-2E3B9F72DBD7}" srcOrd="0" destOrd="0" presId="urn:microsoft.com/office/officeart/2018/2/layout/IconLabelList"/>
    <dgm:cxn modelId="{89E363F9-F68A-4913-8E6E-929DA4DFE432}" srcId="{E49D53B2-8EE7-49F2-B197-EF4D3FDF7D47}" destId="{CD0FFF2A-3737-46E8-A2DE-48D35B73E460}" srcOrd="0" destOrd="0" parTransId="{72745E42-C80D-448A-BEAB-6CEB55B76A22}" sibTransId="{22478C4C-2484-452C-BF2E-3B7743ED039C}"/>
    <dgm:cxn modelId="{5CA34697-58BD-4D50-A21F-10DF829B4022}" type="presParOf" srcId="{D1460500-90F5-485A-875D-6A99CCD7B07A}" destId="{5469CFB4-0BF9-4BEA-902F-8F08EDFFD8D8}" srcOrd="0" destOrd="0" presId="urn:microsoft.com/office/officeart/2018/2/layout/IconLabelList"/>
    <dgm:cxn modelId="{B373674F-B882-499B-866F-76513EE35665}" type="presParOf" srcId="{5469CFB4-0BF9-4BEA-902F-8F08EDFFD8D8}" destId="{37ADE7AD-C0D0-461B-AA58-4CDC094145C2}" srcOrd="0" destOrd="0" presId="urn:microsoft.com/office/officeart/2018/2/layout/IconLabelList"/>
    <dgm:cxn modelId="{C895164D-34DE-4980-9DE0-83727F02DEFA}" type="presParOf" srcId="{5469CFB4-0BF9-4BEA-902F-8F08EDFFD8D8}" destId="{D4BEA71E-4F4B-4D94-853C-733E03F9B537}" srcOrd="1" destOrd="0" presId="urn:microsoft.com/office/officeart/2018/2/layout/IconLabelList"/>
    <dgm:cxn modelId="{8E77711C-E8BB-431F-B0AF-1A742EA79A82}" type="presParOf" srcId="{5469CFB4-0BF9-4BEA-902F-8F08EDFFD8D8}" destId="{246326E7-459D-450A-B30D-E31BF07DA5AE}" srcOrd="2" destOrd="0" presId="urn:microsoft.com/office/officeart/2018/2/layout/IconLabelList"/>
    <dgm:cxn modelId="{B9953752-ED8A-40EF-95CA-76EFCEAC572F}" type="presParOf" srcId="{D1460500-90F5-485A-875D-6A99CCD7B07A}" destId="{3680DC11-CBC1-43F1-A1CC-8EFEF7495C22}" srcOrd="1" destOrd="0" presId="urn:microsoft.com/office/officeart/2018/2/layout/IconLabelList"/>
    <dgm:cxn modelId="{6829AD9E-9220-42C8-87FB-04E29BB66F30}" type="presParOf" srcId="{D1460500-90F5-485A-875D-6A99CCD7B07A}" destId="{FC2A6A16-FBA9-47E3-8BE8-40DFE32D370D}" srcOrd="2" destOrd="0" presId="urn:microsoft.com/office/officeart/2018/2/layout/IconLabelList"/>
    <dgm:cxn modelId="{9B708F5A-3DB1-4114-A773-E9D0C63260B8}" type="presParOf" srcId="{FC2A6A16-FBA9-47E3-8BE8-40DFE32D370D}" destId="{60565937-593C-4F1D-8EDC-6FEDB8323E32}" srcOrd="0" destOrd="0" presId="urn:microsoft.com/office/officeart/2018/2/layout/IconLabelList"/>
    <dgm:cxn modelId="{AC8E50E3-0094-4C9C-9A3A-81098CABB510}" type="presParOf" srcId="{FC2A6A16-FBA9-47E3-8BE8-40DFE32D370D}" destId="{F9343594-B034-4FF8-85F7-CDD5A6E7742F}" srcOrd="1" destOrd="0" presId="urn:microsoft.com/office/officeart/2018/2/layout/IconLabelList"/>
    <dgm:cxn modelId="{7B03C208-7515-4CCD-9731-DCED7ACEBCC4}" type="presParOf" srcId="{FC2A6A16-FBA9-47E3-8BE8-40DFE32D370D}" destId="{356DD017-BAB4-442C-8221-2E3B9F72DBD7}" srcOrd="2" destOrd="0" presId="urn:microsoft.com/office/officeart/2018/2/layout/IconLabelList"/>
    <dgm:cxn modelId="{A3D9E348-6165-4187-BA0E-387B792B92A2}" type="presParOf" srcId="{D1460500-90F5-485A-875D-6A99CCD7B07A}" destId="{33C56622-E794-44F8-A34A-83E8F12801E1}" srcOrd="3" destOrd="0" presId="urn:microsoft.com/office/officeart/2018/2/layout/IconLabelList"/>
    <dgm:cxn modelId="{7411AE91-BAFA-4D07-9F4A-C5460CADE932}" type="presParOf" srcId="{D1460500-90F5-485A-875D-6A99CCD7B07A}" destId="{AC7D9845-ECBC-4C1A-9F5E-EEEC148A2EA2}" srcOrd="4" destOrd="0" presId="urn:microsoft.com/office/officeart/2018/2/layout/IconLabelList"/>
    <dgm:cxn modelId="{D8F6567E-B2E1-419F-80B1-94B2ADB310DE}" type="presParOf" srcId="{AC7D9845-ECBC-4C1A-9F5E-EEEC148A2EA2}" destId="{112AE45C-DFB6-4A54-9C9F-947C8A787196}" srcOrd="0" destOrd="0" presId="urn:microsoft.com/office/officeart/2018/2/layout/IconLabelList"/>
    <dgm:cxn modelId="{B53C3B2D-3BD2-42EA-954E-8279AD18FD29}" type="presParOf" srcId="{AC7D9845-ECBC-4C1A-9F5E-EEEC148A2EA2}" destId="{26E1FDDC-1366-4C77-8F46-D6AACF20C40C}" srcOrd="1" destOrd="0" presId="urn:microsoft.com/office/officeart/2018/2/layout/IconLabelList"/>
    <dgm:cxn modelId="{3273A6B4-086F-4C1F-9962-EA39091ABE6E}" type="presParOf" srcId="{AC7D9845-ECBC-4C1A-9F5E-EEEC148A2EA2}" destId="{56AFDEFA-14A4-4D57-A526-BF4D10FEEDB8}" srcOrd="2" destOrd="0" presId="urn:microsoft.com/office/officeart/2018/2/layout/IconLabelList"/>
    <dgm:cxn modelId="{2F334AB8-94CD-4598-9FAA-E74A70A3EC96}" type="presParOf" srcId="{D1460500-90F5-485A-875D-6A99CCD7B07A}" destId="{043C6110-C6A2-469D-8114-4ECDBE74A1E3}" srcOrd="5" destOrd="0" presId="urn:microsoft.com/office/officeart/2018/2/layout/IconLabelList"/>
    <dgm:cxn modelId="{2E061F1F-56D7-44D6-ADB0-48B863F9A97E}" type="presParOf" srcId="{D1460500-90F5-485A-875D-6A99CCD7B07A}" destId="{0E3D9FF7-3FB1-4158-AEB7-C69C56DE8979}" srcOrd="6" destOrd="0" presId="urn:microsoft.com/office/officeart/2018/2/layout/IconLabelList"/>
    <dgm:cxn modelId="{D3E2E907-E075-408D-BA65-60CE8C78ECD1}" type="presParOf" srcId="{0E3D9FF7-3FB1-4158-AEB7-C69C56DE8979}" destId="{65495190-8279-4C7C-BE81-490C44A06D8F}" srcOrd="0" destOrd="0" presId="urn:microsoft.com/office/officeart/2018/2/layout/IconLabelList"/>
    <dgm:cxn modelId="{A42D2429-6A0E-4A1B-8F82-8D9DD11E40EF}" type="presParOf" srcId="{0E3D9FF7-3FB1-4158-AEB7-C69C56DE8979}" destId="{70DEDC78-0406-400B-B1F7-C663ED3C4B88}" srcOrd="1" destOrd="0" presId="urn:microsoft.com/office/officeart/2018/2/layout/IconLabelList"/>
    <dgm:cxn modelId="{493BEC3E-5267-42BE-896B-81599E289416}" type="presParOf" srcId="{0E3D9FF7-3FB1-4158-AEB7-C69C56DE8979}" destId="{B9216156-6307-41DC-82A8-E140A36270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925F24-20F7-419E-BED9-F436F0DC447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990DF5-BE0C-4E74-B1F9-3700535182E5}">
      <dgm:prSet/>
      <dgm:spPr/>
      <dgm:t>
        <a:bodyPr/>
        <a:lstStyle/>
        <a:p>
          <a:r>
            <a:rPr lang="en-US" dirty="0"/>
            <a:t>• n8n for Workflow Automation</a:t>
          </a:r>
        </a:p>
      </dgm:t>
    </dgm:pt>
    <dgm:pt modelId="{C6156BE4-95E8-4EB8-A8CA-90B29ED3CCF2}" type="parTrans" cxnId="{83472E0A-C231-407F-9044-7C8571BFE26D}">
      <dgm:prSet/>
      <dgm:spPr/>
      <dgm:t>
        <a:bodyPr/>
        <a:lstStyle/>
        <a:p>
          <a:endParaRPr lang="en-US"/>
        </a:p>
      </dgm:t>
    </dgm:pt>
    <dgm:pt modelId="{9B1C4A3F-2ECC-48AE-A043-7785DC3B1C5D}" type="sibTrans" cxnId="{83472E0A-C231-407F-9044-7C8571BFE26D}">
      <dgm:prSet/>
      <dgm:spPr/>
      <dgm:t>
        <a:bodyPr/>
        <a:lstStyle/>
        <a:p>
          <a:endParaRPr lang="en-US"/>
        </a:p>
      </dgm:t>
    </dgm:pt>
    <dgm:pt modelId="{9182B88A-1ED7-47F7-ADCE-C696561B803E}">
      <dgm:prSet/>
      <dgm:spPr/>
      <dgm:t>
        <a:bodyPr/>
        <a:lstStyle/>
        <a:p>
          <a:r>
            <a:rPr lang="en-US"/>
            <a:t>• Gmail + Google Drive for resume intake &amp; storage</a:t>
          </a:r>
        </a:p>
      </dgm:t>
    </dgm:pt>
    <dgm:pt modelId="{F5779D6E-A188-4350-840D-F6B588F3BFE5}" type="parTrans" cxnId="{4E8E37A0-A008-42EB-A30E-C63541717674}">
      <dgm:prSet/>
      <dgm:spPr/>
      <dgm:t>
        <a:bodyPr/>
        <a:lstStyle/>
        <a:p>
          <a:endParaRPr lang="en-US"/>
        </a:p>
      </dgm:t>
    </dgm:pt>
    <dgm:pt modelId="{46B287DC-4F0A-4841-9153-A4A1C31013E3}" type="sibTrans" cxnId="{4E8E37A0-A008-42EB-A30E-C63541717674}">
      <dgm:prSet/>
      <dgm:spPr/>
      <dgm:t>
        <a:bodyPr/>
        <a:lstStyle/>
        <a:p>
          <a:endParaRPr lang="en-US"/>
        </a:p>
      </dgm:t>
    </dgm:pt>
    <dgm:pt modelId="{D906CD46-302F-4041-8085-151098DA5643}">
      <dgm:prSet/>
      <dgm:spPr/>
      <dgm:t>
        <a:bodyPr/>
        <a:lstStyle/>
        <a:p>
          <a:r>
            <a:rPr lang="en-US" dirty="0"/>
            <a:t>• Google Sheets for Reporting</a:t>
          </a:r>
        </a:p>
      </dgm:t>
    </dgm:pt>
    <dgm:pt modelId="{F8B65262-9F45-42E2-A99F-190CC24E6902}" type="parTrans" cxnId="{9183DF6E-45E9-48EA-B3AE-5961AB4BC437}">
      <dgm:prSet/>
      <dgm:spPr/>
      <dgm:t>
        <a:bodyPr/>
        <a:lstStyle/>
        <a:p>
          <a:endParaRPr lang="en-US"/>
        </a:p>
      </dgm:t>
    </dgm:pt>
    <dgm:pt modelId="{34B026D8-5620-46C9-9BC3-516126015E87}" type="sibTrans" cxnId="{9183DF6E-45E9-48EA-B3AE-5961AB4BC437}">
      <dgm:prSet/>
      <dgm:spPr/>
      <dgm:t>
        <a:bodyPr/>
        <a:lstStyle/>
        <a:p>
          <a:endParaRPr lang="en-US"/>
        </a:p>
      </dgm:t>
    </dgm:pt>
    <dgm:pt modelId="{053CFCE0-D95D-47C2-97B6-5A4316B81B82}">
      <dgm:prSet/>
      <dgm:spPr/>
      <dgm:t>
        <a:bodyPr/>
        <a:lstStyle/>
        <a:p>
          <a:r>
            <a:rPr lang="en-US" dirty="0"/>
            <a:t>• OpenAI (o4-mini) / Groq for AI analysis</a:t>
          </a:r>
        </a:p>
      </dgm:t>
    </dgm:pt>
    <dgm:pt modelId="{359F6C4F-F889-4E95-8998-87B6DE05BDE4}" type="parTrans" cxnId="{1FB9586A-56DF-48ED-8B9C-22366FFE36EF}">
      <dgm:prSet/>
      <dgm:spPr/>
      <dgm:t>
        <a:bodyPr/>
        <a:lstStyle/>
        <a:p>
          <a:endParaRPr lang="en-US"/>
        </a:p>
      </dgm:t>
    </dgm:pt>
    <dgm:pt modelId="{FC85317C-8571-4263-819F-7E8F833C706F}" type="sibTrans" cxnId="{1FB9586A-56DF-48ED-8B9C-22366FFE36EF}">
      <dgm:prSet/>
      <dgm:spPr/>
      <dgm:t>
        <a:bodyPr/>
        <a:lstStyle/>
        <a:p>
          <a:endParaRPr lang="en-US"/>
        </a:p>
      </dgm:t>
    </dgm:pt>
    <dgm:pt modelId="{51A3FAD7-705F-463C-841F-C77C1A657CF1}">
      <dgm:prSet/>
      <dgm:spPr/>
      <dgm:t>
        <a:bodyPr/>
        <a:lstStyle/>
        <a:p>
          <a:r>
            <a:rPr lang="en-US"/>
            <a:t>• LangChain + Output Parser for structured evaluation</a:t>
          </a:r>
        </a:p>
      </dgm:t>
    </dgm:pt>
    <dgm:pt modelId="{40C1695A-8F84-4F31-A0CC-9B582C8727AB}" type="parTrans" cxnId="{C931775E-FA7D-439D-9DDB-BF42903485C5}">
      <dgm:prSet/>
      <dgm:spPr/>
      <dgm:t>
        <a:bodyPr/>
        <a:lstStyle/>
        <a:p>
          <a:endParaRPr lang="en-US"/>
        </a:p>
      </dgm:t>
    </dgm:pt>
    <dgm:pt modelId="{16DA35FF-6827-44DD-A275-D6F24590C3F1}" type="sibTrans" cxnId="{C931775E-FA7D-439D-9DDB-BF42903485C5}">
      <dgm:prSet/>
      <dgm:spPr/>
      <dgm:t>
        <a:bodyPr/>
        <a:lstStyle/>
        <a:p>
          <a:endParaRPr lang="en-US"/>
        </a:p>
      </dgm:t>
    </dgm:pt>
    <dgm:pt modelId="{E862BCD6-629E-40CC-9F3B-B2477F4DEAE5}" type="pres">
      <dgm:prSet presAssocID="{86925F24-20F7-419E-BED9-F436F0DC447B}" presName="root" presStyleCnt="0">
        <dgm:presLayoutVars>
          <dgm:dir/>
          <dgm:resizeHandles val="exact"/>
        </dgm:presLayoutVars>
      </dgm:prSet>
      <dgm:spPr/>
    </dgm:pt>
    <dgm:pt modelId="{0DA25242-5737-4B84-A912-5A9EF8BAE4E2}" type="pres">
      <dgm:prSet presAssocID="{86925F24-20F7-419E-BED9-F436F0DC447B}" presName="container" presStyleCnt="0">
        <dgm:presLayoutVars>
          <dgm:dir/>
          <dgm:resizeHandles val="exact"/>
        </dgm:presLayoutVars>
      </dgm:prSet>
      <dgm:spPr/>
    </dgm:pt>
    <dgm:pt modelId="{FC2ED1EE-EBD1-4641-B804-E92380373AEE}" type="pres">
      <dgm:prSet presAssocID="{CA990DF5-BE0C-4E74-B1F9-3700535182E5}" presName="compNode" presStyleCnt="0"/>
      <dgm:spPr/>
    </dgm:pt>
    <dgm:pt modelId="{071D80B6-9E99-40DA-ABB3-9E0C8A9B94C4}" type="pres">
      <dgm:prSet presAssocID="{CA990DF5-BE0C-4E74-B1F9-3700535182E5}" presName="iconBgRect" presStyleLbl="bgShp" presStyleIdx="0" presStyleCnt="5"/>
      <dgm:spPr/>
    </dgm:pt>
    <dgm:pt modelId="{52D60BEC-A857-473A-98D6-C06AC8529CC1}" type="pres">
      <dgm:prSet presAssocID="{CA990DF5-BE0C-4E74-B1F9-3700535182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D245E06-7352-48C1-B4F1-2670DF65FAC2}" type="pres">
      <dgm:prSet presAssocID="{CA990DF5-BE0C-4E74-B1F9-3700535182E5}" presName="spaceRect" presStyleCnt="0"/>
      <dgm:spPr/>
    </dgm:pt>
    <dgm:pt modelId="{FF06BF95-59B5-4747-9FD0-8312B509BA32}" type="pres">
      <dgm:prSet presAssocID="{CA990DF5-BE0C-4E74-B1F9-3700535182E5}" presName="textRect" presStyleLbl="revTx" presStyleIdx="0" presStyleCnt="5">
        <dgm:presLayoutVars>
          <dgm:chMax val="1"/>
          <dgm:chPref val="1"/>
        </dgm:presLayoutVars>
      </dgm:prSet>
      <dgm:spPr/>
    </dgm:pt>
    <dgm:pt modelId="{89BE3CEA-C441-457B-B8A4-B7ECDC93F5FF}" type="pres">
      <dgm:prSet presAssocID="{9B1C4A3F-2ECC-48AE-A043-7785DC3B1C5D}" presName="sibTrans" presStyleLbl="sibTrans2D1" presStyleIdx="0" presStyleCnt="0"/>
      <dgm:spPr/>
    </dgm:pt>
    <dgm:pt modelId="{E00A6E0D-6D30-4CCA-8892-EF60E6551F57}" type="pres">
      <dgm:prSet presAssocID="{9182B88A-1ED7-47F7-ADCE-C696561B803E}" presName="compNode" presStyleCnt="0"/>
      <dgm:spPr/>
    </dgm:pt>
    <dgm:pt modelId="{02056154-9682-4B1E-8102-FF1642A909BA}" type="pres">
      <dgm:prSet presAssocID="{9182B88A-1ED7-47F7-ADCE-C696561B803E}" presName="iconBgRect" presStyleLbl="bgShp" presStyleIdx="1" presStyleCnt="5"/>
      <dgm:spPr/>
    </dgm:pt>
    <dgm:pt modelId="{27463C9B-D48A-4C0F-B554-A05D58A20C9E}" type="pres">
      <dgm:prSet presAssocID="{9182B88A-1ED7-47F7-ADCE-C696561B80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FC0C64A-A79E-4627-BBB8-586370543DAE}" type="pres">
      <dgm:prSet presAssocID="{9182B88A-1ED7-47F7-ADCE-C696561B803E}" presName="spaceRect" presStyleCnt="0"/>
      <dgm:spPr/>
    </dgm:pt>
    <dgm:pt modelId="{4658A381-22EF-43D2-966C-8B0E83925E70}" type="pres">
      <dgm:prSet presAssocID="{9182B88A-1ED7-47F7-ADCE-C696561B803E}" presName="textRect" presStyleLbl="revTx" presStyleIdx="1" presStyleCnt="5">
        <dgm:presLayoutVars>
          <dgm:chMax val="1"/>
          <dgm:chPref val="1"/>
        </dgm:presLayoutVars>
      </dgm:prSet>
      <dgm:spPr/>
    </dgm:pt>
    <dgm:pt modelId="{D77E853B-3BA0-4C37-852D-2AD225D78CDF}" type="pres">
      <dgm:prSet presAssocID="{46B287DC-4F0A-4841-9153-A4A1C31013E3}" presName="sibTrans" presStyleLbl="sibTrans2D1" presStyleIdx="0" presStyleCnt="0"/>
      <dgm:spPr/>
    </dgm:pt>
    <dgm:pt modelId="{FC399663-AD62-4544-B97E-77B944B99236}" type="pres">
      <dgm:prSet presAssocID="{D906CD46-302F-4041-8085-151098DA5643}" presName="compNode" presStyleCnt="0"/>
      <dgm:spPr/>
    </dgm:pt>
    <dgm:pt modelId="{42B3AC0C-00B8-48AE-811B-C5AE15D41267}" type="pres">
      <dgm:prSet presAssocID="{D906CD46-302F-4041-8085-151098DA5643}" presName="iconBgRect" presStyleLbl="bgShp" presStyleIdx="2" presStyleCnt="5"/>
      <dgm:spPr/>
    </dgm:pt>
    <dgm:pt modelId="{08829D32-0753-4A71-A8BC-CDBC9EA4231F}" type="pres">
      <dgm:prSet presAssocID="{D906CD46-302F-4041-8085-151098DA564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1B3A5BF4-4385-4F64-A4EE-2D6930BBF061}" type="pres">
      <dgm:prSet presAssocID="{D906CD46-302F-4041-8085-151098DA5643}" presName="spaceRect" presStyleCnt="0"/>
      <dgm:spPr/>
    </dgm:pt>
    <dgm:pt modelId="{B481B90F-BAFA-4F59-A3FC-574037405C72}" type="pres">
      <dgm:prSet presAssocID="{D906CD46-302F-4041-8085-151098DA5643}" presName="textRect" presStyleLbl="revTx" presStyleIdx="2" presStyleCnt="5">
        <dgm:presLayoutVars>
          <dgm:chMax val="1"/>
          <dgm:chPref val="1"/>
        </dgm:presLayoutVars>
      </dgm:prSet>
      <dgm:spPr/>
    </dgm:pt>
    <dgm:pt modelId="{58AFA89D-0E09-471F-8150-E55E5F4EC218}" type="pres">
      <dgm:prSet presAssocID="{34B026D8-5620-46C9-9BC3-516126015E87}" presName="sibTrans" presStyleLbl="sibTrans2D1" presStyleIdx="0" presStyleCnt="0"/>
      <dgm:spPr/>
    </dgm:pt>
    <dgm:pt modelId="{374CB63A-7F22-4997-BB87-483974CB9845}" type="pres">
      <dgm:prSet presAssocID="{053CFCE0-D95D-47C2-97B6-5A4316B81B82}" presName="compNode" presStyleCnt="0"/>
      <dgm:spPr/>
    </dgm:pt>
    <dgm:pt modelId="{28129137-6B91-4BCC-B40C-38C16F510353}" type="pres">
      <dgm:prSet presAssocID="{053CFCE0-D95D-47C2-97B6-5A4316B81B82}" presName="iconBgRect" presStyleLbl="bgShp" presStyleIdx="3" presStyleCnt="5"/>
      <dgm:spPr/>
    </dgm:pt>
    <dgm:pt modelId="{FBB75298-86E2-444C-BCAA-D875C86D9DB6}" type="pres">
      <dgm:prSet presAssocID="{053CFCE0-D95D-47C2-97B6-5A4316B81B8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E353AFF-2CC3-4DFB-8A7E-671B558320AF}" type="pres">
      <dgm:prSet presAssocID="{053CFCE0-D95D-47C2-97B6-5A4316B81B82}" presName="spaceRect" presStyleCnt="0"/>
      <dgm:spPr/>
    </dgm:pt>
    <dgm:pt modelId="{2E43BD96-B0B9-486B-91A1-8204452AE2F5}" type="pres">
      <dgm:prSet presAssocID="{053CFCE0-D95D-47C2-97B6-5A4316B81B82}" presName="textRect" presStyleLbl="revTx" presStyleIdx="3" presStyleCnt="5">
        <dgm:presLayoutVars>
          <dgm:chMax val="1"/>
          <dgm:chPref val="1"/>
        </dgm:presLayoutVars>
      </dgm:prSet>
      <dgm:spPr/>
    </dgm:pt>
    <dgm:pt modelId="{78F4BEE6-9CC4-47EB-B28F-480DAB3F1678}" type="pres">
      <dgm:prSet presAssocID="{FC85317C-8571-4263-819F-7E8F833C706F}" presName="sibTrans" presStyleLbl="sibTrans2D1" presStyleIdx="0" presStyleCnt="0"/>
      <dgm:spPr/>
    </dgm:pt>
    <dgm:pt modelId="{80BC2890-DC0D-4593-AAB8-E3321CF55ED0}" type="pres">
      <dgm:prSet presAssocID="{51A3FAD7-705F-463C-841F-C77C1A657CF1}" presName="compNode" presStyleCnt="0"/>
      <dgm:spPr/>
    </dgm:pt>
    <dgm:pt modelId="{D88AF3CA-676F-4EA2-BBE9-9122D515571B}" type="pres">
      <dgm:prSet presAssocID="{51A3FAD7-705F-463C-841F-C77C1A657CF1}" presName="iconBgRect" presStyleLbl="bgShp" presStyleIdx="4" presStyleCnt="5"/>
      <dgm:spPr/>
    </dgm:pt>
    <dgm:pt modelId="{8E95E3AA-EB2C-42BA-B5A4-951FABE9B6E0}" type="pres">
      <dgm:prSet presAssocID="{51A3FAD7-705F-463C-841F-C77C1A657C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7038442-5C1E-4923-BA45-2ADE560FBAFD}" type="pres">
      <dgm:prSet presAssocID="{51A3FAD7-705F-463C-841F-C77C1A657CF1}" presName="spaceRect" presStyleCnt="0"/>
      <dgm:spPr/>
    </dgm:pt>
    <dgm:pt modelId="{F77BDEB0-A20F-4887-8055-C229D64EBD6E}" type="pres">
      <dgm:prSet presAssocID="{51A3FAD7-705F-463C-841F-C77C1A657CF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EEA6402-0D4F-4C53-A774-B2CA993F3B8B}" type="presOf" srcId="{CA990DF5-BE0C-4E74-B1F9-3700535182E5}" destId="{FF06BF95-59B5-4747-9FD0-8312B509BA32}" srcOrd="0" destOrd="0" presId="urn:microsoft.com/office/officeart/2018/2/layout/IconCircleList"/>
    <dgm:cxn modelId="{83472E0A-C231-407F-9044-7C8571BFE26D}" srcId="{86925F24-20F7-419E-BED9-F436F0DC447B}" destId="{CA990DF5-BE0C-4E74-B1F9-3700535182E5}" srcOrd="0" destOrd="0" parTransId="{C6156BE4-95E8-4EB8-A8CA-90B29ED3CCF2}" sibTransId="{9B1C4A3F-2ECC-48AE-A043-7785DC3B1C5D}"/>
    <dgm:cxn modelId="{42206F30-0F09-47D7-BFEC-823F53B4D1C4}" type="presOf" srcId="{FC85317C-8571-4263-819F-7E8F833C706F}" destId="{78F4BEE6-9CC4-47EB-B28F-480DAB3F1678}" srcOrd="0" destOrd="0" presId="urn:microsoft.com/office/officeart/2018/2/layout/IconCircleList"/>
    <dgm:cxn modelId="{9658DF35-C397-4525-B868-D9B8F0DB2FB9}" type="presOf" srcId="{34B026D8-5620-46C9-9BC3-516126015E87}" destId="{58AFA89D-0E09-471F-8150-E55E5F4EC218}" srcOrd="0" destOrd="0" presId="urn:microsoft.com/office/officeart/2018/2/layout/IconCircleList"/>
    <dgm:cxn modelId="{C931775E-FA7D-439D-9DDB-BF42903485C5}" srcId="{86925F24-20F7-419E-BED9-F436F0DC447B}" destId="{51A3FAD7-705F-463C-841F-C77C1A657CF1}" srcOrd="4" destOrd="0" parTransId="{40C1695A-8F84-4F31-A0CC-9B582C8727AB}" sibTransId="{16DA35FF-6827-44DD-A275-D6F24590C3F1}"/>
    <dgm:cxn modelId="{1FB9586A-56DF-48ED-8B9C-22366FFE36EF}" srcId="{86925F24-20F7-419E-BED9-F436F0DC447B}" destId="{053CFCE0-D95D-47C2-97B6-5A4316B81B82}" srcOrd="3" destOrd="0" parTransId="{359F6C4F-F889-4E95-8998-87B6DE05BDE4}" sibTransId="{FC85317C-8571-4263-819F-7E8F833C706F}"/>
    <dgm:cxn modelId="{9183DF6E-45E9-48EA-B3AE-5961AB4BC437}" srcId="{86925F24-20F7-419E-BED9-F436F0DC447B}" destId="{D906CD46-302F-4041-8085-151098DA5643}" srcOrd="2" destOrd="0" parTransId="{F8B65262-9F45-42E2-A99F-190CC24E6902}" sibTransId="{34B026D8-5620-46C9-9BC3-516126015E87}"/>
    <dgm:cxn modelId="{C2E55352-710A-4A3E-BAF4-DD2C77518222}" type="presOf" srcId="{D906CD46-302F-4041-8085-151098DA5643}" destId="{B481B90F-BAFA-4F59-A3FC-574037405C72}" srcOrd="0" destOrd="0" presId="urn:microsoft.com/office/officeart/2018/2/layout/IconCircleList"/>
    <dgm:cxn modelId="{641F6853-22C8-4300-93F4-2C6CF3FF925D}" type="presOf" srcId="{053CFCE0-D95D-47C2-97B6-5A4316B81B82}" destId="{2E43BD96-B0B9-486B-91A1-8204452AE2F5}" srcOrd="0" destOrd="0" presId="urn:microsoft.com/office/officeart/2018/2/layout/IconCircleList"/>
    <dgm:cxn modelId="{3D17AA76-3FF4-45F2-9711-9D5391D07AE4}" type="presOf" srcId="{86925F24-20F7-419E-BED9-F436F0DC447B}" destId="{E862BCD6-629E-40CC-9F3B-B2477F4DEAE5}" srcOrd="0" destOrd="0" presId="urn:microsoft.com/office/officeart/2018/2/layout/IconCircleList"/>
    <dgm:cxn modelId="{EA7A2880-D8CF-47DA-9E9A-7986083D9B19}" type="presOf" srcId="{9182B88A-1ED7-47F7-ADCE-C696561B803E}" destId="{4658A381-22EF-43D2-966C-8B0E83925E70}" srcOrd="0" destOrd="0" presId="urn:microsoft.com/office/officeart/2018/2/layout/IconCircleList"/>
    <dgm:cxn modelId="{A9A6F186-299C-4EEA-8A88-732CF68D9E05}" type="presOf" srcId="{9B1C4A3F-2ECC-48AE-A043-7785DC3B1C5D}" destId="{89BE3CEA-C441-457B-B8A4-B7ECDC93F5FF}" srcOrd="0" destOrd="0" presId="urn:microsoft.com/office/officeart/2018/2/layout/IconCircleList"/>
    <dgm:cxn modelId="{4E8E37A0-A008-42EB-A30E-C63541717674}" srcId="{86925F24-20F7-419E-BED9-F436F0DC447B}" destId="{9182B88A-1ED7-47F7-ADCE-C696561B803E}" srcOrd="1" destOrd="0" parTransId="{F5779D6E-A188-4350-840D-F6B588F3BFE5}" sibTransId="{46B287DC-4F0A-4841-9153-A4A1C31013E3}"/>
    <dgm:cxn modelId="{51CBCAA5-AE5A-4936-8CE6-BB9D8132AD02}" type="presOf" srcId="{46B287DC-4F0A-4841-9153-A4A1C31013E3}" destId="{D77E853B-3BA0-4C37-852D-2AD225D78CDF}" srcOrd="0" destOrd="0" presId="urn:microsoft.com/office/officeart/2018/2/layout/IconCircleList"/>
    <dgm:cxn modelId="{4B70E7FB-8FC8-4476-9BDD-F1D974B6AA07}" type="presOf" srcId="{51A3FAD7-705F-463C-841F-C77C1A657CF1}" destId="{F77BDEB0-A20F-4887-8055-C229D64EBD6E}" srcOrd="0" destOrd="0" presId="urn:microsoft.com/office/officeart/2018/2/layout/IconCircleList"/>
    <dgm:cxn modelId="{85E712AD-00D9-4702-8EB7-6BB3485D4E30}" type="presParOf" srcId="{E862BCD6-629E-40CC-9F3B-B2477F4DEAE5}" destId="{0DA25242-5737-4B84-A912-5A9EF8BAE4E2}" srcOrd="0" destOrd="0" presId="urn:microsoft.com/office/officeart/2018/2/layout/IconCircleList"/>
    <dgm:cxn modelId="{8A262846-B3ED-44CD-90C2-3440EC066708}" type="presParOf" srcId="{0DA25242-5737-4B84-A912-5A9EF8BAE4E2}" destId="{FC2ED1EE-EBD1-4641-B804-E92380373AEE}" srcOrd="0" destOrd="0" presId="urn:microsoft.com/office/officeart/2018/2/layout/IconCircleList"/>
    <dgm:cxn modelId="{BE1DD459-6E23-4904-9AA5-5934FB4E039A}" type="presParOf" srcId="{FC2ED1EE-EBD1-4641-B804-E92380373AEE}" destId="{071D80B6-9E99-40DA-ABB3-9E0C8A9B94C4}" srcOrd="0" destOrd="0" presId="urn:microsoft.com/office/officeart/2018/2/layout/IconCircleList"/>
    <dgm:cxn modelId="{05BE1EEC-BCA7-42A0-ADE7-A60C42984890}" type="presParOf" srcId="{FC2ED1EE-EBD1-4641-B804-E92380373AEE}" destId="{52D60BEC-A857-473A-98D6-C06AC8529CC1}" srcOrd="1" destOrd="0" presId="urn:microsoft.com/office/officeart/2018/2/layout/IconCircleList"/>
    <dgm:cxn modelId="{B101815B-C711-40E3-915A-EA5CBEF9119D}" type="presParOf" srcId="{FC2ED1EE-EBD1-4641-B804-E92380373AEE}" destId="{AD245E06-7352-48C1-B4F1-2670DF65FAC2}" srcOrd="2" destOrd="0" presId="urn:microsoft.com/office/officeart/2018/2/layout/IconCircleList"/>
    <dgm:cxn modelId="{D8E34742-E64C-43ED-B541-4935B3653553}" type="presParOf" srcId="{FC2ED1EE-EBD1-4641-B804-E92380373AEE}" destId="{FF06BF95-59B5-4747-9FD0-8312B509BA32}" srcOrd="3" destOrd="0" presId="urn:microsoft.com/office/officeart/2018/2/layout/IconCircleList"/>
    <dgm:cxn modelId="{9EFE1A2D-D4A9-432F-9B5B-624273651F44}" type="presParOf" srcId="{0DA25242-5737-4B84-A912-5A9EF8BAE4E2}" destId="{89BE3CEA-C441-457B-B8A4-B7ECDC93F5FF}" srcOrd="1" destOrd="0" presId="urn:microsoft.com/office/officeart/2018/2/layout/IconCircleList"/>
    <dgm:cxn modelId="{EED0A229-C2E6-4B6A-AE4A-C02AEB40DD4A}" type="presParOf" srcId="{0DA25242-5737-4B84-A912-5A9EF8BAE4E2}" destId="{E00A6E0D-6D30-4CCA-8892-EF60E6551F57}" srcOrd="2" destOrd="0" presId="urn:microsoft.com/office/officeart/2018/2/layout/IconCircleList"/>
    <dgm:cxn modelId="{0E9DE310-4EDB-4ED2-9DA1-B19D123D1B4D}" type="presParOf" srcId="{E00A6E0D-6D30-4CCA-8892-EF60E6551F57}" destId="{02056154-9682-4B1E-8102-FF1642A909BA}" srcOrd="0" destOrd="0" presId="urn:microsoft.com/office/officeart/2018/2/layout/IconCircleList"/>
    <dgm:cxn modelId="{D17C29A1-9C08-43CA-BD1E-9A9D649E76FC}" type="presParOf" srcId="{E00A6E0D-6D30-4CCA-8892-EF60E6551F57}" destId="{27463C9B-D48A-4C0F-B554-A05D58A20C9E}" srcOrd="1" destOrd="0" presId="urn:microsoft.com/office/officeart/2018/2/layout/IconCircleList"/>
    <dgm:cxn modelId="{BC467A15-7734-4B2D-95BC-140807CAB701}" type="presParOf" srcId="{E00A6E0D-6D30-4CCA-8892-EF60E6551F57}" destId="{4FC0C64A-A79E-4627-BBB8-586370543DAE}" srcOrd="2" destOrd="0" presId="urn:microsoft.com/office/officeart/2018/2/layout/IconCircleList"/>
    <dgm:cxn modelId="{56FDBA1B-923F-441A-91CA-87AA0F57FDB1}" type="presParOf" srcId="{E00A6E0D-6D30-4CCA-8892-EF60E6551F57}" destId="{4658A381-22EF-43D2-966C-8B0E83925E70}" srcOrd="3" destOrd="0" presId="urn:microsoft.com/office/officeart/2018/2/layout/IconCircleList"/>
    <dgm:cxn modelId="{6452A39B-AF2F-4433-9A84-DE9DF4F9D9B5}" type="presParOf" srcId="{0DA25242-5737-4B84-A912-5A9EF8BAE4E2}" destId="{D77E853B-3BA0-4C37-852D-2AD225D78CDF}" srcOrd="3" destOrd="0" presId="urn:microsoft.com/office/officeart/2018/2/layout/IconCircleList"/>
    <dgm:cxn modelId="{6742C925-4CAD-4F74-99DB-C332859BA600}" type="presParOf" srcId="{0DA25242-5737-4B84-A912-5A9EF8BAE4E2}" destId="{FC399663-AD62-4544-B97E-77B944B99236}" srcOrd="4" destOrd="0" presId="urn:microsoft.com/office/officeart/2018/2/layout/IconCircleList"/>
    <dgm:cxn modelId="{10CBBBA0-96C2-4404-BFA6-2D4C52F6EFBF}" type="presParOf" srcId="{FC399663-AD62-4544-B97E-77B944B99236}" destId="{42B3AC0C-00B8-48AE-811B-C5AE15D41267}" srcOrd="0" destOrd="0" presId="urn:microsoft.com/office/officeart/2018/2/layout/IconCircleList"/>
    <dgm:cxn modelId="{376D044A-32F6-45E4-B7A5-3FAABB478F92}" type="presParOf" srcId="{FC399663-AD62-4544-B97E-77B944B99236}" destId="{08829D32-0753-4A71-A8BC-CDBC9EA4231F}" srcOrd="1" destOrd="0" presId="urn:microsoft.com/office/officeart/2018/2/layout/IconCircleList"/>
    <dgm:cxn modelId="{90107794-8706-4EA8-85F9-9A04728A1CEA}" type="presParOf" srcId="{FC399663-AD62-4544-B97E-77B944B99236}" destId="{1B3A5BF4-4385-4F64-A4EE-2D6930BBF061}" srcOrd="2" destOrd="0" presId="urn:microsoft.com/office/officeart/2018/2/layout/IconCircleList"/>
    <dgm:cxn modelId="{8F02D173-5934-407D-95F4-0942E1EA2180}" type="presParOf" srcId="{FC399663-AD62-4544-B97E-77B944B99236}" destId="{B481B90F-BAFA-4F59-A3FC-574037405C72}" srcOrd="3" destOrd="0" presId="urn:microsoft.com/office/officeart/2018/2/layout/IconCircleList"/>
    <dgm:cxn modelId="{A59A0520-986E-471C-BF26-F83D62D638D0}" type="presParOf" srcId="{0DA25242-5737-4B84-A912-5A9EF8BAE4E2}" destId="{58AFA89D-0E09-471F-8150-E55E5F4EC218}" srcOrd="5" destOrd="0" presId="urn:microsoft.com/office/officeart/2018/2/layout/IconCircleList"/>
    <dgm:cxn modelId="{0A73B22E-78F9-4002-87AD-5A4E33616DE7}" type="presParOf" srcId="{0DA25242-5737-4B84-A912-5A9EF8BAE4E2}" destId="{374CB63A-7F22-4997-BB87-483974CB9845}" srcOrd="6" destOrd="0" presId="urn:microsoft.com/office/officeart/2018/2/layout/IconCircleList"/>
    <dgm:cxn modelId="{7C51BAE8-28BB-44DA-A5D3-878891F03698}" type="presParOf" srcId="{374CB63A-7F22-4997-BB87-483974CB9845}" destId="{28129137-6B91-4BCC-B40C-38C16F510353}" srcOrd="0" destOrd="0" presId="urn:microsoft.com/office/officeart/2018/2/layout/IconCircleList"/>
    <dgm:cxn modelId="{1F48CAFF-F873-455A-B949-788996F2EC12}" type="presParOf" srcId="{374CB63A-7F22-4997-BB87-483974CB9845}" destId="{FBB75298-86E2-444C-BCAA-D875C86D9DB6}" srcOrd="1" destOrd="0" presId="urn:microsoft.com/office/officeart/2018/2/layout/IconCircleList"/>
    <dgm:cxn modelId="{39149D5E-F481-47E5-B354-F9E095F131B9}" type="presParOf" srcId="{374CB63A-7F22-4997-BB87-483974CB9845}" destId="{6E353AFF-2CC3-4DFB-8A7E-671B558320AF}" srcOrd="2" destOrd="0" presId="urn:microsoft.com/office/officeart/2018/2/layout/IconCircleList"/>
    <dgm:cxn modelId="{91BC35FB-5B89-452B-85AE-96A795863F35}" type="presParOf" srcId="{374CB63A-7F22-4997-BB87-483974CB9845}" destId="{2E43BD96-B0B9-486B-91A1-8204452AE2F5}" srcOrd="3" destOrd="0" presId="urn:microsoft.com/office/officeart/2018/2/layout/IconCircleList"/>
    <dgm:cxn modelId="{297D6AB1-8004-464B-B862-B8F10341741F}" type="presParOf" srcId="{0DA25242-5737-4B84-A912-5A9EF8BAE4E2}" destId="{78F4BEE6-9CC4-47EB-B28F-480DAB3F1678}" srcOrd="7" destOrd="0" presId="urn:microsoft.com/office/officeart/2018/2/layout/IconCircleList"/>
    <dgm:cxn modelId="{EB200774-B235-49B2-AC71-77071690C67B}" type="presParOf" srcId="{0DA25242-5737-4B84-A912-5A9EF8BAE4E2}" destId="{80BC2890-DC0D-4593-AAB8-E3321CF55ED0}" srcOrd="8" destOrd="0" presId="urn:microsoft.com/office/officeart/2018/2/layout/IconCircleList"/>
    <dgm:cxn modelId="{13A899A0-4A78-411D-B041-A2934999BEB7}" type="presParOf" srcId="{80BC2890-DC0D-4593-AAB8-E3321CF55ED0}" destId="{D88AF3CA-676F-4EA2-BBE9-9122D515571B}" srcOrd="0" destOrd="0" presId="urn:microsoft.com/office/officeart/2018/2/layout/IconCircleList"/>
    <dgm:cxn modelId="{80BF7525-972A-4526-BD94-6A5419080E76}" type="presParOf" srcId="{80BC2890-DC0D-4593-AAB8-E3321CF55ED0}" destId="{8E95E3AA-EB2C-42BA-B5A4-951FABE9B6E0}" srcOrd="1" destOrd="0" presId="urn:microsoft.com/office/officeart/2018/2/layout/IconCircleList"/>
    <dgm:cxn modelId="{E53EB81F-7916-43C6-A19F-9FCF973A3C0C}" type="presParOf" srcId="{80BC2890-DC0D-4593-AAB8-E3321CF55ED0}" destId="{47038442-5C1E-4923-BA45-2ADE560FBAFD}" srcOrd="2" destOrd="0" presId="urn:microsoft.com/office/officeart/2018/2/layout/IconCircleList"/>
    <dgm:cxn modelId="{08253BF3-24EA-4777-B810-F26A725FA3A6}" type="presParOf" srcId="{80BC2890-DC0D-4593-AAB8-E3321CF55ED0}" destId="{F77BDEB0-A20F-4887-8055-C229D64EBD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419BC9-9525-4B88-B319-D65C398029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F8B8C0A-E3BF-45A6-BC32-7ACB0AF758AB}">
      <dgm:prSet/>
      <dgm:spPr/>
      <dgm:t>
        <a:bodyPr/>
        <a:lstStyle/>
        <a:p>
          <a:pPr>
            <a:defRPr cap="all"/>
          </a:pPr>
          <a:r>
            <a:rPr lang="en-US"/>
            <a:t>1. Gmail Trigger ? Resume received</a:t>
          </a:r>
        </a:p>
      </dgm:t>
    </dgm:pt>
    <dgm:pt modelId="{1A0DE52F-FDE9-4D00-A5B9-C28071F703B1}" type="parTrans" cxnId="{A32CED60-D7D5-4AFE-9667-D1490F3F7A67}">
      <dgm:prSet/>
      <dgm:spPr/>
      <dgm:t>
        <a:bodyPr/>
        <a:lstStyle/>
        <a:p>
          <a:endParaRPr lang="en-US"/>
        </a:p>
      </dgm:t>
    </dgm:pt>
    <dgm:pt modelId="{71CF7BC7-2D3D-4336-A159-44F5D3F21B59}" type="sibTrans" cxnId="{A32CED60-D7D5-4AFE-9667-D1490F3F7A67}">
      <dgm:prSet/>
      <dgm:spPr/>
      <dgm:t>
        <a:bodyPr/>
        <a:lstStyle/>
        <a:p>
          <a:endParaRPr lang="en-US"/>
        </a:p>
      </dgm:t>
    </dgm:pt>
    <dgm:pt modelId="{A39FEC6B-BC5C-42AB-AF2F-22333074178A}">
      <dgm:prSet/>
      <dgm:spPr/>
      <dgm:t>
        <a:bodyPr/>
        <a:lstStyle/>
        <a:p>
          <a:pPr>
            <a:defRPr cap="all"/>
          </a:pPr>
          <a:r>
            <a:rPr lang="en-US"/>
            <a:t>2. File Handling ? Convert / Extract text</a:t>
          </a:r>
        </a:p>
      </dgm:t>
    </dgm:pt>
    <dgm:pt modelId="{45945CB9-BCBC-4E89-832D-85AFFB883CCD}" type="parTrans" cxnId="{FC2C7431-A2B3-438F-88C0-F9D768223971}">
      <dgm:prSet/>
      <dgm:spPr/>
      <dgm:t>
        <a:bodyPr/>
        <a:lstStyle/>
        <a:p>
          <a:endParaRPr lang="en-US"/>
        </a:p>
      </dgm:t>
    </dgm:pt>
    <dgm:pt modelId="{3D739BE8-FEAC-4F18-984A-3B30C6F09D2F}" type="sibTrans" cxnId="{FC2C7431-A2B3-438F-88C0-F9D768223971}">
      <dgm:prSet/>
      <dgm:spPr/>
      <dgm:t>
        <a:bodyPr/>
        <a:lstStyle/>
        <a:p>
          <a:endParaRPr lang="en-US"/>
        </a:p>
      </dgm:t>
    </dgm:pt>
    <dgm:pt modelId="{5666C6EB-305E-4CF1-9785-24B87875DC25}">
      <dgm:prSet/>
      <dgm:spPr/>
      <dgm:t>
        <a:bodyPr/>
        <a:lstStyle/>
        <a:p>
          <a:pPr>
            <a:defRPr cap="all"/>
          </a:pPr>
          <a:r>
            <a:rPr lang="en-US"/>
            <a:t>3. Job Description pulled from Drive</a:t>
          </a:r>
        </a:p>
      </dgm:t>
    </dgm:pt>
    <dgm:pt modelId="{6D5DE6CC-D8AE-4B2B-80D8-5861FCA759CE}" type="parTrans" cxnId="{3C154940-DF2F-47D2-8939-58DD4C54197E}">
      <dgm:prSet/>
      <dgm:spPr/>
      <dgm:t>
        <a:bodyPr/>
        <a:lstStyle/>
        <a:p>
          <a:endParaRPr lang="en-US"/>
        </a:p>
      </dgm:t>
    </dgm:pt>
    <dgm:pt modelId="{EAC961B2-7591-4C64-8E55-E85C90795046}" type="sibTrans" cxnId="{3C154940-DF2F-47D2-8939-58DD4C54197E}">
      <dgm:prSet/>
      <dgm:spPr/>
      <dgm:t>
        <a:bodyPr/>
        <a:lstStyle/>
        <a:p>
          <a:endParaRPr lang="en-US"/>
        </a:p>
      </dgm:t>
    </dgm:pt>
    <dgm:pt modelId="{F9A96B35-9FBC-43AE-992D-6ED981874408}">
      <dgm:prSet/>
      <dgm:spPr/>
      <dgm:t>
        <a:bodyPr/>
        <a:lstStyle/>
        <a:p>
          <a:pPr>
            <a:defRPr cap="all"/>
          </a:pPr>
          <a:r>
            <a:rPr lang="en-US"/>
            <a:t>4. Recruiter Agent ? AI Analysis (0–10 fit score)</a:t>
          </a:r>
        </a:p>
      </dgm:t>
    </dgm:pt>
    <dgm:pt modelId="{0FC52856-E505-4025-9622-FCDAB3A70531}" type="parTrans" cxnId="{722C022C-19CA-44FF-BA47-F2747C2F9132}">
      <dgm:prSet/>
      <dgm:spPr/>
      <dgm:t>
        <a:bodyPr/>
        <a:lstStyle/>
        <a:p>
          <a:endParaRPr lang="en-US"/>
        </a:p>
      </dgm:t>
    </dgm:pt>
    <dgm:pt modelId="{A1EF083A-F67C-4864-8A62-33633FB2C00B}" type="sibTrans" cxnId="{722C022C-19CA-44FF-BA47-F2747C2F9132}">
      <dgm:prSet/>
      <dgm:spPr/>
      <dgm:t>
        <a:bodyPr/>
        <a:lstStyle/>
        <a:p>
          <a:endParaRPr lang="en-US"/>
        </a:p>
      </dgm:t>
    </dgm:pt>
    <dgm:pt modelId="{95221369-3A8C-43A1-A42B-CB24E848DA39}">
      <dgm:prSet/>
      <dgm:spPr/>
      <dgm:t>
        <a:bodyPr/>
        <a:lstStyle/>
        <a:p>
          <a:pPr>
            <a:defRPr cap="all"/>
          </a:pPr>
          <a:r>
            <a:rPr lang="en-US"/>
            <a:t>5. Information Extractor ? Candidate details</a:t>
          </a:r>
        </a:p>
      </dgm:t>
    </dgm:pt>
    <dgm:pt modelId="{E880C1F6-FB05-4C96-B1CF-28A0750EA2D8}" type="parTrans" cxnId="{C1609200-494A-4120-AD96-CCDA1AA82BC1}">
      <dgm:prSet/>
      <dgm:spPr/>
      <dgm:t>
        <a:bodyPr/>
        <a:lstStyle/>
        <a:p>
          <a:endParaRPr lang="en-US"/>
        </a:p>
      </dgm:t>
    </dgm:pt>
    <dgm:pt modelId="{96E9AF98-92EC-49D0-919A-15712F5AF7D6}" type="sibTrans" cxnId="{C1609200-494A-4120-AD96-CCDA1AA82BC1}">
      <dgm:prSet/>
      <dgm:spPr/>
      <dgm:t>
        <a:bodyPr/>
        <a:lstStyle/>
        <a:p>
          <a:endParaRPr lang="en-US"/>
        </a:p>
      </dgm:t>
    </dgm:pt>
    <dgm:pt modelId="{0E0C1D43-AE8F-4CBD-AB85-F6C7C535558F}">
      <dgm:prSet/>
      <dgm:spPr/>
      <dgm:t>
        <a:bodyPr/>
        <a:lstStyle/>
        <a:p>
          <a:pPr>
            <a:defRPr cap="all"/>
          </a:pPr>
          <a:r>
            <a:rPr lang="en-US"/>
            <a:t>6. Append results ? Google Sheets</a:t>
          </a:r>
        </a:p>
      </dgm:t>
    </dgm:pt>
    <dgm:pt modelId="{723CE688-8AF3-437D-874C-422998385D0C}" type="parTrans" cxnId="{8B4348DF-6952-4FD7-BEB0-A1F7A2D0DA29}">
      <dgm:prSet/>
      <dgm:spPr/>
      <dgm:t>
        <a:bodyPr/>
        <a:lstStyle/>
        <a:p>
          <a:endParaRPr lang="en-US"/>
        </a:p>
      </dgm:t>
    </dgm:pt>
    <dgm:pt modelId="{94786D34-56CF-479A-B294-E8B48BD272FD}" type="sibTrans" cxnId="{8B4348DF-6952-4FD7-BEB0-A1F7A2D0DA29}">
      <dgm:prSet/>
      <dgm:spPr/>
      <dgm:t>
        <a:bodyPr/>
        <a:lstStyle/>
        <a:p>
          <a:endParaRPr lang="en-US"/>
        </a:p>
      </dgm:t>
    </dgm:pt>
    <dgm:pt modelId="{D2752B24-8C9B-456D-A148-C002B381D9F4}" type="pres">
      <dgm:prSet presAssocID="{97419BC9-9525-4B88-B319-D65C3980298E}" presName="root" presStyleCnt="0">
        <dgm:presLayoutVars>
          <dgm:dir/>
          <dgm:resizeHandles val="exact"/>
        </dgm:presLayoutVars>
      </dgm:prSet>
      <dgm:spPr/>
    </dgm:pt>
    <dgm:pt modelId="{03F9509F-E52A-4BE7-9230-CD3DCDEDD594}" type="pres">
      <dgm:prSet presAssocID="{5F8B8C0A-E3BF-45A6-BC32-7ACB0AF758AB}" presName="compNode" presStyleCnt="0"/>
      <dgm:spPr/>
    </dgm:pt>
    <dgm:pt modelId="{CC71A5A6-64D7-463B-91AE-1AD5AC8F21A0}" type="pres">
      <dgm:prSet presAssocID="{5F8B8C0A-E3BF-45A6-BC32-7ACB0AF758AB}" presName="iconBgRect" presStyleLbl="bgShp" presStyleIdx="0" presStyleCnt="6"/>
      <dgm:spPr/>
    </dgm:pt>
    <dgm:pt modelId="{47045A78-BD66-4E83-AD68-9479D139B9F0}" type="pres">
      <dgm:prSet presAssocID="{5F8B8C0A-E3BF-45A6-BC32-7ACB0AF758A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973511FD-3D02-4F87-9EE5-7CF95888A3C3}" type="pres">
      <dgm:prSet presAssocID="{5F8B8C0A-E3BF-45A6-BC32-7ACB0AF758AB}" presName="spaceRect" presStyleCnt="0"/>
      <dgm:spPr/>
    </dgm:pt>
    <dgm:pt modelId="{C998E96E-727C-4E91-A0FA-6DB4EB8D2DF2}" type="pres">
      <dgm:prSet presAssocID="{5F8B8C0A-E3BF-45A6-BC32-7ACB0AF758AB}" presName="textRect" presStyleLbl="revTx" presStyleIdx="0" presStyleCnt="6">
        <dgm:presLayoutVars>
          <dgm:chMax val="1"/>
          <dgm:chPref val="1"/>
        </dgm:presLayoutVars>
      </dgm:prSet>
      <dgm:spPr/>
    </dgm:pt>
    <dgm:pt modelId="{933B1EE9-57F3-4D68-8127-7CB9C5BD6854}" type="pres">
      <dgm:prSet presAssocID="{71CF7BC7-2D3D-4336-A159-44F5D3F21B59}" presName="sibTrans" presStyleCnt="0"/>
      <dgm:spPr/>
    </dgm:pt>
    <dgm:pt modelId="{D362DE1D-7099-4538-A176-BFC58129907D}" type="pres">
      <dgm:prSet presAssocID="{A39FEC6B-BC5C-42AB-AF2F-22333074178A}" presName="compNode" presStyleCnt="0"/>
      <dgm:spPr/>
    </dgm:pt>
    <dgm:pt modelId="{CA0632D9-9E47-48B5-B470-31ACE117024A}" type="pres">
      <dgm:prSet presAssocID="{A39FEC6B-BC5C-42AB-AF2F-22333074178A}" presName="iconBgRect" presStyleLbl="bgShp" presStyleIdx="1" presStyleCnt="6"/>
      <dgm:spPr/>
    </dgm:pt>
    <dgm:pt modelId="{ABA216CE-1E46-48C3-A757-7F620FF7CC12}" type="pres">
      <dgm:prSet presAssocID="{A39FEC6B-BC5C-42AB-AF2F-22333074178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66B5A808-ED7A-4C02-8BE5-6FF3E1048EB5}" type="pres">
      <dgm:prSet presAssocID="{A39FEC6B-BC5C-42AB-AF2F-22333074178A}" presName="spaceRect" presStyleCnt="0"/>
      <dgm:spPr/>
    </dgm:pt>
    <dgm:pt modelId="{FE919EE4-45A2-4856-9759-55B6E2C3A0F6}" type="pres">
      <dgm:prSet presAssocID="{A39FEC6B-BC5C-42AB-AF2F-22333074178A}" presName="textRect" presStyleLbl="revTx" presStyleIdx="1" presStyleCnt="6">
        <dgm:presLayoutVars>
          <dgm:chMax val="1"/>
          <dgm:chPref val="1"/>
        </dgm:presLayoutVars>
      </dgm:prSet>
      <dgm:spPr/>
    </dgm:pt>
    <dgm:pt modelId="{2A45C2F4-9F85-4202-98EF-1972D8C0E158}" type="pres">
      <dgm:prSet presAssocID="{3D739BE8-FEAC-4F18-984A-3B30C6F09D2F}" presName="sibTrans" presStyleCnt="0"/>
      <dgm:spPr/>
    </dgm:pt>
    <dgm:pt modelId="{9AE31503-0059-4C97-81AC-18A5DFF39B91}" type="pres">
      <dgm:prSet presAssocID="{5666C6EB-305E-4CF1-9785-24B87875DC25}" presName="compNode" presStyleCnt="0"/>
      <dgm:spPr/>
    </dgm:pt>
    <dgm:pt modelId="{D616E3AD-95B0-4C65-89E9-1399CB0DE7B5}" type="pres">
      <dgm:prSet presAssocID="{5666C6EB-305E-4CF1-9785-24B87875DC25}" presName="iconBgRect" presStyleLbl="bgShp" presStyleIdx="2" presStyleCnt="6"/>
      <dgm:spPr/>
    </dgm:pt>
    <dgm:pt modelId="{E09408C0-CBB2-4DA5-9453-41AD756A5C99}" type="pres">
      <dgm:prSet presAssocID="{5666C6EB-305E-4CF1-9785-24B87875DC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07568AB-DFCC-4E5D-AAD1-7AE0AF9BFE46}" type="pres">
      <dgm:prSet presAssocID="{5666C6EB-305E-4CF1-9785-24B87875DC25}" presName="spaceRect" presStyleCnt="0"/>
      <dgm:spPr/>
    </dgm:pt>
    <dgm:pt modelId="{DA78B989-9ADA-474F-9B36-5CB72BB323ED}" type="pres">
      <dgm:prSet presAssocID="{5666C6EB-305E-4CF1-9785-24B87875DC25}" presName="textRect" presStyleLbl="revTx" presStyleIdx="2" presStyleCnt="6">
        <dgm:presLayoutVars>
          <dgm:chMax val="1"/>
          <dgm:chPref val="1"/>
        </dgm:presLayoutVars>
      </dgm:prSet>
      <dgm:spPr/>
    </dgm:pt>
    <dgm:pt modelId="{08E47241-CF8E-4CC8-8F4B-76C35FECA7C1}" type="pres">
      <dgm:prSet presAssocID="{EAC961B2-7591-4C64-8E55-E85C90795046}" presName="sibTrans" presStyleCnt="0"/>
      <dgm:spPr/>
    </dgm:pt>
    <dgm:pt modelId="{22863956-5916-4024-8BAD-47B76B4B317E}" type="pres">
      <dgm:prSet presAssocID="{F9A96B35-9FBC-43AE-992D-6ED981874408}" presName="compNode" presStyleCnt="0"/>
      <dgm:spPr/>
    </dgm:pt>
    <dgm:pt modelId="{20068AC0-E107-4D83-88E6-0C70D6B86020}" type="pres">
      <dgm:prSet presAssocID="{F9A96B35-9FBC-43AE-992D-6ED981874408}" presName="iconBgRect" presStyleLbl="bgShp" presStyleIdx="3" presStyleCnt="6"/>
      <dgm:spPr/>
    </dgm:pt>
    <dgm:pt modelId="{07410D41-E125-46E6-9844-BC0EC76D30F3}" type="pres">
      <dgm:prSet presAssocID="{F9A96B35-9FBC-43AE-992D-6ED98187440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A337B94-FB68-447B-B17C-FD5AACEBE6B6}" type="pres">
      <dgm:prSet presAssocID="{F9A96B35-9FBC-43AE-992D-6ED981874408}" presName="spaceRect" presStyleCnt="0"/>
      <dgm:spPr/>
    </dgm:pt>
    <dgm:pt modelId="{1AAECAD0-2C6D-4A73-A709-CE676B93DBF8}" type="pres">
      <dgm:prSet presAssocID="{F9A96B35-9FBC-43AE-992D-6ED981874408}" presName="textRect" presStyleLbl="revTx" presStyleIdx="3" presStyleCnt="6">
        <dgm:presLayoutVars>
          <dgm:chMax val="1"/>
          <dgm:chPref val="1"/>
        </dgm:presLayoutVars>
      </dgm:prSet>
      <dgm:spPr/>
    </dgm:pt>
    <dgm:pt modelId="{9C602CA4-1B05-427E-B58A-4C4AF9F98302}" type="pres">
      <dgm:prSet presAssocID="{A1EF083A-F67C-4864-8A62-33633FB2C00B}" presName="sibTrans" presStyleCnt="0"/>
      <dgm:spPr/>
    </dgm:pt>
    <dgm:pt modelId="{EC822A56-7698-4742-8612-67E43C90E76A}" type="pres">
      <dgm:prSet presAssocID="{95221369-3A8C-43A1-A42B-CB24E848DA39}" presName="compNode" presStyleCnt="0"/>
      <dgm:spPr/>
    </dgm:pt>
    <dgm:pt modelId="{08B7F369-BC82-42FE-BB66-479FCCAE84BA}" type="pres">
      <dgm:prSet presAssocID="{95221369-3A8C-43A1-A42B-CB24E848DA39}" presName="iconBgRect" presStyleLbl="bgShp" presStyleIdx="4" presStyleCnt="6"/>
      <dgm:spPr/>
    </dgm:pt>
    <dgm:pt modelId="{82B8EC60-8A24-4B6A-95D3-A8B5E65D54EC}" type="pres">
      <dgm:prSet presAssocID="{95221369-3A8C-43A1-A42B-CB24E848DA3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1C41CD04-AEF7-4C68-A0C5-507463C2324D}" type="pres">
      <dgm:prSet presAssocID="{95221369-3A8C-43A1-A42B-CB24E848DA39}" presName="spaceRect" presStyleCnt="0"/>
      <dgm:spPr/>
    </dgm:pt>
    <dgm:pt modelId="{2FD3D7E3-DC08-4187-BC28-57DB4F687E82}" type="pres">
      <dgm:prSet presAssocID="{95221369-3A8C-43A1-A42B-CB24E848DA39}" presName="textRect" presStyleLbl="revTx" presStyleIdx="4" presStyleCnt="6">
        <dgm:presLayoutVars>
          <dgm:chMax val="1"/>
          <dgm:chPref val="1"/>
        </dgm:presLayoutVars>
      </dgm:prSet>
      <dgm:spPr/>
    </dgm:pt>
    <dgm:pt modelId="{3DCECB55-36A2-45A0-A9A1-07F1826A45C1}" type="pres">
      <dgm:prSet presAssocID="{96E9AF98-92EC-49D0-919A-15712F5AF7D6}" presName="sibTrans" presStyleCnt="0"/>
      <dgm:spPr/>
    </dgm:pt>
    <dgm:pt modelId="{9D102115-6610-4E38-810C-532E7359805E}" type="pres">
      <dgm:prSet presAssocID="{0E0C1D43-AE8F-4CBD-AB85-F6C7C535558F}" presName="compNode" presStyleCnt="0"/>
      <dgm:spPr/>
    </dgm:pt>
    <dgm:pt modelId="{0D48F6D8-8FB8-4160-9FAF-4C3353E792AA}" type="pres">
      <dgm:prSet presAssocID="{0E0C1D43-AE8F-4CBD-AB85-F6C7C535558F}" presName="iconBgRect" presStyleLbl="bgShp" presStyleIdx="5" presStyleCnt="6"/>
      <dgm:spPr/>
    </dgm:pt>
    <dgm:pt modelId="{5ECF2B90-174E-4683-8230-F117C853F361}" type="pres">
      <dgm:prSet presAssocID="{0E0C1D43-AE8F-4CBD-AB85-F6C7C535558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8505A414-1FFA-46D3-A309-47EF4E85D5DE}" type="pres">
      <dgm:prSet presAssocID="{0E0C1D43-AE8F-4CBD-AB85-F6C7C535558F}" presName="spaceRect" presStyleCnt="0"/>
      <dgm:spPr/>
    </dgm:pt>
    <dgm:pt modelId="{8752B728-61CB-462A-9F0B-953EAB1C3057}" type="pres">
      <dgm:prSet presAssocID="{0E0C1D43-AE8F-4CBD-AB85-F6C7C535558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1609200-494A-4120-AD96-CCDA1AA82BC1}" srcId="{97419BC9-9525-4B88-B319-D65C3980298E}" destId="{95221369-3A8C-43A1-A42B-CB24E848DA39}" srcOrd="4" destOrd="0" parTransId="{E880C1F6-FB05-4C96-B1CF-28A0750EA2D8}" sibTransId="{96E9AF98-92EC-49D0-919A-15712F5AF7D6}"/>
    <dgm:cxn modelId="{722C022C-19CA-44FF-BA47-F2747C2F9132}" srcId="{97419BC9-9525-4B88-B319-D65C3980298E}" destId="{F9A96B35-9FBC-43AE-992D-6ED981874408}" srcOrd="3" destOrd="0" parTransId="{0FC52856-E505-4025-9622-FCDAB3A70531}" sibTransId="{A1EF083A-F67C-4864-8A62-33633FB2C00B}"/>
    <dgm:cxn modelId="{FC2C7431-A2B3-438F-88C0-F9D768223971}" srcId="{97419BC9-9525-4B88-B319-D65C3980298E}" destId="{A39FEC6B-BC5C-42AB-AF2F-22333074178A}" srcOrd="1" destOrd="0" parTransId="{45945CB9-BCBC-4E89-832D-85AFFB883CCD}" sibTransId="{3D739BE8-FEAC-4F18-984A-3B30C6F09D2F}"/>
    <dgm:cxn modelId="{E21A3434-177A-4CAC-AED4-BFDC8034E2DB}" type="presOf" srcId="{5F8B8C0A-E3BF-45A6-BC32-7ACB0AF758AB}" destId="{C998E96E-727C-4E91-A0FA-6DB4EB8D2DF2}" srcOrd="0" destOrd="0" presId="urn:microsoft.com/office/officeart/2018/5/layout/IconCircleLabelList"/>
    <dgm:cxn modelId="{FE80A23B-6DD0-447D-ADED-93B613BEA342}" type="presOf" srcId="{97419BC9-9525-4B88-B319-D65C3980298E}" destId="{D2752B24-8C9B-456D-A148-C002B381D9F4}" srcOrd="0" destOrd="0" presId="urn:microsoft.com/office/officeart/2018/5/layout/IconCircleLabelList"/>
    <dgm:cxn modelId="{3C154940-DF2F-47D2-8939-58DD4C54197E}" srcId="{97419BC9-9525-4B88-B319-D65C3980298E}" destId="{5666C6EB-305E-4CF1-9785-24B87875DC25}" srcOrd="2" destOrd="0" parTransId="{6D5DE6CC-D8AE-4B2B-80D8-5861FCA759CE}" sibTransId="{EAC961B2-7591-4C64-8E55-E85C90795046}"/>
    <dgm:cxn modelId="{B7579940-6710-40B6-86DE-0959611FC6DD}" type="presOf" srcId="{5666C6EB-305E-4CF1-9785-24B87875DC25}" destId="{DA78B989-9ADA-474F-9B36-5CB72BB323ED}" srcOrd="0" destOrd="0" presId="urn:microsoft.com/office/officeart/2018/5/layout/IconCircleLabelList"/>
    <dgm:cxn modelId="{A32CED60-D7D5-4AFE-9667-D1490F3F7A67}" srcId="{97419BC9-9525-4B88-B319-D65C3980298E}" destId="{5F8B8C0A-E3BF-45A6-BC32-7ACB0AF758AB}" srcOrd="0" destOrd="0" parTransId="{1A0DE52F-FDE9-4D00-A5B9-C28071F703B1}" sibTransId="{71CF7BC7-2D3D-4336-A159-44F5D3F21B59}"/>
    <dgm:cxn modelId="{F8316F4F-7149-466F-8105-832EA7897D7E}" type="presOf" srcId="{0E0C1D43-AE8F-4CBD-AB85-F6C7C535558F}" destId="{8752B728-61CB-462A-9F0B-953EAB1C3057}" srcOrd="0" destOrd="0" presId="urn:microsoft.com/office/officeart/2018/5/layout/IconCircleLabelList"/>
    <dgm:cxn modelId="{970BC780-7321-4FE1-897B-62528D080312}" type="presOf" srcId="{F9A96B35-9FBC-43AE-992D-6ED981874408}" destId="{1AAECAD0-2C6D-4A73-A709-CE676B93DBF8}" srcOrd="0" destOrd="0" presId="urn:microsoft.com/office/officeart/2018/5/layout/IconCircleLabelList"/>
    <dgm:cxn modelId="{C433DEA2-B8DE-49A4-A653-41F98FCE455C}" type="presOf" srcId="{95221369-3A8C-43A1-A42B-CB24E848DA39}" destId="{2FD3D7E3-DC08-4187-BC28-57DB4F687E82}" srcOrd="0" destOrd="0" presId="urn:microsoft.com/office/officeart/2018/5/layout/IconCircleLabelList"/>
    <dgm:cxn modelId="{8B4348DF-6952-4FD7-BEB0-A1F7A2D0DA29}" srcId="{97419BC9-9525-4B88-B319-D65C3980298E}" destId="{0E0C1D43-AE8F-4CBD-AB85-F6C7C535558F}" srcOrd="5" destOrd="0" parTransId="{723CE688-8AF3-437D-874C-422998385D0C}" sibTransId="{94786D34-56CF-479A-B294-E8B48BD272FD}"/>
    <dgm:cxn modelId="{472B3BFA-14DD-4A2A-8B9F-5CCB2B74F750}" type="presOf" srcId="{A39FEC6B-BC5C-42AB-AF2F-22333074178A}" destId="{FE919EE4-45A2-4856-9759-55B6E2C3A0F6}" srcOrd="0" destOrd="0" presId="urn:microsoft.com/office/officeart/2018/5/layout/IconCircleLabelList"/>
    <dgm:cxn modelId="{A1C14563-FE1A-4493-9005-CAC0F0B4222F}" type="presParOf" srcId="{D2752B24-8C9B-456D-A148-C002B381D9F4}" destId="{03F9509F-E52A-4BE7-9230-CD3DCDEDD594}" srcOrd="0" destOrd="0" presId="urn:microsoft.com/office/officeart/2018/5/layout/IconCircleLabelList"/>
    <dgm:cxn modelId="{84399063-ACBA-4319-87D7-2E70731F7917}" type="presParOf" srcId="{03F9509F-E52A-4BE7-9230-CD3DCDEDD594}" destId="{CC71A5A6-64D7-463B-91AE-1AD5AC8F21A0}" srcOrd="0" destOrd="0" presId="urn:microsoft.com/office/officeart/2018/5/layout/IconCircleLabelList"/>
    <dgm:cxn modelId="{53214CFF-AA97-4729-92C7-752214AC7CBD}" type="presParOf" srcId="{03F9509F-E52A-4BE7-9230-CD3DCDEDD594}" destId="{47045A78-BD66-4E83-AD68-9479D139B9F0}" srcOrd="1" destOrd="0" presId="urn:microsoft.com/office/officeart/2018/5/layout/IconCircleLabelList"/>
    <dgm:cxn modelId="{A9D3E90A-D6FE-4C84-82FA-CEAF0B573A8C}" type="presParOf" srcId="{03F9509F-E52A-4BE7-9230-CD3DCDEDD594}" destId="{973511FD-3D02-4F87-9EE5-7CF95888A3C3}" srcOrd="2" destOrd="0" presId="urn:microsoft.com/office/officeart/2018/5/layout/IconCircleLabelList"/>
    <dgm:cxn modelId="{6B7279B7-F6DA-487F-AA0A-666A44CD6756}" type="presParOf" srcId="{03F9509F-E52A-4BE7-9230-CD3DCDEDD594}" destId="{C998E96E-727C-4E91-A0FA-6DB4EB8D2DF2}" srcOrd="3" destOrd="0" presId="urn:microsoft.com/office/officeart/2018/5/layout/IconCircleLabelList"/>
    <dgm:cxn modelId="{72A105EA-7336-4EFD-BE51-D7219D42905F}" type="presParOf" srcId="{D2752B24-8C9B-456D-A148-C002B381D9F4}" destId="{933B1EE9-57F3-4D68-8127-7CB9C5BD6854}" srcOrd="1" destOrd="0" presId="urn:microsoft.com/office/officeart/2018/5/layout/IconCircleLabelList"/>
    <dgm:cxn modelId="{DD3D8931-9235-40C6-9732-45DFA3CE4B7E}" type="presParOf" srcId="{D2752B24-8C9B-456D-A148-C002B381D9F4}" destId="{D362DE1D-7099-4538-A176-BFC58129907D}" srcOrd="2" destOrd="0" presId="urn:microsoft.com/office/officeart/2018/5/layout/IconCircleLabelList"/>
    <dgm:cxn modelId="{A7D99A24-4083-448E-912A-28D59581A690}" type="presParOf" srcId="{D362DE1D-7099-4538-A176-BFC58129907D}" destId="{CA0632D9-9E47-48B5-B470-31ACE117024A}" srcOrd="0" destOrd="0" presId="urn:microsoft.com/office/officeart/2018/5/layout/IconCircleLabelList"/>
    <dgm:cxn modelId="{AD71F7F6-9EF5-42A6-ACA8-26174EA125C3}" type="presParOf" srcId="{D362DE1D-7099-4538-A176-BFC58129907D}" destId="{ABA216CE-1E46-48C3-A757-7F620FF7CC12}" srcOrd="1" destOrd="0" presId="urn:microsoft.com/office/officeart/2018/5/layout/IconCircleLabelList"/>
    <dgm:cxn modelId="{DB3563BB-5CCC-4597-90E4-DDCF05475A48}" type="presParOf" srcId="{D362DE1D-7099-4538-A176-BFC58129907D}" destId="{66B5A808-ED7A-4C02-8BE5-6FF3E1048EB5}" srcOrd="2" destOrd="0" presId="urn:microsoft.com/office/officeart/2018/5/layout/IconCircleLabelList"/>
    <dgm:cxn modelId="{FF6DB85F-E7A7-433E-8BD9-1F2AE0BF5C6D}" type="presParOf" srcId="{D362DE1D-7099-4538-A176-BFC58129907D}" destId="{FE919EE4-45A2-4856-9759-55B6E2C3A0F6}" srcOrd="3" destOrd="0" presId="urn:microsoft.com/office/officeart/2018/5/layout/IconCircleLabelList"/>
    <dgm:cxn modelId="{F7CD2427-6A2B-40F6-8631-932C11CA111A}" type="presParOf" srcId="{D2752B24-8C9B-456D-A148-C002B381D9F4}" destId="{2A45C2F4-9F85-4202-98EF-1972D8C0E158}" srcOrd="3" destOrd="0" presId="urn:microsoft.com/office/officeart/2018/5/layout/IconCircleLabelList"/>
    <dgm:cxn modelId="{9050CF4F-D407-490F-9B06-B434BBBC5C21}" type="presParOf" srcId="{D2752B24-8C9B-456D-A148-C002B381D9F4}" destId="{9AE31503-0059-4C97-81AC-18A5DFF39B91}" srcOrd="4" destOrd="0" presId="urn:microsoft.com/office/officeart/2018/5/layout/IconCircleLabelList"/>
    <dgm:cxn modelId="{34FEE6BC-C7E2-43AF-8F93-5D25BE3A5572}" type="presParOf" srcId="{9AE31503-0059-4C97-81AC-18A5DFF39B91}" destId="{D616E3AD-95B0-4C65-89E9-1399CB0DE7B5}" srcOrd="0" destOrd="0" presId="urn:microsoft.com/office/officeart/2018/5/layout/IconCircleLabelList"/>
    <dgm:cxn modelId="{D97A8BE9-3047-403C-8E3B-5FB7C52773F2}" type="presParOf" srcId="{9AE31503-0059-4C97-81AC-18A5DFF39B91}" destId="{E09408C0-CBB2-4DA5-9453-41AD756A5C99}" srcOrd="1" destOrd="0" presId="urn:microsoft.com/office/officeart/2018/5/layout/IconCircleLabelList"/>
    <dgm:cxn modelId="{19D02317-9543-4EB4-98B6-45EF55C90EB2}" type="presParOf" srcId="{9AE31503-0059-4C97-81AC-18A5DFF39B91}" destId="{107568AB-DFCC-4E5D-AAD1-7AE0AF9BFE46}" srcOrd="2" destOrd="0" presId="urn:microsoft.com/office/officeart/2018/5/layout/IconCircleLabelList"/>
    <dgm:cxn modelId="{A115A3EB-665B-48D4-AAFA-90D46B0B1409}" type="presParOf" srcId="{9AE31503-0059-4C97-81AC-18A5DFF39B91}" destId="{DA78B989-9ADA-474F-9B36-5CB72BB323ED}" srcOrd="3" destOrd="0" presId="urn:microsoft.com/office/officeart/2018/5/layout/IconCircleLabelList"/>
    <dgm:cxn modelId="{E2DA5040-2241-4DDA-BB7B-47B86677B6F9}" type="presParOf" srcId="{D2752B24-8C9B-456D-A148-C002B381D9F4}" destId="{08E47241-CF8E-4CC8-8F4B-76C35FECA7C1}" srcOrd="5" destOrd="0" presId="urn:microsoft.com/office/officeart/2018/5/layout/IconCircleLabelList"/>
    <dgm:cxn modelId="{D587B31D-94B6-455B-B676-79C3ED2BCC6A}" type="presParOf" srcId="{D2752B24-8C9B-456D-A148-C002B381D9F4}" destId="{22863956-5916-4024-8BAD-47B76B4B317E}" srcOrd="6" destOrd="0" presId="urn:microsoft.com/office/officeart/2018/5/layout/IconCircleLabelList"/>
    <dgm:cxn modelId="{11F1CE5A-8B05-4A5A-9BE5-26D31CDD54E4}" type="presParOf" srcId="{22863956-5916-4024-8BAD-47B76B4B317E}" destId="{20068AC0-E107-4D83-88E6-0C70D6B86020}" srcOrd="0" destOrd="0" presId="urn:microsoft.com/office/officeart/2018/5/layout/IconCircleLabelList"/>
    <dgm:cxn modelId="{92398117-D4DB-46F7-B630-64698B674D4D}" type="presParOf" srcId="{22863956-5916-4024-8BAD-47B76B4B317E}" destId="{07410D41-E125-46E6-9844-BC0EC76D30F3}" srcOrd="1" destOrd="0" presId="urn:microsoft.com/office/officeart/2018/5/layout/IconCircleLabelList"/>
    <dgm:cxn modelId="{B8AFB830-BA42-44F8-A62E-D260FA9B6625}" type="presParOf" srcId="{22863956-5916-4024-8BAD-47B76B4B317E}" destId="{2A337B94-FB68-447B-B17C-FD5AACEBE6B6}" srcOrd="2" destOrd="0" presId="urn:microsoft.com/office/officeart/2018/5/layout/IconCircleLabelList"/>
    <dgm:cxn modelId="{DB1E8B64-4FF9-4660-A8C2-807E387B466D}" type="presParOf" srcId="{22863956-5916-4024-8BAD-47B76B4B317E}" destId="{1AAECAD0-2C6D-4A73-A709-CE676B93DBF8}" srcOrd="3" destOrd="0" presId="urn:microsoft.com/office/officeart/2018/5/layout/IconCircleLabelList"/>
    <dgm:cxn modelId="{17FDD17F-98AD-47A7-B6BC-25E0D24A7A63}" type="presParOf" srcId="{D2752B24-8C9B-456D-A148-C002B381D9F4}" destId="{9C602CA4-1B05-427E-B58A-4C4AF9F98302}" srcOrd="7" destOrd="0" presId="urn:microsoft.com/office/officeart/2018/5/layout/IconCircleLabelList"/>
    <dgm:cxn modelId="{8C6DD987-4547-413F-A6BA-BB0B676596A7}" type="presParOf" srcId="{D2752B24-8C9B-456D-A148-C002B381D9F4}" destId="{EC822A56-7698-4742-8612-67E43C90E76A}" srcOrd="8" destOrd="0" presId="urn:microsoft.com/office/officeart/2018/5/layout/IconCircleLabelList"/>
    <dgm:cxn modelId="{46F3A1FA-6A4B-40FC-9137-B9B0757A8A00}" type="presParOf" srcId="{EC822A56-7698-4742-8612-67E43C90E76A}" destId="{08B7F369-BC82-42FE-BB66-479FCCAE84BA}" srcOrd="0" destOrd="0" presId="urn:microsoft.com/office/officeart/2018/5/layout/IconCircleLabelList"/>
    <dgm:cxn modelId="{65D399AF-0DB6-4886-A727-4893971B66CE}" type="presParOf" srcId="{EC822A56-7698-4742-8612-67E43C90E76A}" destId="{82B8EC60-8A24-4B6A-95D3-A8B5E65D54EC}" srcOrd="1" destOrd="0" presId="urn:microsoft.com/office/officeart/2018/5/layout/IconCircleLabelList"/>
    <dgm:cxn modelId="{AA9EEC5F-7650-4828-A69C-A51F2E68041A}" type="presParOf" srcId="{EC822A56-7698-4742-8612-67E43C90E76A}" destId="{1C41CD04-AEF7-4C68-A0C5-507463C2324D}" srcOrd="2" destOrd="0" presId="urn:microsoft.com/office/officeart/2018/5/layout/IconCircleLabelList"/>
    <dgm:cxn modelId="{0B9C9C61-A121-4271-A7A5-1830A8E87D7D}" type="presParOf" srcId="{EC822A56-7698-4742-8612-67E43C90E76A}" destId="{2FD3D7E3-DC08-4187-BC28-57DB4F687E82}" srcOrd="3" destOrd="0" presId="urn:microsoft.com/office/officeart/2018/5/layout/IconCircleLabelList"/>
    <dgm:cxn modelId="{63C1122E-CEE7-4C8B-9AF5-5E56E13FEB16}" type="presParOf" srcId="{D2752B24-8C9B-456D-A148-C002B381D9F4}" destId="{3DCECB55-36A2-45A0-A9A1-07F1826A45C1}" srcOrd="9" destOrd="0" presId="urn:microsoft.com/office/officeart/2018/5/layout/IconCircleLabelList"/>
    <dgm:cxn modelId="{922811E4-B7F0-4A00-8CBF-D4AC8F0022E0}" type="presParOf" srcId="{D2752B24-8C9B-456D-A148-C002B381D9F4}" destId="{9D102115-6610-4E38-810C-532E7359805E}" srcOrd="10" destOrd="0" presId="urn:microsoft.com/office/officeart/2018/5/layout/IconCircleLabelList"/>
    <dgm:cxn modelId="{6AF5B797-7981-4082-AC0A-AFCA31B108AC}" type="presParOf" srcId="{9D102115-6610-4E38-810C-532E7359805E}" destId="{0D48F6D8-8FB8-4160-9FAF-4C3353E792AA}" srcOrd="0" destOrd="0" presId="urn:microsoft.com/office/officeart/2018/5/layout/IconCircleLabelList"/>
    <dgm:cxn modelId="{13C91E37-6EC1-4958-8100-B2FA032AEDE5}" type="presParOf" srcId="{9D102115-6610-4E38-810C-532E7359805E}" destId="{5ECF2B90-174E-4683-8230-F117C853F361}" srcOrd="1" destOrd="0" presId="urn:microsoft.com/office/officeart/2018/5/layout/IconCircleLabelList"/>
    <dgm:cxn modelId="{981B22DE-5761-4D0B-AAA7-8D04E7AC8606}" type="presParOf" srcId="{9D102115-6610-4E38-810C-532E7359805E}" destId="{8505A414-1FFA-46D3-A309-47EF4E85D5DE}" srcOrd="2" destOrd="0" presId="urn:microsoft.com/office/officeart/2018/5/layout/IconCircleLabelList"/>
    <dgm:cxn modelId="{1B6734AD-9C00-4DB9-99ED-A2398C0EC0D6}" type="presParOf" srcId="{9D102115-6610-4E38-810C-532E7359805E}" destId="{8752B728-61CB-462A-9F0B-953EAB1C30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66B77E-BB65-4929-97ED-CAF28AB511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1E2D4C0-9D0D-4050-AF8D-CCF268F51DD3}">
      <dgm:prSet/>
      <dgm:spPr/>
      <dgm:t>
        <a:bodyPr/>
        <a:lstStyle/>
        <a:p>
          <a:r>
            <a:rPr lang="en-US" dirty="0"/>
            <a:t>• Automated Multi-Format Resume Screening</a:t>
          </a:r>
        </a:p>
      </dgm:t>
    </dgm:pt>
    <dgm:pt modelId="{4F7DA9DB-E014-4128-BE9E-63F6FAC7BBB5}" type="parTrans" cxnId="{597B6806-A846-4A68-AE03-5E8BF6397579}">
      <dgm:prSet/>
      <dgm:spPr/>
      <dgm:t>
        <a:bodyPr/>
        <a:lstStyle/>
        <a:p>
          <a:endParaRPr lang="en-US"/>
        </a:p>
      </dgm:t>
    </dgm:pt>
    <dgm:pt modelId="{4DA15779-1EE1-45F5-B143-40CEE9A29A21}" type="sibTrans" cxnId="{597B6806-A846-4A68-AE03-5E8BF6397579}">
      <dgm:prSet/>
      <dgm:spPr/>
      <dgm:t>
        <a:bodyPr/>
        <a:lstStyle/>
        <a:p>
          <a:endParaRPr lang="en-US"/>
        </a:p>
      </dgm:t>
    </dgm:pt>
    <dgm:pt modelId="{A99C1332-F5BC-4F01-B817-7D1B75DC16BF}">
      <dgm:prSet/>
      <dgm:spPr/>
      <dgm:t>
        <a:bodyPr/>
        <a:lstStyle/>
        <a:p>
          <a:r>
            <a:rPr lang="en-US" dirty="0"/>
            <a:t>• Standardized &amp; Unbiased Evaluation</a:t>
          </a:r>
        </a:p>
      </dgm:t>
    </dgm:pt>
    <dgm:pt modelId="{81BD9ED1-454E-417A-B506-05FCEE47D746}" type="parTrans" cxnId="{7D0CA591-EA79-4CF1-8E4C-6966F1A9F0F1}">
      <dgm:prSet/>
      <dgm:spPr/>
      <dgm:t>
        <a:bodyPr/>
        <a:lstStyle/>
        <a:p>
          <a:endParaRPr lang="en-US"/>
        </a:p>
      </dgm:t>
    </dgm:pt>
    <dgm:pt modelId="{9B7941CB-5188-47C5-A991-AD6E9718597B}" type="sibTrans" cxnId="{7D0CA591-EA79-4CF1-8E4C-6966F1A9F0F1}">
      <dgm:prSet/>
      <dgm:spPr/>
      <dgm:t>
        <a:bodyPr/>
        <a:lstStyle/>
        <a:p>
          <a:endParaRPr lang="en-US"/>
        </a:p>
      </dgm:t>
    </dgm:pt>
    <dgm:pt modelId="{5FC3288E-8ABA-4FA0-818D-D1A133C70977}">
      <dgm:prSet/>
      <dgm:spPr/>
      <dgm:t>
        <a:bodyPr/>
        <a:lstStyle/>
        <a:p>
          <a:r>
            <a:rPr lang="en-US" dirty="0"/>
            <a:t>• Risk &amp; Reward Scoring System</a:t>
          </a:r>
        </a:p>
      </dgm:t>
    </dgm:pt>
    <dgm:pt modelId="{C3D6D3FA-34AE-4718-BB2E-D0DA8A88CF07}" type="parTrans" cxnId="{332DF321-B292-485C-AA40-4A56A7F14618}">
      <dgm:prSet/>
      <dgm:spPr/>
      <dgm:t>
        <a:bodyPr/>
        <a:lstStyle/>
        <a:p>
          <a:endParaRPr lang="en-US"/>
        </a:p>
      </dgm:t>
    </dgm:pt>
    <dgm:pt modelId="{796CA96C-A5C4-45AA-843F-EDD2F02FA846}" type="sibTrans" cxnId="{332DF321-B292-485C-AA40-4A56A7F14618}">
      <dgm:prSet/>
      <dgm:spPr/>
      <dgm:t>
        <a:bodyPr/>
        <a:lstStyle/>
        <a:p>
          <a:endParaRPr lang="en-US"/>
        </a:p>
      </dgm:t>
    </dgm:pt>
    <dgm:pt modelId="{B9445349-A1A9-4C12-97E8-DD1D3BE73A99}">
      <dgm:prSet/>
      <dgm:spPr/>
      <dgm:t>
        <a:bodyPr/>
        <a:lstStyle/>
        <a:p>
          <a:r>
            <a:rPr lang="en-US" dirty="0"/>
            <a:t>• Saves 90% Recruiters Time</a:t>
          </a:r>
        </a:p>
      </dgm:t>
    </dgm:pt>
    <dgm:pt modelId="{6A950DB8-4F69-45C5-84F7-6A0F93588B6B}" type="parTrans" cxnId="{7A304D1F-32AC-40BE-ABF3-9B23B7F0ED95}">
      <dgm:prSet/>
      <dgm:spPr/>
      <dgm:t>
        <a:bodyPr/>
        <a:lstStyle/>
        <a:p>
          <a:endParaRPr lang="en-US"/>
        </a:p>
      </dgm:t>
    </dgm:pt>
    <dgm:pt modelId="{29F8A580-B652-4F81-9E89-11B021C30DA4}" type="sibTrans" cxnId="{7A304D1F-32AC-40BE-ABF3-9B23B7F0ED95}">
      <dgm:prSet/>
      <dgm:spPr/>
      <dgm:t>
        <a:bodyPr/>
        <a:lstStyle/>
        <a:p>
          <a:endParaRPr lang="en-US"/>
        </a:p>
      </dgm:t>
    </dgm:pt>
    <dgm:pt modelId="{02D3379E-C67A-45C9-9163-DF19414183D3}">
      <dgm:prSet/>
      <dgm:spPr/>
      <dgm:t>
        <a:bodyPr/>
        <a:lstStyle/>
        <a:p>
          <a:r>
            <a:rPr lang="en-US" dirty="0"/>
            <a:t>• Scales to 100+ Resumes/day</a:t>
          </a:r>
        </a:p>
      </dgm:t>
    </dgm:pt>
    <dgm:pt modelId="{81B5F5E4-8A21-4DE7-9DA3-9CAD44ED026E}" type="parTrans" cxnId="{CD881A3E-ACDB-4E10-9E52-AF5BE910E752}">
      <dgm:prSet/>
      <dgm:spPr/>
      <dgm:t>
        <a:bodyPr/>
        <a:lstStyle/>
        <a:p>
          <a:endParaRPr lang="en-US"/>
        </a:p>
      </dgm:t>
    </dgm:pt>
    <dgm:pt modelId="{6A8050A4-7404-433A-B52B-A4BF44F268D0}" type="sibTrans" cxnId="{CD881A3E-ACDB-4E10-9E52-AF5BE910E752}">
      <dgm:prSet/>
      <dgm:spPr/>
      <dgm:t>
        <a:bodyPr/>
        <a:lstStyle/>
        <a:p>
          <a:endParaRPr lang="en-US"/>
        </a:p>
      </dgm:t>
    </dgm:pt>
    <dgm:pt modelId="{973CA9A5-1BED-4498-A1A4-F0CC3F3E0695}" type="pres">
      <dgm:prSet presAssocID="{0D66B77E-BB65-4929-97ED-CAF28AB51143}" presName="root" presStyleCnt="0">
        <dgm:presLayoutVars>
          <dgm:dir/>
          <dgm:resizeHandles val="exact"/>
        </dgm:presLayoutVars>
      </dgm:prSet>
      <dgm:spPr/>
    </dgm:pt>
    <dgm:pt modelId="{2446674D-1861-4EB8-8A46-AB66BE19FE32}" type="pres">
      <dgm:prSet presAssocID="{51E2D4C0-9D0D-4050-AF8D-CCF268F51DD3}" presName="compNode" presStyleCnt="0"/>
      <dgm:spPr/>
    </dgm:pt>
    <dgm:pt modelId="{658C4DD9-0009-49E3-A116-F713AC90D62D}" type="pres">
      <dgm:prSet presAssocID="{51E2D4C0-9D0D-4050-AF8D-CCF268F51D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D455EF3-B5E8-46E6-B4FA-24499D76EE02}" type="pres">
      <dgm:prSet presAssocID="{51E2D4C0-9D0D-4050-AF8D-CCF268F51DD3}" presName="spaceRect" presStyleCnt="0"/>
      <dgm:spPr/>
    </dgm:pt>
    <dgm:pt modelId="{0BC933E9-DE1F-4397-A5B1-C71823E7DA61}" type="pres">
      <dgm:prSet presAssocID="{51E2D4C0-9D0D-4050-AF8D-CCF268F51DD3}" presName="textRect" presStyleLbl="revTx" presStyleIdx="0" presStyleCnt="5">
        <dgm:presLayoutVars>
          <dgm:chMax val="1"/>
          <dgm:chPref val="1"/>
        </dgm:presLayoutVars>
      </dgm:prSet>
      <dgm:spPr/>
    </dgm:pt>
    <dgm:pt modelId="{AFC74FB9-F0E0-4CB2-9541-3AEE0C2ADBA3}" type="pres">
      <dgm:prSet presAssocID="{4DA15779-1EE1-45F5-B143-40CEE9A29A21}" presName="sibTrans" presStyleCnt="0"/>
      <dgm:spPr/>
    </dgm:pt>
    <dgm:pt modelId="{E68C20C7-FCA0-4620-A80A-093D3C9CB0E7}" type="pres">
      <dgm:prSet presAssocID="{A99C1332-F5BC-4F01-B817-7D1B75DC16BF}" presName="compNode" presStyleCnt="0"/>
      <dgm:spPr/>
    </dgm:pt>
    <dgm:pt modelId="{9A36C0DB-7589-4358-8E3C-2AC3D8331362}" type="pres">
      <dgm:prSet presAssocID="{A99C1332-F5BC-4F01-B817-7D1B75DC16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674ABCC-8225-4F77-8F7E-48172EA17B4C}" type="pres">
      <dgm:prSet presAssocID="{A99C1332-F5BC-4F01-B817-7D1B75DC16BF}" presName="spaceRect" presStyleCnt="0"/>
      <dgm:spPr/>
    </dgm:pt>
    <dgm:pt modelId="{9CFA7748-5D48-461C-9F0C-9E088FDA54BC}" type="pres">
      <dgm:prSet presAssocID="{A99C1332-F5BC-4F01-B817-7D1B75DC16BF}" presName="textRect" presStyleLbl="revTx" presStyleIdx="1" presStyleCnt="5">
        <dgm:presLayoutVars>
          <dgm:chMax val="1"/>
          <dgm:chPref val="1"/>
        </dgm:presLayoutVars>
      </dgm:prSet>
      <dgm:spPr/>
    </dgm:pt>
    <dgm:pt modelId="{9BF33796-99F0-4684-8CDC-7EB2C308A5DB}" type="pres">
      <dgm:prSet presAssocID="{9B7941CB-5188-47C5-A991-AD6E9718597B}" presName="sibTrans" presStyleCnt="0"/>
      <dgm:spPr/>
    </dgm:pt>
    <dgm:pt modelId="{6C97E6A9-6196-45FA-9176-A480CBA32656}" type="pres">
      <dgm:prSet presAssocID="{5FC3288E-8ABA-4FA0-818D-D1A133C70977}" presName="compNode" presStyleCnt="0"/>
      <dgm:spPr/>
    </dgm:pt>
    <dgm:pt modelId="{74F3D708-A215-4AEE-BCA7-6D58DF399BAA}" type="pres">
      <dgm:prSet presAssocID="{5FC3288E-8ABA-4FA0-818D-D1A133C709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E389CDF5-7C7E-4E3F-9CD5-B07D45AA8A6A}" type="pres">
      <dgm:prSet presAssocID="{5FC3288E-8ABA-4FA0-818D-D1A133C70977}" presName="spaceRect" presStyleCnt="0"/>
      <dgm:spPr/>
    </dgm:pt>
    <dgm:pt modelId="{A2A11B48-51A9-4FF3-9D89-0F6E48749128}" type="pres">
      <dgm:prSet presAssocID="{5FC3288E-8ABA-4FA0-818D-D1A133C70977}" presName="textRect" presStyleLbl="revTx" presStyleIdx="2" presStyleCnt="5">
        <dgm:presLayoutVars>
          <dgm:chMax val="1"/>
          <dgm:chPref val="1"/>
        </dgm:presLayoutVars>
      </dgm:prSet>
      <dgm:spPr/>
    </dgm:pt>
    <dgm:pt modelId="{FB8D6397-7F80-4B29-BD0B-F91FD709E8CD}" type="pres">
      <dgm:prSet presAssocID="{796CA96C-A5C4-45AA-843F-EDD2F02FA846}" presName="sibTrans" presStyleCnt="0"/>
      <dgm:spPr/>
    </dgm:pt>
    <dgm:pt modelId="{0E346DD0-D469-4456-9EBA-E69403897ECF}" type="pres">
      <dgm:prSet presAssocID="{B9445349-A1A9-4C12-97E8-DD1D3BE73A99}" presName="compNode" presStyleCnt="0"/>
      <dgm:spPr/>
    </dgm:pt>
    <dgm:pt modelId="{034020D0-EE2B-447C-BE98-609359366F21}" type="pres">
      <dgm:prSet presAssocID="{B9445349-A1A9-4C12-97E8-DD1D3BE73A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640C39F-680B-4625-AC5D-74A16ECD0810}" type="pres">
      <dgm:prSet presAssocID="{B9445349-A1A9-4C12-97E8-DD1D3BE73A99}" presName="spaceRect" presStyleCnt="0"/>
      <dgm:spPr/>
    </dgm:pt>
    <dgm:pt modelId="{88D58CB9-7A0D-461F-AC22-6C3F4F6EDFE0}" type="pres">
      <dgm:prSet presAssocID="{B9445349-A1A9-4C12-97E8-DD1D3BE73A99}" presName="textRect" presStyleLbl="revTx" presStyleIdx="3" presStyleCnt="5">
        <dgm:presLayoutVars>
          <dgm:chMax val="1"/>
          <dgm:chPref val="1"/>
        </dgm:presLayoutVars>
      </dgm:prSet>
      <dgm:spPr/>
    </dgm:pt>
    <dgm:pt modelId="{7E073A33-2667-4BA8-BB6D-6A1192C28756}" type="pres">
      <dgm:prSet presAssocID="{29F8A580-B652-4F81-9E89-11B021C30DA4}" presName="sibTrans" presStyleCnt="0"/>
      <dgm:spPr/>
    </dgm:pt>
    <dgm:pt modelId="{3BA04E95-1911-4DFC-8449-D929F77958EA}" type="pres">
      <dgm:prSet presAssocID="{02D3379E-C67A-45C9-9163-DF19414183D3}" presName="compNode" presStyleCnt="0"/>
      <dgm:spPr/>
    </dgm:pt>
    <dgm:pt modelId="{F17CE605-CB8F-485A-B7BC-B112219C47D2}" type="pres">
      <dgm:prSet presAssocID="{02D3379E-C67A-45C9-9163-DF19414183D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4A63F5-06E8-4143-ACB9-4D21850C74DA}" type="pres">
      <dgm:prSet presAssocID="{02D3379E-C67A-45C9-9163-DF19414183D3}" presName="spaceRect" presStyleCnt="0"/>
      <dgm:spPr/>
    </dgm:pt>
    <dgm:pt modelId="{00E1F46A-F044-47A2-A0EB-3E1C10DD6DCD}" type="pres">
      <dgm:prSet presAssocID="{02D3379E-C67A-45C9-9163-DF19414183D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97B6806-A846-4A68-AE03-5E8BF6397579}" srcId="{0D66B77E-BB65-4929-97ED-CAF28AB51143}" destId="{51E2D4C0-9D0D-4050-AF8D-CCF268F51DD3}" srcOrd="0" destOrd="0" parTransId="{4F7DA9DB-E014-4128-BE9E-63F6FAC7BBB5}" sibTransId="{4DA15779-1EE1-45F5-B143-40CEE9A29A21}"/>
    <dgm:cxn modelId="{7A304D1F-32AC-40BE-ABF3-9B23B7F0ED95}" srcId="{0D66B77E-BB65-4929-97ED-CAF28AB51143}" destId="{B9445349-A1A9-4C12-97E8-DD1D3BE73A99}" srcOrd="3" destOrd="0" parTransId="{6A950DB8-4F69-45C5-84F7-6A0F93588B6B}" sibTransId="{29F8A580-B652-4F81-9E89-11B021C30DA4}"/>
    <dgm:cxn modelId="{332DF321-B292-485C-AA40-4A56A7F14618}" srcId="{0D66B77E-BB65-4929-97ED-CAF28AB51143}" destId="{5FC3288E-8ABA-4FA0-818D-D1A133C70977}" srcOrd="2" destOrd="0" parTransId="{C3D6D3FA-34AE-4718-BB2E-D0DA8A88CF07}" sibTransId="{796CA96C-A5C4-45AA-843F-EDD2F02FA846}"/>
    <dgm:cxn modelId="{CD881A3E-ACDB-4E10-9E52-AF5BE910E752}" srcId="{0D66B77E-BB65-4929-97ED-CAF28AB51143}" destId="{02D3379E-C67A-45C9-9163-DF19414183D3}" srcOrd="4" destOrd="0" parTransId="{81B5F5E4-8A21-4DE7-9DA3-9CAD44ED026E}" sibTransId="{6A8050A4-7404-433A-B52B-A4BF44F268D0}"/>
    <dgm:cxn modelId="{62722942-80CE-41F4-8168-DA1FB95AE65A}" type="presOf" srcId="{B9445349-A1A9-4C12-97E8-DD1D3BE73A99}" destId="{88D58CB9-7A0D-461F-AC22-6C3F4F6EDFE0}" srcOrd="0" destOrd="0" presId="urn:microsoft.com/office/officeart/2018/2/layout/IconLabelList"/>
    <dgm:cxn modelId="{45D8F663-C987-400E-ADB9-9160FA624B10}" type="presOf" srcId="{02D3379E-C67A-45C9-9163-DF19414183D3}" destId="{00E1F46A-F044-47A2-A0EB-3E1C10DD6DCD}" srcOrd="0" destOrd="0" presId="urn:microsoft.com/office/officeart/2018/2/layout/IconLabelList"/>
    <dgm:cxn modelId="{E8918B47-28C5-42DB-B339-5EA0DA46DD79}" type="presOf" srcId="{0D66B77E-BB65-4929-97ED-CAF28AB51143}" destId="{973CA9A5-1BED-4498-A1A4-F0CC3F3E0695}" srcOrd="0" destOrd="0" presId="urn:microsoft.com/office/officeart/2018/2/layout/IconLabelList"/>
    <dgm:cxn modelId="{69759F88-7687-4E79-A7C2-C5B71F5CFB0A}" type="presOf" srcId="{A99C1332-F5BC-4F01-B817-7D1B75DC16BF}" destId="{9CFA7748-5D48-461C-9F0C-9E088FDA54BC}" srcOrd="0" destOrd="0" presId="urn:microsoft.com/office/officeart/2018/2/layout/IconLabelList"/>
    <dgm:cxn modelId="{7D0CA591-EA79-4CF1-8E4C-6966F1A9F0F1}" srcId="{0D66B77E-BB65-4929-97ED-CAF28AB51143}" destId="{A99C1332-F5BC-4F01-B817-7D1B75DC16BF}" srcOrd="1" destOrd="0" parTransId="{81BD9ED1-454E-417A-B506-05FCEE47D746}" sibTransId="{9B7941CB-5188-47C5-A991-AD6E9718597B}"/>
    <dgm:cxn modelId="{23610B9F-5F94-4899-A498-70812DEDB54B}" type="presOf" srcId="{51E2D4C0-9D0D-4050-AF8D-CCF268F51DD3}" destId="{0BC933E9-DE1F-4397-A5B1-C71823E7DA61}" srcOrd="0" destOrd="0" presId="urn:microsoft.com/office/officeart/2018/2/layout/IconLabelList"/>
    <dgm:cxn modelId="{B34B83C9-37B8-484E-BFDD-134244C75F8D}" type="presOf" srcId="{5FC3288E-8ABA-4FA0-818D-D1A133C70977}" destId="{A2A11B48-51A9-4FF3-9D89-0F6E48749128}" srcOrd="0" destOrd="0" presId="urn:microsoft.com/office/officeart/2018/2/layout/IconLabelList"/>
    <dgm:cxn modelId="{64435BD9-1C2B-4E61-8CCA-E91EFD94E31D}" type="presParOf" srcId="{973CA9A5-1BED-4498-A1A4-F0CC3F3E0695}" destId="{2446674D-1861-4EB8-8A46-AB66BE19FE32}" srcOrd="0" destOrd="0" presId="urn:microsoft.com/office/officeart/2018/2/layout/IconLabelList"/>
    <dgm:cxn modelId="{37E2771F-F4F1-407E-ADF1-163C13947510}" type="presParOf" srcId="{2446674D-1861-4EB8-8A46-AB66BE19FE32}" destId="{658C4DD9-0009-49E3-A116-F713AC90D62D}" srcOrd="0" destOrd="0" presId="urn:microsoft.com/office/officeart/2018/2/layout/IconLabelList"/>
    <dgm:cxn modelId="{CBF6122B-5025-46F6-AA13-9158B8468430}" type="presParOf" srcId="{2446674D-1861-4EB8-8A46-AB66BE19FE32}" destId="{1D455EF3-B5E8-46E6-B4FA-24499D76EE02}" srcOrd="1" destOrd="0" presId="urn:microsoft.com/office/officeart/2018/2/layout/IconLabelList"/>
    <dgm:cxn modelId="{B8AC9AB4-262D-422B-84EC-2107D5F86468}" type="presParOf" srcId="{2446674D-1861-4EB8-8A46-AB66BE19FE32}" destId="{0BC933E9-DE1F-4397-A5B1-C71823E7DA61}" srcOrd="2" destOrd="0" presId="urn:microsoft.com/office/officeart/2018/2/layout/IconLabelList"/>
    <dgm:cxn modelId="{53383B3E-4FF5-497B-80C6-D7C3C5AC524F}" type="presParOf" srcId="{973CA9A5-1BED-4498-A1A4-F0CC3F3E0695}" destId="{AFC74FB9-F0E0-4CB2-9541-3AEE0C2ADBA3}" srcOrd="1" destOrd="0" presId="urn:microsoft.com/office/officeart/2018/2/layout/IconLabelList"/>
    <dgm:cxn modelId="{A64DCB36-26C2-4178-BF1F-DE663EBBC0E5}" type="presParOf" srcId="{973CA9A5-1BED-4498-A1A4-F0CC3F3E0695}" destId="{E68C20C7-FCA0-4620-A80A-093D3C9CB0E7}" srcOrd="2" destOrd="0" presId="urn:microsoft.com/office/officeart/2018/2/layout/IconLabelList"/>
    <dgm:cxn modelId="{1FF903FE-D236-4590-A890-C83DCAF1EF0E}" type="presParOf" srcId="{E68C20C7-FCA0-4620-A80A-093D3C9CB0E7}" destId="{9A36C0DB-7589-4358-8E3C-2AC3D8331362}" srcOrd="0" destOrd="0" presId="urn:microsoft.com/office/officeart/2018/2/layout/IconLabelList"/>
    <dgm:cxn modelId="{41CD1E6C-E8E5-4837-B321-D4F8D99888DD}" type="presParOf" srcId="{E68C20C7-FCA0-4620-A80A-093D3C9CB0E7}" destId="{0674ABCC-8225-4F77-8F7E-48172EA17B4C}" srcOrd="1" destOrd="0" presId="urn:microsoft.com/office/officeart/2018/2/layout/IconLabelList"/>
    <dgm:cxn modelId="{50C62DCC-A504-4334-A56C-40E2836EC656}" type="presParOf" srcId="{E68C20C7-FCA0-4620-A80A-093D3C9CB0E7}" destId="{9CFA7748-5D48-461C-9F0C-9E088FDA54BC}" srcOrd="2" destOrd="0" presId="urn:microsoft.com/office/officeart/2018/2/layout/IconLabelList"/>
    <dgm:cxn modelId="{F7D10903-2424-4ACB-9B0E-9663A54C460B}" type="presParOf" srcId="{973CA9A5-1BED-4498-A1A4-F0CC3F3E0695}" destId="{9BF33796-99F0-4684-8CDC-7EB2C308A5DB}" srcOrd="3" destOrd="0" presId="urn:microsoft.com/office/officeart/2018/2/layout/IconLabelList"/>
    <dgm:cxn modelId="{2406A875-C89B-40D1-A22D-827D6009B59F}" type="presParOf" srcId="{973CA9A5-1BED-4498-A1A4-F0CC3F3E0695}" destId="{6C97E6A9-6196-45FA-9176-A480CBA32656}" srcOrd="4" destOrd="0" presId="urn:microsoft.com/office/officeart/2018/2/layout/IconLabelList"/>
    <dgm:cxn modelId="{D4D4383A-FD90-453B-928B-CB9F82DC4850}" type="presParOf" srcId="{6C97E6A9-6196-45FA-9176-A480CBA32656}" destId="{74F3D708-A215-4AEE-BCA7-6D58DF399BAA}" srcOrd="0" destOrd="0" presId="urn:microsoft.com/office/officeart/2018/2/layout/IconLabelList"/>
    <dgm:cxn modelId="{BEF2D8F0-B5FD-4CA9-ADEE-1527106A5653}" type="presParOf" srcId="{6C97E6A9-6196-45FA-9176-A480CBA32656}" destId="{E389CDF5-7C7E-4E3F-9CD5-B07D45AA8A6A}" srcOrd="1" destOrd="0" presId="urn:microsoft.com/office/officeart/2018/2/layout/IconLabelList"/>
    <dgm:cxn modelId="{5DBFEA1F-C9C5-4082-B4CD-E8B6A7A609FD}" type="presParOf" srcId="{6C97E6A9-6196-45FA-9176-A480CBA32656}" destId="{A2A11B48-51A9-4FF3-9D89-0F6E48749128}" srcOrd="2" destOrd="0" presId="urn:microsoft.com/office/officeart/2018/2/layout/IconLabelList"/>
    <dgm:cxn modelId="{647821A0-6D8E-45B0-B741-DACCBFB55962}" type="presParOf" srcId="{973CA9A5-1BED-4498-A1A4-F0CC3F3E0695}" destId="{FB8D6397-7F80-4B29-BD0B-F91FD709E8CD}" srcOrd="5" destOrd="0" presId="urn:microsoft.com/office/officeart/2018/2/layout/IconLabelList"/>
    <dgm:cxn modelId="{F68994A4-41F3-48CC-A606-FFF111E42708}" type="presParOf" srcId="{973CA9A5-1BED-4498-A1A4-F0CC3F3E0695}" destId="{0E346DD0-D469-4456-9EBA-E69403897ECF}" srcOrd="6" destOrd="0" presId="urn:microsoft.com/office/officeart/2018/2/layout/IconLabelList"/>
    <dgm:cxn modelId="{41BEAA9A-8509-4FB7-9BF6-7D47CCD187EE}" type="presParOf" srcId="{0E346DD0-D469-4456-9EBA-E69403897ECF}" destId="{034020D0-EE2B-447C-BE98-609359366F21}" srcOrd="0" destOrd="0" presId="urn:microsoft.com/office/officeart/2018/2/layout/IconLabelList"/>
    <dgm:cxn modelId="{2F2471AD-A3B2-421D-B9E5-995493A5E15D}" type="presParOf" srcId="{0E346DD0-D469-4456-9EBA-E69403897ECF}" destId="{9640C39F-680B-4625-AC5D-74A16ECD0810}" srcOrd="1" destOrd="0" presId="urn:microsoft.com/office/officeart/2018/2/layout/IconLabelList"/>
    <dgm:cxn modelId="{0E62981B-27D8-4300-B4B5-BA83B20C3DFB}" type="presParOf" srcId="{0E346DD0-D469-4456-9EBA-E69403897ECF}" destId="{88D58CB9-7A0D-461F-AC22-6C3F4F6EDFE0}" srcOrd="2" destOrd="0" presId="urn:microsoft.com/office/officeart/2018/2/layout/IconLabelList"/>
    <dgm:cxn modelId="{166B5178-57D9-417F-B5A2-7622659727DF}" type="presParOf" srcId="{973CA9A5-1BED-4498-A1A4-F0CC3F3E0695}" destId="{7E073A33-2667-4BA8-BB6D-6A1192C28756}" srcOrd="7" destOrd="0" presId="urn:microsoft.com/office/officeart/2018/2/layout/IconLabelList"/>
    <dgm:cxn modelId="{150A21FA-CCF8-4997-99EA-09232A179AFF}" type="presParOf" srcId="{973CA9A5-1BED-4498-A1A4-F0CC3F3E0695}" destId="{3BA04E95-1911-4DFC-8449-D929F77958EA}" srcOrd="8" destOrd="0" presId="urn:microsoft.com/office/officeart/2018/2/layout/IconLabelList"/>
    <dgm:cxn modelId="{14FC6D19-AECD-4FCE-8E26-94BF37BA377A}" type="presParOf" srcId="{3BA04E95-1911-4DFC-8449-D929F77958EA}" destId="{F17CE605-CB8F-485A-B7BC-B112219C47D2}" srcOrd="0" destOrd="0" presId="urn:microsoft.com/office/officeart/2018/2/layout/IconLabelList"/>
    <dgm:cxn modelId="{D3BE97B1-566C-46CE-BD12-19D5E22E5879}" type="presParOf" srcId="{3BA04E95-1911-4DFC-8449-D929F77958EA}" destId="{984A63F5-06E8-4143-ACB9-4D21850C74DA}" srcOrd="1" destOrd="0" presId="urn:microsoft.com/office/officeart/2018/2/layout/IconLabelList"/>
    <dgm:cxn modelId="{02B6BC3F-D7D1-4FB6-8D86-B957CA679BDB}" type="presParOf" srcId="{3BA04E95-1911-4DFC-8449-D929F77958EA}" destId="{00E1F46A-F044-47A2-A0EB-3E1C10DD6D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C96761-4887-401A-A11E-E919D9C3A08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3945D2-5E27-4F81-90CB-6227BA980E01}">
      <dgm:prSet/>
      <dgm:spPr/>
      <dgm:t>
        <a:bodyPr/>
        <a:lstStyle/>
        <a:p>
          <a:r>
            <a:rPr lang="en-US"/>
            <a:t>• Processing time: -- hrs ? -- min</a:t>
          </a:r>
        </a:p>
      </dgm:t>
    </dgm:pt>
    <dgm:pt modelId="{FAD6C424-DFB9-497F-B60A-76DDEEADD134}" type="parTrans" cxnId="{45FE2BC2-5A27-42C2-8EA6-B8662540CFE8}">
      <dgm:prSet/>
      <dgm:spPr/>
      <dgm:t>
        <a:bodyPr/>
        <a:lstStyle/>
        <a:p>
          <a:endParaRPr lang="en-US"/>
        </a:p>
      </dgm:t>
    </dgm:pt>
    <dgm:pt modelId="{A8D4BE59-F072-45BC-9E4A-22E53D70CE2C}" type="sibTrans" cxnId="{45FE2BC2-5A27-42C2-8EA6-B8662540CFE8}">
      <dgm:prSet/>
      <dgm:spPr/>
      <dgm:t>
        <a:bodyPr/>
        <a:lstStyle/>
        <a:p>
          <a:endParaRPr lang="en-US"/>
        </a:p>
      </dgm:t>
    </dgm:pt>
    <dgm:pt modelId="{0643893A-FFA0-443E-ACF5-C6BE52F1E4E2}">
      <dgm:prSet/>
      <dgm:spPr/>
      <dgm:t>
        <a:bodyPr/>
        <a:lstStyle/>
        <a:p>
          <a:r>
            <a:rPr lang="en-US"/>
            <a:t>• Consistency: 95% standardized evaluation</a:t>
          </a:r>
        </a:p>
      </dgm:t>
    </dgm:pt>
    <dgm:pt modelId="{818AF358-E255-4129-8153-A62AFDF89A96}" type="parTrans" cxnId="{99DAAEC9-634C-4FF0-919E-86C5FD6C8FF4}">
      <dgm:prSet/>
      <dgm:spPr/>
      <dgm:t>
        <a:bodyPr/>
        <a:lstStyle/>
        <a:p>
          <a:endParaRPr lang="en-US"/>
        </a:p>
      </dgm:t>
    </dgm:pt>
    <dgm:pt modelId="{1AA4D9C1-CFE1-4AC5-918F-69C054505279}" type="sibTrans" cxnId="{99DAAEC9-634C-4FF0-919E-86C5FD6C8FF4}">
      <dgm:prSet/>
      <dgm:spPr/>
      <dgm:t>
        <a:bodyPr/>
        <a:lstStyle/>
        <a:p>
          <a:endParaRPr lang="en-US"/>
        </a:p>
      </dgm:t>
    </dgm:pt>
    <dgm:pt modelId="{5A5D03CC-81BF-404F-B21D-E49F5919E036}">
      <dgm:prSet/>
      <dgm:spPr/>
      <dgm:t>
        <a:bodyPr/>
        <a:lstStyle/>
        <a:p>
          <a:r>
            <a:rPr lang="en-US"/>
            <a:t>• Accuracy: 99% data extraction</a:t>
          </a:r>
        </a:p>
      </dgm:t>
    </dgm:pt>
    <dgm:pt modelId="{F73E3771-8D46-4695-B3FB-F9199E10F91C}" type="parTrans" cxnId="{B7999986-B0C2-4622-BD6C-C91363967C5B}">
      <dgm:prSet/>
      <dgm:spPr/>
      <dgm:t>
        <a:bodyPr/>
        <a:lstStyle/>
        <a:p>
          <a:endParaRPr lang="en-US"/>
        </a:p>
      </dgm:t>
    </dgm:pt>
    <dgm:pt modelId="{36D9A187-C657-4A78-8866-8209A2019DF3}" type="sibTrans" cxnId="{B7999986-B0C2-4622-BD6C-C91363967C5B}">
      <dgm:prSet/>
      <dgm:spPr/>
      <dgm:t>
        <a:bodyPr/>
        <a:lstStyle/>
        <a:p>
          <a:endParaRPr lang="en-US"/>
        </a:p>
      </dgm:t>
    </dgm:pt>
    <dgm:pt modelId="{6CD779A2-456A-4448-A63C-F0DEA5DD37E2}">
      <dgm:prSet/>
      <dgm:spPr/>
      <dgm:t>
        <a:bodyPr/>
        <a:lstStyle/>
        <a:p>
          <a:r>
            <a:rPr lang="en-US" dirty="0"/>
            <a:t>• Cost savings: $10K+ / month</a:t>
          </a:r>
        </a:p>
      </dgm:t>
    </dgm:pt>
    <dgm:pt modelId="{6BA54BA0-012E-46A0-B049-68BECBFDA9CB}" type="parTrans" cxnId="{026B2F62-AB74-4D3F-B9A9-8730E2DD36CA}">
      <dgm:prSet/>
      <dgm:spPr/>
      <dgm:t>
        <a:bodyPr/>
        <a:lstStyle/>
        <a:p>
          <a:endParaRPr lang="en-US"/>
        </a:p>
      </dgm:t>
    </dgm:pt>
    <dgm:pt modelId="{6D511418-A02F-4895-9C25-B20C838E3688}" type="sibTrans" cxnId="{026B2F62-AB74-4D3F-B9A9-8730E2DD36CA}">
      <dgm:prSet/>
      <dgm:spPr/>
      <dgm:t>
        <a:bodyPr/>
        <a:lstStyle/>
        <a:p>
          <a:endParaRPr lang="en-US"/>
        </a:p>
      </dgm:t>
    </dgm:pt>
    <dgm:pt modelId="{8C0A0191-44EE-4C10-BF4D-0B2469862F74}" type="pres">
      <dgm:prSet presAssocID="{D2C96761-4887-401A-A11E-E919D9C3A088}" presName="root" presStyleCnt="0">
        <dgm:presLayoutVars>
          <dgm:dir/>
          <dgm:resizeHandles val="exact"/>
        </dgm:presLayoutVars>
      </dgm:prSet>
      <dgm:spPr/>
    </dgm:pt>
    <dgm:pt modelId="{0250B7EA-2B40-4B1A-8B2A-2D11E2D4EE3A}" type="pres">
      <dgm:prSet presAssocID="{613945D2-5E27-4F81-90CB-6227BA980E01}" presName="compNode" presStyleCnt="0"/>
      <dgm:spPr/>
    </dgm:pt>
    <dgm:pt modelId="{148C288A-0B4E-47F8-845B-73C71BD4BAFD}" type="pres">
      <dgm:prSet presAssocID="{613945D2-5E27-4F81-90CB-6227BA980E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3BA7D9D-B920-41B2-801D-FA489A548CEB}" type="pres">
      <dgm:prSet presAssocID="{613945D2-5E27-4F81-90CB-6227BA980E01}" presName="spaceRect" presStyleCnt="0"/>
      <dgm:spPr/>
    </dgm:pt>
    <dgm:pt modelId="{92E928DB-A635-456A-A637-FEFEBE1747DC}" type="pres">
      <dgm:prSet presAssocID="{613945D2-5E27-4F81-90CB-6227BA980E01}" presName="textRect" presStyleLbl="revTx" presStyleIdx="0" presStyleCnt="4">
        <dgm:presLayoutVars>
          <dgm:chMax val="1"/>
          <dgm:chPref val="1"/>
        </dgm:presLayoutVars>
      </dgm:prSet>
      <dgm:spPr/>
    </dgm:pt>
    <dgm:pt modelId="{BA8D3686-746D-4774-8C8A-A3F3B3C62E52}" type="pres">
      <dgm:prSet presAssocID="{A8D4BE59-F072-45BC-9E4A-22E53D70CE2C}" presName="sibTrans" presStyleCnt="0"/>
      <dgm:spPr/>
    </dgm:pt>
    <dgm:pt modelId="{D9663EBE-CFC7-423A-BF25-6FB87055683A}" type="pres">
      <dgm:prSet presAssocID="{0643893A-FFA0-443E-ACF5-C6BE52F1E4E2}" presName="compNode" presStyleCnt="0"/>
      <dgm:spPr/>
    </dgm:pt>
    <dgm:pt modelId="{6046AF50-B106-4A18-80C7-EB21AB60FCC0}" type="pres">
      <dgm:prSet presAssocID="{0643893A-FFA0-443E-ACF5-C6BE52F1E4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FF6543-AF7D-483A-A07B-362AAEA55FC0}" type="pres">
      <dgm:prSet presAssocID="{0643893A-FFA0-443E-ACF5-C6BE52F1E4E2}" presName="spaceRect" presStyleCnt="0"/>
      <dgm:spPr/>
    </dgm:pt>
    <dgm:pt modelId="{2A441270-AB89-4236-9AAA-BA7349A92BC6}" type="pres">
      <dgm:prSet presAssocID="{0643893A-FFA0-443E-ACF5-C6BE52F1E4E2}" presName="textRect" presStyleLbl="revTx" presStyleIdx="1" presStyleCnt="4">
        <dgm:presLayoutVars>
          <dgm:chMax val="1"/>
          <dgm:chPref val="1"/>
        </dgm:presLayoutVars>
      </dgm:prSet>
      <dgm:spPr/>
    </dgm:pt>
    <dgm:pt modelId="{FC2EB52C-E08B-4E13-9548-933A034A38F1}" type="pres">
      <dgm:prSet presAssocID="{1AA4D9C1-CFE1-4AC5-918F-69C054505279}" presName="sibTrans" presStyleCnt="0"/>
      <dgm:spPr/>
    </dgm:pt>
    <dgm:pt modelId="{1D798E61-FD41-4CA2-A796-D296F914508C}" type="pres">
      <dgm:prSet presAssocID="{5A5D03CC-81BF-404F-B21D-E49F5919E036}" presName="compNode" presStyleCnt="0"/>
      <dgm:spPr/>
    </dgm:pt>
    <dgm:pt modelId="{B8593C2A-5F74-4AE1-8724-73C573FECA6A}" type="pres">
      <dgm:prSet presAssocID="{5A5D03CC-81BF-404F-B21D-E49F5919E0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8B0FCF1-C317-499D-A35E-E9DF09F72896}" type="pres">
      <dgm:prSet presAssocID="{5A5D03CC-81BF-404F-B21D-E49F5919E036}" presName="spaceRect" presStyleCnt="0"/>
      <dgm:spPr/>
    </dgm:pt>
    <dgm:pt modelId="{E811019A-A9ED-430B-9AEF-25392B9728AA}" type="pres">
      <dgm:prSet presAssocID="{5A5D03CC-81BF-404F-B21D-E49F5919E036}" presName="textRect" presStyleLbl="revTx" presStyleIdx="2" presStyleCnt="4">
        <dgm:presLayoutVars>
          <dgm:chMax val="1"/>
          <dgm:chPref val="1"/>
        </dgm:presLayoutVars>
      </dgm:prSet>
      <dgm:spPr/>
    </dgm:pt>
    <dgm:pt modelId="{1E47BFA5-F871-4264-B6ED-5EF4DDB6E508}" type="pres">
      <dgm:prSet presAssocID="{36D9A187-C657-4A78-8866-8209A2019DF3}" presName="sibTrans" presStyleCnt="0"/>
      <dgm:spPr/>
    </dgm:pt>
    <dgm:pt modelId="{274D6AB3-3B6A-4DBF-A43B-909DA7254D1A}" type="pres">
      <dgm:prSet presAssocID="{6CD779A2-456A-4448-A63C-F0DEA5DD37E2}" presName="compNode" presStyleCnt="0"/>
      <dgm:spPr/>
    </dgm:pt>
    <dgm:pt modelId="{4FCBFFD8-D19A-4EBD-BF63-F2FA84A601A7}" type="pres">
      <dgm:prSet presAssocID="{6CD779A2-456A-4448-A63C-F0DEA5DD37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F2F8B3F6-F516-4045-8768-2831BB226B4D}" type="pres">
      <dgm:prSet presAssocID="{6CD779A2-456A-4448-A63C-F0DEA5DD37E2}" presName="spaceRect" presStyleCnt="0"/>
      <dgm:spPr/>
    </dgm:pt>
    <dgm:pt modelId="{D4429C26-6024-4812-9731-533D1A8F2CBF}" type="pres">
      <dgm:prSet presAssocID="{6CD779A2-456A-4448-A63C-F0DEA5DD37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DDFC71B-D5DB-4991-9D4C-93AD06B026F2}" type="presOf" srcId="{D2C96761-4887-401A-A11E-E919D9C3A088}" destId="{8C0A0191-44EE-4C10-BF4D-0B2469862F74}" srcOrd="0" destOrd="0" presId="urn:microsoft.com/office/officeart/2018/2/layout/IconLabelList"/>
    <dgm:cxn modelId="{BB6E2A40-D245-45AE-9ED0-40977C4CE139}" type="presOf" srcId="{0643893A-FFA0-443E-ACF5-C6BE52F1E4E2}" destId="{2A441270-AB89-4236-9AAA-BA7349A92BC6}" srcOrd="0" destOrd="0" presId="urn:microsoft.com/office/officeart/2018/2/layout/IconLabelList"/>
    <dgm:cxn modelId="{026B2F62-AB74-4D3F-B9A9-8730E2DD36CA}" srcId="{D2C96761-4887-401A-A11E-E919D9C3A088}" destId="{6CD779A2-456A-4448-A63C-F0DEA5DD37E2}" srcOrd="3" destOrd="0" parTransId="{6BA54BA0-012E-46A0-B049-68BECBFDA9CB}" sibTransId="{6D511418-A02F-4895-9C25-B20C838E3688}"/>
    <dgm:cxn modelId="{33C65E55-58B2-4E8E-A38E-7DB698137C96}" type="presOf" srcId="{5A5D03CC-81BF-404F-B21D-E49F5919E036}" destId="{E811019A-A9ED-430B-9AEF-25392B9728AA}" srcOrd="0" destOrd="0" presId="urn:microsoft.com/office/officeart/2018/2/layout/IconLabelList"/>
    <dgm:cxn modelId="{B7999986-B0C2-4622-BD6C-C91363967C5B}" srcId="{D2C96761-4887-401A-A11E-E919D9C3A088}" destId="{5A5D03CC-81BF-404F-B21D-E49F5919E036}" srcOrd="2" destOrd="0" parTransId="{F73E3771-8D46-4695-B3FB-F9199E10F91C}" sibTransId="{36D9A187-C657-4A78-8866-8209A2019DF3}"/>
    <dgm:cxn modelId="{FCCD12C0-16EA-42C9-A5DD-A37B61040053}" type="presOf" srcId="{6CD779A2-456A-4448-A63C-F0DEA5DD37E2}" destId="{D4429C26-6024-4812-9731-533D1A8F2CBF}" srcOrd="0" destOrd="0" presId="urn:microsoft.com/office/officeart/2018/2/layout/IconLabelList"/>
    <dgm:cxn modelId="{45FE2BC2-5A27-42C2-8EA6-B8662540CFE8}" srcId="{D2C96761-4887-401A-A11E-E919D9C3A088}" destId="{613945D2-5E27-4F81-90CB-6227BA980E01}" srcOrd="0" destOrd="0" parTransId="{FAD6C424-DFB9-497F-B60A-76DDEEADD134}" sibTransId="{A8D4BE59-F072-45BC-9E4A-22E53D70CE2C}"/>
    <dgm:cxn modelId="{99DAAEC9-634C-4FF0-919E-86C5FD6C8FF4}" srcId="{D2C96761-4887-401A-A11E-E919D9C3A088}" destId="{0643893A-FFA0-443E-ACF5-C6BE52F1E4E2}" srcOrd="1" destOrd="0" parTransId="{818AF358-E255-4129-8153-A62AFDF89A96}" sibTransId="{1AA4D9C1-CFE1-4AC5-918F-69C054505279}"/>
    <dgm:cxn modelId="{C3BE47DF-3D7F-474D-96C5-9E786E9485AC}" type="presOf" srcId="{613945D2-5E27-4F81-90CB-6227BA980E01}" destId="{92E928DB-A635-456A-A637-FEFEBE1747DC}" srcOrd="0" destOrd="0" presId="urn:microsoft.com/office/officeart/2018/2/layout/IconLabelList"/>
    <dgm:cxn modelId="{68E80042-9F63-4307-B2F8-C90CAFC4D1FB}" type="presParOf" srcId="{8C0A0191-44EE-4C10-BF4D-0B2469862F74}" destId="{0250B7EA-2B40-4B1A-8B2A-2D11E2D4EE3A}" srcOrd="0" destOrd="0" presId="urn:microsoft.com/office/officeart/2018/2/layout/IconLabelList"/>
    <dgm:cxn modelId="{D7FFCCC4-2768-4F58-B2A7-AB0F331587E1}" type="presParOf" srcId="{0250B7EA-2B40-4B1A-8B2A-2D11E2D4EE3A}" destId="{148C288A-0B4E-47F8-845B-73C71BD4BAFD}" srcOrd="0" destOrd="0" presId="urn:microsoft.com/office/officeart/2018/2/layout/IconLabelList"/>
    <dgm:cxn modelId="{422EB5E1-7A99-4ECE-8DA4-647A445CB6C4}" type="presParOf" srcId="{0250B7EA-2B40-4B1A-8B2A-2D11E2D4EE3A}" destId="{23BA7D9D-B920-41B2-801D-FA489A548CEB}" srcOrd="1" destOrd="0" presId="urn:microsoft.com/office/officeart/2018/2/layout/IconLabelList"/>
    <dgm:cxn modelId="{BF9F4139-4C54-466E-B56C-27D56148D99E}" type="presParOf" srcId="{0250B7EA-2B40-4B1A-8B2A-2D11E2D4EE3A}" destId="{92E928DB-A635-456A-A637-FEFEBE1747DC}" srcOrd="2" destOrd="0" presId="urn:microsoft.com/office/officeart/2018/2/layout/IconLabelList"/>
    <dgm:cxn modelId="{A89999BF-91AB-4112-B017-6EADDC15CB81}" type="presParOf" srcId="{8C0A0191-44EE-4C10-BF4D-0B2469862F74}" destId="{BA8D3686-746D-4774-8C8A-A3F3B3C62E52}" srcOrd="1" destOrd="0" presId="urn:microsoft.com/office/officeart/2018/2/layout/IconLabelList"/>
    <dgm:cxn modelId="{1C1400FC-9134-4FBC-8A00-38F375EADFD2}" type="presParOf" srcId="{8C0A0191-44EE-4C10-BF4D-0B2469862F74}" destId="{D9663EBE-CFC7-423A-BF25-6FB87055683A}" srcOrd="2" destOrd="0" presId="urn:microsoft.com/office/officeart/2018/2/layout/IconLabelList"/>
    <dgm:cxn modelId="{C6A89BCA-CB76-4BD8-9E21-77F8A2694614}" type="presParOf" srcId="{D9663EBE-CFC7-423A-BF25-6FB87055683A}" destId="{6046AF50-B106-4A18-80C7-EB21AB60FCC0}" srcOrd="0" destOrd="0" presId="urn:microsoft.com/office/officeart/2018/2/layout/IconLabelList"/>
    <dgm:cxn modelId="{D852BF35-D2D0-4DA1-971E-A12491B4E940}" type="presParOf" srcId="{D9663EBE-CFC7-423A-BF25-6FB87055683A}" destId="{B7FF6543-AF7D-483A-A07B-362AAEA55FC0}" srcOrd="1" destOrd="0" presId="urn:microsoft.com/office/officeart/2018/2/layout/IconLabelList"/>
    <dgm:cxn modelId="{7386D799-4835-425F-815D-F9F6C3960F8E}" type="presParOf" srcId="{D9663EBE-CFC7-423A-BF25-6FB87055683A}" destId="{2A441270-AB89-4236-9AAA-BA7349A92BC6}" srcOrd="2" destOrd="0" presId="urn:microsoft.com/office/officeart/2018/2/layout/IconLabelList"/>
    <dgm:cxn modelId="{9CC0274D-2B9B-4CAD-B706-D737CC8DF096}" type="presParOf" srcId="{8C0A0191-44EE-4C10-BF4D-0B2469862F74}" destId="{FC2EB52C-E08B-4E13-9548-933A034A38F1}" srcOrd="3" destOrd="0" presId="urn:microsoft.com/office/officeart/2018/2/layout/IconLabelList"/>
    <dgm:cxn modelId="{9C42B2B2-4CCB-4C20-B287-A5D42549CEE6}" type="presParOf" srcId="{8C0A0191-44EE-4C10-BF4D-0B2469862F74}" destId="{1D798E61-FD41-4CA2-A796-D296F914508C}" srcOrd="4" destOrd="0" presId="urn:microsoft.com/office/officeart/2018/2/layout/IconLabelList"/>
    <dgm:cxn modelId="{3BE8B59C-3CCB-4D0D-B414-A3429DA2167B}" type="presParOf" srcId="{1D798E61-FD41-4CA2-A796-D296F914508C}" destId="{B8593C2A-5F74-4AE1-8724-73C573FECA6A}" srcOrd="0" destOrd="0" presId="urn:microsoft.com/office/officeart/2018/2/layout/IconLabelList"/>
    <dgm:cxn modelId="{12BE46C2-DE83-469E-9522-A5B7204FCA41}" type="presParOf" srcId="{1D798E61-FD41-4CA2-A796-D296F914508C}" destId="{58B0FCF1-C317-499D-A35E-E9DF09F72896}" srcOrd="1" destOrd="0" presId="urn:microsoft.com/office/officeart/2018/2/layout/IconLabelList"/>
    <dgm:cxn modelId="{A4999E96-C8FF-48DE-B93C-4F167B73BD55}" type="presParOf" srcId="{1D798E61-FD41-4CA2-A796-D296F914508C}" destId="{E811019A-A9ED-430B-9AEF-25392B9728AA}" srcOrd="2" destOrd="0" presId="urn:microsoft.com/office/officeart/2018/2/layout/IconLabelList"/>
    <dgm:cxn modelId="{8B3AD46B-11BF-42B0-BA40-052557F0FCD4}" type="presParOf" srcId="{8C0A0191-44EE-4C10-BF4D-0B2469862F74}" destId="{1E47BFA5-F871-4264-B6ED-5EF4DDB6E508}" srcOrd="5" destOrd="0" presId="urn:microsoft.com/office/officeart/2018/2/layout/IconLabelList"/>
    <dgm:cxn modelId="{7A7F58CC-4726-4D32-9A17-32ACAE842A13}" type="presParOf" srcId="{8C0A0191-44EE-4C10-BF4D-0B2469862F74}" destId="{274D6AB3-3B6A-4DBF-A43B-909DA7254D1A}" srcOrd="6" destOrd="0" presId="urn:microsoft.com/office/officeart/2018/2/layout/IconLabelList"/>
    <dgm:cxn modelId="{282107A9-3078-4DDB-9F6F-2E17B91DDC5E}" type="presParOf" srcId="{274D6AB3-3B6A-4DBF-A43B-909DA7254D1A}" destId="{4FCBFFD8-D19A-4EBD-BF63-F2FA84A601A7}" srcOrd="0" destOrd="0" presId="urn:microsoft.com/office/officeart/2018/2/layout/IconLabelList"/>
    <dgm:cxn modelId="{54D2B88A-ABCF-4AA9-9766-445C144D7BD9}" type="presParOf" srcId="{274D6AB3-3B6A-4DBF-A43B-909DA7254D1A}" destId="{F2F8B3F6-F516-4045-8768-2831BB226B4D}" srcOrd="1" destOrd="0" presId="urn:microsoft.com/office/officeart/2018/2/layout/IconLabelList"/>
    <dgm:cxn modelId="{80571DF9-5F16-4346-978A-F2B4369959F6}" type="presParOf" srcId="{274D6AB3-3B6A-4DBF-A43B-909DA7254D1A}" destId="{D4429C26-6024-4812-9731-533D1A8F2C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9BEAB4-C215-489D-9A73-BA69C88074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B506371-9663-4060-BF7D-EE765470E2C5}">
      <dgm:prSet/>
      <dgm:spPr/>
      <dgm:t>
        <a:bodyPr/>
        <a:lstStyle/>
        <a:p>
          <a:pPr>
            <a:defRPr cap="all"/>
          </a:pPr>
          <a:r>
            <a:rPr lang="en-US" dirty="0"/>
            <a:t>• n8n + AI Agents = Faster, Smarter, Fairer Hiring</a:t>
          </a:r>
        </a:p>
      </dgm:t>
    </dgm:pt>
    <dgm:pt modelId="{C38ABA85-2354-41CE-AF46-7F6F6EBD9077}" type="parTrans" cxnId="{E7E8BBBA-EF55-4864-B8EE-A428A48DBB34}">
      <dgm:prSet/>
      <dgm:spPr/>
      <dgm:t>
        <a:bodyPr/>
        <a:lstStyle/>
        <a:p>
          <a:endParaRPr lang="en-US"/>
        </a:p>
      </dgm:t>
    </dgm:pt>
    <dgm:pt modelId="{E62BF5C8-59AF-420B-ABEF-B19D7E279948}" type="sibTrans" cxnId="{E7E8BBBA-EF55-4864-B8EE-A428A48DBB34}">
      <dgm:prSet/>
      <dgm:spPr/>
      <dgm:t>
        <a:bodyPr/>
        <a:lstStyle/>
        <a:p>
          <a:endParaRPr lang="en-US"/>
        </a:p>
      </dgm:t>
    </dgm:pt>
    <dgm:pt modelId="{F90E4DB5-7D62-4F6E-A602-4CC92CB7D2A2}">
      <dgm:prSet/>
      <dgm:spPr/>
      <dgm:t>
        <a:bodyPr/>
        <a:lstStyle/>
        <a:p>
          <a:pPr>
            <a:defRPr cap="all"/>
          </a:pPr>
          <a:r>
            <a:rPr lang="en-US"/>
            <a:t>• Cuts manual workload</a:t>
          </a:r>
        </a:p>
      </dgm:t>
    </dgm:pt>
    <dgm:pt modelId="{FAC9A8AC-B356-4554-88AE-3B7EA9E97A3B}" type="parTrans" cxnId="{4629C979-793E-4E50-8051-A980E73871FF}">
      <dgm:prSet/>
      <dgm:spPr/>
      <dgm:t>
        <a:bodyPr/>
        <a:lstStyle/>
        <a:p>
          <a:endParaRPr lang="en-US"/>
        </a:p>
      </dgm:t>
    </dgm:pt>
    <dgm:pt modelId="{24AB3778-12EF-4EEC-9401-1809F951B9E4}" type="sibTrans" cxnId="{4629C979-793E-4E50-8051-A980E73871FF}">
      <dgm:prSet/>
      <dgm:spPr/>
      <dgm:t>
        <a:bodyPr/>
        <a:lstStyle/>
        <a:p>
          <a:endParaRPr lang="en-US"/>
        </a:p>
      </dgm:t>
    </dgm:pt>
    <dgm:pt modelId="{5AED00F4-CD12-46D1-A387-12B5CF3C7C65}">
      <dgm:prSet/>
      <dgm:spPr/>
      <dgm:t>
        <a:bodyPr/>
        <a:lstStyle/>
        <a:p>
          <a:pPr>
            <a:defRPr cap="all"/>
          </a:pPr>
          <a:r>
            <a:rPr lang="en-US"/>
            <a:t>• Provides data-driven, structured insights</a:t>
          </a:r>
        </a:p>
      </dgm:t>
    </dgm:pt>
    <dgm:pt modelId="{E9F1AE5D-145D-4FCE-A0B2-0D1794F292E3}" type="parTrans" cxnId="{472A59FE-E1D4-490C-A9A2-9FF0FD193A45}">
      <dgm:prSet/>
      <dgm:spPr/>
      <dgm:t>
        <a:bodyPr/>
        <a:lstStyle/>
        <a:p>
          <a:endParaRPr lang="en-US"/>
        </a:p>
      </dgm:t>
    </dgm:pt>
    <dgm:pt modelId="{0BA8310A-BC13-454C-921F-2BC8737E2C31}" type="sibTrans" cxnId="{472A59FE-E1D4-490C-A9A2-9FF0FD193A45}">
      <dgm:prSet/>
      <dgm:spPr/>
      <dgm:t>
        <a:bodyPr/>
        <a:lstStyle/>
        <a:p>
          <a:endParaRPr lang="en-US"/>
        </a:p>
      </dgm:t>
    </dgm:pt>
    <dgm:pt modelId="{C5EA3BE4-3DEE-462B-BD9C-A7E98121DA32}">
      <dgm:prSet/>
      <dgm:spPr/>
      <dgm:t>
        <a:bodyPr/>
        <a:lstStyle/>
        <a:p>
          <a:pPr>
            <a:defRPr cap="all"/>
          </a:pPr>
          <a:r>
            <a:rPr lang="en-US"/>
            <a:t>• Scales recruitment operations</a:t>
          </a:r>
        </a:p>
      </dgm:t>
    </dgm:pt>
    <dgm:pt modelId="{EDDF85C0-D0DE-4096-9F9F-A0E672A42C53}" type="parTrans" cxnId="{4A066575-71E7-4B6B-A95F-6B31DCC56A58}">
      <dgm:prSet/>
      <dgm:spPr/>
      <dgm:t>
        <a:bodyPr/>
        <a:lstStyle/>
        <a:p>
          <a:endParaRPr lang="en-US"/>
        </a:p>
      </dgm:t>
    </dgm:pt>
    <dgm:pt modelId="{AF6254E5-259D-4426-803C-8F644E57C7D4}" type="sibTrans" cxnId="{4A066575-71E7-4B6B-A95F-6B31DCC56A58}">
      <dgm:prSet/>
      <dgm:spPr/>
      <dgm:t>
        <a:bodyPr/>
        <a:lstStyle/>
        <a:p>
          <a:endParaRPr lang="en-US"/>
        </a:p>
      </dgm:t>
    </dgm:pt>
    <dgm:pt modelId="{D2515CA4-41C9-42F9-AD5A-5BD0C476FED4}" type="pres">
      <dgm:prSet presAssocID="{D89BEAB4-C215-489D-9A73-BA69C88074FC}" presName="root" presStyleCnt="0">
        <dgm:presLayoutVars>
          <dgm:dir/>
          <dgm:resizeHandles val="exact"/>
        </dgm:presLayoutVars>
      </dgm:prSet>
      <dgm:spPr/>
    </dgm:pt>
    <dgm:pt modelId="{CB1FA11B-FCF8-4E41-AE76-2DA18A6592B2}" type="pres">
      <dgm:prSet presAssocID="{BB506371-9663-4060-BF7D-EE765470E2C5}" presName="compNode" presStyleCnt="0"/>
      <dgm:spPr/>
    </dgm:pt>
    <dgm:pt modelId="{F5970A85-EF89-435D-B6BA-01CB86475F58}" type="pres">
      <dgm:prSet presAssocID="{BB506371-9663-4060-BF7D-EE765470E2C5}" presName="iconBgRect" presStyleLbl="bgShp" presStyleIdx="0" presStyleCnt="4"/>
      <dgm:spPr/>
    </dgm:pt>
    <dgm:pt modelId="{2D57A60F-BF60-440D-B7F9-74372ABD23AB}" type="pres">
      <dgm:prSet presAssocID="{BB506371-9663-4060-BF7D-EE765470E2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A22A01-ADE9-464A-80B7-6A402FDA8B4D}" type="pres">
      <dgm:prSet presAssocID="{BB506371-9663-4060-BF7D-EE765470E2C5}" presName="spaceRect" presStyleCnt="0"/>
      <dgm:spPr/>
    </dgm:pt>
    <dgm:pt modelId="{2BE9B41C-83B6-4DFF-ADD9-B16B2945BA0B}" type="pres">
      <dgm:prSet presAssocID="{BB506371-9663-4060-BF7D-EE765470E2C5}" presName="textRect" presStyleLbl="revTx" presStyleIdx="0" presStyleCnt="4">
        <dgm:presLayoutVars>
          <dgm:chMax val="1"/>
          <dgm:chPref val="1"/>
        </dgm:presLayoutVars>
      </dgm:prSet>
      <dgm:spPr/>
    </dgm:pt>
    <dgm:pt modelId="{730B27D2-B0FA-48BB-BDB9-9009D84F56DF}" type="pres">
      <dgm:prSet presAssocID="{E62BF5C8-59AF-420B-ABEF-B19D7E279948}" presName="sibTrans" presStyleCnt="0"/>
      <dgm:spPr/>
    </dgm:pt>
    <dgm:pt modelId="{21624072-BC88-49B2-B11B-439334BB5737}" type="pres">
      <dgm:prSet presAssocID="{F90E4DB5-7D62-4F6E-A602-4CC92CB7D2A2}" presName="compNode" presStyleCnt="0"/>
      <dgm:spPr/>
    </dgm:pt>
    <dgm:pt modelId="{89720D49-F34E-441B-B3B9-E51334ADB753}" type="pres">
      <dgm:prSet presAssocID="{F90E4DB5-7D62-4F6E-A602-4CC92CB7D2A2}" presName="iconBgRect" presStyleLbl="bgShp" presStyleIdx="1" presStyleCnt="4"/>
      <dgm:spPr/>
    </dgm:pt>
    <dgm:pt modelId="{CE68CB0B-E85F-461A-896E-463EAAA3AD3B}" type="pres">
      <dgm:prSet presAssocID="{F90E4DB5-7D62-4F6E-A602-4CC92CB7D2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FEC0233-4277-49E1-9609-792947372EB5}" type="pres">
      <dgm:prSet presAssocID="{F90E4DB5-7D62-4F6E-A602-4CC92CB7D2A2}" presName="spaceRect" presStyleCnt="0"/>
      <dgm:spPr/>
    </dgm:pt>
    <dgm:pt modelId="{0F60536C-82C3-4C11-917F-4AAA18F39352}" type="pres">
      <dgm:prSet presAssocID="{F90E4DB5-7D62-4F6E-A602-4CC92CB7D2A2}" presName="textRect" presStyleLbl="revTx" presStyleIdx="1" presStyleCnt="4">
        <dgm:presLayoutVars>
          <dgm:chMax val="1"/>
          <dgm:chPref val="1"/>
        </dgm:presLayoutVars>
      </dgm:prSet>
      <dgm:spPr/>
    </dgm:pt>
    <dgm:pt modelId="{62916B58-39C4-44D6-A055-DAFD3AF01508}" type="pres">
      <dgm:prSet presAssocID="{24AB3778-12EF-4EEC-9401-1809F951B9E4}" presName="sibTrans" presStyleCnt="0"/>
      <dgm:spPr/>
    </dgm:pt>
    <dgm:pt modelId="{1DB43D41-5FAA-4E17-9009-A1E2F0F24707}" type="pres">
      <dgm:prSet presAssocID="{5AED00F4-CD12-46D1-A387-12B5CF3C7C65}" presName="compNode" presStyleCnt="0"/>
      <dgm:spPr/>
    </dgm:pt>
    <dgm:pt modelId="{DBA8CAF7-58E5-4344-A7FA-86FB4C396174}" type="pres">
      <dgm:prSet presAssocID="{5AED00F4-CD12-46D1-A387-12B5CF3C7C65}" presName="iconBgRect" presStyleLbl="bgShp" presStyleIdx="2" presStyleCnt="4"/>
      <dgm:spPr/>
    </dgm:pt>
    <dgm:pt modelId="{8516AC82-82F5-4D65-9DCA-A4049E176A9E}" type="pres">
      <dgm:prSet presAssocID="{5AED00F4-CD12-46D1-A387-12B5CF3C7C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EE175A1-D046-470C-A899-2D65A72B0114}" type="pres">
      <dgm:prSet presAssocID="{5AED00F4-CD12-46D1-A387-12B5CF3C7C65}" presName="spaceRect" presStyleCnt="0"/>
      <dgm:spPr/>
    </dgm:pt>
    <dgm:pt modelId="{C78D3A14-4267-4979-BF68-F671BA0B921B}" type="pres">
      <dgm:prSet presAssocID="{5AED00F4-CD12-46D1-A387-12B5CF3C7C65}" presName="textRect" presStyleLbl="revTx" presStyleIdx="2" presStyleCnt="4">
        <dgm:presLayoutVars>
          <dgm:chMax val="1"/>
          <dgm:chPref val="1"/>
        </dgm:presLayoutVars>
      </dgm:prSet>
      <dgm:spPr/>
    </dgm:pt>
    <dgm:pt modelId="{C9C44A26-CC6F-4CE7-8F90-56C52CF41C03}" type="pres">
      <dgm:prSet presAssocID="{0BA8310A-BC13-454C-921F-2BC8737E2C31}" presName="sibTrans" presStyleCnt="0"/>
      <dgm:spPr/>
    </dgm:pt>
    <dgm:pt modelId="{849E4214-C7A4-4849-9C2F-2BB9527C3444}" type="pres">
      <dgm:prSet presAssocID="{C5EA3BE4-3DEE-462B-BD9C-A7E98121DA32}" presName="compNode" presStyleCnt="0"/>
      <dgm:spPr/>
    </dgm:pt>
    <dgm:pt modelId="{45EA037F-F522-4C1D-BF94-F690485BED2B}" type="pres">
      <dgm:prSet presAssocID="{C5EA3BE4-3DEE-462B-BD9C-A7E98121DA32}" presName="iconBgRect" presStyleLbl="bgShp" presStyleIdx="3" presStyleCnt="4"/>
      <dgm:spPr/>
    </dgm:pt>
    <dgm:pt modelId="{B899337B-F3F4-4D2E-A6BF-A150C47578CB}" type="pres">
      <dgm:prSet presAssocID="{C5EA3BE4-3DEE-462B-BD9C-A7E98121DA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BA70335-CA11-49D9-84D4-F86349FD5321}" type="pres">
      <dgm:prSet presAssocID="{C5EA3BE4-3DEE-462B-BD9C-A7E98121DA32}" presName="spaceRect" presStyleCnt="0"/>
      <dgm:spPr/>
    </dgm:pt>
    <dgm:pt modelId="{09EB14E9-1523-40F6-A7BC-0B3892301896}" type="pres">
      <dgm:prSet presAssocID="{C5EA3BE4-3DEE-462B-BD9C-A7E98121DA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F3D0D64-8420-497C-BF4F-C8D7EF7F8BE3}" type="presOf" srcId="{BB506371-9663-4060-BF7D-EE765470E2C5}" destId="{2BE9B41C-83B6-4DFF-ADD9-B16B2945BA0B}" srcOrd="0" destOrd="0" presId="urn:microsoft.com/office/officeart/2018/5/layout/IconCircleLabelList"/>
    <dgm:cxn modelId="{F168A24F-E0E7-41DD-8C83-077F7A849D8F}" type="presOf" srcId="{5AED00F4-CD12-46D1-A387-12B5CF3C7C65}" destId="{C78D3A14-4267-4979-BF68-F671BA0B921B}" srcOrd="0" destOrd="0" presId="urn:microsoft.com/office/officeart/2018/5/layout/IconCircleLabelList"/>
    <dgm:cxn modelId="{67C49252-7111-4B8A-837D-C497FFB87897}" type="presOf" srcId="{D89BEAB4-C215-489D-9A73-BA69C88074FC}" destId="{D2515CA4-41C9-42F9-AD5A-5BD0C476FED4}" srcOrd="0" destOrd="0" presId="urn:microsoft.com/office/officeart/2018/5/layout/IconCircleLabelList"/>
    <dgm:cxn modelId="{4A066575-71E7-4B6B-A95F-6B31DCC56A58}" srcId="{D89BEAB4-C215-489D-9A73-BA69C88074FC}" destId="{C5EA3BE4-3DEE-462B-BD9C-A7E98121DA32}" srcOrd="3" destOrd="0" parTransId="{EDDF85C0-D0DE-4096-9F9F-A0E672A42C53}" sibTransId="{AF6254E5-259D-4426-803C-8F644E57C7D4}"/>
    <dgm:cxn modelId="{4629C979-793E-4E50-8051-A980E73871FF}" srcId="{D89BEAB4-C215-489D-9A73-BA69C88074FC}" destId="{F90E4DB5-7D62-4F6E-A602-4CC92CB7D2A2}" srcOrd="1" destOrd="0" parTransId="{FAC9A8AC-B356-4554-88AE-3B7EA9E97A3B}" sibTransId="{24AB3778-12EF-4EEC-9401-1809F951B9E4}"/>
    <dgm:cxn modelId="{3630F794-A1B7-421F-A36D-52E20DBBA62F}" type="presOf" srcId="{C5EA3BE4-3DEE-462B-BD9C-A7E98121DA32}" destId="{09EB14E9-1523-40F6-A7BC-0B3892301896}" srcOrd="0" destOrd="0" presId="urn:microsoft.com/office/officeart/2018/5/layout/IconCircleLabelList"/>
    <dgm:cxn modelId="{E7E8BBBA-EF55-4864-B8EE-A428A48DBB34}" srcId="{D89BEAB4-C215-489D-9A73-BA69C88074FC}" destId="{BB506371-9663-4060-BF7D-EE765470E2C5}" srcOrd="0" destOrd="0" parTransId="{C38ABA85-2354-41CE-AF46-7F6F6EBD9077}" sibTransId="{E62BF5C8-59AF-420B-ABEF-B19D7E279948}"/>
    <dgm:cxn modelId="{1513F8FB-09AE-41B6-8409-F21D5E7CBC4E}" type="presOf" srcId="{F90E4DB5-7D62-4F6E-A602-4CC92CB7D2A2}" destId="{0F60536C-82C3-4C11-917F-4AAA18F39352}" srcOrd="0" destOrd="0" presId="urn:microsoft.com/office/officeart/2018/5/layout/IconCircleLabelList"/>
    <dgm:cxn modelId="{472A59FE-E1D4-490C-A9A2-9FF0FD193A45}" srcId="{D89BEAB4-C215-489D-9A73-BA69C88074FC}" destId="{5AED00F4-CD12-46D1-A387-12B5CF3C7C65}" srcOrd="2" destOrd="0" parTransId="{E9F1AE5D-145D-4FCE-A0B2-0D1794F292E3}" sibTransId="{0BA8310A-BC13-454C-921F-2BC8737E2C31}"/>
    <dgm:cxn modelId="{BD6011A1-353A-4897-94BB-688013202E00}" type="presParOf" srcId="{D2515CA4-41C9-42F9-AD5A-5BD0C476FED4}" destId="{CB1FA11B-FCF8-4E41-AE76-2DA18A6592B2}" srcOrd="0" destOrd="0" presId="urn:microsoft.com/office/officeart/2018/5/layout/IconCircleLabelList"/>
    <dgm:cxn modelId="{9E094D96-5BE8-40BC-A5F8-55220E67C33D}" type="presParOf" srcId="{CB1FA11B-FCF8-4E41-AE76-2DA18A6592B2}" destId="{F5970A85-EF89-435D-B6BA-01CB86475F58}" srcOrd="0" destOrd="0" presId="urn:microsoft.com/office/officeart/2018/5/layout/IconCircleLabelList"/>
    <dgm:cxn modelId="{32B4AFA3-B9F9-4246-A759-D352D13F1C07}" type="presParOf" srcId="{CB1FA11B-FCF8-4E41-AE76-2DA18A6592B2}" destId="{2D57A60F-BF60-440D-B7F9-74372ABD23AB}" srcOrd="1" destOrd="0" presId="urn:microsoft.com/office/officeart/2018/5/layout/IconCircleLabelList"/>
    <dgm:cxn modelId="{2D4F390F-34F4-4775-85DF-EDAB6EC4C3E6}" type="presParOf" srcId="{CB1FA11B-FCF8-4E41-AE76-2DA18A6592B2}" destId="{B1A22A01-ADE9-464A-80B7-6A402FDA8B4D}" srcOrd="2" destOrd="0" presId="urn:microsoft.com/office/officeart/2018/5/layout/IconCircleLabelList"/>
    <dgm:cxn modelId="{C1335222-B207-4ECF-ACB5-0EA32A8068A9}" type="presParOf" srcId="{CB1FA11B-FCF8-4E41-AE76-2DA18A6592B2}" destId="{2BE9B41C-83B6-4DFF-ADD9-B16B2945BA0B}" srcOrd="3" destOrd="0" presId="urn:microsoft.com/office/officeart/2018/5/layout/IconCircleLabelList"/>
    <dgm:cxn modelId="{0DE10D55-84DC-4CA1-AC8F-F8D6F211654C}" type="presParOf" srcId="{D2515CA4-41C9-42F9-AD5A-5BD0C476FED4}" destId="{730B27D2-B0FA-48BB-BDB9-9009D84F56DF}" srcOrd="1" destOrd="0" presId="urn:microsoft.com/office/officeart/2018/5/layout/IconCircleLabelList"/>
    <dgm:cxn modelId="{02FAD81A-64FA-430F-BEAA-F015427ADDD1}" type="presParOf" srcId="{D2515CA4-41C9-42F9-AD5A-5BD0C476FED4}" destId="{21624072-BC88-49B2-B11B-439334BB5737}" srcOrd="2" destOrd="0" presId="urn:microsoft.com/office/officeart/2018/5/layout/IconCircleLabelList"/>
    <dgm:cxn modelId="{E48C742B-7FD7-49B3-A313-DB0DABA2EE9C}" type="presParOf" srcId="{21624072-BC88-49B2-B11B-439334BB5737}" destId="{89720D49-F34E-441B-B3B9-E51334ADB753}" srcOrd="0" destOrd="0" presId="urn:microsoft.com/office/officeart/2018/5/layout/IconCircleLabelList"/>
    <dgm:cxn modelId="{D82F441A-A079-428E-860D-96FBD3F02E57}" type="presParOf" srcId="{21624072-BC88-49B2-B11B-439334BB5737}" destId="{CE68CB0B-E85F-461A-896E-463EAAA3AD3B}" srcOrd="1" destOrd="0" presId="urn:microsoft.com/office/officeart/2018/5/layout/IconCircleLabelList"/>
    <dgm:cxn modelId="{65369630-CDF9-4AD0-BB36-20A2EC372BD9}" type="presParOf" srcId="{21624072-BC88-49B2-B11B-439334BB5737}" destId="{9FEC0233-4277-49E1-9609-792947372EB5}" srcOrd="2" destOrd="0" presId="urn:microsoft.com/office/officeart/2018/5/layout/IconCircleLabelList"/>
    <dgm:cxn modelId="{122ABF43-1389-4312-BFA9-DDC1798FE139}" type="presParOf" srcId="{21624072-BC88-49B2-B11B-439334BB5737}" destId="{0F60536C-82C3-4C11-917F-4AAA18F39352}" srcOrd="3" destOrd="0" presId="urn:microsoft.com/office/officeart/2018/5/layout/IconCircleLabelList"/>
    <dgm:cxn modelId="{82C97B49-A58D-49F3-8FA3-C3C1DE55181C}" type="presParOf" srcId="{D2515CA4-41C9-42F9-AD5A-5BD0C476FED4}" destId="{62916B58-39C4-44D6-A055-DAFD3AF01508}" srcOrd="3" destOrd="0" presId="urn:microsoft.com/office/officeart/2018/5/layout/IconCircleLabelList"/>
    <dgm:cxn modelId="{AC8198EE-4D38-4F0D-9306-9EB5F2B45259}" type="presParOf" srcId="{D2515CA4-41C9-42F9-AD5A-5BD0C476FED4}" destId="{1DB43D41-5FAA-4E17-9009-A1E2F0F24707}" srcOrd="4" destOrd="0" presId="urn:microsoft.com/office/officeart/2018/5/layout/IconCircleLabelList"/>
    <dgm:cxn modelId="{FE07730B-1C7B-40B9-9CDA-2F1FB96732B9}" type="presParOf" srcId="{1DB43D41-5FAA-4E17-9009-A1E2F0F24707}" destId="{DBA8CAF7-58E5-4344-A7FA-86FB4C396174}" srcOrd="0" destOrd="0" presId="urn:microsoft.com/office/officeart/2018/5/layout/IconCircleLabelList"/>
    <dgm:cxn modelId="{B2E865DD-ADE5-4482-98BA-D1B28C79B32E}" type="presParOf" srcId="{1DB43D41-5FAA-4E17-9009-A1E2F0F24707}" destId="{8516AC82-82F5-4D65-9DCA-A4049E176A9E}" srcOrd="1" destOrd="0" presId="urn:microsoft.com/office/officeart/2018/5/layout/IconCircleLabelList"/>
    <dgm:cxn modelId="{421F4458-CBDC-4A51-9A51-1CAB2E606735}" type="presParOf" srcId="{1DB43D41-5FAA-4E17-9009-A1E2F0F24707}" destId="{7EE175A1-D046-470C-A899-2D65A72B0114}" srcOrd="2" destOrd="0" presId="urn:microsoft.com/office/officeart/2018/5/layout/IconCircleLabelList"/>
    <dgm:cxn modelId="{AB9C54F1-87F8-44E5-98F8-B5FF75477D1F}" type="presParOf" srcId="{1DB43D41-5FAA-4E17-9009-A1E2F0F24707}" destId="{C78D3A14-4267-4979-BF68-F671BA0B921B}" srcOrd="3" destOrd="0" presId="urn:microsoft.com/office/officeart/2018/5/layout/IconCircleLabelList"/>
    <dgm:cxn modelId="{6A083D16-A585-4281-BF9E-6E49A7389FBA}" type="presParOf" srcId="{D2515CA4-41C9-42F9-AD5A-5BD0C476FED4}" destId="{C9C44A26-CC6F-4CE7-8F90-56C52CF41C03}" srcOrd="5" destOrd="0" presId="urn:microsoft.com/office/officeart/2018/5/layout/IconCircleLabelList"/>
    <dgm:cxn modelId="{AA70A2A9-0EDA-4148-AA61-776DAFDD64CE}" type="presParOf" srcId="{D2515CA4-41C9-42F9-AD5A-5BD0C476FED4}" destId="{849E4214-C7A4-4849-9C2F-2BB9527C3444}" srcOrd="6" destOrd="0" presId="urn:microsoft.com/office/officeart/2018/5/layout/IconCircleLabelList"/>
    <dgm:cxn modelId="{42544569-6937-4355-B6BF-69A5260D01F3}" type="presParOf" srcId="{849E4214-C7A4-4849-9C2F-2BB9527C3444}" destId="{45EA037F-F522-4C1D-BF94-F690485BED2B}" srcOrd="0" destOrd="0" presId="urn:microsoft.com/office/officeart/2018/5/layout/IconCircleLabelList"/>
    <dgm:cxn modelId="{AC937D58-8011-41FF-ACF2-2F3F8EDF18B6}" type="presParOf" srcId="{849E4214-C7A4-4849-9C2F-2BB9527C3444}" destId="{B899337B-F3F4-4D2E-A6BF-A150C47578CB}" srcOrd="1" destOrd="0" presId="urn:microsoft.com/office/officeart/2018/5/layout/IconCircleLabelList"/>
    <dgm:cxn modelId="{6A46A850-270E-4312-BBAA-D69FEF770BE1}" type="presParOf" srcId="{849E4214-C7A4-4849-9C2F-2BB9527C3444}" destId="{2BA70335-CA11-49D9-84D4-F86349FD5321}" srcOrd="2" destOrd="0" presId="urn:microsoft.com/office/officeart/2018/5/layout/IconCircleLabelList"/>
    <dgm:cxn modelId="{FC900B1B-F678-452D-A807-E5143819B6E7}" type="presParOf" srcId="{849E4214-C7A4-4849-9C2F-2BB9527C3444}" destId="{09EB14E9-1523-40F6-A7BC-0B38923018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BE05-AFB0-4045-8EE8-DC14E5B5A23A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45BEC-F616-49C0-87F2-596C103178A4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AI-powered workflows that analyze data, make decisions,</a:t>
          </a:r>
        </a:p>
      </dsp:txBody>
      <dsp:txXfrm>
        <a:off x="100682" y="2175763"/>
        <a:ext cx="2370489" cy="720000"/>
      </dsp:txXfrm>
    </dsp:sp>
    <dsp:sp modelId="{949DC748-0EBC-413B-8456-E0A93E88B5E8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21C6E-2364-405B-9C40-F3475221DB79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and take automated actions to achieve a goal.</a:t>
          </a:r>
        </a:p>
      </dsp:txBody>
      <dsp:txXfrm>
        <a:off x="2886007" y="2175763"/>
        <a:ext cx="2370489" cy="720000"/>
      </dsp:txXfrm>
    </dsp:sp>
    <dsp:sp modelId="{0EB079DA-46EA-4935-8E82-2F75E14DD7A1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80B18-33EA-48F5-8E2D-F54741EF743A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Recruiter Agent ? Resume vs Job Description</a:t>
          </a:r>
        </a:p>
      </dsp:txBody>
      <dsp:txXfrm>
        <a:off x="5671332" y="2175763"/>
        <a:ext cx="2370489" cy="720000"/>
      </dsp:txXfrm>
    </dsp:sp>
    <dsp:sp modelId="{E034B0C0-9F15-4DC0-A1ED-365C46089ADF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12FB-35C5-4E33-A93F-4835244715D8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Information Extractor ? Candidate details parsing</a:t>
          </a:r>
        </a:p>
      </dsp:txBody>
      <dsp:txXfrm>
        <a:off x="8456657" y="2175763"/>
        <a:ext cx="2370489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06687-20BE-40A0-AEA4-98B86CABC53F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CE7F0-1BA9-457C-854B-C2AE04E73217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3321F-E241-4633-B8E8-1FBBBA88C08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Thank You</a:t>
          </a:r>
        </a:p>
      </dsp:txBody>
      <dsp:txXfrm>
        <a:off x="1548914" y="3176402"/>
        <a:ext cx="3600000" cy="720000"/>
      </dsp:txXfrm>
    </dsp:sp>
    <dsp:sp modelId="{AAE15675-C525-4A7D-AC00-E6469F5A9E89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F24FB-8292-42E6-BA3D-52F93F4B268D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3FA1A-BBEE-4D3F-A848-F6379D19CBDA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dirty="0"/>
            <a:t>Any Questions ?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B81B8-6D8C-49B4-966E-DF801C18B39E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• Open-source workflow automation tool</a:t>
          </a:r>
        </a:p>
      </dsp:txBody>
      <dsp:txXfrm>
        <a:off x="32418" y="32418"/>
        <a:ext cx="8094307" cy="1041985"/>
      </dsp:txXfrm>
    </dsp:sp>
    <dsp:sp modelId="{DAD6EAC5-DFEA-4605-A0E1-0A1E71E1163C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• 350+ integrations (Gmail, Google Drive, OpenAI)</a:t>
          </a:r>
        </a:p>
      </dsp:txBody>
      <dsp:txXfrm>
        <a:off x="852005" y="1323709"/>
        <a:ext cx="7684797" cy="1041985"/>
      </dsp:txXfrm>
    </dsp:sp>
    <dsp:sp modelId="{D7F368B6-5DC2-4349-AF83-DC7057C1E1B4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• Drag-and-drop visual builder</a:t>
          </a:r>
        </a:p>
      </dsp:txBody>
      <dsp:txXfrm>
        <a:off x="1671592" y="2615001"/>
        <a:ext cx="7684797" cy="1041985"/>
      </dsp:txXfrm>
    </dsp:sp>
    <dsp:sp modelId="{E1B92C3F-2A64-42EF-992E-40AB39AB232F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DCB7EE7C-EB68-4AED-9BF4-5F47516AC421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41A14-E9BB-4DAA-B0DE-6404B87051BC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93D63-4803-47DE-B46A-24A184E317D1}">
      <dsp:nvSpPr>
        <dsp:cNvPr id="0" name=""/>
        <dsp:cNvSpPr/>
      </dsp:nvSpPr>
      <dsp:spPr>
        <a:xfrm>
          <a:off x="219572" y="2402242"/>
          <a:ext cx="25479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Manual Screening = Slow &amp;  Inconsistent</a:t>
          </a:r>
        </a:p>
      </dsp:txBody>
      <dsp:txXfrm>
        <a:off x="219572" y="2402242"/>
        <a:ext cx="2547916" cy="720000"/>
      </dsp:txXfrm>
    </dsp:sp>
    <dsp:sp modelId="{3C82852D-A061-40A0-BCAE-BE60B1709138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B0DCB-B045-4444-8F92-99620069D5B6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Recruiters Overwhelmed with High Applicant Volumes</a:t>
          </a:r>
        </a:p>
      </dsp:txBody>
      <dsp:txXfrm>
        <a:off x="3850802" y="2402242"/>
        <a:ext cx="3226223" cy="720000"/>
      </dsp:txXfrm>
    </dsp:sp>
    <dsp:sp modelId="{2640FFAC-2153-48E4-93F0-B1988ABA34C8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50052-62E2-4FBB-AF0D-A8CA69B3D0D2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Risk of Missing Top Talent</a:t>
          </a:r>
        </a:p>
      </dsp:txBody>
      <dsp:txXfrm>
        <a:off x="7641615" y="2402242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DE7AD-C0D0-461B-AA58-4CDC094145C2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326E7-459D-450A-B30D-E31BF07DA5AE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Automated Resume </a:t>
          </a:r>
          <a:r>
            <a:rPr lang="en-US" sz="1700" kern="1200" dirty="0">
              <a:sym typeface="Wingdings" panose="05000000000000000000" pitchFamily="2" charset="2"/>
            </a:rPr>
            <a:t></a:t>
          </a:r>
          <a:r>
            <a:rPr lang="en-US" sz="1700" kern="1200" dirty="0"/>
            <a:t>  Job Description Matching</a:t>
          </a:r>
        </a:p>
      </dsp:txBody>
      <dsp:txXfrm>
        <a:off x="100682" y="2175763"/>
        <a:ext cx="2370489" cy="720000"/>
      </dsp:txXfrm>
    </dsp:sp>
    <dsp:sp modelId="{60565937-593C-4F1D-8EDC-6FEDB8323E32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DD017-BAB4-442C-8221-2E3B9F72DBD7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Multi-format file handling (DOCX, PDF, Txt)</a:t>
          </a:r>
        </a:p>
      </dsp:txBody>
      <dsp:txXfrm>
        <a:off x="2886007" y="2175763"/>
        <a:ext cx="2370489" cy="720000"/>
      </dsp:txXfrm>
    </dsp:sp>
    <dsp:sp modelId="{112AE45C-DFB6-4A54-9C9F-947C8A787196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FDEFA-14A4-4D57-A526-BF4D10FEEDB8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AI-powered analysis (strengths, weaknesses, Fit Score)</a:t>
          </a:r>
        </a:p>
      </dsp:txBody>
      <dsp:txXfrm>
        <a:off x="5671332" y="2175763"/>
        <a:ext cx="2370489" cy="720000"/>
      </dsp:txXfrm>
    </dsp:sp>
    <dsp:sp modelId="{65495190-8279-4C7C-BE81-490C44A06D8F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16156-6307-41DC-82A8-E140A36270F9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Structured outputs stored in Google Sheets</a:t>
          </a:r>
        </a:p>
      </dsp:txBody>
      <dsp:txXfrm>
        <a:off x="8456657" y="2175763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D80B6-9E99-40DA-ABB3-9E0C8A9B94C4}">
      <dsp:nvSpPr>
        <dsp:cNvPr id="0" name=""/>
        <dsp:cNvSpPr/>
      </dsp:nvSpPr>
      <dsp:spPr>
        <a:xfrm>
          <a:off x="205509" y="619429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60BEC-A857-473A-98D6-C06AC8529CC1}">
      <dsp:nvSpPr>
        <dsp:cNvPr id="0" name=""/>
        <dsp:cNvSpPr/>
      </dsp:nvSpPr>
      <dsp:spPr>
        <a:xfrm>
          <a:off x="396960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6BF95-59B5-4747-9FD0-8312B509BA32}">
      <dsp:nvSpPr>
        <dsp:cNvPr id="0" name=""/>
        <dsp:cNvSpPr/>
      </dsp:nvSpPr>
      <dsp:spPr>
        <a:xfrm>
          <a:off x="1312541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n8n for Workflow Automation</a:t>
          </a:r>
        </a:p>
      </dsp:txBody>
      <dsp:txXfrm>
        <a:off x="1312541" y="619429"/>
        <a:ext cx="2148945" cy="911674"/>
      </dsp:txXfrm>
    </dsp:sp>
    <dsp:sp modelId="{02056154-9682-4B1E-8102-FF1642A909BA}">
      <dsp:nvSpPr>
        <dsp:cNvPr id="0" name=""/>
        <dsp:cNvSpPr/>
      </dsp:nvSpPr>
      <dsp:spPr>
        <a:xfrm>
          <a:off x="3835925" y="619429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63C9B-D48A-4C0F-B554-A05D58A20C9E}">
      <dsp:nvSpPr>
        <dsp:cNvPr id="0" name=""/>
        <dsp:cNvSpPr/>
      </dsp:nvSpPr>
      <dsp:spPr>
        <a:xfrm>
          <a:off x="4027376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8A381-22EF-43D2-966C-8B0E83925E70}">
      <dsp:nvSpPr>
        <dsp:cNvPr id="0" name=""/>
        <dsp:cNvSpPr/>
      </dsp:nvSpPr>
      <dsp:spPr>
        <a:xfrm>
          <a:off x="4942957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Gmail + Google Drive for resume intake &amp; storage</a:t>
          </a:r>
        </a:p>
      </dsp:txBody>
      <dsp:txXfrm>
        <a:off x="4942957" y="619429"/>
        <a:ext cx="2148945" cy="911674"/>
      </dsp:txXfrm>
    </dsp:sp>
    <dsp:sp modelId="{42B3AC0C-00B8-48AE-811B-C5AE15D41267}">
      <dsp:nvSpPr>
        <dsp:cNvPr id="0" name=""/>
        <dsp:cNvSpPr/>
      </dsp:nvSpPr>
      <dsp:spPr>
        <a:xfrm>
          <a:off x="7466341" y="619429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29D32-0753-4A71-A8BC-CDBC9EA4231F}">
      <dsp:nvSpPr>
        <dsp:cNvPr id="0" name=""/>
        <dsp:cNvSpPr/>
      </dsp:nvSpPr>
      <dsp:spPr>
        <a:xfrm>
          <a:off x="7657792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1B90F-BAFA-4F59-A3FC-574037405C72}">
      <dsp:nvSpPr>
        <dsp:cNvPr id="0" name=""/>
        <dsp:cNvSpPr/>
      </dsp:nvSpPr>
      <dsp:spPr>
        <a:xfrm>
          <a:off x="8573374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Google Sheets for Reporting</a:t>
          </a:r>
        </a:p>
      </dsp:txBody>
      <dsp:txXfrm>
        <a:off x="8573374" y="619429"/>
        <a:ext cx="2148945" cy="911674"/>
      </dsp:txXfrm>
    </dsp:sp>
    <dsp:sp modelId="{28129137-6B91-4BCC-B40C-38C16F510353}">
      <dsp:nvSpPr>
        <dsp:cNvPr id="0" name=""/>
        <dsp:cNvSpPr/>
      </dsp:nvSpPr>
      <dsp:spPr>
        <a:xfrm>
          <a:off x="205509" y="2158301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75298-86E2-444C-BCAA-D875C86D9DB6}">
      <dsp:nvSpPr>
        <dsp:cNvPr id="0" name=""/>
        <dsp:cNvSpPr/>
      </dsp:nvSpPr>
      <dsp:spPr>
        <a:xfrm>
          <a:off x="396960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3BD96-B0B9-486B-91A1-8204452AE2F5}">
      <dsp:nvSpPr>
        <dsp:cNvPr id="0" name=""/>
        <dsp:cNvSpPr/>
      </dsp:nvSpPr>
      <dsp:spPr>
        <a:xfrm>
          <a:off x="1312541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OpenAI (o4-mini) / Groq for AI analysis</a:t>
          </a:r>
        </a:p>
      </dsp:txBody>
      <dsp:txXfrm>
        <a:off x="1312541" y="2158301"/>
        <a:ext cx="2148945" cy="911674"/>
      </dsp:txXfrm>
    </dsp:sp>
    <dsp:sp modelId="{D88AF3CA-676F-4EA2-BBE9-9122D515571B}">
      <dsp:nvSpPr>
        <dsp:cNvPr id="0" name=""/>
        <dsp:cNvSpPr/>
      </dsp:nvSpPr>
      <dsp:spPr>
        <a:xfrm>
          <a:off x="3835925" y="2158301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5E3AA-EB2C-42BA-B5A4-951FABE9B6E0}">
      <dsp:nvSpPr>
        <dsp:cNvPr id="0" name=""/>
        <dsp:cNvSpPr/>
      </dsp:nvSpPr>
      <dsp:spPr>
        <a:xfrm>
          <a:off x="4027376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BDEB0-A20F-4887-8055-C229D64EBD6E}">
      <dsp:nvSpPr>
        <dsp:cNvPr id="0" name=""/>
        <dsp:cNvSpPr/>
      </dsp:nvSpPr>
      <dsp:spPr>
        <a:xfrm>
          <a:off x="4942957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LangChain + Output Parser for structured evaluation</a:t>
          </a:r>
        </a:p>
      </dsp:txBody>
      <dsp:txXfrm>
        <a:off x="4942957" y="2158301"/>
        <a:ext cx="2148945" cy="9116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1A5A6-64D7-463B-91AE-1AD5AC8F21A0}">
      <dsp:nvSpPr>
        <dsp:cNvPr id="0" name=""/>
        <dsp:cNvSpPr/>
      </dsp:nvSpPr>
      <dsp:spPr>
        <a:xfrm>
          <a:off x="311379" y="8912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45A78-BD66-4E83-AD68-9479D139B9F0}">
      <dsp:nvSpPr>
        <dsp:cNvPr id="0" name=""/>
        <dsp:cNvSpPr/>
      </dsp:nvSpPr>
      <dsp:spPr>
        <a:xfrm>
          <a:off x="517957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8E96E-727C-4E91-A0FA-6DB4EB8D2DF2}">
      <dsp:nvSpPr>
        <dsp:cNvPr id="0" name=""/>
        <dsp:cNvSpPr/>
      </dsp:nvSpPr>
      <dsp:spPr>
        <a:xfrm>
          <a:off x="1512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1. Gmail Trigger ? Resume received</a:t>
          </a:r>
        </a:p>
      </dsp:txBody>
      <dsp:txXfrm>
        <a:off x="1512" y="2162515"/>
        <a:ext cx="1589062" cy="635625"/>
      </dsp:txXfrm>
    </dsp:sp>
    <dsp:sp modelId="{CA0632D9-9E47-48B5-B470-31ACE117024A}">
      <dsp:nvSpPr>
        <dsp:cNvPr id="0" name=""/>
        <dsp:cNvSpPr/>
      </dsp:nvSpPr>
      <dsp:spPr>
        <a:xfrm>
          <a:off x="2178527" y="891264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216CE-1E46-48C3-A757-7F620FF7CC12}">
      <dsp:nvSpPr>
        <dsp:cNvPr id="0" name=""/>
        <dsp:cNvSpPr/>
      </dsp:nvSpPr>
      <dsp:spPr>
        <a:xfrm>
          <a:off x="2385105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19EE4-45A2-4856-9759-55B6E2C3A0F6}">
      <dsp:nvSpPr>
        <dsp:cNvPr id="0" name=""/>
        <dsp:cNvSpPr/>
      </dsp:nvSpPr>
      <dsp:spPr>
        <a:xfrm>
          <a:off x="1868660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2. File Handling ? Convert / Extract text</a:t>
          </a:r>
        </a:p>
      </dsp:txBody>
      <dsp:txXfrm>
        <a:off x="1868660" y="2162515"/>
        <a:ext cx="1589062" cy="635625"/>
      </dsp:txXfrm>
    </dsp:sp>
    <dsp:sp modelId="{D616E3AD-95B0-4C65-89E9-1399CB0DE7B5}">
      <dsp:nvSpPr>
        <dsp:cNvPr id="0" name=""/>
        <dsp:cNvSpPr/>
      </dsp:nvSpPr>
      <dsp:spPr>
        <a:xfrm>
          <a:off x="4045676" y="891264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408C0-CBB2-4DA5-9453-41AD756A5C99}">
      <dsp:nvSpPr>
        <dsp:cNvPr id="0" name=""/>
        <dsp:cNvSpPr/>
      </dsp:nvSpPr>
      <dsp:spPr>
        <a:xfrm>
          <a:off x="4252254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8B989-9ADA-474F-9B36-5CB72BB323ED}">
      <dsp:nvSpPr>
        <dsp:cNvPr id="0" name=""/>
        <dsp:cNvSpPr/>
      </dsp:nvSpPr>
      <dsp:spPr>
        <a:xfrm>
          <a:off x="3735809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3. Job Description pulled from Drive</a:t>
          </a:r>
        </a:p>
      </dsp:txBody>
      <dsp:txXfrm>
        <a:off x="3735809" y="2162515"/>
        <a:ext cx="1589062" cy="635625"/>
      </dsp:txXfrm>
    </dsp:sp>
    <dsp:sp modelId="{20068AC0-E107-4D83-88E6-0C70D6B86020}">
      <dsp:nvSpPr>
        <dsp:cNvPr id="0" name=""/>
        <dsp:cNvSpPr/>
      </dsp:nvSpPr>
      <dsp:spPr>
        <a:xfrm>
          <a:off x="5912824" y="891264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10D41-E125-46E6-9844-BC0EC76D30F3}">
      <dsp:nvSpPr>
        <dsp:cNvPr id="0" name=""/>
        <dsp:cNvSpPr/>
      </dsp:nvSpPr>
      <dsp:spPr>
        <a:xfrm>
          <a:off x="6119402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ECAD0-2C6D-4A73-A709-CE676B93DBF8}">
      <dsp:nvSpPr>
        <dsp:cNvPr id="0" name=""/>
        <dsp:cNvSpPr/>
      </dsp:nvSpPr>
      <dsp:spPr>
        <a:xfrm>
          <a:off x="5602957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4. Recruiter Agent ? AI Analysis (0–10 fit score)</a:t>
          </a:r>
        </a:p>
      </dsp:txBody>
      <dsp:txXfrm>
        <a:off x="5602957" y="2162515"/>
        <a:ext cx="1589062" cy="635625"/>
      </dsp:txXfrm>
    </dsp:sp>
    <dsp:sp modelId="{08B7F369-BC82-42FE-BB66-479FCCAE84BA}">
      <dsp:nvSpPr>
        <dsp:cNvPr id="0" name=""/>
        <dsp:cNvSpPr/>
      </dsp:nvSpPr>
      <dsp:spPr>
        <a:xfrm>
          <a:off x="7779973" y="891264"/>
          <a:ext cx="969328" cy="96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8EC60-8A24-4B6A-95D3-A8B5E65D54EC}">
      <dsp:nvSpPr>
        <dsp:cNvPr id="0" name=""/>
        <dsp:cNvSpPr/>
      </dsp:nvSpPr>
      <dsp:spPr>
        <a:xfrm>
          <a:off x="7986551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3D7E3-DC08-4187-BC28-57DB4F687E82}">
      <dsp:nvSpPr>
        <dsp:cNvPr id="0" name=""/>
        <dsp:cNvSpPr/>
      </dsp:nvSpPr>
      <dsp:spPr>
        <a:xfrm>
          <a:off x="7470105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5. Information Extractor ? Candidate details</a:t>
          </a:r>
        </a:p>
      </dsp:txBody>
      <dsp:txXfrm>
        <a:off x="7470105" y="2162515"/>
        <a:ext cx="1589062" cy="635625"/>
      </dsp:txXfrm>
    </dsp:sp>
    <dsp:sp modelId="{0D48F6D8-8FB8-4160-9FAF-4C3353E792AA}">
      <dsp:nvSpPr>
        <dsp:cNvPr id="0" name=""/>
        <dsp:cNvSpPr/>
      </dsp:nvSpPr>
      <dsp:spPr>
        <a:xfrm>
          <a:off x="9647121" y="8912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F2B90-174E-4683-8230-F117C853F361}">
      <dsp:nvSpPr>
        <dsp:cNvPr id="0" name=""/>
        <dsp:cNvSpPr/>
      </dsp:nvSpPr>
      <dsp:spPr>
        <a:xfrm>
          <a:off x="9853699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2B728-61CB-462A-9F0B-953EAB1C3057}">
      <dsp:nvSpPr>
        <dsp:cNvPr id="0" name=""/>
        <dsp:cNvSpPr/>
      </dsp:nvSpPr>
      <dsp:spPr>
        <a:xfrm>
          <a:off x="9337254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6. Append results ? Google Sheets</a:t>
          </a:r>
        </a:p>
      </dsp:txBody>
      <dsp:txXfrm>
        <a:off x="9337254" y="2162515"/>
        <a:ext cx="1589062" cy="635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C4DD9-0009-49E3-A116-F713AC90D62D}">
      <dsp:nvSpPr>
        <dsp:cNvPr id="0" name=""/>
        <dsp:cNvSpPr/>
      </dsp:nvSpPr>
      <dsp:spPr>
        <a:xfrm>
          <a:off x="82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933E9-DE1F-4397-A5B1-C71823E7DA61}">
      <dsp:nvSpPr>
        <dsp:cNvPr id="0" name=""/>
        <dsp:cNvSpPr/>
      </dsp:nvSpPr>
      <dsp:spPr>
        <a:xfrm>
          <a:off x="33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Automated Multi-Format Resume Screening</a:t>
          </a:r>
        </a:p>
      </dsp:txBody>
      <dsp:txXfrm>
        <a:off x="333914" y="2024704"/>
        <a:ext cx="1800000" cy="720000"/>
      </dsp:txXfrm>
    </dsp:sp>
    <dsp:sp modelId="{9A36C0DB-7589-4358-8E3C-2AC3D8331362}">
      <dsp:nvSpPr>
        <dsp:cNvPr id="0" name=""/>
        <dsp:cNvSpPr/>
      </dsp:nvSpPr>
      <dsp:spPr>
        <a:xfrm>
          <a:off x="294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A7748-5D48-461C-9F0C-9E088FDA54BC}">
      <dsp:nvSpPr>
        <dsp:cNvPr id="0" name=""/>
        <dsp:cNvSpPr/>
      </dsp:nvSpPr>
      <dsp:spPr>
        <a:xfrm>
          <a:off x="244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Standardized &amp; Unbiased Evaluation</a:t>
          </a:r>
        </a:p>
      </dsp:txBody>
      <dsp:txXfrm>
        <a:off x="2448914" y="2024704"/>
        <a:ext cx="1800000" cy="720000"/>
      </dsp:txXfrm>
    </dsp:sp>
    <dsp:sp modelId="{74F3D708-A215-4AEE-BCA7-6D58DF399BAA}">
      <dsp:nvSpPr>
        <dsp:cNvPr id="0" name=""/>
        <dsp:cNvSpPr/>
      </dsp:nvSpPr>
      <dsp:spPr>
        <a:xfrm>
          <a:off x="505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11B48-51A9-4FF3-9D89-0F6E48749128}">
      <dsp:nvSpPr>
        <dsp:cNvPr id="0" name=""/>
        <dsp:cNvSpPr/>
      </dsp:nvSpPr>
      <dsp:spPr>
        <a:xfrm>
          <a:off x="456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Risk &amp; Reward Scoring System</a:t>
          </a:r>
        </a:p>
      </dsp:txBody>
      <dsp:txXfrm>
        <a:off x="4563914" y="2024704"/>
        <a:ext cx="1800000" cy="720000"/>
      </dsp:txXfrm>
    </dsp:sp>
    <dsp:sp modelId="{034020D0-EE2B-447C-BE98-609359366F21}">
      <dsp:nvSpPr>
        <dsp:cNvPr id="0" name=""/>
        <dsp:cNvSpPr/>
      </dsp:nvSpPr>
      <dsp:spPr>
        <a:xfrm>
          <a:off x="717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8CB9-7A0D-461F-AC22-6C3F4F6EDFE0}">
      <dsp:nvSpPr>
        <dsp:cNvPr id="0" name=""/>
        <dsp:cNvSpPr/>
      </dsp:nvSpPr>
      <dsp:spPr>
        <a:xfrm>
          <a:off x="667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Saves 90% Recruiters Time</a:t>
          </a:r>
        </a:p>
      </dsp:txBody>
      <dsp:txXfrm>
        <a:off x="6678914" y="2024704"/>
        <a:ext cx="1800000" cy="720000"/>
      </dsp:txXfrm>
    </dsp:sp>
    <dsp:sp modelId="{F17CE605-CB8F-485A-B7BC-B112219C47D2}">
      <dsp:nvSpPr>
        <dsp:cNvPr id="0" name=""/>
        <dsp:cNvSpPr/>
      </dsp:nvSpPr>
      <dsp:spPr>
        <a:xfrm>
          <a:off x="928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1F46A-F044-47A2-A0EB-3E1C10DD6DCD}">
      <dsp:nvSpPr>
        <dsp:cNvPr id="0" name=""/>
        <dsp:cNvSpPr/>
      </dsp:nvSpPr>
      <dsp:spPr>
        <a:xfrm>
          <a:off x="879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Scales to 100+ Resumes/day</a:t>
          </a:r>
        </a:p>
      </dsp:txBody>
      <dsp:txXfrm>
        <a:off x="8793914" y="2024704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C288A-0B4E-47F8-845B-73C71BD4BAFD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928DB-A635-456A-A637-FEFEBE1747DC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Processing time: -- hrs ? -- min</a:t>
          </a:r>
        </a:p>
      </dsp:txBody>
      <dsp:txXfrm>
        <a:off x="100682" y="2175763"/>
        <a:ext cx="2370489" cy="720000"/>
      </dsp:txXfrm>
    </dsp:sp>
    <dsp:sp modelId="{6046AF50-B106-4A18-80C7-EB21AB60FCC0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41270-AB89-4236-9AAA-BA7349A92BC6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Consistency: 95% standardized evaluation</a:t>
          </a:r>
        </a:p>
      </dsp:txBody>
      <dsp:txXfrm>
        <a:off x="2886007" y="2175763"/>
        <a:ext cx="2370489" cy="720000"/>
      </dsp:txXfrm>
    </dsp:sp>
    <dsp:sp modelId="{B8593C2A-5F74-4AE1-8724-73C573FECA6A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1019A-A9ED-430B-9AEF-25392B9728AA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Accuracy: 99% data extraction</a:t>
          </a:r>
        </a:p>
      </dsp:txBody>
      <dsp:txXfrm>
        <a:off x="5671332" y="2175763"/>
        <a:ext cx="2370489" cy="720000"/>
      </dsp:txXfrm>
    </dsp:sp>
    <dsp:sp modelId="{4FCBFFD8-D19A-4EBD-BF63-F2FA84A601A7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29C26-6024-4812-9731-533D1A8F2CBF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Cost savings: $10K+ / month</a:t>
          </a:r>
        </a:p>
      </dsp:txBody>
      <dsp:txXfrm>
        <a:off x="8456657" y="2175763"/>
        <a:ext cx="2370489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70A85-EF89-435D-B6BA-01CB86475F58}">
      <dsp:nvSpPr>
        <dsp:cNvPr id="0" name=""/>
        <dsp:cNvSpPr/>
      </dsp:nvSpPr>
      <dsp:spPr>
        <a:xfrm>
          <a:off x="562927" y="5365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7A60F-BF60-440D-B7F9-74372ABD23AB}">
      <dsp:nvSpPr>
        <dsp:cNvPr id="0" name=""/>
        <dsp:cNvSpPr/>
      </dsp:nvSpPr>
      <dsp:spPr>
        <a:xfrm>
          <a:off x="87109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9B41C-83B6-4DFF-ADD9-B16B2945BA0B}">
      <dsp:nvSpPr>
        <dsp:cNvPr id="0" name=""/>
        <dsp:cNvSpPr/>
      </dsp:nvSpPr>
      <dsp:spPr>
        <a:xfrm>
          <a:off x="10068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• n8n + AI Agents = Faster, Smarter, Fairer Hiring</a:t>
          </a:r>
        </a:p>
      </dsp:txBody>
      <dsp:txXfrm>
        <a:off x="100682" y="2432898"/>
        <a:ext cx="2370489" cy="720000"/>
      </dsp:txXfrm>
    </dsp:sp>
    <dsp:sp modelId="{89720D49-F34E-441B-B3B9-E51334ADB753}">
      <dsp:nvSpPr>
        <dsp:cNvPr id="0" name=""/>
        <dsp:cNvSpPr/>
      </dsp:nvSpPr>
      <dsp:spPr>
        <a:xfrm>
          <a:off x="3348252" y="5365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8CB0B-E85F-461A-896E-463EAAA3AD3B}">
      <dsp:nvSpPr>
        <dsp:cNvPr id="0" name=""/>
        <dsp:cNvSpPr/>
      </dsp:nvSpPr>
      <dsp:spPr>
        <a:xfrm>
          <a:off x="365641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0536C-82C3-4C11-917F-4AAA18F39352}">
      <dsp:nvSpPr>
        <dsp:cNvPr id="0" name=""/>
        <dsp:cNvSpPr/>
      </dsp:nvSpPr>
      <dsp:spPr>
        <a:xfrm>
          <a:off x="288600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Cuts manual workload</a:t>
          </a:r>
        </a:p>
      </dsp:txBody>
      <dsp:txXfrm>
        <a:off x="2886007" y="2432898"/>
        <a:ext cx="2370489" cy="720000"/>
      </dsp:txXfrm>
    </dsp:sp>
    <dsp:sp modelId="{DBA8CAF7-58E5-4344-A7FA-86FB4C396174}">
      <dsp:nvSpPr>
        <dsp:cNvPr id="0" name=""/>
        <dsp:cNvSpPr/>
      </dsp:nvSpPr>
      <dsp:spPr>
        <a:xfrm>
          <a:off x="6133577" y="5365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6AC82-82F5-4D65-9DCA-A4049E176A9E}">
      <dsp:nvSpPr>
        <dsp:cNvPr id="0" name=""/>
        <dsp:cNvSpPr/>
      </dsp:nvSpPr>
      <dsp:spPr>
        <a:xfrm>
          <a:off x="644174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3A14-4267-4979-BF68-F671BA0B921B}">
      <dsp:nvSpPr>
        <dsp:cNvPr id="0" name=""/>
        <dsp:cNvSpPr/>
      </dsp:nvSpPr>
      <dsp:spPr>
        <a:xfrm>
          <a:off x="567133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Provides data-driven, structured insights</a:t>
          </a:r>
        </a:p>
      </dsp:txBody>
      <dsp:txXfrm>
        <a:off x="5671332" y="2432898"/>
        <a:ext cx="2370489" cy="720000"/>
      </dsp:txXfrm>
    </dsp:sp>
    <dsp:sp modelId="{45EA037F-F522-4C1D-BF94-F690485BED2B}">
      <dsp:nvSpPr>
        <dsp:cNvPr id="0" name=""/>
        <dsp:cNvSpPr/>
      </dsp:nvSpPr>
      <dsp:spPr>
        <a:xfrm>
          <a:off x="8918902" y="5365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9337B-F3F4-4D2E-A6BF-A150C47578CB}">
      <dsp:nvSpPr>
        <dsp:cNvPr id="0" name=""/>
        <dsp:cNvSpPr/>
      </dsp:nvSpPr>
      <dsp:spPr>
        <a:xfrm>
          <a:off x="922706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B14E9-1523-40F6-A7BC-0B3892301896}">
      <dsp:nvSpPr>
        <dsp:cNvPr id="0" name=""/>
        <dsp:cNvSpPr/>
      </dsp:nvSpPr>
      <dsp:spPr>
        <a:xfrm>
          <a:off x="845665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Scales recruitment operations</a:t>
          </a:r>
        </a:p>
      </dsp:txBody>
      <dsp:txXfrm>
        <a:off x="8456657" y="24328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26EC1-1DBB-4819-9D74-74029DEE2A2D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F1A8B-AA8D-475A-8641-0065B5C0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991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F1A8B-AA8D-475A-8641-0065B5C0E08F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640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C47B-D31F-EC4A-5383-02E7A8BB2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2209D-8D1B-9187-9396-1A926B61D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745FC-22BE-C821-1AAA-50C40427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514F1-58A9-1217-87D3-94F9EC39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F293-0552-A019-744F-EB7F5D36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944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3C6-9B61-640C-1099-372FDB99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2760C-C1AE-203D-0101-6281F28CF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97D3-614C-1B94-31BD-D4F1E520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BB45-606C-B3F1-0D48-B243EC58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CCF2-25B3-5AD9-B441-65C94147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098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B6BD8-7C48-483F-73F4-708743D83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A33EC-E61B-B21D-1A66-3131356EA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614B-6045-3500-50F9-29289E37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2338-02D0-E57E-DDA7-ABE0E69C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7C11-04C8-661B-73C7-D151ED1A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953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CC98-100F-FCBB-F83C-4FA04354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59B4-29C6-2F4D-B88C-8A2D482D2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E0AA-2317-A34F-9BAC-B2FB25EA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1271A-5FFB-8470-F99E-FAFABD73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D42A-A676-2FED-C6A5-E49F789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306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C88F-6645-79CD-91A8-98B84AC1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ECE5-6F1F-4640-A32F-6A76F14DF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3598-DCD2-B31C-E635-EB618338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FAD7-A262-BE80-A24F-54CEA5C9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A9460-25AE-523B-516B-7D4F424B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832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EA84-5268-3BF9-A4B3-CFA07411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2D0B7-6F23-E493-4687-BD4EC2E57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734C-35B5-67A6-40A3-A315C95C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A161-170F-9F63-3110-7E33CF6E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A6BA-4812-C039-BB21-D959BE85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16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B17E-B146-4986-A313-12355EEA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F697-EC0B-75C0-30B7-C198C9939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75DC9-D139-26A0-BEAC-A8947A182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66C47-3AD3-8441-1D09-CF505FD3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ED11D-3D7E-D11A-73B8-1CE7456E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18AF3-AFFE-8ABD-EE2F-7CE619B5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28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954D-0BB8-94A1-86EB-2EDD12FB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B184D-C217-DB81-05AA-CF729894A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1704B-F25F-C26F-9781-E42AA308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3C0DF-BE13-B0BE-3954-4C6FD7FC4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B3906-6B8F-4B83-E4AE-694B2E28D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0A6C3-F0D2-FD35-144E-EFAAC0A6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882EF-170A-9F56-EA90-A51CCCCB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60643-EA18-65D7-2E83-C38C6F7D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864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0BAA-0A0A-8737-F96D-468847B5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7F630-AFC2-E09A-FAB7-13A28077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94C60-96C6-4549-19C9-30332F45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83409-684E-8758-FEBD-A0A11EDA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347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E518F-29DD-437A-BB18-5F4532FB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C99CA-6EF6-9B5C-7AF3-80D01A36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90318-674F-7E2F-5AC1-D827B3D6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15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6BCC-CF65-887D-2A89-93144CE6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66AA-7C8A-E21C-AA27-425ED328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5D0B7-8D5A-D799-D2A3-B1380059D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7BB5-7521-550C-AFD3-59C26854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2B8E1-A7B6-4D9A-2B62-FE18D8F5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AA4A0-C029-5452-E86E-FB11FBC3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784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DE9C-92ED-2972-8B9E-2CAF1A4A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4C1B5-A990-47ED-37A4-C924AA278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328FC-8270-1F3A-08C3-DEF66FA5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C4FE0-E6C6-C53C-817F-E743E301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3876A-1904-502E-0FFE-7FB983C3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C1B3-C5AF-232C-FF48-B14F0D63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55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BB0E-64B4-C58B-774B-6FA70919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F0143-04BB-B13D-08F0-D61747E2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804CB-27B8-52CA-7A69-01E0979BB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06C28-3162-4AB0-9E3C-AAF9297F525A}" type="datetimeFigureOut">
              <a:rPr lang="en-PK" smtClean="0"/>
              <a:t>26/08/2025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9CCFF-1FD5-F7B5-8125-EC18B7E2A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EBD8-BBE9-6CF8-D5BF-8BD48CABB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D0E7E-DDB0-4A3C-B1A6-55D7DCD1FC4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820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FBE7A-CE0A-B251-88F3-80D583178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01" y="2149080"/>
            <a:ext cx="11280959" cy="1124385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AI-Powered Resume Screening Automation</a:t>
            </a:r>
            <a:endParaRPr lang="en-PK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DCB52-D13D-4E8A-FEA0-00456DA7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736" y="3584536"/>
            <a:ext cx="8465502" cy="1241828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Automating Resume Screening with AI-Powered Workflows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Raja Iqbal</a:t>
            </a:r>
            <a:endParaRPr lang="en-PK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AFDE-7411-E170-A087-9593DDC7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6FBF977-3C96-6F40-8943-A495401D9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62400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40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484788A-AD6A-6732-D232-F3C46EAD6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9734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77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8C33-08DD-76A8-8721-9E1D8BD0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AI Agents?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564C2AC-4F99-0D82-D356-D30266A12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63441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4DB574-1180-AB3D-352E-4D44348D2338}"/>
              </a:ext>
            </a:extLst>
          </p:cNvPr>
          <p:cNvSpPr txBox="1"/>
          <p:nvPr/>
        </p:nvSpPr>
        <p:spPr>
          <a:xfrm>
            <a:off x="7753415" y="2825988"/>
            <a:ext cx="334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AI Agent (Example)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519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76C48-5870-1D70-545E-D4B316C1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N8N?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0CDE6D0-7E0A-C907-E389-373561775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39264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3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48DFC-2C14-838C-D9AC-69CA1186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Problem</a:t>
            </a:r>
          </a:p>
        </p:txBody>
      </p:sp>
      <p:graphicFrame>
        <p:nvGraphicFramePr>
          <p:cNvPr id="25" name="Text Placeholder 2">
            <a:extLst>
              <a:ext uri="{FF2B5EF4-FFF2-40B4-BE49-F238E27FC236}">
                <a16:creationId xmlns:a16="http://schemas.microsoft.com/office/drawing/2014/main" id="{FA50DAE2-776C-EA6B-580B-0DD119DFF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16719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43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DF692-FA5E-055A-E6C8-F9704EA5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Solution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564FE87-C045-0691-843F-CB143478A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923003"/>
              </p:ext>
            </p:extLst>
          </p:nvPr>
        </p:nvGraphicFramePr>
        <p:xfrm>
          <a:off x="644056" y="2639128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43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331EC-A214-9829-5AE3-64F394B3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 Stack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9B72389-6F56-47FB-B14F-2A8FA42F5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7291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295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50BE5-8EFB-4DFF-0BC7-B7D82BFB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 Flow</a:t>
            </a:r>
          </a:p>
        </p:txBody>
      </p:sp>
      <p:graphicFrame>
        <p:nvGraphicFramePr>
          <p:cNvPr id="21" name="Text Placeholder 2">
            <a:extLst>
              <a:ext uri="{FF2B5EF4-FFF2-40B4-BE49-F238E27FC236}">
                <a16:creationId xmlns:a16="http://schemas.microsoft.com/office/drawing/2014/main" id="{553C31E9-D129-4FFC-5991-451EC4C7E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73911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3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09068-D18B-613E-6215-1B153D4B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 &amp; Benefits</a:t>
            </a:r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AA4AEE61-9C44-DB48-79BA-C61BC166E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71929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149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F0AEC-150F-87B4-3F5F-F1CC31C4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&amp; Impact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F83F74E-8CC6-8868-FDF6-591A4E49A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6052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67630D-2ACC-4F76-B131-66AA510F1403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335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Wingdings</vt:lpstr>
      <vt:lpstr>Office Theme</vt:lpstr>
      <vt:lpstr>AI-Powered Resume Screening Automation</vt:lpstr>
      <vt:lpstr>What are AI Agents?</vt:lpstr>
      <vt:lpstr>What is N8N?</vt:lpstr>
      <vt:lpstr>The Problem</vt:lpstr>
      <vt:lpstr>Our Solution</vt:lpstr>
      <vt:lpstr>Technology Stack</vt:lpstr>
      <vt:lpstr>Workflow Flow</vt:lpstr>
      <vt:lpstr>Key Features &amp; Benefits</vt:lpstr>
      <vt:lpstr>Results &amp; Impact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 Iqbal</dc:creator>
  <cp:lastModifiedBy>Raja Iqbal</cp:lastModifiedBy>
  <cp:revision>2</cp:revision>
  <dcterms:created xsi:type="dcterms:W3CDTF">2025-08-26T09:31:15Z</dcterms:created>
  <dcterms:modified xsi:type="dcterms:W3CDTF">2025-08-26T13:13:01Z</dcterms:modified>
</cp:coreProperties>
</file>