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theme/theme2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notesMasterIdLst>
    <p:notesMasterId r:id="rId49"/>
  </p:notesMasterIdLst>
  <p:sldIdLst>
    <p:sldId id="256" r:id="rId25"/>
    <p:sldId id="258" r:id="rId26"/>
    <p:sldId id="259" r:id="rId27"/>
    <p:sldId id="260" r:id="rId28"/>
    <p:sldId id="262" r:id="rId29"/>
    <p:sldId id="263" r:id="rId30"/>
    <p:sldId id="264" r:id="rId31"/>
    <p:sldId id="266" r:id="rId32"/>
    <p:sldId id="267" r:id="rId33"/>
    <p:sldId id="269" r:id="rId34"/>
    <p:sldId id="270" r:id="rId35"/>
    <p:sldId id="271" r:id="rId36"/>
    <p:sldId id="286" r:id="rId37"/>
    <p:sldId id="283" r:id="rId38"/>
    <p:sldId id="272" r:id="rId39"/>
    <p:sldId id="273" r:id="rId40"/>
    <p:sldId id="284" r:id="rId41"/>
    <p:sldId id="276" r:id="rId42"/>
    <p:sldId id="288" r:id="rId43"/>
    <p:sldId id="285" r:id="rId44"/>
    <p:sldId id="274" r:id="rId45"/>
    <p:sldId id="275" r:id="rId46"/>
    <p:sldId id="278" r:id="rId47"/>
    <p:sldId id="279"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46"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slide" Target="slides/slide15.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slide" Target="slides/slide18.xml"/><Relationship Id="rId47" Type="http://schemas.openxmlformats.org/officeDocument/2006/relationships/slide" Target="slides/slide23.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5.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slide" Target="slides/slide16.xml"/><Relationship Id="rId45" Type="http://schemas.openxmlformats.org/officeDocument/2006/relationships/slide" Target="slides/slide21.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4" Type="http://schemas.openxmlformats.org/officeDocument/2006/relationships/slide" Target="slides/slide20.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43" Type="http://schemas.openxmlformats.org/officeDocument/2006/relationships/slide" Target="slides/slide19.xml"/><Relationship Id="rId48" Type="http://schemas.openxmlformats.org/officeDocument/2006/relationships/slide" Target="slides/slide24.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 Id="rId46" Type="http://schemas.openxmlformats.org/officeDocument/2006/relationships/slide" Target="slides/slide22.xml"/><Relationship Id="rId20" Type="http://schemas.openxmlformats.org/officeDocument/2006/relationships/slideMaster" Target="slideMasters/slideMaster20.xml"/><Relationship Id="rId41"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F3B52-FF0C-4026-8FB1-E3AD0FF7D072}" type="datetimeFigureOut">
              <a:rPr lang="en-IN" smtClean="0"/>
              <a:t>01-05-2025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A9952-CB11-440B-8CE8-17328B141D2C}" type="slidenum">
              <a:rPr lang="en-IN" smtClean="0"/>
              <a:t>‹#›</a:t>
            </a:fld>
            <a:endParaRPr lang="en-IN"/>
          </a:p>
        </p:txBody>
      </p:sp>
    </p:spTree>
    <p:extLst>
      <p:ext uri="{BB962C8B-B14F-4D97-AF65-F5344CB8AC3E}">
        <p14:creationId xmlns:p14="http://schemas.microsoft.com/office/powerpoint/2010/main" val="399570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CA9952-CB11-440B-8CE8-17328B141D2C}" type="slidenum">
              <a:rPr lang="en-IN" smtClean="0"/>
              <a:t>1</a:t>
            </a:fld>
            <a:endParaRPr lang="en-IN"/>
          </a:p>
        </p:txBody>
      </p:sp>
    </p:spTree>
    <p:extLst>
      <p:ext uri="{BB962C8B-B14F-4D97-AF65-F5344CB8AC3E}">
        <p14:creationId xmlns:p14="http://schemas.microsoft.com/office/powerpoint/2010/main" val="2809614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CA9952-CB11-440B-8CE8-17328B141D2C}" type="slidenum">
              <a:rPr lang="en-IN" smtClean="0"/>
              <a:t>15</a:t>
            </a:fld>
            <a:endParaRPr lang="en-IN"/>
          </a:p>
        </p:txBody>
      </p:sp>
    </p:spTree>
    <p:extLst>
      <p:ext uri="{BB962C8B-B14F-4D97-AF65-F5344CB8AC3E}">
        <p14:creationId xmlns:p14="http://schemas.microsoft.com/office/powerpoint/2010/main" val="3313579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CA9952-CB11-440B-8CE8-17328B141D2C}" type="slidenum">
              <a:rPr lang="en-IN" smtClean="0"/>
              <a:t>17</a:t>
            </a:fld>
            <a:endParaRPr lang="en-IN"/>
          </a:p>
        </p:txBody>
      </p:sp>
    </p:spTree>
    <p:extLst>
      <p:ext uri="{BB962C8B-B14F-4D97-AF65-F5344CB8AC3E}">
        <p14:creationId xmlns:p14="http://schemas.microsoft.com/office/powerpoint/2010/main" val="430121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2" name="PlaceHolder 1"/>
          <p:cNvSpPr>
            <a:spLocks noGrp="1"/>
          </p:cNvSpPr>
          <p:nvPr>
            <p:ph type="title"/>
          </p:nvPr>
        </p:nvSpPr>
        <p:spPr>
          <a:xfrm>
            <a:off x="3911400" y="7506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_1_1_1_1_2">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67" name="PlaceHolder 1"/>
          <p:cNvSpPr>
            <a:spLocks noGrp="1"/>
          </p:cNvSpPr>
          <p:nvPr>
            <p:ph type="title"/>
          </p:nvPr>
        </p:nvSpPr>
        <p:spPr>
          <a:xfrm>
            <a:off x="3911400" y="7506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68"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80" name="PlaceHolder 1"/>
          <p:cNvSpPr>
            <a:spLocks noGrp="1"/>
          </p:cNvSpPr>
          <p:nvPr>
            <p:ph type="title"/>
          </p:nvPr>
        </p:nvSpPr>
        <p:spPr>
          <a:xfrm>
            <a:off x="3911400" y="7506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18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18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96" name="PlaceHolder 1"/>
          <p:cNvSpPr>
            <a:spLocks noGrp="1"/>
          </p:cNvSpPr>
          <p:nvPr>
            <p:ph type="title"/>
          </p:nvPr>
        </p:nvSpPr>
        <p:spPr>
          <a:xfrm>
            <a:off x="3911400" y="7506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3.xml"/><Relationship Id="rId1" Type="http://schemas.openxmlformats.org/officeDocument/2006/relationships/slideLayout" Target="../slideLayouts/slideLayout13.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Google Shape;9;p2"/>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3" name="Google Shape;10;p2"/>
          <p:cNvGrpSpPr/>
          <p:nvPr/>
        </p:nvGrpSpPr>
        <p:grpSpPr>
          <a:xfrm>
            <a:off x="-11520" y="0"/>
            <a:ext cx="9155520" cy="5178240"/>
            <a:chOff x="-11520" y="0"/>
            <a:chExt cx="9155520" cy="5178240"/>
          </a:xfrm>
        </p:grpSpPr>
        <p:grpSp>
          <p:nvGrpSpPr>
            <p:cNvPr id="2" name="Google Shape;11;p2"/>
            <p:cNvGrpSpPr/>
            <p:nvPr/>
          </p:nvGrpSpPr>
          <p:grpSpPr>
            <a:xfrm>
              <a:off x="-11520" y="0"/>
              <a:ext cx="667440" cy="667440"/>
              <a:chOff x="-11520" y="0"/>
              <a:chExt cx="667440" cy="667440"/>
            </a:xfrm>
          </p:grpSpPr>
          <p:sp>
            <p:nvSpPr>
              <p:cNvPr id="3" name="Google Shape;12;p2"/>
              <p:cNvSpPr/>
              <p:nvPr/>
            </p:nvSpPr>
            <p:spPr>
              <a:xfrm>
                <a:off x="-11520" y="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 name="Google Shape;13;p2"/>
              <p:cNvSpPr/>
              <p:nvPr/>
            </p:nvSpPr>
            <p:spPr>
              <a:xfrm>
                <a:off x="-11520" y="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 name="Google Shape;14;p2"/>
              <p:cNvSpPr/>
              <p:nvPr/>
            </p:nvSpPr>
            <p:spPr>
              <a:xfrm>
                <a:off x="-11520" y="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6" name="Google Shape;15;p2"/>
            <p:cNvGrpSpPr/>
            <p:nvPr/>
          </p:nvGrpSpPr>
          <p:grpSpPr>
            <a:xfrm>
              <a:off x="8476560" y="4510800"/>
              <a:ext cx="667440" cy="667440"/>
              <a:chOff x="8476560" y="4510800"/>
              <a:chExt cx="667440" cy="667440"/>
            </a:xfrm>
          </p:grpSpPr>
          <p:sp>
            <p:nvSpPr>
              <p:cNvPr id="7" name="Google Shape;16;p2"/>
              <p:cNvSpPr/>
              <p:nvPr/>
            </p:nvSpPr>
            <p:spPr>
              <a:xfrm rot="10800000">
                <a:off x="8476560" y="467532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8" name="Google Shape;17;p2"/>
              <p:cNvSpPr/>
              <p:nvPr/>
            </p:nvSpPr>
            <p:spPr>
              <a:xfrm rot="10800000">
                <a:off x="8483040" y="500076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 name="Google Shape;18;p2"/>
              <p:cNvSpPr/>
              <p:nvPr/>
            </p:nvSpPr>
            <p:spPr>
              <a:xfrm rot="10800000">
                <a:off x="8476560" y="451080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0" name="PlaceHolder 1"/>
          <p:cNvSpPr>
            <a:spLocks noGrp="1"/>
          </p:cNvSpPr>
          <p:nvPr>
            <p:ph type="title"/>
          </p:nvPr>
        </p:nvSpPr>
        <p:spPr>
          <a:xfrm>
            <a:off x="1072440" y="1204200"/>
            <a:ext cx="5065560" cy="2125440"/>
          </a:xfrm>
          <a:prstGeom prst="rect">
            <a:avLst/>
          </a:prstGeom>
          <a:noFill/>
          <a:ln w="0">
            <a:noFill/>
          </a:ln>
        </p:spPr>
        <p:txBody>
          <a:bodyPr lIns="91440" tIns="91440" rIns="91440" bIns="91440" anchor="b">
            <a:noAutofit/>
          </a:bodyPr>
          <a:lstStyle/>
          <a:p>
            <a:pPr indent="0">
              <a:buNone/>
            </a:pPr>
            <a:r>
              <a:rPr lang="fr-FR" sz="4800" b="0" strike="noStrike" spc="-1">
                <a:solidFill>
                  <a:schemeClr val="dk1"/>
                </a:solidFill>
                <a:latin typeface="Arial"/>
              </a:rPr>
              <a:t>Click to edit the title text format</a:t>
            </a: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6" name="Google Shape;220;p19"/>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87" name="Google Shape;221;p19"/>
          <p:cNvGrpSpPr/>
          <p:nvPr/>
        </p:nvGrpSpPr>
        <p:grpSpPr>
          <a:xfrm>
            <a:off x="97920" y="115920"/>
            <a:ext cx="8947080" cy="4911480"/>
            <a:chOff x="97920" y="115920"/>
            <a:chExt cx="8947080" cy="4911480"/>
          </a:xfrm>
        </p:grpSpPr>
        <p:grpSp>
          <p:nvGrpSpPr>
            <p:cNvPr id="88" name="Google Shape;222;p19"/>
            <p:cNvGrpSpPr/>
            <p:nvPr/>
          </p:nvGrpSpPr>
          <p:grpSpPr>
            <a:xfrm>
              <a:off x="8733960" y="4725720"/>
              <a:ext cx="311040" cy="301680"/>
              <a:chOff x="8733960" y="4725720"/>
              <a:chExt cx="311040" cy="301680"/>
            </a:xfrm>
          </p:grpSpPr>
          <p:sp>
            <p:nvSpPr>
              <p:cNvPr id="89" name="Google Shape;223;p19"/>
              <p:cNvSpPr/>
              <p:nvPr/>
            </p:nvSpPr>
            <p:spPr>
              <a:xfrm flipH="1">
                <a:off x="8883000" y="47257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0" name="Google Shape;224;p19"/>
              <p:cNvSpPr/>
              <p:nvPr/>
            </p:nvSpPr>
            <p:spPr>
              <a:xfrm flipH="1">
                <a:off x="8883000" y="48657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1" name="Google Shape;225;p19"/>
              <p:cNvSpPr/>
              <p:nvPr/>
            </p:nvSpPr>
            <p:spPr>
              <a:xfrm flipH="1">
                <a:off x="8733600" y="48657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2" name="Google Shape;226;p19"/>
              <p:cNvSpPr/>
              <p:nvPr/>
            </p:nvSpPr>
            <p:spPr>
              <a:xfrm flipH="1">
                <a:off x="8733600" y="47257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93" name="Google Shape;227;p19"/>
            <p:cNvGrpSpPr/>
            <p:nvPr/>
          </p:nvGrpSpPr>
          <p:grpSpPr>
            <a:xfrm>
              <a:off x="97920" y="115920"/>
              <a:ext cx="311040" cy="301680"/>
              <a:chOff x="97920" y="115920"/>
              <a:chExt cx="311040" cy="301680"/>
            </a:xfrm>
          </p:grpSpPr>
          <p:sp>
            <p:nvSpPr>
              <p:cNvPr id="94" name="Google Shape;228;p19"/>
              <p:cNvSpPr/>
              <p:nvPr/>
            </p:nvSpPr>
            <p:spPr>
              <a:xfrm flipH="1">
                <a:off x="246960" y="1159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5" name="Google Shape;229;p19"/>
              <p:cNvSpPr/>
              <p:nvPr/>
            </p:nvSpPr>
            <p:spPr>
              <a:xfrm flipH="1">
                <a:off x="246960" y="2559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6" name="Google Shape;230;p19"/>
              <p:cNvSpPr/>
              <p:nvPr/>
            </p:nvSpPr>
            <p:spPr>
              <a:xfrm flipH="1">
                <a:off x="97560" y="2559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97" name="Google Shape;231;p19"/>
              <p:cNvSpPr/>
              <p:nvPr/>
            </p:nvSpPr>
            <p:spPr>
              <a:xfrm flipH="1">
                <a:off x="97560" y="1159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9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99" name="PlaceHolder 2"/>
          <p:cNvSpPr>
            <a:spLocks noGrp="1"/>
          </p:cNvSpPr>
          <p:nvPr>
            <p:ph type="title"/>
          </p:nvPr>
        </p:nvSpPr>
        <p:spPr>
          <a:xfrm>
            <a:off x="6896160" y="1223280"/>
            <a:ext cx="630720" cy="630720"/>
          </a:xfrm>
          <a:prstGeom prst="rect">
            <a:avLst/>
          </a:prstGeom>
          <a:noFill/>
          <a:ln w="0">
            <a:noFill/>
          </a:ln>
        </p:spPr>
        <p:txBody>
          <a:bodyPr lIns="91440" tIns="91440" rIns="91440" bIns="91440" anchor="ctr">
            <a:noAutofit/>
          </a:bodyPr>
          <a:lstStyle/>
          <a:p>
            <a:pPr indent="0" algn="ctr">
              <a:lnSpc>
                <a:spcPct val="100000"/>
              </a:lnSpc>
              <a:buNone/>
            </a:pPr>
            <a:r>
              <a:rPr lang="fr-FR" sz="3500" b="0" strike="noStrike" spc="-1">
                <a:solidFill>
                  <a:schemeClr val="dk1"/>
                </a:solidFill>
                <a:latin typeface="Sorts Mill Goudy"/>
                <a:ea typeface="Sorts Mill Goudy"/>
              </a:rPr>
              <a:t>xx%</a:t>
            </a:r>
            <a:endParaRPr lang="fr-FR" sz="3500" b="0" strike="noStrike" spc="-1">
              <a:solidFill>
                <a:schemeClr val="dk1"/>
              </a:solidFill>
              <a:latin typeface="Arial"/>
            </a:endParaRPr>
          </a:p>
        </p:txBody>
      </p:sp>
      <p:sp>
        <p:nvSpPr>
          <p:cNvPr id="100" name="PlaceHolder 3"/>
          <p:cNvSpPr>
            <a:spLocks noGrp="1"/>
          </p:cNvSpPr>
          <p:nvPr>
            <p:ph type="title"/>
          </p:nvPr>
        </p:nvSpPr>
        <p:spPr>
          <a:xfrm>
            <a:off x="2936880" y="2955240"/>
            <a:ext cx="630720" cy="630720"/>
          </a:xfrm>
          <a:prstGeom prst="rect">
            <a:avLst/>
          </a:prstGeom>
          <a:noFill/>
          <a:ln w="0">
            <a:noFill/>
          </a:ln>
        </p:spPr>
        <p:txBody>
          <a:bodyPr lIns="91440" tIns="91440" rIns="91440" bIns="91440" anchor="ctr">
            <a:noAutofit/>
          </a:bodyPr>
          <a:lstStyle/>
          <a:p>
            <a:pPr indent="0" algn="ctr">
              <a:lnSpc>
                <a:spcPct val="100000"/>
              </a:lnSpc>
              <a:buNone/>
            </a:pPr>
            <a:r>
              <a:rPr lang="fr-FR" sz="3500" b="0" strike="noStrike" spc="-1">
                <a:solidFill>
                  <a:schemeClr val="dk1"/>
                </a:solidFill>
                <a:latin typeface="Sorts Mill Goudy"/>
                <a:ea typeface="Sorts Mill Goudy"/>
              </a:rPr>
              <a:t>xx%</a:t>
            </a:r>
            <a:endParaRPr lang="fr-FR" sz="3500" b="0" strike="noStrike" spc="-1">
              <a:solidFill>
                <a:schemeClr val="dk1"/>
              </a:solidFill>
              <a:latin typeface="Arial"/>
            </a:endParaRPr>
          </a:p>
        </p:txBody>
      </p:sp>
      <p:sp>
        <p:nvSpPr>
          <p:cNvPr id="101" name="PlaceHolder 4"/>
          <p:cNvSpPr>
            <a:spLocks noGrp="1"/>
          </p:cNvSpPr>
          <p:nvPr>
            <p:ph type="title"/>
          </p:nvPr>
        </p:nvSpPr>
        <p:spPr>
          <a:xfrm>
            <a:off x="5576400" y="2955240"/>
            <a:ext cx="630720" cy="630720"/>
          </a:xfrm>
          <a:prstGeom prst="rect">
            <a:avLst/>
          </a:prstGeom>
          <a:noFill/>
          <a:ln w="0">
            <a:noFill/>
          </a:ln>
        </p:spPr>
        <p:txBody>
          <a:bodyPr lIns="91440" tIns="91440" rIns="91440" bIns="91440" anchor="ctr">
            <a:noAutofit/>
          </a:bodyPr>
          <a:lstStyle/>
          <a:p>
            <a:pPr indent="0" algn="ctr">
              <a:lnSpc>
                <a:spcPct val="100000"/>
              </a:lnSpc>
              <a:buNone/>
            </a:pPr>
            <a:r>
              <a:rPr lang="fr-FR" sz="3500" b="0" strike="noStrike" spc="-1">
                <a:solidFill>
                  <a:schemeClr val="dk1"/>
                </a:solidFill>
                <a:latin typeface="Sorts Mill Goudy"/>
                <a:ea typeface="Sorts Mill Goudy"/>
              </a:rPr>
              <a:t>xx%</a:t>
            </a:r>
            <a:endParaRPr lang="fr-FR" sz="3500" b="0" strike="noStrike" spc="-1">
              <a:solidFill>
                <a:schemeClr val="dk1"/>
              </a:solidFill>
              <a:latin typeface="Arial"/>
            </a:endParaRPr>
          </a:p>
        </p:txBody>
      </p:sp>
      <p:sp>
        <p:nvSpPr>
          <p:cNvPr id="102" name="PlaceHolder 5"/>
          <p:cNvSpPr>
            <a:spLocks noGrp="1"/>
          </p:cNvSpPr>
          <p:nvPr>
            <p:ph type="title"/>
          </p:nvPr>
        </p:nvSpPr>
        <p:spPr>
          <a:xfrm>
            <a:off x="1617120" y="1223280"/>
            <a:ext cx="630720" cy="630720"/>
          </a:xfrm>
          <a:prstGeom prst="rect">
            <a:avLst/>
          </a:prstGeom>
          <a:noFill/>
          <a:ln w="0">
            <a:noFill/>
          </a:ln>
        </p:spPr>
        <p:txBody>
          <a:bodyPr lIns="91440" tIns="91440" rIns="91440" bIns="91440" anchor="ctr">
            <a:noAutofit/>
          </a:bodyPr>
          <a:lstStyle/>
          <a:p>
            <a:pPr indent="0" algn="ctr">
              <a:lnSpc>
                <a:spcPct val="100000"/>
              </a:lnSpc>
              <a:buNone/>
            </a:pPr>
            <a:r>
              <a:rPr lang="fr-FR" sz="3500" b="0" strike="noStrike" spc="-1">
                <a:solidFill>
                  <a:schemeClr val="dk1"/>
                </a:solidFill>
                <a:latin typeface="Sorts Mill Goudy"/>
                <a:ea typeface="Sorts Mill Goudy"/>
              </a:rPr>
              <a:t>xx%</a:t>
            </a:r>
            <a:endParaRPr lang="fr-FR" sz="3500" b="0" strike="noStrike" spc="-1">
              <a:solidFill>
                <a:schemeClr val="dk1"/>
              </a:solidFill>
              <a:latin typeface="Arial"/>
            </a:endParaRPr>
          </a:p>
        </p:txBody>
      </p:sp>
      <p:sp>
        <p:nvSpPr>
          <p:cNvPr id="103" name="PlaceHolder 6"/>
          <p:cNvSpPr>
            <a:spLocks noGrp="1"/>
          </p:cNvSpPr>
          <p:nvPr>
            <p:ph type="title"/>
          </p:nvPr>
        </p:nvSpPr>
        <p:spPr>
          <a:xfrm>
            <a:off x="4256640" y="1223280"/>
            <a:ext cx="630720" cy="630720"/>
          </a:xfrm>
          <a:prstGeom prst="rect">
            <a:avLst/>
          </a:prstGeom>
          <a:noFill/>
          <a:ln w="0">
            <a:noFill/>
          </a:ln>
        </p:spPr>
        <p:txBody>
          <a:bodyPr lIns="91440" tIns="91440" rIns="91440" bIns="91440" anchor="ctr">
            <a:noAutofit/>
          </a:bodyPr>
          <a:lstStyle/>
          <a:p>
            <a:pPr indent="0" algn="ctr">
              <a:lnSpc>
                <a:spcPct val="100000"/>
              </a:lnSpc>
              <a:buNone/>
            </a:pPr>
            <a:r>
              <a:rPr lang="fr-FR" sz="3500" b="0" strike="noStrike" spc="-1">
                <a:solidFill>
                  <a:schemeClr val="dk1"/>
                </a:solidFill>
                <a:latin typeface="Sorts Mill Goudy"/>
                <a:ea typeface="Sorts Mill Goudy"/>
              </a:rPr>
              <a:t>xx%</a:t>
            </a:r>
            <a:endParaRPr lang="fr-FR" sz="3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04" name="Google Shape;249;p20"/>
          <p:cNvGrpSpPr/>
          <p:nvPr/>
        </p:nvGrpSpPr>
        <p:grpSpPr>
          <a:xfrm>
            <a:off x="-11520" y="-17280"/>
            <a:ext cx="9155160" cy="5177520"/>
            <a:chOff x="-11520" y="-17280"/>
            <a:chExt cx="9155160" cy="5177520"/>
          </a:xfrm>
        </p:grpSpPr>
        <p:grpSp>
          <p:nvGrpSpPr>
            <p:cNvPr id="105" name="Google Shape;250;p20"/>
            <p:cNvGrpSpPr/>
            <p:nvPr/>
          </p:nvGrpSpPr>
          <p:grpSpPr>
            <a:xfrm>
              <a:off x="8476200" y="-17280"/>
              <a:ext cx="667440" cy="667440"/>
              <a:chOff x="8476200" y="-17280"/>
              <a:chExt cx="667440" cy="667440"/>
            </a:xfrm>
          </p:grpSpPr>
          <p:sp>
            <p:nvSpPr>
              <p:cNvPr id="106" name="Google Shape;251;p20"/>
              <p:cNvSpPr/>
              <p:nvPr/>
            </p:nvSpPr>
            <p:spPr>
              <a:xfrm flipH="1">
                <a:off x="8476200" y="-17280"/>
                <a:ext cx="667440" cy="502920"/>
              </a:xfrm>
              <a:custGeom>
                <a:avLst/>
                <a:gdLst>
                  <a:gd name="textAreaLeft" fmla="*/ 360 w 667440"/>
                  <a:gd name="textAreaRight" fmla="*/ 66816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07" name="Google Shape;252;p20"/>
              <p:cNvSpPr/>
              <p:nvPr/>
            </p:nvSpPr>
            <p:spPr>
              <a:xfrm flipH="1">
                <a:off x="8482680" y="-17280"/>
                <a:ext cx="660960" cy="177480"/>
              </a:xfrm>
              <a:custGeom>
                <a:avLst/>
                <a:gdLst>
                  <a:gd name="textAreaLeft" fmla="*/ 360 w 660960"/>
                  <a:gd name="textAreaRight" fmla="*/ 66168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08" name="Google Shape;253;p20"/>
              <p:cNvSpPr/>
              <p:nvPr/>
            </p:nvSpPr>
            <p:spPr>
              <a:xfrm flipH="1">
                <a:off x="8476200" y="-17280"/>
                <a:ext cx="667440" cy="667440"/>
              </a:xfrm>
              <a:custGeom>
                <a:avLst/>
                <a:gdLst>
                  <a:gd name="textAreaLeft" fmla="*/ 360 w 667440"/>
                  <a:gd name="textAreaRight" fmla="*/ 66816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09" name="Google Shape;254;p20"/>
            <p:cNvGrpSpPr/>
            <p:nvPr/>
          </p:nvGrpSpPr>
          <p:grpSpPr>
            <a:xfrm>
              <a:off x="-11520" y="4492800"/>
              <a:ext cx="667440" cy="667440"/>
              <a:chOff x="-11520" y="4492800"/>
              <a:chExt cx="667440" cy="667440"/>
            </a:xfrm>
          </p:grpSpPr>
          <p:sp>
            <p:nvSpPr>
              <p:cNvPr id="110" name="Google Shape;255;p20"/>
              <p:cNvSpPr/>
              <p:nvPr/>
            </p:nvSpPr>
            <p:spPr>
              <a:xfrm flipV="1">
                <a:off x="-11160" y="4656600"/>
                <a:ext cx="667440" cy="502920"/>
              </a:xfrm>
              <a:custGeom>
                <a:avLst/>
                <a:gdLst>
                  <a:gd name="textAreaLeft" fmla="*/ 0 w 667440"/>
                  <a:gd name="textAreaRight" fmla="*/ 667800 w 667440"/>
                  <a:gd name="textAreaTop" fmla="*/ -360 h 502920"/>
                  <a:gd name="textAreaBottom" fmla="*/ 50292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11" name="Google Shape;256;p20"/>
              <p:cNvSpPr/>
              <p:nvPr/>
            </p:nvSpPr>
            <p:spPr>
              <a:xfrm flipV="1">
                <a:off x="-11160" y="4982400"/>
                <a:ext cx="660960" cy="177480"/>
              </a:xfrm>
              <a:custGeom>
                <a:avLst/>
                <a:gdLst>
                  <a:gd name="textAreaLeft" fmla="*/ 0 w 660960"/>
                  <a:gd name="textAreaRight" fmla="*/ 661320 w 660960"/>
                  <a:gd name="textAreaTop" fmla="*/ -360 h 177480"/>
                  <a:gd name="textAreaBottom" fmla="*/ 17748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12" name="Google Shape;257;p20"/>
              <p:cNvSpPr/>
              <p:nvPr/>
            </p:nvSpPr>
            <p:spPr>
              <a:xfrm flipV="1">
                <a:off x="-11160" y="4492800"/>
                <a:ext cx="667440" cy="667440"/>
              </a:xfrm>
              <a:custGeom>
                <a:avLst/>
                <a:gdLst>
                  <a:gd name="textAreaLeft" fmla="*/ 0 w 667440"/>
                  <a:gd name="textAreaRight" fmla="*/ 667800 w 667440"/>
                  <a:gd name="textAreaTop" fmla="*/ 360 h 667440"/>
                  <a:gd name="textAreaBottom" fmla="*/ 66816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13" name="Google Shape;258;p20"/>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5" name="Google Shape;22;p3"/>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16" name="Google Shape;23;p3"/>
          <p:cNvGrpSpPr/>
          <p:nvPr/>
        </p:nvGrpSpPr>
        <p:grpSpPr>
          <a:xfrm>
            <a:off x="-11520" y="-17280"/>
            <a:ext cx="9155160" cy="5177520"/>
            <a:chOff x="-11520" y="-17280"/>
            <a:chExt cx="9155160" cy="5177520"/>
          </a:xfrm>
        </p:grpSpPr>
        <p:grpSp>
          <p:nvGrpSpPr>
            <p:cNvPr id="117" name="Google Shape;24;p3"/>
            <p:cNvGrpSpPr/>
            <p:nvPr/>
          </p:nvGrpSpPr>
          <p:grpSpPr>
            <a:xfrm>
              <a:off x="8476200" y="-17280"/>
              <a:ext cx="667440" cy="667440"/>
              <a:chOff x="8476200" y="-17280"/>
              <a:chExt cx="667440" cy="667440"/>
            </a:xfrm>
          </p:grpSpPr>
          <p:sp>
            <p:nvSpPr>
              <p:cNvPr id="118" name="Google Shape;25;p3"/>
              <p:cNvSpPr/>
              <p:nvPr/>
            </p:nvSpPr>
            <p:spPr>
              <a:xfrm flipH="1">
                <a:off x="8476200" y="-17280"/>
                <a:ext cx="667440" cy="502920"/>
              </a:xfrm>
              <a:custGeom>
                <a:avLst/>
                <a:gdLst>
                  <a:gd name="textAreaLeft" fmla="*/ 360 w 667440"/>
                  <a:gd name="textAreaRight" fmla="*/ 66816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19" name="Google Shape;26;p3"/>
              <p:cNvSpPr/>
              <p:nvPr/>
            </p:nvSpPr>
            <p:spPr>
              <a:xfrm flipH="1">
                <a:off x="8482680" y="-17280"/>
                <a:ext cx="660960" cy="177480"/>
              </a:xfrm>
              <a:custGeom>
                <a:avLst/>
                <a:gdLst>
                  <a:gd name="textAreaLeft" fmla="*/ 360 w 660960"/>
                  <a:gd name="textAreaRight" fmla="*/ 66168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20" name="Google Shape;27;p3"/>
              <p:cNvSpPr/>
              <p:nvPr/>
            </p:nvSpPr>
            <p:spPr>
              <a:xfrm flipH="1">
                <a:off x="8476200" y="-17280"/>
                <a:ext cx="667440" cy="667440"/>
              </a:xfrm>
              <a:custGeom>
                <a:avLst/>
                <a:gdLst>
                  <a:gd name="textAreaLeft" fmla="*/ 360 w 667440"/>
                  <a:gd name="textAreaRight" fmla="*/ 66816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21" name="Google Shape;28;p3"/>
            <p:cNvGrpSpPr/>
            <p:nvPr/>
          </p:nvGrpSpPr>
          <p:grpSpPr>
            <a:xfrm>
              <a:off x="-11520" y="4492800"/>
              <a:ext cx="667440" cy="667440"/>
              <a:chOff x="-11520" y="4492800"/>
              <a:chExt cx="667440" cy="667440"/>
            </a:xfrm>
          </p:grpSpPr>
          <p:sp>
            <p:nvSpPr>
              <p:cNvPr id="122" name="Google Shape;29;p3"/>
              <p:cNvSpPr/>
              <p:nvPr/>
            </p:nvSpPr>
            <p:spPr>
              <a:xfrm flipV="1">
                <a:off x="-11160" y="4656600"/>
                <a:ext cx="667440" cy="502920"/>
              </a:xfrm>
              <a:custGeom>
                <a:avLst/>
                <a:gdLst>
                  <a:gd name="textAreaLeft" fmla="*/ 0 w 667440"/>
                  <a:gd name="textAreaRight" fmla="*/ 667800 w 667440"/>
                  <a:gd name="textAreaTop" fmla="*/ -360 h 502920"/>
                  <a:gd name="textAreaBottom" fmla="*/ 50292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23" name="Google Shape;30;p3"/>
              <p:cNvSpPr/>
              <p:nvPr/>
            </p:nvSpPr>
            <p:spPr>
              <a:xfrm flipV="1">
                <a:off x="-11160" y="4982400"/>
                <a:ext cx="660960" cy="177480"/>
              </a:xfrm>
              <a:custGeom>
                <a:avLst/>
                <a:gdLst>
                  <a:gd name="textAreaLeft" fmla="*/ 0 w 660960"/>
                  <a:gd name="textAreaRight" fmla="*/ 661320 w 660960"/>
                  <a:gd name="textAreaTop" fmla="*/ -360 h 177480"/>
                  <a:gd name="textAreaBottom" fmla="*/ 17748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24" name="Google Shape;31;p3"/>
              <p:cNvSpPr/>
              <p:nvPr/>
            </p:nvSpPr>
            <p:spPr>
              <a:xfrm flipV="1">
                <a:off x="-11160" y="4492800"/>
                <a:ext cx="667440" cy="667440"/>
              </a:xfrm>
              <a:custGeom>
                <a:avLst/>
                <a:gdLst>
                  <a:gd name="textAreaLeft" fmla="*/ 0 w 667440"/>
                  <a:gd name="textAreaRight" fmla="*/ 667800 w 667440"/>
                  <a:gd name="textAreaTop" fmla="*/ 360 h 667440"/>
                  <a:gd name="textAreaBottom" fmla="*/ 66816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25" name="PlaceHolder 1"/>
          <p:cNvSpPr>
            <a:spLocks noGrp="1"/>
          </p:cNvSpPr>
          <p:nvPr>
            <p:ph type="title"/>
          </p:nvPr>
        </p:nvSpPr>
        <p:spPr>
          <a:xfrm>
            <a:off x="1752840" y="2251800"/>
            <a:ext cx="5637960" cy="8197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126" name="PlaceHolder 2"/>
          <p:cNvSpPr>
            <a:spLocks noGrp="1"/>
          </p:cNvSpPr>
          <p:nvPr>
            <p:ph type="title"/>
          </p:nvPr>
        </p:nvSpPr>
        <p:spPr>
          <a:xfrm>
            <a:off x="3794040" y="1282680"/>
            <a:ext cx="1555920" cy="96912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dk1"/>
                </a:solidFill>
                <a:latin typeface="Sorts Mill Goudy"/>
                <a:ea typeface="Sorts Mill Goudy"/>
              </a:rPr>
              <a:t>xx%</a:t>
            </a:r>
            <a:endParaRPr lang="fr-FR" sz="6000" b="0" strike="noStrike" spc="-1">
              <a:solidFill>
                <a:schemeClr val="dk1"/>
              </a:solidFill>
              <a:latin typeface="Arial"/>
            </a:endParaRPr>
          </a:p>
        </p:txBody>
      </p:sp>
      <p:sp>
        <p:nvSpPr>
          <p:cNvPr id="127"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8" name="Google Shape;273;p21"/>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9" name="PlaceHolder 1"/>
          <p:cNvSpPr>
            <a:spLocks noGrp="1"/>
          </p:cNvSpPr>
          <p:nvPr>
            <p:ph type="title"/>
          </p:nvPr>
        </p:nvSpPr>
        <p:spPr>
          <a:xfrm>
            <a:off x="3911400" y="750600"/>
            <a:ext cx="4447800" cy="105840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grpSp>
        <p:nvGrpSpPr>
          <p:cNvPr id="130" name="Google Shape;276;p21"/>
          <p:cNvGrpSpPr/>
          <p:nvPr/>
        </p:nvGrpSpPr>
        <p:grpSpPr>
          <a:xfrm>
            <a:off x="-162000" y="96120"/>
            <a:ext cx="9467280" cy="4951440"/>
            <a:chOff x="-162000" y="96120"/>
            <a:chExt cx="9467280" cy="4951440"/>
          </a:xfrm>
        </p:grpSpPr>
        <p:grpSp>
          <p:nvGrpSpPr>
            <p:cNvPr id="131" name="Google Shape;277;p21"/>
            <p:cNvGrpSpPr/>
            <p:nvPr/>
          </p:nvGrpSpPr>
          <p:grpSpPr>
            <a:xfrm>
              <a:off x="8742240" y="4484520"/>
              <a:ext cx="563040" cy="563040"/>
              <a:chOff x="8742240" y="4484520"/>
              <a:chExt cx="563040" cy="563040"/>
            </a:xfrm>
          </p:grpSpPr>
          <p:sp>
            <p:nvSpPr>
              <p:cNvPr id="132" name="Google Shape;278;p21"/>
              <p:cNvSpPr/>
              <p:nvPr/>
            </p:nvSpPr>
            <p:spPr>
              <a:xfrm rot="18900000">
                <a:off x="8824680" y="4566960"/>
                <a:ext cx="398160" cy="398160"/>
              </a:xfrm>
              <a:custGeom>
                <a:avLst/>
                <a:gdLst>
                  <a:gd name="textAreaLeft" fmla="*/ 0 w 398160"/>
                  <a:gd name="textAreaRight" fmla="*/ 398520 w 398160"/>
                  <a:gd name="textAreaTop" fmla="*/ 0 h 398160"/>
                  <a:gd name="textAreaBottom" fmla="*/ 398520 h 398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33" name="Google Shape;279;p21"/>
              <p:cNvSpPr/>
              <p:nvPr/>
            </p:nvSpPr>
            <p:spPr>
              <a:xfrm rot="18900000">
                <a:off x="8870760" y="4613400"/>
                <a:ext cx="304560" cy="302760"/>
              </a:xfrm>
              <a:custGeom>
                <a:avLst/>
                <a:gdLst>
                  <a:gd name="textAreaLeft" fmla="*/ 0 w 304560"/>
                  <a:gd name="textAreaRight" fmla="*/ 304920 w 304560"/>
                  <a:gd name="textAreaTop" fmla="*/ 0 h 302760"/>
                  <a:gd name="textAreaBottom" fmla="*/ 303120 h 30276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34" name="Google Shape;280;p21"/>
            <p:cNvGrpSpPr/>
            <p:nvPr/>
          </p:nvGrpSpPr>
          <p:grpSpPr>
            <a:xfrm>
              <a:off x="-162000" y="96120"/>
              <a:ext cx="563040" cy="563040"/>
              <a:chOff x="-162000" y="96120"/>
              <a:chExt cx="563040" cy="563040"/>
            </a:xfrm>
          </p:grpSpPr>
          <p:sp>
            <p:nvSpPr>
              <p:cNvPr id="135" name="Google Shape;281;p21"/>
              <p:cNvSpPr/>
              <p:nvPr/>
            </p:nvSpPr>
            <p:spPr>
              <a:xfrm rot="18900000">
                <a:off x="-79200" y="178560"/>
                <a:ext cx="398160" cy="398160"/>
              </a:xfrm>
              <a:custGeom>
                <a:avLst/>
                <a:gdLst>
                  <a:gd name="textAreaLeft" fmla="*/ 0 w 398160"/>
                  <a:gd name="textAreaRight" fmla="*/ 398520 w 398160"/>
                  <a:gd name="textAreaTop" fmla="*/ 0 h 398160"/>
                  <a:gd name="textAreaBottom" fmla="*/ 398520 h 398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36" name="Google Shape;282;p21"/>
              <p:cNvSpPr/>
              <p:nvPr/>
            </p:nvSpPr>
            <p:spPr>
              <a:xfrm rot="18900000">
                <a:off x="-33120" y="225360"/>
                <a:ext cx="304560" cy="302760"/>
              </a:xfrm>
              <a:custGeom>
                <a:avLst/>
                <a:gdLst>
                  <a:gd name="textAreaLeft" fmla="*/ 0 w 304560"/>
                  <a:gd name="textAreaRight" fmla="*/ 304920 w 304560"/>
                  <a:gd name="textAreaTop" fmla="*/ 0 h 302760"/>
                  <a:gd name="textAreaBottom" fmla="*/ 303120 h 30276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37" name="Google Shape;283;p21"/>
          <p:cNvSpPr/>
          <p:nvPr/>
        </p:nvSpPr>
        <p:spPr>
          <a:xfrm>
            <a:off x="3911400" y="2855160"/>
            <a:ext cx="444780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Raleway"/>
                <a:ea typeface="Raleway"/>
              </a:rPr>
              <a:t>CREDITS:</a:t>
            </a:r>
            <a:r>
              <a:rPr lang="en" sz="1000" b="0" strike="noStrike" spc="-1">
                <a:solidFill>
                  <a:schemeClr val="dk1"/>
                </a:solidFill>
                <a:latin typeface="Raleway"/>
                <a:ea typeface="Raleway"/>
              </a:rPr>
              <a:t> This presentation template was created by </a:t>
            </a:r>
            <a:r>
              <a:rPr lang="en" sz="1000" b="1" u="sng" strike="noStrike" spc="-1">
                <a:solidFill>
                  <a:schemeClr val="dk1"/>
                </a:solidFill>
                <a:uFillTx/>
                <a:latin typeface="Raleway"/>
                <a:ea typeface="Raleway"/>
                <a:hlinkClick r:id="rId3"/>
              </a:rPr>
              <a:t>Slidesgo</a:t>
            </a:r>
            <a:r>
              <a:rPr lang="en" sz="1000" b="0" strike="noStrike" spc="-1">
                <a:solidFill>
                  <a:schemeClr val="dk1"/>
                </a:solidFill>
                <a:latin typeface="Raleway"/>
                <a:ea typeface="Raleway"/>
              </a:rPr>
              <a:t>, and includes icons by </a:t>
            </a:r>
            <a:r>
              <a:rPr lang="en" sz="1000" b="1" u="sng" strike="noStrike" spc="-1">
                <a:solidFill>
                  <a:schemeClr val="dk1"/>
                </a:solidFill>
                <a:uFillTx/>
                <a:latin typeface="Raleway"/>
                <a:ea typeface="Raleway"/>
                <a:hlinkClick r:id="rId4"/>
              </a:rPr>
              <a:t>Flaticon</a:t>
            </a:r>
            <a:r>
              <a:rPr lang="en" sz="1000" b="0" strike="noStrike" spc="-1">
                <a:solidFill>
                  <a:schemeClr val="dk1"/>
                </a:solidFill>
                <a:latin typeface="Raleway"/>
                <a:ea typeface="Raleway"/>
              </a:rPr>
              <a:t>, and infographics &amp; images by </a:t>
            </a:r>
            <a:r>
              <a:rPr lang="en" sz="1000" b="1" u="sng" strike="noStrike" spc="-1">
                <a:solidFill>
                  <a:schemeClr val="dk1"/>
                </a:solidFill>
                <a:uFillTx/>
                <a:latin typeface="Raleway"/>
                <a:ea typeface="Raleway"/>
                <a:hlinkClick r:id="rId5"/>
              </a:rPr>
              <a:t>Freepik</a:t>
            </a:r>
            <a:r>
              <a:rPr lang="en" sz="1000" b="0" u="sng" strike="noStrike" spc="-1">
                <a:solidFill>
                  <a:schemeClr val="dk1"/>
                </a:solidFill>
                <a:uFillTx/>
                <a:latin typeface="Raleway"/>
                <a:ea typeface="Raleway"/>
              </a:rPr>
              <a:t> </a:t>
            </a:r>
            <a:endParaRPr lang="en-US" sz="1000" b="0" strike="noStrike" spc="-1">
              <a:solidFill>
                <a:srgbClr val="FFFFFF"/>
              </a:solidFill>
              <a:latin typeface="OpenSymbol"/>
            </a:endParaRPr>
          </a:p>
        </p:txBody>
      </p:sp>
      <p:sp>
        <p:nvSpPr>
          <p:cNvPr id="13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9" name="Google Shape;285;p22"/>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40" name="Google Shape;286;p22"/>
          <p:cNvGrpSpPr/>
          <p:nvPr/>
        </p:nvGrpSpPr>
        <p:grpSpPr>
          <a:xfrm>
            <a:off x="-11520" y="0"/>
            <a:ext cx="9155520" cy="5178240"/>
            <a:chOff x="-11520" y="0"/>
            <a:chExt cx="9155520" cy="5178240"/>
          </a:xfrm>
        </p:grpSpPr>
        <p:grpSp>
          <p:nvGrpSpPr>
            <p:cNvPr id="141" name="Google Shape;287;p22"/>
            <p:cNvGrpSpPr/>
            <p:nvPr/>
          </p:nvGrpSpPr>
          <p:grpSpPr>
            <a:xfrm>
              <a:off x="-11520" y="0"/>
              <a:ext cx="667440" cy="667440"/>
              <a:chOff x="-11520" y="0"/>
              <a:chExt cx="667440" cy="667440"/>
            </a:xfrm>
          </p:grpSpPr>
          <p:sp>
            <p:nvSpPr>
              <p:cNvPr id="142" name="Google Shape;288;p22"/>
              <p:cNvSpPr/>
              <p:nvPr/>
            </p:nvSpPr>
            <p:spPr>
              <a:xfrm>
                <a:off x="-11520" y="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43" name="Google Shape;289;p22"/>
              <p:cNvSpPr/>
              <p:nvPr/>
            </p:nvSpPr>
            <p:spPr>
              <a:xfrm>
                <a:off x="-11520" y="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44" name="Google Shape;290;p22"/>
              <p:cNvSpPr/>
              <p:nvPr/>
            </p:nvSpPr>
            <p:spPr>
              <a:xfrm>
                <a:off x="-11520" y="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45" name="Google Shape;291;p22"/>
            <p:cNvGrpSpPr/>
            <p:nvPr/>
          </p:nvGrpSpPr>
          <p:grpSpPr>
            <a:xfrm>
              <a:off x="8476560" y="4510800"/>
              <a:ext cx="667440" cy="667440"/>
              <a:chOff x="8476560" y="4510800"/>
              <a:chExt cx="667440" cy="667440"/>
            </a:xfrm>
          </p:grpSpPr>
          <p:sp>
            <p:nvSpPr>
              <p:cNvPr id="146" name="Google Shape;292;p22"/>
              <p:cNvSpPr/>
              <p:nvPr/>
            </p:nvSpPr>
            <p:spPr>
              <a:xfrm rot="10800000">
                <a:off x="8476560" y="467532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47" name="Google Shape;293;p22"/>
              <p:cNvSpPr/>
              <p:nvPr/>
            </p:nvSpPr>
            <p:spPr>
              <a:xfrm rot="10800000">
                <a:off x="8483040" y="500076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48" name="Google Shape;294;p22"/>
              <p:cNvSpPr/>
              <p:nvPr/>
            </p:nvSpPr>
            <p:spPr>
              <a:xfrm rot="10800000">
                <a:off x="8476560" y="451080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9" name="Google Shape;296;p23"/>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50" name="Google Shape;297;p23"/>
          <p:cNvGrpSpPr/>
          <p:nvPr/>
        </p:nvGrpSpPr>
        <p:grpSpPr>
          <a:xfrm>
            <a:off x="-140400" y="-128880"/>
            <a:ext cx="9424440" cy="5401080"/>
            <a:chOff x="-140400" y="-128880"/>
            <a:chExt cx="9424440" cy="5401080"/>
          </a:xfrm>
        </p:grpSpPr>
        <p:grpSp>
          <p:nvGrpSpPr>
            <p:cNvPr id="151" name="Google Shape;298;p23"/>
            <p:cNvGrpSpPr/>
            <p:nvPr/>
          </p:nvGrpSpPr>
          <p:grpSpPr>
            <a:xfrm>
              <a:off x="-140400" y="4734360"/>
              <a:ext cx="537480" cy="537840"/>
              <a:chOff x="-140400" y="4734360"/>
              <a:chExt cx="537480" cy="537840"/>
            </a:xfrm>
          </p:grpSpPr>
          <p:sp>
            <p:nvSpPr>
              <p:cNvPr id="152" name="Google Shape;299;p23"/>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53" name="Google Shape;300;p23"/>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54" name="Google Shape;301;p23"/>
            <p:cNvGrpSpPr/>
            <p:nvPr/>
          </p:nvGrpSpPr>
          <p:grpSpPr>
            <a:xfrm>
              <a:off x="8746560" y="-128880"/>
              <a:ext cx="537480" cy="537840"/>
              <a:chOff x="8746560" y="-128880"/>
              <a:chExt cx="537480" cy="537840"/>
            </a:xfrm>
          </p:grpSpPr>
          <p:sp>
            <p:nvSpPr>
              <p:cNvPr id="155" name="Google Shape;302;p23"/>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56" name="Google Shape;303;p23"/>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7" name="Google Shape;36;p4"/>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58" name="Google Shape;37;p4"/>
          <p:cNvGrpSpPr/>
          <p:nvPr/>
        </p:nvGrpSpPr>
        <p:grpSpPr>
          <a:xfrm>
            <a:off x="-140400" y="-128880"/>
            <a:ext cx="9424440" cy="5401080"/>
            <a:chOff x="-140400" y="-128880"/>
            <a:chExt cx="9424440" cy="5401080"/>
          </a:xfrm>
        </p:grpSpPr>
        <p:grpSp>
          <p:nvGrpSpPr>
            <p:cNvPr id="159" name="Google Shape;38;p4"/>
            <p:cNvGrpSpPr/>
            <p:nvPr/>
          </p:nvGrpSpPr>
          <p:grpSpPr>
            <a:xfrm>
              <a:off x="-140400" y="4734360"/>
              <a:ext cx="537480" cy="537840"/>
              <a:chOff x="-140400" y="4734360"/>
              <a:chExt cx="537480" cy="537840"/>
            </a:xfrm>
          </p:grpSpPr>
          <p:sp>
            <p:nvSpPr>
              <p:cNvPr id="160" name="Google Shape;39;p4"/>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61" name="Google Shape;40;p4"/>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62" name="Google Shape;41;p4"/>
            <p:cNvGrpSpPr/>
            <p:nvPr/>
          </p:nvGrpSpPr>
          <p:grpSpPr>
            <a:xfrm>
              <a:off x="8746560" y="-128880"/>
              <a:ext cx="537480" cy="537840"/>
              <a:chOff x="8746560" y="-128880"/>
              <a:chExt cx="537480" cy="537840"/>
            </a:xfrm>
          </p:grpSpPr>
          <p:sp>
            <p:nvSpPr>
              <p:cNvPr id="163" name="Google Shape;42;p4"/>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64" name="Google Shape;43;p4"/>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805320" y="894600"/>
            <a:ext cx="4046400" cy="556920"/>
          </a:xfrm>
          <a:prstGeom prst="rect">
            <a:avLst/>
          </a:prstGeom>
          <a:noFill/>
          <a:ln w="0">
            <a:noFill/>
          </a:ln>
        </p:spPr>
        <p:txBody>
          <a:bodyPr lIns="91440" tIns="91440" rIns="91440" bIns="91440" anchor="b">
            <a:noAutofit/>
          </a:bodyPr>
          <a:lstStyle/>
          <a:p>
            <a:pPr indent="0">
              <a:buNone/>
            </a:pPr>
            <a:r>
              <a:rPr lang="fr-FR" sz="3500" b="0" strike="noStrike" spc="-1">
                <a:solidFill>
                  <a:schemeClr val="dk1"/>
                </a:solidFill>
                <a:latin typeface="Arial"/>
              </a:rPr>
              <a:t>Click to edit the title text format</a:t>
            </a:r>
          </a:p>
        </p:txBody>
      </p:sp>
      <p:sp>
        <p:nvSpPr>
          <p:cNvPr id="166" name="PlaceHolder 2"/>
          <p:cNvSpPr>
            <a:spLocks noGrp="1"/>
          </p:cNvSpPr>
          <p:nvPr>
            <p:ph type="body"/>
          </p:nvPr>
        </p:nvSpPr>
        <p:spPr>
          <a:xfrm>
            <a:off x="805320" y="1451880"/>
            <a:ext cx="4046400" cy="27964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69" name="Google Shape;47;p5"/>
          <p:cNvGrpSpPr/>
          <p:nvPr/>
        </p:nvGrpSpPr>
        <p:grpSpPr>
          <a:xfrm>
            <a:off x="-11520" y="-17280"/>
            <a:ext cx="9155160" cy="5177520"/>
            <a:chOff x="-11520" y="-17280"/>
            <a:chExt cx="9155160" cy="5177520"/>
          </a:xfrm>
        </p:grpSpPr>
        <p:grpSp>
          <p:nvGrpSpPr>
            <p:cNvPr id="170" name="Google Shape;48;p5"/>
            <p:cNvGrpSpPr/>
            <p:nvPr/>
          </p:nvGrpSpPr>
          <p:grpSpPr>
            <a:xfrm>
              <a:off x="8476200" y="-17280"/>
              <a:ext cx="667440" cy="667440"/>
              <a:chOff x="8476200" y="-17280"/>
              <a:chExt cx="667440" cy="667440"/>
            </a:xfrm>
          </p:grpSpPr>
          <p:sp>
            <p:nvSpPr>
              <p:cNvPr id="171" name="Google Shape;49;p5"/>
              <p:cNvSpPr/>
              <p:nvPr/>
            </p:nvSpPr>
            <p:spPr>
              <a:xfrm flipH="1">
                <a:off x="8476200" y="-17280"/>
                <a:ext cx="667440" cy="502920"/>
              </a:xfrm>
              <a:custGeom>
                <a:avLst/>
                <a:gdLst>
                  <a:gd name="textAreaLeft" fmla="*/ 360 w 667440"/>
                  <a:gd name="textAreaRight" fmla="*/ 66816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72" name="Google Shape;50;p5"/>
              <p:cNvSpPr/>
              <p:nvPr/>
            </p:nvSpPr>
            <p:spPr>
              <a:xfrm flipH="1">
                <a:off x="8482680" y="-17280"/>
                <a:ext cx="660960" cy="177480"/>
              </a:xfrm>
              <a:custGeom>
                <a:avLst/>
                <a:gdLst>
                  <a:gd name="textAreaLeft" fmla="*/ 360 w 660960"/>
                  <a:gd name="textAreaRight" fmla="*/ 66168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73" name="Google Shape;51;p5"/>
              <p:cNvSpPr/>
              <p:nvPr/>
            </p:nvSpPr>
            <p:spPr>
              <a:xfrm flipH="1">
                <a:off x="8476200" y="-17280"/>
                <a:ext cx="667440" cy="667440"/>
              </a:xfrm>
              <a:custGeom>
                <a:avLst/>
                <a:gdLst>
                  <a:gd name="textAreaLeft" fmla="*/ 360 w 667440"/>
                  <a:gd name="textAreaRight" fmla="*/ 66816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74" name="Google Shape;52;p5"/>
            <p:cNvGrpSpPr/>
            <p:nvPr/>
          </p:nvGrpSpPr>
          <p:grpSpPr>
            <a:xfrm>
              <a:off x="-11520" y="4492800"/>
              <a:ext cx="667440" cy="667440"/>
              <a:chOff x="-11520" y="4492800"/>
              <a:chExt cx="667440" cy="667440"/>
            </a:xfrm>
          </p:grpSpPr>
          <p:sp>
            <p:nvSpPr>
              <p:cNvPr id="175" name="Google Shape;53;p5"/>
              <p:cNvSpPr/>
              <p:nvPr/>
            </p:nvSpPr>
            <p:spPr>
              <a:xfrm flipV="1">
                <a:off x="-11160" y="4656600"/>
                <a:ext cx="667440" cy="502920"/>
              </a:xfrm>
              <a:custGeom>
                <a:avLst/>
                <a:gdLst>
                  <a:gd name="textAreaLeft" fmla="*/ 0 w 667440"/>
                  <a:gd name="textAreaRight" fmla="*/ 667800 w 667440"/>
                  <a:gd name="textAreaTop" fmla="*/ -360 h 502920"/>
                  <a:gd name="textAreaBottom" fmla="*/ 50292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76" name="Google Shape;54;p5"/>
              <p:cNvSpPr/>
              <p:nvPr/>
            </p:nvSpPr>
            <p:spPr>
              <a:xfrm flipV="1">
                <a:off x="-11160" y="4982400"/>
                <a:ext cx="660960" cy="177480"/>
              </a:xfrm>
              <a:custGeom>
                <a:avLst/>
                <a:gdLst>
                  <a:gd name="textAreaLeft" fmla="*/ 0 w 660960"/>
                  <a:gd name="textAreaRight" fmla="*/ 661320 w 660960"/>
                  <a:gd name="textAreaTop" fmla="*/ -360 h 177480"/>
                  <a:gd name="textAreaBottom" fmla="*/ 17748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77" name="Google Shape;55;p5"/>
              <p:cNvSpPr/>
              <p:nvPr/>
            </p:nvSpPr>
            <p:spPr>
              <a:xfrm flipV="1">
                <a:off x="-11160" y="4492800"/>
                <a:ext cx="667440" cy="667440"/>
              </a:xfrm>
              <a:custGeom>
                <a:avLst/>
                <a:gdLst>
                  <a:gd name="textAreaLeft" fmla="*/ 0 w 667440"/>
                  <a:gd name="textAreaRight" fmla="*/ 667800 w 667440"/>
                  <a:gd name="textAreaTop" fmla="*/ 360 h 667440"/>
                  <a:gd name="textAreaBottom" fmla="*/ 66816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78" name="Google Shape;56;p5"/>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3" name="Google Shape;61;p6"/>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4" name="Google Shape;62;p6"/>
          <p:cNvGrpSpPr/>
          <p:nvPr/>
        </p:nvGrpSpPr>
        <p:grpSpPr>
          <a:xfrm>
            <a:off x="97920" y="115920"/>
            <a:ext cx="8947080" cy="4911480"/>
            <a:chOff x="97920" y="115920"/>
            <a:chExt cx="8947080" cy="4911480"/>
          </a:xfrm>
        </p:grpSpPr>
        <p:grpSp>
          <p:nvGrpSpPr>
            <p:cNvPr id="185" name="Google Shape;63;p6"/>
            <p:cNvGrpSpPr/>
            <p:nvPr/>
          </p:nvGrpSpPr>
          <p:grpSpPr>
            <a:xfrm>
              <a:off x="8733960" y="4725720"/>
              <a:ext cx="311040" cy="301680"/>
              <a:chOff x="8733960" y="4725720"/>
              <a:chExt cx="311040" cy="301680"/>
            </a:xfrm>
          </p:grpSpPr>
          <p:sp>
            <p:nvSpPr>
              <p:cNvPr id="186" name="Google Shape;64;p6"/>
              <p:cNvSpPr/>
              <p:nvPr/>
            </p:nvSpPr>
            <p:spPr>
              <a:xfrm flipH="1">
                <a:off x="8883000" y="47257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87" name="Google Shape;65;p6"/>
              <p:cNvSpPr/>
              <p:nvPr/>
            </p:nvSpPr>
            <p:spPr>
              <a:xfrm flipH="1">
                <a:off x="8883000" y="48657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88" name="Google Shape;66;p6"/>
              <p:cNvSpPr/>
              <p:nvPr/>
            </p:nvSpPr>
            <p:spPr>
              <a:xfrm flipH="1">
                <a:off x="8733600" y="48657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89" name="Google Shape;67;p6"/>
              <p:cNvSpPr/>
              <p:nvPr/>
            </p:nvSpPr>
            <p:spPr>
              <a:xfrm flipH="1">
                <a:off x="8733600" y="47257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90" name="Google Shape;68;p6"/>
            <p:cNvGrpSpPr/>
            <p:nvPr/>
          </p:nvGrpSpPr>
          <p:grpSpPr>
            <a:xfrm>
              <a:off x="97920" y="115920"/>
              <a:ext cx="311040" cy="301680"/>
              <a:chOff x="97920" y="115920"/>
              <a:chExt cx="311040" cy="301680"/>
            </a:xfrm>
          </p:grpSpPr>
          <p:sp>
            <p:nvSpPr>
              <p:cNvPr id="191" name="Google Shape;69;p6"/>
              <p:cNvSpPr/>
              <p:nvPr/>
            </p:nvSpPr>
            <p:spPr>
              <a:xfrm flipH="1">
                <a:off x="246960" y="1159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92" name="Google Shape;70;p6"/>
              <p:cNvSpPr/>
              <p:nvPr/>
            </p:nvSpPr>
            <p:spPr>
              <a:xfrm flipH="1">
                <a:off x="246960" y="2559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93" name="Google Shape;71;p6"/>
              <p:cNvSpPr/>
              <p:nvPr/>
            </p:nvSpPr>
            <p:spPr>
              <a:xfrm flipH="1">
                <a:off x="97560" y="2559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94" name="Google Shape;72;p6"/>
              <p:cNvSpPr/>
              <p:nvPr/>
            </p:nvSpPr>
            <p:spPr>
              <a:xfrm flipH="1">
                <a:off x="97560" y="1159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19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7" name="Google Shape;75;p7"/>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98" name="Google Shape;76;p7"/>
          <p:cNvGrpSpPr/>
          <p:nvPr/>
        </p:nvGrpSpPr>
        <p:grpSpPr>
          <a:xfrm>
            <a:off x="-140400" y="-128880"/>
            <a:ext cx="9424440" cy="5401080"/>
            <a:chOff x="-140400" y="-128880"/>
            <a:chExt cx="9424440" cy="5401080"/>
          </a:xfrm>
        </p:grpSpPr>
        <p:grpSp>
          <p:nvGrpSpPr>
            <p:cNvPr id="199" name="Google Shape;77;p7"/>
            <p:cNvGrpSpPr/>
            <p:nvPr/>
          </p:nvGrpSpPr>
          <p:grpSpPr>
            <a:xfrm>
              <a:off x="-140400" y="4734360"/>
              <a:ext cx="537480" cy="537840"/>
              <a:chOff x="-140400" y="4734360"/>
              <a:chExt cx="537480" cy="537840"/>
            </a:xfrm>
          </p:grpSpPr>
          <p:sp>
            <p:nvSpPr>
              <p:cNvPr id="200" name="Google Shape;78;p7"/>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01" name="Google Shape;79;p7"/>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02" name="Google Shape;80;p7"/>
            <p:cNvGrpSpPr/>
            <p:nvPr/>
          </p:nvGrpSpPr>
          <p:grpSpPr>
            <a:xfrm>
              <a:off x="8746560" y="-128880"/>
              <a:ext cx="537480" cy="537840"/>
              <a:chOff x="8746560" y="-128880"/>
              <a:chExt cx="537480" cy="537840"/>
            </a:xfrm>
          </p:grpSpPr>
          <p:sp>
            <p:nvSpPr>
              <p:cNvPr id="203" name="Google Shape;81;p7"/>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04" name="Google Shape;82;p7"/>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20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206" name="PlaceHolder 2"/>
          <p:cNvSpPr>
            <a:spLocks noGrp="1"/>
          </p:cNvSpPr>
          <p:nvPr>
            <p:ph type="body"/>
          </p:nvPr>
        </p:nvSpPr>
        <p:spPr>
          <a:xfrm>
            <a:off x="3747960" y="1146600"/>
            <a:ext cx="4675680" cy="3459960"/>
          </a:xfrm>
          <a:prstGeom prst="rect">
            <a:avLst/>
          </a:prstGeom>
          <a:noFill/>
          <a:ln w="0">
            <a:noFill/>
          </a:ln>
        </p:spPr>
        <p:txBody>
          <a:bodyPr lIns="91440" tIns="91440" rIns="91440" bIns="91440" anchor="ctr">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121;p11"/>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5" name="Google Shape;122;p11"/>
          <p:cNvGrpSpPr/>
          <p:nvPr/>
        </p:nvGrpSpPr>
        <p:grpSpPr>
          <a:xfrm>
            <a:off x="-140400" y="-128880"/>
            <a:ext cx="9424440" cy="5401080"/>
            <a:chOff x="-140400" y="-128880"/>
            <a:chExt cx="9424440" cy="5401080"/>
          </a:xfrm>
        </p:grpSpPr>
        <p:grpSp>
          <p:nvGrpSpPr>
            <p:cNvPr id="16" name="Google Shape;123;p11"/>
            <p:cNvGrpSpPr/>
            <p:nvPr/>
          </p:nvGrpSpPr>
          <p:grpSpPr>
            <a:xfrm>
              <a:off x="-140400" y="4734360"/>
              <a:ext cx="537480" cy="537840"/>
              <a:chOff x="-140400" y="4734360"/>
              <a:chExt cx="537480" cy="537840"/>
            </a:xfrm>
          </p:grpSpPr>
          <p:sp>
            <p:nvSpPr>
              <p:cNvPr id="17" name="Google Shape;124;p11"/>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18" name="Google Shape;125;p11"/>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19" name="Google Shape;126;p11"/>
            <p:cNvGrpSpPr/>
            <p:nvPr/>
          </p:nvGrpSpPr>
          <p:grpSpPr>
            <a:xfrm>
              <a:off x="8746560" y="-128880"/>
              <a:ext cx="537480" cy="537840"/>
              <a:chOff x="8746560" y="-128880"/>
              <a:chExt cx="537480" cy="537840"/>
            </a:xfrm>
          </p:grpSpPr>
          <p:sp>
            <p:nvSpPr>
              <p:cNvPr id="20" name="Google Shape;127;p11"/>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1" name="Google Shape;128;p11"/>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22" name="PlaceHolder 1"/>
          <p:cNvSpPr>
            <a:spLocks noGrp="1"/>
          </p:cNvSpPr>
          <p:nvPr>
            <p:ph type="title"/>
          </p:nvPr>
        </p:nvSpPr>
        <p:spPr>
          <a:xfrm>
            <a:off x="1284120" y="1558440"/>
            <a:ext cx="6575760" cy="15109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Sorts Mill Goudy"/>
                <a:ea typeface="Sorts Mill Goudy"/>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07" name="Google Shape;86;p8"/>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08" name="Google Shape;87;p8"/>
          <p:cNvGrpSpPr/>
          <p:nvPr/>
        </p:nvGrpSpPr>
        <p:grpSpPr>
          <a:xfrm>
            <a:off x="-11520" y="0"/>
            <a:ext cx="9155520" cy="5178240"/>
            <a:chOff x="-11520" y="0"/>
            <a:chExt cx="9155520" cy="5178240"/>
          </a:xfrm>
        </p:grpSpPr>
        <p:grpSp>
          <p:nvGrpSpPr>
            <p:cNvPr id="209" name="Google Shape;88;p8"/>
            <p:cNvGrpSpPr/>
            <p:nvPr/>
          </p:nvGrpSpPr>
          <p:grpSpPr>
            <a:xfrm>
              <a:off x="-11520" y="0"/>
              <a:ext cx="667440" cy="667440"/>
              <a:chOff x="-11520" y="0"/>
              <a:chExt cx="667440" cy="667440"/>
            </a:xfrm>
          </p:grpSpPr>
          <p:sp>
            <p:nvSpPr>
              <p:cNvPr id="210" name="Google Shape;89;p8"/>
              <p:cNvSpPr/>
              <p:nvPr/>
            </p:nvSpPr>
            <p:spPr>
              <a:xfrm>
                <a:off x="-11520" y="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11" name="Google Shape;90;p8"/>
              <p:cNvSpPr/>
              <p:nvPr/>
            </p:nvSpPr>
            <p:spPr>
              <a:xfrm>
                <a:off x="-11520" y="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12" name="Google Shape;91;p8"/>
              <p:cNvSpPr/>
              <p:nvPr/>
            </p:nvSpPr>
            <p:spPr>
              <a:xfrm>
                <a:off x="-11520" y="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13" name="Google Shape;92;p8"/>
            <p:cNvGrpSpPr/>
            <p:nvPr/>
          </p:nvGrpSpPr>
          <p:grpSpPr>
            <a:xfrm>
              <a:off x="8476560" y="4510800"/>
              <a:ext cx="667440" cy="667440"/>
              <a:chOff x="8476560" y="4510800"/>
              <a:chExt cx="667440" cy="667440"/>
            </a:xfrm>
          </p:grpSpPr>
          <p:sp>
            <p:nvSpPr>
              <p:cNvPr id="214" name="Google Shape;93;p8"/>
              <p:cNvSpPr/>
              <p:nvPr/>
            </p:nvSpPr>
            <p:spPr>
              <a:xfrm rot="10800000">
                <a:off x="8476560" y="467532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15" name="Google Shape;94;p8"/>
              <p:cNvSpPr/>
              <p:nvPr/>
            </p:nvSpPr>
            <p:spPr>
              <a:xfrm rot="10800000">
                <a:off x="8483040" y="500076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16" name="Google Shape;95;p8"/>
              <p:cNvSpPr/>
              <p:nvPr/>
            </p:nvSpPr>
            <p:spPr>
              <a:xfrm rot="10800000">
                <a:off x="8476560" y="451080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217"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8" name="Google Shape;98;p9"/>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19" name="Google Shape;99;p9"/>
          <p:cNvGrpSpPr/>
          <p:nvPr/>
        </p:nvGrpSpPr>
        <p:grpSpPr>
          <a:xfrm>
            <a:off x="-162000" y="96120"/>
            <a:ext cx="9467280" cy="4951440"/>
            <a:chOff x="-162000" y="96120"/>
            <a:chExt cx="9467280" cy="4951440"/>
          </a:xfrm>
        </p:grpSpPr>
        <p:grpSp>
          <p:nvGrpSpPr>
            <p:cNvPr id="220" name="Google Shape;100;p9"/>
            <p:cNvGrpSpPr/>
            <p:nvPr/>
          </p:nvGrpSpPr>
          <p:grpSpPr>
            <a:xfrm>
              <a:off x="8742240" y="4484520"/>
              <a:ext cx="563040" cy="563040"/>
              <a:chOff x="8742240" y="4484520"/>
              <a:chExt cx="563040" cy="563040"/>
            </a:xfrm>
          </p:grpSpPr>
          <p:sp>
            <p:nvSpPr>
              <p:cNvPr id="221" name="Google Shape;101;p9"/>
              <p:cNvSpPr/>
              <p:nvPr/>
            </p:nvSpPr>
            <p:spPr>
              <a:xfrm rot="18900000">
                <a:off x="8824680" y="4566960"/>
                <a:ext cx="398160" cy="398160"/>
              </a:xfrm>
              <a:custGeom>
                <a:avLst/>
                <a:gdLst>
                  <a:gd name="textAreaLeft" fmla="*/ 0 w 398160"/>
                  <a:gd name="textAreaRight" fmla="*/ 398520 w 398160"/>
                  <a:gd name="textAreaTop" fmla="*/ 0 h 398160"/>
                  <a:gd name="textAreaBottom" fmla="*/ 398520 h 398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22" name="Google Shape;102;p9"/>
              <p:cNvSpPr/>
              <p:nvPr/>
            </p:nvSpPr>
            <p:spPr>
              <a:xfrm rot="18900000">
                <a:off x="8870760" y="4613400"/>
                <a:ext cx="304560" cy="302760"/>
              </a:xfrm>
              <a:custGeom>
                <a:avLst/>
                <a:gdLst>
                  <a:gd name="textAreaLeft" fmla="*/ 0 w 304560"/>
                  <a:gd name="textAreaRight" fmla="*/ 304920 w 304560"/>
                  <a:gd name="textAreaTop" fmla="*/ 0 h 302760"/>
                  <a:gd name="textAreaBottom" fmla="*/ 303120 h 30276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23" name="Google Shape;103;p9"/>
            <p:cNvGrpSpPr/>
            <p:nvPr/>
          </p:nvGrpSpPr>
          <p:grpSpPr>
            <a:xfrm>
              <a:off x="-162000" y="96120"/>
              <a:ext cx="563040" cy="563040"/>
              <a:chOff x="-162000" y="96120"/>
              <a:chExt cx="563040" cy="563040"/>
            </a:xfrm>
          </p:grpSpPr>
          <p:sp>
            <p:nvSpPr>
              <p:cNvPr id="224" name="Google Shape;104;p9"/>
              <p:cNvSpPr/>
              <p:nvPr/>
            </p:nvSpPr>
            <p:spPr>
              <a:xfrm rot="18900000">
                <a:off x="-79200" y="178560"/>
                <a:ext cx="398160" cy="398160"/>
              </a:xfrm>
              <a:custGeom>
                <a:avLst/>
                <a:gdLst>
                  <a:gd name="textAreaLeft" fmla="*/ 0 w 398160"/>
                  <a:gd name="textAreaRight" fmla="*/ 398520 w 398160"/>
                  <a:gd name="textAreaTop" fmla="*/ 0 h 398160"/>
                  <a:gd name="textAreaBottom" fmla="*/ 398520 h 398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25" name="Google Shape;105;p9"/>
              <p:cNvSpPr/>
              <p:nvPr/>
            </p:nvSpPr>
            <p:spPr>
              <a:xfrm rot="18900000">
                <a:off x="-33120" y="225360"/>
                <a:ext cx="304560" cy="302760"/>
              </a:xfrm>
              <a:custGeom>
                <a:avLst/>
                <a:gdLst>
                  <a:gd name="textAreaLeft" fmla="*/ 0 w 304560"/>
                  <a:gd name="textAreaRight" fmla="*/ 304920 w 304560"/>
                  <a:gd name="textAreaTop" fmla="*/ 0 h 302760"/>
                  <a:gd name="textAreaBottom" fmla="*/ 303120 h 30276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226" name="PlaceHolder 1"/>
          <p:cNvSpPr>
            <a:spLocks noGrp="1"/>
          </p:cNvSpPr>
          <p:nvPr>
            <p:ph type="title"/>
          </p:nvPr>
        </p:nvSpPr>
        <p:spPr>
          <a:xfrm>
            <a:off x="3188160" y="1464480"/>
            <a:ext cx="5419440" cy="8035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22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8" name="Google Shape;109;p10"/>
          <p:cNvSpPr/>
          <p:nvPr/>
        </p:nvSpPr>
        <p:spPr>
          <a:xfrm flipH="1">
            <a:off x="16380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29" name="Google Shape;110;p10"/>
          <p:cNvGrpSpPr/>
          <p:nvPr/>
        </p:nvGrpSpPr>
        <p:grpSpPr>
          <a:xfrm>
            <a:off x="-11520" y="0"/>
            <a:ext cx="9155160" cy="5177880"/>
            <a:chOff x="-11520" y="0"/>
            <a:chExt cx="9155160" cy="5177880"/>
          </a:xfrm>
        </p:grpSpPr>
        <p:grpSp>
          <p:nvGrpSpPr>
            <p:cNvPr id="230" name="Google Shape;111;p10"/>
            <p:cNvGrpSpPr/>
            <p:nvPr/>
          </p:nvGrpSpPr>
          <p:grpSpPr>
            <a:xfrm>
              <a:off x="8476200" y="0"/>
              <a:ext cx="667440" cy="667440"/>
              <a:chOff x="8476200" y="0"/>
              <a:chExt cx="667440" cy="667440"/>
            </a:xfrm>
          </p:grpSpPr>
          <p:sp>
            <p:nvSpPr>
              <p:cNvPr id="231" name="Google Shape;112;p10"/>
              <p:cNvSpPr/>
              <p:nvPr/>
            </p:nvSpPr>
            <p:spPr>
              <a:xfrm flipH="1">
                <a:off x="8476200" y="0"/>
                <a:ext cx="667440" cy="502920"/>
              </a:xfrm>
              <a:custGeom>
                <a:avLst/>
                <a:gdLst>
                  <a:gd name="textAreaLeft" fmla="*/ 360 w 667440"/>
                  <a:gd name="textAreaRight" fmla="*/ 66816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32" name="Google Shape;113;p10"/>
              <p:cNvSpPr/>
              <p:nvPr/>
            </p:nvSpPr>
            <p:spPr>
              <a:xfrm flipH="1">
                <a:off x="8482680" y="0"/>
                <a:ext cx="660960" cy="177480"/>
              </a:xfrm>
              <a:custGeom>
                <a:avLst/>
                <a:gdLst>
                  <a:gd name="textAreaLeft" fmla="*/ 360 w 660960"/>
                  <a:gd name="textAreaRight" fmla="*/ 66168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33" name="Google Shape;114;p10"/>
              <p:cNvSpPr/>
              <p:nvPr/>
            </p:nvSpPr>
            <p:spPr>
              <a:xfrm flipH="1">
                <a:off x="8476200" y="0"/>
                <a:ext cx="667440" cy="667440"/>
              </a:xfrm>
              <a:custGeom>
                <a:avLst/>
                <a:gdLst>
                  <a:gd name="textAreaLeft" fmla="*/ 360 w 667440"/>
                  <a:gd name="textAreaRight" fmla="*/ 66816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34" name="Google Shape;115;p10"/>
            <p:cNvGrpSpPr/>
            <p:nvPr/>
          </p:nvGrpSpPr>
          <p:grpSpPr>
            <a:xfrm>
              <a:off x="-11520" y="4510440"/>
              <a:ext cx="667440" cy="667440"/>
              <a:chOff x="-11520" y="4510440"/>
              <a:chExt cx="667440" cy="667440"/>
            </a:xfrm>
          </p:grpSpPr>
          <p:sp>
            <p:nvSpPr>
              <p:cNvPr id="235" name="Google Shape;116;p10"/>
              <p:cNvSpPr/>
              <p:nvPr/>
            </p:nvSpPr>
            <p:spPr>
              <a:xfrm flipV="1">
                <a:off x="-11160" y="4674240"/>
                <a:ext cx="667440" cy="502920"/>
              </a:xfrm>
              <a:custGeom>
                <a:avLst/>
                <a:gdLst>
                  <a:gd name="textAreaLeft" fmla="*/ 0 w 667440"/>
                  <a:gd name="textAreaRight" fmla="*/ 667800 w 667440"/>
                  <a:gd name="textAreaTop" fmla="*/ -360 h 502920"/>
                  <a:gd name="textAreaBottom" fmla="*/ 50292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36" name="Google Shape;117;p10"/>
              <p:cNvSpPr/>
              <p:nvPr/>
            </p:nvSpPr>
            <p:spPr>
              <a:xfrm flipV="1">
                <a:off x="-11160" y="5000040"/>
                <a:ext cx="660960" cy="177480"/>
              </a:xfrm>
              <a:custGeom>
                <a:avLst/>
                <a:gdLst>
                  <a:gd name="textAreaLeft" fmla="*/ 0 w 660960"/>
                  <a:gd name="textAreaRight" fmla="*/ 661320 w 660960"/>
                  <a:gd name="textAreaTop" fmla="*/ -360 h 177480"/>
                  <a:gd name="textAreaBottom" fmla="*/ 17748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37" name="Google Shape;118;p10"/>
              <p:cNvSpPr/>
              <p:nvPr/>
            </p:nvSpPr>
            <p:spPr>
              <a:xfrm flipV="1">
                <a:off x="-11160" y="4510440"/>
                <a:ext cx="667440" cy="667440"/>
              </a:xfrm>
              <a:custGeom>
                <a:avLst/>
                <a:gdLst>
                  <a:gd name="textAreaLeft" fmla="*/ 0 w 667440"/>
                  <a:gd name="textAreaRight" fmla="*/ 667800 w 667440"/>
                  <a:gd name="textAreaTop" fmla="*/ 360 h 667440"/>
                  <a:gd name="textAreaBottom" fmla="*/ 66816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238" name="PlaceHolder 1"/>
          <p:cNvSpPr>
            <a:spLocks noGrp="1"/>
          </p:cNvSpPr>
          <p:nvPr>
            <p:ph type="title"/>
          </p:nvPr>
        </p:nvSpPr>
        <p:spPr>
          <a:xfrm>
            <a:off x="720000" y="228528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39"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Google Shape;133;p13"/>
          <p:cNvSpPr/>
          <p:nvPr/>
        </p:nvSpPr>
        <p:spPr>
          <a:xfrm>
            <a:off x="176040" y="453600"/>
            <a:ext cx="8791560" cy="423576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4" name="Google Shape;134;p13"/>
          <p:cNvGrpSpPr/>
          <p:nvPr/>
        </p:nvGrpSpPr>
        <p:grpSpPr>
          <a:xfrm>
            <a:off x="-11520" y="0"/>
            <a:ext cx="9155520" cy="5178240"/>
            <a:chOff x="-11520" y="0"/>
            <a:chExt cx="9155520" cy="5178240"/>
          </a:xfrm>
        </p:grpSpPr>
        <p:grpSp>
          <p:nvGrpSpPr>
            <p:cNvPr id="25" name="Google Shape;135;p13"/>
            <p:cNvGrpSpPr/>
            <p:nvPr/>
          </p:nvGrpSpPr>
          <p:grpSpPr>
            <a:xfrm>
              <a:off x="-11520" y="0"/>
              <a:ext cx="667440" cy="667440"/>
              <a:chOff x="-11520" y="0"/>
              <a:chExt cx="667440" cy="667440"/>
            </a:xfrm>
          </p:grpSpPr>
          <p:sp>
            <p:nvSpPr>
              <p:cNvPr id="26" name="Google Shape;136;p13"/>
              <p:cNvSpPr/>
              <p:nvPr/>
            </p:nvSpPr>
            <p:spPr>
              <a:xfrm>
                <a:off x="-11520" y="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 name="Google Shape;137;p13"/>
              <p:cNvSpPr/>
              <p:nvPr/>
            </p:nvSpPr>
            <p:spPr>
              <a:xfrm>
                <a:off x="-11520" y="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8" name="Google Shape;138;p13"/>
              <p:cNvSpPr/>
              <p:nvPr/>
            </p:nvSpPr>
            <p:spPr>
              <a:xfrm>
                <a:off x="-11520" y="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9" name="Google Shape;139;p13"/>
            <p:cNvGrpSpPr/>
            <p:nvPr/>
          </p:nvGrpSpPr>
          <p:grpSpPr>
            <a:xfrm>
              <a:off x="8476560" y="4510800"/>
              <a:ext cx="667440" cy="667440"/>
              <a:chOff x="8476560" y="4510800"/>
              <a:chExt cx="667440" cy="667440"/>
            </a:xfrm>
          </p:grpSpPr>
          <p:sp>
            <p:nvSpPr>
              <p:cNvPr id="30" name="Google Shape;140;p13"/>
              <p:cNvSpPr/>
              <p:nvPr/>
            </p:nvSpPr>
            <p:spPr>
              <a:xfrm rot="10800000">
                <a:off x="8476560" y="4675320"/>
                <a:ext cx="667440" cy="502920"/>
              </a:xfrm>
              <a:custGeom>
                <a:avLst/>
                <a:gdLst>
                  <a:gd name="textAreaLeft" fmla="*/ 0 w 667440"/>
                  <a:gd name="textAreaRight" fmla="*/ 66780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 name="Google Shape;141;p13"/>
              <p:cNvSpPr/>
              <p:nvPr/>
            </p:nvSpPr>
            <p:spPr>
              <a:xfrm rot="10800000">
                <a:off x="8483040" y="5000760"/>
                <a:ext cx="660960" cy="177480"/>
              </a:xfrm>
              <a:custGeom>
                <a:avLst/>
                <a:gdLst>
                  <a:gd name="textAreaLeft" fmla="*/ 0 w 660960"/>
                  <a:gd name="textAreaRight" fmla="*/ 66132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2" name="Google Shape;142;p13"/>
              <p:cNvSpPr/>
              <p:nvPr/>
            </p:nvSpPr>
            <p:spPr>
              <a:xfrm rot="10800000">
                <a:off x="8476560" y="4510800"/>
                <a:ext cx="667440" cy="667440"/>
              </a:xfrm>
              <a:custGeom>
                <a:avLst/>
                <a:gdLst>
                  <a:gd name="textAreaLeft" fmla="*/ 0 w 667440"/>
                  <a:gd name="textAreaRight" fmla="*/ 66780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33" name="PlaceHolder 1"/>
          <p:cNvSpPr>
            <a:spLocks noGrp="1"/>
          </p:cNvSpPr>
          <p:nvPr>
            <p:ph type="title"/>
          </p:nvPr>
        </p:nvSpPr>
        <p:spPr>
          <a:xfrm>
            <a:off x="1090800" y="3553200"/>
            <a:ext cx="4213440" cy="53172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Google Shape;146;p14"/>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35" name="Google Shape;147;p14"/>
          <p:cNvGrpSpPr/>
          <p:nvPr/>
        </p:nvGrpSpPr>
        <p:grpSpPr>
          <a:xfrm>
            <a:off x="-140400" y="-128880"/>
            <a:ext cx="9424440" cy="5401080"/>
            <a:chOff x="-140400" y="-128880"/>
            <a:chExt cx="9424440" cy="5401080"/>
          </a:xfrm>
        </p:grpSpPr>
        <p:grpSp>
          <p:nvGrpSpPr>
            <p:cNvPr id="36" name="Google Shape;148;p14"/>
            <p:cNvGrpSpPr/>
            <p:nvPr/>
          </p:nvGrpSpPr>
          <p:grpSpPr>
            <a:xfrm>
              <a:off x="-140400" y="4734360"/>
              <a:ext cx="537480" cy="537840"/>
              <a:chOff x="-140400" y="4734360"/>
              <a:chExt cx="537480" cy="537840"/>
            </a:xfrm>
          </p:grpSpPr>
          <p:sp>
            <p:nvSpPr>
              <p:cNvPr id="37" name="Google Shape;149;p14"/>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8" name="Google Shape;150;p14"/>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39" name="Google Shape;151;p14"/>
            <p:cNvGrpSpPr/>
            <p:nvPr/>
          </p:nvGrpSpPr>
          <p:grpSpPr>
            <a:xfrm>
              <a:off x="8746560" y="-128880"/>
              <a:ext cx="537480" cy="537840"/>
              <a:chOff x="8746560" y="-128880"/>
              <a:chExt cx="537480" cy="537840"/>
            </a:xfrm>
          </p:grpSpPr>
          <p:sp>
            <p:nvSpPr>
              <p:cNvPr id="40" name="Google Shape;152;p14"/>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1" name="Google Shape;153;p14"/>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4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Google Shape;156;p15"/>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grpSp>
        <p:nvGrpSpPr>
          <p:cNvPr id="45" name="Google Shape;158;p15"/>
          <p:cNvGrpSpPr/>
          <p:nvPr/>
        </p:nvGrpSpPr>
        <p:grpSpPr>
          <a:xfrm>
            <a:off x="97920" y="115920"/>
            <a:ext cx="8947080" cy="4911480"/>
            <a:chOff x="97920" y="115920"/>
            <a:chExt cx="8947080" cy="4911480"/>
          </a:xfrm>
        </p:grpSpPr>
        <p:grpSp>
          <p:nvGrpSpPr>
            <p:cNvPr id="46" name="Google Shape;159;p15"/>
            <p:cNvGrpSpPr/>
            <p:nvPr/>
          </p:nvGrpSpPr>
          <p:grpSpPr>
            <a:xfrm>
              <a:off x="8733960" y="4725720"/>
              <a:ext cx="311040" cy="301680"/>
              <a:chOff x="8733960" y="4725720"/>
              <a:chExt cx="311040" cy="301680"/>
            </a:xfrm>
          </p:grpSpPr>
          <p:sp>
            <p:nvSpPr>
              <p:cNvPr id="47" name="Google Shape;160;p15"/>
              <p:cNvSpPr/>
              <p:nvPr/>
            </p:nvSpPr>
            <p:spPr>
              <a:xfrm flipH="1">
                <a:off x="8883000" y="47257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8" name="Google Shape;161;p15"/>
              <p:cNvSpPr/>
              <p:nvPr/>
            </p:nvSpPr>
            <p:spPr>
              <a:xfrm flipH="1">
                <a:off x="8883000" y="48657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9" name="Google Shape;162;p15"/>
              <p:cNvSpPr/>
              <p:nvPr/>
            </p:nvSpPr>
            <p:spPr>
              <a:xfrm flipH="1">
                <a:off x="8733600" y="48657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 name="Google Shape;163;p15"/>
              <p:cNvSpPr/>
              <p:nvPr/>
            </p:nvSpPr>
            <p:spPr>
              <a:xfrm flipH="1">
                <a:off x="8733600" y="47257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51" name="Google Shape;164;p15"/>
            <p:cNvGrpSpPr/>
            <p:nvPr/>
          </p:nvGrpSpPr>
          <p:grpSpPr>
            <a:xfrm>
              <a:off x="97920" y="115920"/>
              <a:ext cx="311040" cy="301680"/>
              <a:chOff x="97920" y="115920"/>
              <a:chExt cx="311040" cy="301680"/>
            </a:xfrm>
          </p:grpSpPr>
          <p:sp>
            <p:nvSpPr>
              <p:cNvPr id="52" name="Google Shape;165;p15"/>
              <p:cNvSpPr/>
              <p:nvPr/>
            </p:nvSpPr>
            <p:spPr>
              <a:xfrm flipH="1">
                <a:off x="246960" y="1159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3" name="Google Shape;166;p15"/>
              <p:cNvSpPr/>
              <p:nvPr/>
            </p:nvSpPr>
            <p:spPr>
              <a:xfrm flipH="1">
                <a:off x="246960" y="2559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4" name="Google Shape;167;p15"/>
              <p:cNvSpPr/>
              <p:nvPr/>
            </p:nvSpPr>
            <p:spPr>
              <a:xfrm flipH="1">
                <a:off x="97560" y="25596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5" name="Google Shape;168;p15"/>
              <p:cNvSpPr/>
              <p:nvPr/>
            </p:nvSpPr>
            <p:spPr>
              <a:xfrm flipH="1">
                <a:off x="97560" y="115920"/>
                <a:ext cx="161640" cy="161640"/>
              </a:xfrm>
              <a:custGeom>
                <a:avLst/>
                <a:gdLst>
                  <a:gd name="textAreaLeft" fmla="*/ -360 w 161640"/>
                  <a:gd name="textAreaRight" fmla="*/ 161640 w 161640"/>
                  <a:gd name="textAreaTop" fmla="*/ 0 h 161640"/>
                  <a:gd name="textAreaBottom" fmla="*/ 162000 h 1616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6" name="Google Shape;170;p16"/>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57" name="Google Shape;171;p16"/>
          <p:cNvGrpSpPr/>
          <p:nvPr/>
        </p:nvGrpSpPr>
        <p:grpSpPr>
          <a:xfrm>
            <a:off x="-140400" y="-128880"/>
            <a:ext cx="9424440" cy="5401080"/>
            <a:chOff x="-140400" y="-128880"/>
            <a:chExt cx="9424440" cy="5401080"/>
          </a:xfrm>
        </p:grpSpPr>
        <p:grpSp>
          <p:nvGrpSpPr>
            <p:cNvPr id="58" name="Google Shape;172;p16"/>
            <p:cNvGrpSpPr/>
            <p:nvPr/>
          </p:nvGrpSpPr>
          <p:grpSpPr>
            <a:xfrm>
              <a:off x="-140400" y="4734360"/>
              <a:ext cx="537480" cy="537840"/>
              <a:chOff x="-140400" y="4734360"/>
              <a:chExt cx="537480" cy="537840"/>
            </a:xfrm>
          </p:grpSpPr>
          <p:sp>
            <p:nvSpPr>
              <p:cNvPr id="59" name="Google Shape;173;p16"/>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60" name="Google Shape;174;p16"/>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61" name="Google Shape;175;p16"/>
            <p:cNvGrpSpPr/>
            <p:nvPr/>
          </p:nvGrpSpPr>
          <p:grpSpPr>
            <a:xfrm>
              <a:off x="8746560" y="-128880"/>
              <a:ext cx="537480" cy="537840"/>
              <a:chOff x="8746560" y="-128880"/>
              <a:chExt cx="537480" cy="537840"/>
            </a:xfrm>
          </p:grpSpPr>
          <p:sp>
            <p:nvSpPr>
              <p:cNvPr id="62" name="Google Shape;176;p16"/>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63" name="Google Shape;177;p16"/>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
        <p:nvSpPr>
          <p:cNvPr id="65" name="PlaceHolder 2"/>
          <p:cNvSpPr>
            <a:spLocks noGrp="1"/>
          </p:cNvSpPr>
          <p:nvPr>
            <p:ph type="body"/>
          </p:nvPr>
        </p:nvSpPr>
        <p:spPr>
          <a:xfrm>
            <a:off x="720000" y="1076400"/>
            <a:ext cx="7703640" cy="108180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66" name="Google Shape;181;p17"/>
          <p:cNvGrpSpPr/>
          <p:nvPr/>
        </p:nvGrpSpPr>
        <p:grpSpPr>
          <a:xfrm>
            <a:off x="-11520" y="-17280"/>
            <a:ext cx="9155160" cy="5177520"/>
            <a:chOff x="-11520" y="-17280"/>
            <a:chExt cx="9155160" cy="5177520"/>
          </a:xfrm>
        </p:grpSpPr>
        <p:grpSp>
          <p:nvGrpSpPr>
            <p:cNvPr id="67" name="Google Shape;182;p17"/>
            <p:cNvGrpSpPr/>
            <p:nvPr/>
          </p:nvGrpSpPr>
          <p:grpSpPr>
            <a:xfrm>
              <a:off x="8476200" y="-17280"/>
              <a:ext cx="667440" cy="667440"/>
              <a:chOff x="8476200" y="-17280"/>
              <a:chExt cx="667440" cy="667440"/>
            </a:xfrm>
          </p:grpSpPr>
          <p:sp>
            <p:nvSpPr>
              <p:cNvPr id="68" name="Google Shape;183;p17"/>
              <p:cNvSpPr/>
              <p:nvPr/>
            </p:nvSpPr>
            <p:spPr>
              <a:xfrm flipH="1">
                <a:off x="8476200" y="-17280"/>
                <a:ext cx="667440" cy="502920"/>
              </a:xfrm>
              <a:custGeom>
                <a:avLst/>
                <a:gdLst>
                  <a:gd name="textAreaLeft" fmla="*/ 360 w 667440"/>
                  <a:gd name="textAreaRight" fmla="*/ 668160 w 667440"/>
                  <a:gd name="textAreaTop" fmla="*/ 0 h 502920"/>
                  <a:gd name="textAreaBottom" fmla="*/ 50328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69" name="Google Shape;184;p17"/>
              <p:cNvSpPr/>
              <p:nvPr/>
            </p:nvSpPr>
            <p:spPr>
              <a:xfrm flipH="1">
                <a:off x="8482680" y="-17280"/>
                <a:ext cx="660960" cy="177480"/>
              </a:xfrm>
              <a:custGeom>
                <a:avLst/>
                <a:gdLst>
                  <a:gd name="textAreaLeft" fmla="*/ 360 w 660960"/>
                  <a:gd name="textAreaRight" fmla="*/ 661680 w 660960"/>
                  <a:gd name="textAreaTop" fmla="*/ 0 h 177480"/>
                  <a:gd name="textAreaBottom" fmla="*/ 17784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70" name="Google Shape;185;p17"/>
              <p:cNvSpPr/>
              <p:nvPr/>
            </p:nvSpPr>
            <p:spPr>
              <a:xfrm flipH="1">
                <a:off x="8476200" y="-17280"/>
                <a:ext cx="667440" cy="667440"/>
              </a:xfrm>
              <a:custGeom>
                <a:avLst/>
                <a:gdLst>
                  <a:gd name="textAreaLeft" fmla="*/ 360 w 667440"/>
                  <a:gd name="textAreaRight" fmla="*/ 668160 w 667440"/>
                  <a:gd name="textAreaTop" fmla="*/ 0 h 667440"/>
                  <a:gd name="textAreaBottom" fmla="*/ 66780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71" name="Google Shape;186;p17"/>
            <p:cNvGrpSpPr/>
            <p:nvPr/>
          </p:nvGrpSpPr>
          <p:grpSpPr>
            <a:xfrm>
              <a:off x="-11520" y="4492800"/>
              <a:ext cx="667440" cy="667440"/>
              <a:chOff x="-11520" y="4492800"/>
              <a:chExt cx="667440" cy="667440"/>
            </a:xfrm>
          </p:grpSpPr>
          <p:sp>
            <p:nvSpPr>
              <p:cNvPr id="72" name="Google Shape;187;p17"/>
              <p:cNvSpPr/>
              <p:nvPr/>
            </p:nvSpPr>
            <p:spPr>
              <a:xfrm flipV="1">
                <a:off x="-11160" y="4656600"/>
                <a:ext cx="667440" cy="502920"/>
              </a:xfrm>
              <a:custGeom>
                <a:avLst/>
                <a:gdLst>
                  <a:gd name="textAreaLeft" fmla="*/ 0 w 667440"/>
                  <a:gd name="textAreaRight" fmla="*/ 667800 w 667440"/>
                  <a:gd name="textAreaTop" fmla="*/ -360 h 502920"/>
                  <a:gd name="textAreaBottom" fmla="*/ 502920 h 502920"/>
                </a:gdLst>
                <a:ahLst/>
                <a:cxnLst/>
                <a:rect l="textAreaLeft" t="textAreaTop" r="textAreaRight" b="textAreaBottom"/>
                <a:pathLst>
                  <a:path w="894" h="676">
                    <a:moveTo>
                      <a:pt x="11" y="675"/>
                    </a:moveTo>
                    <a:lnTo>
                      <a:pt x="0" y="661"/>
                    </a:lnTo>
                    <a:lnTo>
                      <a:pt x="804" y="60"/>
                    </a:lnTo>
                    <a:lnTo>
                      <a:pt x="10" y="457"/>
                    </a:lnTo>
                    <a:lnTo>
                      <a:pt x="2" y="441"/>
                    </a:lnTo>
                    <a:lnTo>
                      <a:pt x="884" y="0"/>
                    </a:lnTo>
                    <a:lnTo>
                      <a:pt x="893" y="15"/>
                    </a:lnTo>
                    <a:lnTo>
                      <a:pt x="11" y="675"/>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73" name="Google Shape;188;p17"/>
              <p:cNvSpPr/>
              <p:nvPr/>
            </p:nvSpPr>
            <p:spPr>
              <a:xfrm flipV="1">
                <a:off x="-11160" y="4982400"/>
                <a:ext cx="660960" cy="177480"/>
              </a:xfrm>
              <a:custGeom>
                <a:avLst/>
                <a:gdLst>
                  <a:gd name="textAreaLeft" fmla="*/ 0 w 660960"/>
                  <a:gd name="textAreaRight" fmla="*/ 661320 w 660960"/>
                  <a:gd name="textAreaTop" fmla="*/ -360 h 177480"/>
                  <a:gd name="textAreaBottom" fmla="*/ 177480 h 177480"/>
                </a:gdLst>
                <a:ahLst/>
                <a:cxnLst/>
                <a:rect l="textAreaLeft" t="textAreaTop" r="textAreaRight" b="textAreaBottom"/>
                <a:pathLst>
                  <a:path w="887" h="239">
                    <a:moveTo>
                      <a:pt x="4" y="238"/>
                    </a:moveTo>
                    <a:lnTo>
                      <a:pt x="0" y="221"/>
                    </a:lnTo>
                    <a:lnTo>
                      <a:pt x="812" y="18"/>
                    </a:lnTo>
                    <a:lnTo>
                      <a:pt x="2" y="18"/>
                    </a:lnTo>
                    <a:lnTo>
                      <a:pt x="2" y="0"/>
                    </a:lnTo>
                    <a:lnTo>
                      <a:pt x="884" y="0"/>
                    </a:lnTo>
                    <a:lnTo>
                      <a:pt x="886" y="17"/>
                    </a:lnTo>
                    <a:lnTo>
                      <a:pt x="4" y="238"/>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74" name="Google Shape;189;p17"/>
              <p:cNvSpPr/>
              <p:nvPr/>
            </p:nvSpPr>
            <p:spPr>
              <a:xfrm flipV="1">
                <a:off x="-11160" y="4492800"/>
                <a:ext cx="667440" cy="667440"/>
              </a:xfrm>
              <a:custGeom>
                <a:avLst/>
                <a:gdLst>
                  <a:gd name="textAreaLeft" fmla="*/ 0 w 667440"/>
                  <a:gd name="textAreaRight" fmla="*/ 667800 w 667440"/>
                  <a:gd name="textAreaTop" fmla="*/ 360 h 667440"/>
                  <a:gd name="textAreaBottom" fmla="*/ 668160 h 667440"/>
                </a:gdLst>
                <a:ahLst/>
                <a:cxnLst/>
                <a:rect l="textAreaLeft" t="textAreaTop" r="textAreaRight" b="textAreaBottom"/>
                <a:pathLst>
                  <a:path w="895" h="894">
                    <a:moveTo>
                      <a:pt x="12" y="893"/>
                    </a:moveTo>
                    <a:lnTo>
                      <a:pt x="0" y="881"/>
                    </a:lnTo>
                    <a:lnTo>
                      <a:pt x="882" y="0"/>
                    </a:lnTo>
                    <a:lnTo>
                      <a:pt x="894" y="12"/>
                    </a:lnTo>
                    <a:lnTo>
                      <a:pt x="12" y="893"/>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75" name="Google Shape;190;p17"/>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7" name="Google Shape;202;p18"/>
          <p:cNvSpPr/>
          <p:nvPr/>
        </p:nvSpPr>
        <p:spPr>
          <a:xfrm>
            <a:off x="176040" y="213480"/>
            <a:ext cx="8791560" cy="4716720"/>
          </a:xfrm>
          <a:prstGeom prst="roundRect">
            <a:avLst>
              <a:gd name="adj" fmla="val 16667"/>
            </a:avLst>
          </a:prstGeom>
          <a:noFill/>
          <a:ln w="9525">
            <a:solidFill>
              <a:srgbClr val="D4C8A6"/>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78" name="Google Shape;203;p18"/>
          <p:cNvGrpSpPr/>
          <p:nvPr/>
        </p:nvGrpSpPr>
        <p:grpSpPr>
          <a:xfrm>
            <a:off x="-140400" y="-128880"/>
            <a:ext cx="9424440" cy="5401080"/>
            <a:chOff x="-140400" y="-128880"/>
            <a:chExt cx="9424440" cy="5401080"/>
          </a:xfrm>
        </p:grpSpPr>
        <p:grpSp>
          <p:nvGrpSpPr>
            <p:cNvPr id="79" name="Google Shape;204;p18"/>
            <p:cNvGrpSpPr/>
            <p:nvPr/>
          </p:nvGrpSpPr>
          <p:grpSpPr>
            <a:xfrm>
              <a:off x="-140400" y="4734360"/>
              <a:ext cx="537480" cy="537840"/>
              <a:chOff x="-140400" y="4734360"/>
              <a:chExt cx="537480" cy="537840"/>
            </a:xfrm>
          </p:grpSpPr>
          <p:sp>
            <p:nvSpPr>
              <p:cNvPr id="80" name="Google Shape;205;p18"/>
              <p:cNvSpPr/>
              <p:nvPr/>
            </p:nvSpPr>
            <p:spPr>
              <a:xfrm rot="18900000">
                <a:off x="-61560" y="481320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81" name="Google Shape;206;p18"/>
              <p:cNvSpPr/>
              <p:nvPr/>
            </p:nvSpPr>
            <p:spPr>
              <a:xfrm rot="18900000">
                <a:off x="-17640" y="485820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82" name="Google Shape;207;p18"/>
            <p:cNvGrpSpPr/>
            <p:nvPr/>
          </p:nvGrpSpPr>
          <p:grpSpPr>
            <a:xfrm>
              <a:off x="8746560" y="-128880"/>
              <a:ext cx="537480" cy="537840"/>
              <a:chOff x="8746560" y="-128880"/>
              <a:chExt cx="537480" cy="537840"/>
            </a:xfrm>
          </p:grpSpPr>
          <p:sp>
            <p:nvSpPr>
              <p:cNvPr id="83" name="Google Shape;208;p18"/>
              <p:cNvSpPr/>
              <p:nvPr/>
            </p:nvSpPr>
            <p:spPr>
              <a:xfrm rot="18900000">
                <a:off x="8825040" y="-49680"/>
                <a:ext cx="380160" cy="380160"/>
              </a:xfrm>
              <a:custGeom>
                <a:avLst/>
                <a:gdLst>
                  <a:gd name="textAreaLeft" fmla="*/ 0 w 380160"/>
                  <a:gd name="textAreaRight" fmla="*/ 380520 w 380160"/>
                  <a:gd name="textAreaTop" fmla="*/ 0 h 380160"/>
                  <a:gd name="textAreaBottom" fmla="*/ 380520 h 3801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84" name="Google Shape;209;p18"/>
              <p:cNvSpPr/>
              <p:nvPr/>
            </p:nvSpPr>
            <p:spPr>
              <a:xfrm rot="18900000">
                <a:off x="8869320" y="-4680"/>
                <a:ext cx="290520" cy="289080"/>
              </a:xfrm>
              <a:custGeom>
                <a:avLst/>
                <a:gdLst>
                  <a:gd name="textAreaLeft" fmla="*/ 0 w 290520"/>
                  <a:gd name="textAreaRight" fmla="*/ 290880 w 290520"/>
                  <a:gd name="textAreaTop" fmla="*/ 0 h 289080"/>
                  <a:gd name="textAreaBottom" fmla="*/ 289440 h 289080"/>
                </a:gdLst>
                <a:ahLst/>
                <a:cxnLst/>
                <a:rect l="textAreaLeft" t="textAreaTop" r="textAreaRight" b="textAreaBottom"/>
                <a:pathLst>
                  <a:path w="823" h="822">
                    <a:moveTo>
                      <a:pt x="17" y="803"/>
                    </a:moveTo>
                    <a:lnTo>
                      <a:pt x="804" y="803"/>
                    </a:lnTo>
                    <a:lnTo>
                      <a:pt x="804" y="18"/>
                    </a:lnTo>
                    <a:lnTo>
                      <a:pt x="17" y="18"/>
                    </a:lnTo>
                    <a:lnTo>
                      <a:pt x="17" y="803"/>
                    </a:lnTo>
                    <a:close/>
                    <a:moveTo>
                      <a:pt x="822" y="821"/>
                    </a:moveTo>
                    <a:lnTo>
                      <a:pt x="0" y="821"/>
                    </a:lnTo>
                    <a:lnTo>
                      <a:pt x="0" y="0"/>
                    </a:lnTo>
                    <a:lnTo>
                      <a:pt x="822" y="0"/>
                    </a:lnTo>
                    <a:lnTo>
                      <a:pt x="822" y="821"/>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sp>
        <p:nvSpPr>
          <p:cNvPr id="8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ctr">
            <a:noAutofit/>
          </a:bodyPr>
          <a:lstStyle/>
          <a:p>
            <a:pPr indent="0">
              <a:buNone/>
            </a:pPr>
            <a:r>
              <a:rPr lang="fr-FR" sz="35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448895" y="1550340"/>
            <a:ext cx="6597360" cy="1739609"/>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800" b="0" strike="noStrike" spc="-1" dirty="0">
                <a:solidFill>
                  <a:schemeClr val="dk1"/>
                </a:solidFill>
                <a:latin typeface="Sorts Mill Goudy"/>
                <a:ea typeface="Sorts Mill Goudy"/>
              </a:rPr>
              <a:t>Using Deep Learning </a:t>
            </a:r>
            <a:br>
              <a:rPr lang="en" sz="4800" b="0" strike="noStrike" spc="-1" dirty="0">
                <a:solidFill>
                  <a:schemeClr val="dk1"/>
                </a:solidFill>
                <a:latin typeface="Sorts Mill Goudy"/>
                <a:ea typeface="Sorts Mill Goudy"/>
              </a:rPr>
            </a:br>
            <a:r>
              <a:rPr lang="en" sz="4800" b="0" strike="noStrike" spc="-1" dirty="0">
                <a:solidFill>
                  <a:schemeClr val="dk1"/>
                </a:solidFill>
                <a:latin typeface="Sorts Mill Goudy"/>
                <a:ea typeface="Sorts Mill Goudy"/>
              </a:rPr>
              <a:t>to Detect Altered Faces</a:t>
            </a:r>
            <a:endParaRPr lang="fr-FR" sz="4800" b="0" strike="noStrike" spc="-1" dirty="0">
              <a:solidFill>
                <a:schemeClr val="dk1"/>
              </a:solidFill>
              <a:latin typeface="Arial"/>
            </a:endParaRPr>
          </a:p>
        </p:txBody>
      </p:sp>
      <p:sp>
        <p:nvSpPr>
          <p:cNvPr id="241" name="PlaceHolder 2"/>
          <p:cNvSpPr>
            <a:spLocks noGrp="1"/>
          </p:cNvSpPr>
          <p:nvPr>
            <p:ph type="subTitle"/>
          </p:nvPr>
        </p:nvSpPr>
        <p:spPr>
          <a:xfrm>
            <a:off x="1091299" y="3181500"/>
            <a:ext cx="5067000" cy="40932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1000" b="0" strike="noStrike" spc="-1" dirty="0">
                <a:solidFill>
                  <a:schemeClr val="dk1"/>
                </a:solidFill>
                <a:latin typeface="Raleway"/>
                <a:ea typeface="Raleway"/>
              </a:rPr>
              <a:t>Leveraging</a:t>
            </a:r>
            <a:r>
              <a:rPr lang="en" sz="1400" b="0" strike="noStrike" spc="-1" dirty="0">
                <a:solidFill>
                  <a:schemeClr val="dk1"/>
                </a:solidFill>
                <a:latin typeface="Raleway"/>
                <a:ea typeface="Raleway"/>
              </a:rPr>
              <a:t> AI &amp; Optical Flow Analysis for Video Integrity</a:t>
            </a:r>
            <a:endParaRPr lang="en-US" sz="1400" b="0" strike="noStrike" spc="-1" dirty="0">
              <a:solidFill>
                <a:srgbClr val="FFFFFF"/>
              </a:solidFill>
              <a:latin typeface="OpenSymbol"/>
            </a:endParaRPr>
          </a:p>
        </p:txBody>
      </p:sp>
      <p:grpSp>
        <p:nvGrpSpPr>
          <p:cNvPr id="242" name="Google Shape;316;p27"/>
          <p:cNvGrpSpPr/>
          <p:nvPr/>
        </p:nvGrpSpPr>
        <p:grpSpPr>
          <a:xfrm>
            <a:off x="7480440" y="3669120"/>
            <a:ext cx="366840" cy="355680"/>
            <a:chOff x="7480440" y="3669120"/>
            <a:chExt cx="366840" cy="355680"/>
          </a:xfrm>
        </p:grpSpPr>
        <p:sp>
          <p:nvSpPr>
            <p:cNvPr id="243" name="Google Shape;317;p27"/>
            <p:cNvSpPr/>
            <p:nvPr/>
          </p:nvSpPr>
          <p:spPr>
            <a:xfrm>
              <a:off x="7480440" y="366912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44" name="Google Shape;318;p27"/>
            <p:cNvSpPr/>
            <p:nvPr/>
          </p:nvSpPr>
          <p:spPr>
            <a:xfrm>
              <a:off x="7480440" y="383436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45" name="Google Shape;319;p27"/>
            <p:cNvSpPr/>
            <p:nvPr/>
          </p:nvSpPr>
          <p:spPr>
            <a:xfrm>
              <a:off x="7656840" y="383436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46" name="Google Shape;320;p27"/>
            <p:cNvSpPr/>
            <p:nvPr/>
          </p:nvSpPr>
          <p:spPr>
            <a:xfrm>
              <a:off x="7656840" y="366912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47" name="Google Shape;321;p27"/>
          <p:cNvGrpSpPr/>
          <p:nvPr/>
        </p:nvGrpSpPr>
        <p:grpSpPr>
          <a:xfrm>
            <a:off x="6929640" y="1928520"/>
            <a:ext cx="1468800" cy="1457640"/>
            <a:chOff x="6929640" y="1928520"/>
            <a:chExt cx="1468800" cy="1457640"/>
          </a:xfrm>
        </p:grpSpPr>
        <p:sp>
          <p:nvSpPr>
            <p:cNvPr id="248" name="Google Shape;322;p27"/>
            <p:cNvSpPr/>
            <p:nvPr/>
          </p:nvSpPr>
          <p:spPr>
            <a:xfrm>
              <a:off x="6929640" y="192852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49" name="Google Shape;323;p27"/>
            <p:cNvSpPr/>
            <p:nvPr/>
          </p:nvSpPr>
          <p:spPr>
            <a:xfrm>
              <a:off x="7480440" y="247932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0" name="Google Shape;324;p27"/>
            <p:cNvSpPr/>
            <p:nvPr/>
          </p:nvSpPr>
          <p:spPr>
            <a:xfrm>
              <a:off x="6929640" y="264456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1" name="Google Shape;325;p27"/>
            <p:cNvSpPr/>
            <p:nvPr/>
          </p:nvSpPr>
          <p:spPr>
            <a:xfrm>
              <a:off x="7480440" y="264456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2" name="Google Shape;326;p27"/>
            <p:cNvSpPr/>
            <p:nvPr/>
          </p:nvSpPr>
          <p:spPr>
            <a:xfrm>
              <a:off x="7656840" y="264456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3" name="Google Shape;327;p27"/>
            <p:cNvSpPr/>
            <p:nvPr/>
          </p:nvSpPr>
          <p:spPr>
            <a:xfrm>
              <a:off x="7656840" y="264456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4" name="Google Shape;328;p27"/>
            <p:cNvSpPr/>
            <p:nvPr/>
          </p:nvSpPr>
          <p:spPr>
            <a:xfrm>
              <a:off x="7656840" y="192852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5" name="Google Shape;329;p27"/>
            <p:cNvSpPr/>
            <p:nvPr/>
          </p:nvSpPr>
          <p:spPr>
            <a:xfrm>
              <a:off x="7656840" y="247932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56" name="Google Shape;330;p27"/>
          <p:cNvGrpSpPr/>
          <p:nvPr/>
        </p:nvGrpSpPr>
        <p:grpSpPr>
          <a:xfrm>
            <a:off x="7480440" y="1289880"/>
            <a:ext cx="366840" cy="355680"/>
            <a:chOff x="7480440" y="1289880"/>
            <a:chExt cx="366840" cy="355680"/>
          </a:xfrm>
        </p:grpSpPr>
        <p:sp>
          <p:nvSpPr>
            <p:cNvPr id="257" name="Google Shape;331;p27"/>
            <p:cNvSpPr/>
            <p:nvPr/>
          </p:nvSpPr>
          <p:spPr>
            <a:xfrm>
              <a:off x="7480440" y="128988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8" name="Google Shape;332;p27"/>
            <p:cNvSpPr/>
            <p:nvPr/>
          </p:nvSpPr>
          <p:spPr>
            <a:xfrm>
              <a:off x="7480440" y="145512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59" name="Google Shape;333;p27"/>
            <p:cNvSpPr/>
            <p:nvPr/>
          </p:nvSpPr>
          <p:spPr>
            <a:xfrm>
              <a:off x="7656840" y="145512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60" name="Google Shape;334;p27"/>
            <p:cNvSpPr/>
            <p:nvPr/>
          </p:nvSpPr>
          <p:spPr>
            <a:xfrm>
              <a:off x="7656840" y="128988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p:cNvSpPr>
          <p:nvPr>
            <p:ph type="title"/>
          </p:nvPr>
        </p:nvSpPr>
        <p:spPr>
          <a:xfrm>
            <a:off x="805680" y="343260"/>
            <a:ext cx="4047840" cy="5522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500" b="0" strike="noStrike" spc="-1" dirty="0">
                <a:solidFill>
                  <a:schemeClr val="dk1"/>
                </a:solidFill>
                <a:latin typeface="Sorts Mill Goudy"/>
                <a:ea typeface="Sorts Mill Goudy"/>
              </a:rPr>
              <a:t>Workflow overview</a:t>
            </a:r>
            <a:endParaRPr lang="fr-FR" sz="3500" b="0" strike="noStrike" spc="-1" dirty="0">
              <a:solidFill>
                <a:schemeClr val="dk1"/>
              </a:solidFill>
              <a:latin typeface="Arial"/>
            </a:endParaRPr>
          </a:p>
        </p:txBody>
      </p:sp>
      <p:sp>
        <p:nvSpPr>
          <p:cNvPr id="388" name="PlaceHolder 2"/>
          <p:cNvSpPr>
            <a:spLocks noGrp="1"/>
          </p:cNvSpPr>
          <p:nvPr>
            <p:ph/>
          </p:nvPr>
        </p:nvSpPr>
        <p:spPr>
          <a:xfrm>
            <a:off x="358140" y="800160"/>
            <a:ext cx="4744860" cy="3756660"/>
          </a:xfrm>
          <a:prstGeom prst="rect">
            <a:avLst/>
          </a:prstGeom>
          <a:noFill/>
          <a:ln w="0">
            <a:noFill/>
          </a:ln>
        </p:spPr>
        <p:txBody>
          <a:bodyPr lIns="91440" tIns="91440" rIns="91440" bIns="91440" anchor="t">
            <a:noAutofit/>
          </a:bodyPr>
          <a:lstStyle/>
          <a:p>
            <a:pPr>
              <a:lnSpc>
                <a:spcPct val="100000"/>
              </a:lnSpc>
              <a:tabLst>
                <a:tab pos="0" algn="l"/>
              </a:tabLst>
            </a:pPr>
            <a:r>
              <a:rPr lang="en-US" sz="1600" dirty="0"/>
              <a:t>The project follows a five-step workflow to classify videos as real or fake using Deep Learning. First, we collected 300 videos (150 real, 150 fake) from a </a:t>
            </a:r>
            <a:r>
              <a:rPr lang="en-US" sz="1600" dirty="0" err="1"/>
              <a:t>Faceforencins</a:t>
            </a:r>
            <a:r>
              <a:rPr lang="en-US" sz="1600" dirty="0"/>
              <a:t> dataset. Next, we extracted features like facial landmarks, motion (optical flow), deep patterns (from </a:t>
            </a:r>
            <a:r>
              <a:rPr lang="en-US" sz="1600" dirty="0" err="1"/>
              <a:t>EfficientNet</a:t>
            </a:r>
            <a:r>
              <a:rPr lang="en-US" sz="1600" dirty="0"/>
              <a:t>), and frame differences to capture deepfake clues. Then, trained a CNN-LSTM model with an attention mechanism on a Kaggle GPU, using data augmentation to improve robustness and early stopping to prevent overfitting. Finally, I used the model to predict new videos, visualizing attention weights to show which frames influenced the real or fake classification.</a:t>
            </a:r>
          </a:p>
          <a:p>
            <a:pPr indent="0">
              <a:lnSpc>
                <a:spcPct val="100000"/>
              </a:lnSpc>
              <a:buNone/>
              <a:tabLst>
                <a:tab pos="0" algn="l"/>
              </a:tabLst>
            </a:pPr>
            <a:endParaRPr lang="fr-FR" sz="1600" b="0" strike="noStrike" spc="-1" dirty="0">
              <a:solidFill>
                <a:srgbClr val="000000"/>
              </a:solidFill>
              <a:latin typeface="Arial"/>
            </a:endParaRPr>
          </a:p>
        </p:txBody>
      </p:sp>
      <p:pic>
        <p:nvPicPr>
          <p:cNvPr id="4" name="Picture 3">
            <a:extLst>
              <a:ext uri="{FF2B5EF4-FFF2-40B4-BE49-F238E27FC236}">
                <a16:creationId xmlns:a16="http://schemas.microsoft.com/office/drawing/2014/main" id="{69133D25-ED89-EEA0-BA69-B1B21C2279EE}"/>
              </a:ext>
            </a:extLst>
          </p:cNvPr>
          <p:cNvPicPr>
            <a:picLocks noChangeAspect="1"/>
          </p:cNvPicPr>
          <p:nvPr/>
        </p:nvPicPr>
        <p:blipFill>
          <a:blip r:embed="rId2"/>
          <a:stretch>
            <a:fillRect/>
          </a:stretch>
        </p:blipFill>
        <p:spPr>
          <a:xfrm>
            <a:off x="5455920" y="458925"/>
            <a:ext cx="2720340" cy="4225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1752480" y="2247840"/>
            <a:ext cx="5638320" cy="8186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0" strike="noStrike" spc="-1">
                <a:solidFill>
                  <a:schemeClr val="dk1"/>
                </a:solidFill>
                <a:latin typeface="Sorts Mill Goudy"/>
                <a:ea typeface="Sorts Mill Goudy"/>
              </a:rPr>
              <a:t>Model</a:t>
            </a:r>
            <a:endParaRPr lang="fr-FR" sz="5000" b="0" strike="noStrike" spc="-1">
              <a:solidFill>
                <a:schemeClr val="dk1"/>
              </a:solidFill>
              <a:latin typeface="Arial"/>
            </a:endParaRPr>
          </a:p>
        </p:txBody>
      </p:sp>
      <p:sp>
        <p:nvSpPr>
          <p:cNvPr id="391" name="PlaceHolder 2"/>
          <p:cNvSpPr>
            <a:spLocks noGrp="1"/>
          </p:cNvSpPr>
          <p:nvPr>
            <p:ph type="title"/>
          </p:nvPr>
        </p:nvSpPr>
        <p:spPr>
          <a:xfrm>
            <a:off x="3790800" y="1285920"/>
            <a:ext cx="1552320" cy="9712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strike="noStrike" spc="-1">
                <a:solidFill>
                  <a:schemeClr val="dk1"/>
                </a:solidFill>
                <a:latin typeface="Sorts Mill Goudy"/>
                <a:ea typeface="Sorts Mill Goudy"/>
              </a:rPr>
              <a:t>04</a:t>
            </a:r>
            <a:endParaRPr lang="fr-FR" sz="6000" b="0" strike="noStrike" spc="-1">
              <a:solidFill>
                <a:schemeClr val="dk1"/>
              </a:solidFill>
              <a:latin typeface="Arial"/>
            </a:endParaRPr>
          </a:p>
        </p:txBody>
      </p:sp>
      <p:grpSp>
        <p:nvGrpSpPr>
          <p:cNvPr id="393" name="Google Shape;411;p32"/>
          <p:cNvGrpSpPr/>
          <p:nvPr/>
        </p:nvGrpSpPr>
        <p:grpSpPr>
          <a:xfrm>
            <a:off x="6959880" y="900360"/>
            <a:ext cx="1468800" cy="1457640"/>
            <a:chOff x="6959880" y="900360"/>
            <a:chExt cx="1468800" cy="1457640"/>
          </a:xfrm>
        </p:grpSpPr>
        <p:sp>
          <p:nvSpPr>
            <p:cNvPr id="394" name="Google Shape;412;p32"/>
            <p:cNvSpPr/>
            <p:nvPr/>
          </p:nvSpPr>
          <p:spPr>
            <a:xfrm flipH="1">
              <a:off x="76870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95" name="Google Shape;413;p32"/>
            <p:cNvSpPr/>
            <p:nvPr/>
          </p:nvSpPr>
          <p:spPr>
            <a:xfrm flipH="1">
              <a:off x="76863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96" name="Google Shape;414;p32"/>
            <p:cNvSpPr/>
            <p:nvPr/>
          </p:nvSpPr>
          <p:spPr>
            <a:xfrm flipH="1">
              <a:off x="76870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97" name="Google Shape;415;p32"/>
            <p:cNvSpPr/>
            <p:nvPr/>
          </p:nvSpPr>
          <p:spPr>
            <a:xfrm flipH="1">
              <a:off x="76863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98" name="Google Shape;416;p32"/>
            <p:cNvSpPr/>
            <p:nvPr/>
          </p:nvSpPr>
          <p:spPr>
            <a:xfrm flipH="1">
              <a:off x="69598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99" name="Google Shape;417;p32"/>
            <p:cNvSpPr/>
            <p:nvPr/>
          </p:nvSpPr>
          <p:spPr>
            <a:xfrm flipH="1">
              <a:off x="75099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00" name="Google Shape;418;p32"/>
            <p:cNvSpPr/>
            <p:nvPr/>
          </p:nvSpPr>
          <p:spPr>
            <a:xfrm flipH="1">
              <a:off x="69598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01" name="Google Shape;419;p32"/>
            <p:cNvSpPr/>
            <p:nvPr/>
          </p:nvSpPr>
          <p:spPr>
            <a:xfrm flipH="1">
              <a:off x="75099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402" name="Google Shape;420;p32"/>
          <p:cNvGrpSpPr/>
          <p:nvPr/>
        </p:nvGrpSpPr>
        <p:grpSpPr>
          <a:xfrm>
            <a:off x="971640" y="3669120"/>
            <a:ext cx="366840" cy="355680"/>
            <a:chOff x="971640" y="3669120"/>
            <a:chExt cx="366840" cy="355680"/>
          </a:xfrm>
        </p:grpSpPr>
        <p:sp>
          <p:nvSpPr>
            <p:cNvPr id="403" name="Google Shape;421;p32"/>
            <p:cNvSpPr/>
            <p:nvPr/>
          </p:nvSpPr>
          <p:spPr>
            <a:xfrm flipH="1">
              <a:off x="11476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04" name="Google Shape;422;p32"/>
            <p:cNvSpPr/>
            <p:nvPr/>
          </p:nvSpPr>
          <p:spPr>
            <a:xfrm flipH="1">
              <a:off x="11476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05" name="Google Shape;423;p32"/>
            <p:cNvSpPr/>
            <p:nvPr/>
          </p:nvSpPr>
          <p:spPr>
            <a:xfrm flipH="1">
              <a:off x="9712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06" name="Google Shape;424;p32"/>
            <p:cNvSpPr/>
            <p:nvPr/>
          </p:nvSpPr>
          <p:spPr>
            <a:xfrm flipH="1">
              <a:off x="9712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PlaceHolder 1"/>
          <p:cNvSpPr>
            <a:spLocks noGrp="1"/>
          </p:cNvSpPr>
          <p:nvPr>
            <p:ph type="subTitle"/>
          </p:nvPr>
        </p:nvSpPr>
        <p:spPr>
          <a:xfrm>
            <a:off x="235039" y="1209180"/>
            <a:ext cx="8673922" cy="3230879"/>
          </a:xfrm>
          <a:prstGeom prst="rect">
            <a:avLst/>
          </a:prstGeom>
          <a:noFill/>
          <a:ln w="0">
            <a:noFill/>
          </a:ln>
        </p:spPr>
        <p:txBody>
          <a:bodyPr lIns="91440" tIns="91440" rIns="91440" bIns="91440" anchor="t">
            <a:noAutofit/>
          </a:bodyPr>
          <a:lstStyle/>
          <a:p>
            <a:pPr marL="0" indent="0">
              <a:lnSpc>
                <a:spcPct val="100000"/>
              </a:lnSpc>
              <a:buNone/>
              <a:tabLst>
                <a:tab pos="0" algn="l"/>
              </a:tabLst>
            </a:pPr>
            <a:r>
              <a:rPr lang="en-US" sz="1800" dirty="0"/>
              <a:t>The network architecture for my deepfake detection project is a combination of three key components: a Convolutional Neural Network (CNN), a Long Short-Term Memory (LSTM) network, and an attention mechanism, designed to analyze video frames and classify them as real or fake. The CNN acts like a detective, examining each video frame to extract details such as face textures or patterns, producing a set of features that describe what’s in the frame. These features are then passed to the LSTM, which is like a memory expert, tracking how these features change across multiple frames to capture movements, such as how a face shifts over time. This combination is crucial because deepfakes often have subtle inconsistencies in frame details or unnatural movements that the CNN and LSTM can detect together.</a:t>
            </a:r>
          </a:p>
        </p:txBody>
      </p:sp>
      <p:grpSp>
        <p:nvGrpSpPr>
          <p:cNvPr id="409" name="Google Shape;350;p29"/>
          <p:cNvGrpSpPr/>
          <p:nvPr/>
        </p:nvGrpSpPr>
        <p:grpSpPr>
          <a:xfrm>
            <a:off x="3559661" y="-1408119"/>
            <a:ext cx="1752840" cy="1752840"/>
            <a:chOff x="1087560" y="1695240"/>
            <a:chExt cx="1752840" cy="1752840"/>
          </a:xfrm>
        </p:grpSpPr>
        <p:sp>
          <p:nvSpPr>
            <p:cNvPr id="410"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11"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12"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13" name="Google Shape;354;p29"/>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14"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15"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16"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17" name="Google Shape;358;p29"/>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
        <p:nvSpPr>
          <p:cNvPr id="408" name="PlaceHolder 2"/>
          <p:cNvSpPr>
            <a:spLocks noGrp="1"/>
          </p:cNvSpPr>
          <p:nvPr>
            <p:ph type="title"/>
          </p:nvPr>
        </p:nvSpPr>
        <p:spPr>
          <a:xfrm>
            <a:off x="2168159" y="518110"/>
            <a:ext cx="4689841" cy="716859"/>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Sorts Mill Goudy"/>
                <a:ea typeface="Sorts Mill Goudy"/>
              </a:rPr>
              <a:t>Model</a:t>
            </a:r>
            <a:r>
              <a:rPr lang="en" sz="4500" b="0" strike="noStrike" spc="-1" dirty="0">
                <a:solidFill>
                  <a:schemeClr val="dk1"/>
                </a:solidFill>
                <a:latin typeface="Sorts Mill Goudy"/>
                <a:ea typeface="Sorts Mill Goudy"/>
              </a:rPr>
              <a:t> Architecture</a:t>
            </a:r>
            <a:endParaRPr lang="fr-FR" sz="4500" b="0" strike="noStrike" spc="-1" dirty="0">
              <a:solidFill>
                <a:schemeClr val="dk1"/>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5EE6D4-C254-6A1E-211D-1287EEF96F76}"/>
              </a:ext>
            </a:extLst>
          </p:cNvPr>
          <p:cNvSpPr txBox="1"/>
          <p:nvPr/>
        </p:nvSpPr>
        <p:spPr>
          <a:xfrm>
            <a:off x="251460" y="1076950"/>
            <a:ext cx="8450580" cy="2862322"/>
          </a:xfrm>
          <a:prstGeom prst="rect">
            <a:avLst/>
          </a:prstGeom>
          <a:noFill/>
        </p:spPr>
        <p:txBody>
          <a:bodyPr wrap="square">
            <a:spAutoFit/>
          </a:bodyPr>
          <a:lstStyle/>
          <a:p>
            <a:pPr rtl="0"/>
            <a:r>
              <a:rPr lang="en-US" dirty="0"/>
              <a:t>The attention mechanism enhances the model by focusing on the most important frames, helping it prioritize moments where deepfake clues, like odd facial twitches, are most noticeable. After the LSTM processes the sequence of frames, the attention mechanism assigns weights to each frame, highlighting those that matter most for the final decision. These weighted features are then fed into a final layer that outputs a prediction: “real” or “fake.” This architecture, trained with 300 videos, allows the model to learn complex patterns in video data, achieving moderate accuracy (80.35%) despite challenges like distinguishing fake videos. The attention weights also provide a visual way to see which frames influenced the model’s decision, making the results easier to understand.</a:t>
            </a:r>
          </a:p>
        </p:txBody>
      </p:sp>
    </p:spTree>
    <p:extLst>
      <p:ext uri="{BB962C8B-B14F-4D97-AF65-F5344CB8AC3E}">
        <p14:creationId xmlns:p14="http://schemas.microsoft.com/office/powerpoint/2010/main" val="1704067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C79EF-A94D-182C-F6F5-0AE1B0FBBF0E}"/>
            </a:ext>
          </a:extLst>
        </p:cNvPr>
        <p:cNvGrpSpPr/>
        <p:nvPr/>
      </p:nvGrpSpPr>
      <p:grpSpPr>
        <a:xfrm>
          <a:off x="0" y="0"/>
          <a:ext cx="0" cy="0"/>
          <a:chOff x="0" y="0"/>
          <a:chExt cx="0" cy="0"/>
        </a:xfrm>
      </p:grpSpPr>
      <p:grpSp>
        <p:nvGrpSpPr>
          <p:cNvPr id="462" name="Google Shape;350;p29">
            <a:extLst>
              <a:ext uri="{FF2B5EF4-FFF2-40B4-BE49-F238E27FC236}">
                <a16:creationId xmlns:a16="http://schemas.microsoft.com/office/drawing/2014/main" id="{52C17179-8CEE-1415-024A-606BE51DF52E}"/>
              </a:ext>
            </a:extLst>
          </p:cNvPr>
          <p:cNvGrpSpPr/>
          <p:nvPr/>
        </p:nvGrpSpPr>
        <p:grpSpPr>
          <a:xfrm>
            <a:off x="-687900" y="1695330"/>
            <a:ext cx="1752840" cy="1752840"/>
            <a:chOff x="1087560" y="1695240"/>
            <a:chExt cx="1752840" cy="1752840"/>
          </a:xfrm>
        </p:grpSpPr>
        <p:sp>
          <p:nvSpPr>
            <p:cNvPr id="463" name="Google Shape;351;p29">
              <a:extLst>
                <a:ext uri="{FF2B5EF4-FFF2-40B4-BE49-F238E27FC236}">
                  <a16:creationId xmlns:a16="http://schemas.microsoft.com/office/drawing/2014/main" id="{DD4C4E25-D88B-89E2-C94E-D7FEFE163E98}"/>
                </a:ext>
              </a:extLst>
            </p:cNvPr>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4" name="Google Shape;352;p29">
              <a:extLst>
                <a:ext uri="{FF2B5EF4-FFF2-40B4-BE49-F238E27FC236}">
                  <a16:creationId xmlns:a16="http://schemas.microsoft.com/office/drawing/2014/main" id="{6B226A44-64D8-FC4F-B330-AB31478E4024}"/>
                </a:ext>
              </a:extLst>
            </p:cNvPr>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5" name="Google Shape;353;p29">
              <a:extLst>
                <a:ext uri="{FF2B5EF4-FFF2-40B4-BE49-F238E27FC236}">
                  <a16:creationId xmlns:a16="http://schemas.microsoft.com/office/drawing/2014/main" id="{EDE8CB3F-E104-047A-9D61-5A1AD0EE61D0}"/>
                </a:ext>
              </a:extLst>
            </p:cNvPr>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6" name="Google Shape;354;p29">
              <a:extLst>
                <a:ext uri="{FF2B5EF4-FFF2-40B4-BE49-F238E27FC236}">
                  <a16:creationId xmlns:a16="http://schemas.microsoft.com/office/drawing/2014/main" id="{6F86AFAF-112E-11B9-27F5-4C300DFE570C}"/>
                </a:ext>
              </a:extLst>
            </p:cNvPr>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7" name="Google Shape;355;p29">
              <a:extLst>
                <a:ext uri="{FF2B5EF4-FFF2-40B4-BE49-F238E27FC236}">
                  <a16:creationId xmlns:a16="http://schemas.microsoft.com/office/drawing/2014/main" id="{432B8B62-9615-1595-7D19-2F734CE9170C}"/>
                </a:ext>
              </a:extLst>
            </p:cNvPr>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8" name="Google Shape;356;p29">
              <a:extLst>
                <a:ext uri="{FF2B5EF4-FFF2-40B4-BE49-F238E27FC236}">
                  <a16:creationId xmlns:a16="http://schemas.microsoft.com/office/drawing/2014/main" id="{CA63EF23-4477-4217-FAB5-59A7B619CB98}"/>
                </a:ext>
              </a:extLst>
            </p:cNvPr>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9" name="Google Shape;357;p29">
              <a:extLst>
                <a:ext uri="{FF2B5EF4-FFF2-40B4-BE49-F238E27FC236}">
                  <a16:creationId xmlns:a16="http://schemas.microsoft.com/office/drawing/2014/main" id="{E5290BB5-90BB-CFE0-830C-E4FD42A144FE}"/>
                </a:ext>
              </a:extLst>
            </p:cNvPr>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70" name="Google Shape;358;p29">
              <a:extLst>
                <a:ext uri="{FF2B5EF4-FFF2-40B4-BE49-F238E27FC236}">
                  <a16:creationId xmlns:a16="http://schemas.microsoft.com/office/drawing/2014/main" id="{C1369662-6678-6B33-FC1E-11B1AA5C17CA}"/>
                </a:ext>
              </a:extLst>
            </p:cNvPr>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pic>
        <p:nvPicPr>
          <p:cNvPr id="5" name="Picture 4">
            <a:extLst>
              <a:ext uri="{FF2B5EF4-FFF2-40B4-BE49-F238E27FC236}">
                <a16:creationId xmlns:a16="http://schemas.microsoft.com/office/drawing/2014/main" id="{1B1B3D59-02D8-FBA8-84D8-5CFA14398413}"/>
              </a:ext>
            </a:extLst>
          </p:cNvPr>
          <p:cNvPicPr>
            <a:picLocks noChangeAspect="1"/>
          </p:cNvPicPr>
          <p:nvPr/>
        </p:nvPicPr>
        <p:blipFill>
          <a:blip r:embed="rId2"/>
          <a:stretch>
            <a:fillRect/>
          </a:stretch>
        </p:blipFill>
        <p:spPr>
          <a:xfrm>
            <a:off x="737700" y="320061"/>
            <a:ext cx="7898400" cy="4503377"/>
          </a:xfrm>
          <a:prstGeom prst="rect">
            <a:avLst/>
          </a:prstGeom>
          <a:ln>
            <a:solidFill>
              <a:schemeClr val="accent1"/>
            </a:solidFill>
          </a:ln>
        </p:spPr>
      </p:pic>
    </p:spTree>
    <p:extLst>
      <p:ext uri="{BB962C8B-B14F-4D97-AF65-F5344CB8AC3E}">
        <p14:creationId xmlns:p14="http://schemas.microsoft.com/office/powerpoint/2010/main" val="1882247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2707990" y="387876"/>
            <a:ext cx="5276911" cy="796979"/>
          </a:xfrm>
          <a:prstGeom prst="rect">
            <a:avLst/>
          </a:prstGeom>
          <a:noFill/>
          <a:ln w="0">
            <a:noFill/>
          </a:ln>
        </p:spPr>
        <p:txBody>
          <a:bodyPr lIns="91440" tIns="91440" rIns="91440" bIns="91440" anchor="b">
            <a:noAutofit/>
          </a:bodyPr>
          <a:lstStyle/>
          <a:p>
            <a:pPr indent="0">
              <a:lnSpc>
                <a:spcPct val="100000"/>
              </a:lnSpc>
              <a:buNone/>
              <a:tabLst>
                <a:tab pos="0" algn="l"/>
              </a:tabLst>
            </a:pPr>
            <a:r>
              <a:rPr lang="en" b="0" strike="noStrike" spc="-1" dirty="0">
                <a:solidFill>
                  <a:schemeClr val="dk1"/>
                </a:solidFill>
                <a:latin typeface="Sorts Mill Goudy"/>
                <a:ea typeface="Sorts Mill Goudy"/>
              </a:rPr>
              <a:t>Training parameters</a:t>
            </a:r>
            <a:endParaRPr lang="fr-FR" b="0" strike="noStrike" spc="-1" dirty="0">
              <a:solidFill>
                <a:schemeClr val="dk1"/>
              </a:solidFill>
              <a:latin typeface="Arial"/>
            </a:endParaRPr>
          </a:p>
        </p:txBody>
      </p:sp>
      <p:sp>
        <p:nvSpPr>
          <p:cNvPr id="419" name="PlaceHolder 2"/>
          <p:cNvSpPr>
            <a:spLocks noGrp="1"/>
          </p:cNvSpPr>
          <p:nvPr>
            <p:ph/>
          </p:nvPr>
        </p:nvSpPr>
        <p:spPr>
          <a:xfrm>
            <a:off x="2773668" y="1043941"/>
            <a:ext cx="6073152" cy="3512820"/>
          </a:xfrm>
          <a:prstGeom prst="rect">
            <a:avLst/>
          </a:prstGeom>
          <a:noFill/>
          <a:ln w="0">
            <a:noFill/>
          </a:ln>
        </p:spPr>
        <p:txBody>
          <a:bodyPr lIns="91440" tIns="91440" rIns="91440" bIns="91440" anchor="t">
            <a:noAutofit/>
          </a:bodyPr>
          <a:lstStyle/>
          <a:p>
            <a:pPr rtl="0"/>
            <a:r>
              <a:rPr lang="en-US" sz="1800" dirty="0"/>
              <a:t>The training parameters for the model were carefully set to help the CNN-LSTM with attention learn effectively from 300 videos (150 real, 150 fake). We used a learning rate of 0.0001 to adjust the model’s weights gradually, trained for up to 20 epochs (iterations over the data), and applied early stopping after 3 epochs without improvement to prevent overfitting. Data augmentation, like flipping or rotating frames, made the model robust to different video conditions. Class weights (1.3 for real, 1.0 for fake) balanced predictions, and a weight decay of 0.00005 reduced overfitting by penalizing large weights, resulting in a model with 80.35% test accuracy despite challenges with fake video detection.</a:t>
            </a:r>
          </a:p>
        </p:txBody>
      </p:sp>
      <p:pic>
        <p:nvPicPr>
          <p:cNvPr id="420" name="Google Shape;489;p35"/>
          <p:cNvPicPr/>
          <p:nvPr/>
        </p:nvPicPr>
        <p:blipFill>
          <a:blip r:embed="rId3"/>
          <a:srcRect l="28229" r="18813"/>
          <a:stretch/>
        </p:blipFill>
        <p:spPr>
          <a:xfrm>
            <a:off x="-752927" y="405923"/>
            <a:ext cx="3231360" cy="4073040"/>
          </a:xfrm>
          <a:prstGeom prst="rect">
            <a:avLst/>
          </a:prstGeom>
          <a:ln w="9525">
            <a:solidFill>
              <a:srgbClr val="F1ECC8"/>
            </a:solidFill>
            <a:rou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subTitle"/>
          </p:nvPr>
        </p:nvSpPr>
        <p:spPr>
          <a:xfrm>
            <a:off x="792051" y="1551904"/>
            <a:ext cx="7818429" cy="2992196"/>
          </a:xfrm>
          <a:prstGeom prst="rect">
            <a:avLst/>
          </a:prstGeom>
          <a:noFill/>
          <a:ln w="0">
            <a:noFill/>
          </a:ln>
        </p:spPr>
        <p:txBody>
          <a:bodyPr lIns="91440" tIns="91440" rIns="91440" bIns="91440" anchor="t">
            <a:normAutofit fontScale="92500" lnSpcReduction="10000"/>
          </a:bodyPr>
          <a:lstStyle/>
          <a:p>
            <a:pPr rtl="0"/>
            <a:r>
              <a:rPr lang="en-US" sz="2100" dirty="0"/>
              <a:t>To evaluate my deepfake detection model, I tested it on a test set (20% of 100 videos, ~14 videos) using key metrics to measure its ability to classify videos as real or fake. The model achieved an accuracy of 80.35%, correctly predicting 80% of the videos, but misclassified three, mainly fakes as real. Precision of 83.33% shows that 83% of videos predicted as fake were truly fake, ensuring good reliability. Recall of 71.43% indicates that 71% of actual fake videos were identified, missing two fakes. The F1 score of 76.92% balances precision and recall, reflecting solid but improvable performance. An AUC-ROC of 93% suggests the model is effective at distinguishing real from fake, guiding future tweaks to reduce misclassifications</a:t>
            </a:r>
            <a:r>
              <a:rPr lang="en-US" sz="1050" dirty="0"/>
              <a:t>.</a:t>
            </a:r>
          </a:p>
        </p:txBody>
      </p:sp>
      <p:sp>
        <p:nvSpPr>
          <p:cNvPr id="422" name="PlaceHolder 2"/>
          <p:cNvSpPr>
            <a:spLocks noGrp="1"/>
          </p:cNvSpPr>
          <p:nvPr>
            <p:ph type="title"/>
          </p:nvPr>
        </p:nvSpPr>
        <p:spPr>
          <a:xfrm>
            <a:off x="2332835" y="622080"/>
            <a:ext cx="4478329" cy="7999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b="0" strike="noStrike" spc="-1" dirty="0">
                <a:solidFill>
                  <a:schemeClr val="dk1"/>
                </a:solidFill>
                <a:latin typeface="Sorts Mill Goudy"/>
                <a:ea typeface="Sorts Mill Goudy"/>
              </a:rPr>
              <a:t>Evaluation metrics</a:t>
            </a:r>
            <a:endParaRPr lang="fr-FR" sz="4500" b="0" strike="noStrike" spc="-1" dirty="0">
              <a:solidFill>
                <a:schemeClr val="dk1"/>
              </a:solidFill>
              <a:latin typeface="Arial"/>
            </a:endParaRPr>
          </a:p>
        </p:txBody>
      </p:sp>
      <p:grpSp>
        <p:nvGrpSpPr>
          <p:cNvPr id="423" name="Google Shape;350;p29"/>
          <p:cNvGrpSpPr/>
          <p:nvPr/>
        </p:nvGrpSpPr>
        <p:grpSpPr>
          <a:xfrm rot="15187485">
            <a:off x="-876420" y="3667680"/>
            <a:ext cx="1752840" cy="1752840"/>
            <a:chOff x="1087560" y="1695240"/>
            <a:chExt cx="1752840" cy="1752840"/>
          </a:xfrm>
        </p:grpSpPr>
        <p:sp>
          <p:nvSpPr>
            <p:cNvPr id="424"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25"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26"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28"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29"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30"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31" name="Google Shape;358;p29"/>
            <p:cNvSpPr/>
            <p:nvPr/>
          </p:nvSpPr>
          <p:spPr>
            <a:xfrm>
              <a:off x="1721340" y="228924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2B438-775E-7655-5211-8F3664BCDB93}"/>
            </a:ext>
          </a:extLst>
        </p:cNvPr>
        <p:cNvGrpSpPr/>
        <p:nvPr/>
      </p:nvGrpSpPr>
      <p:grpSpPr>
        <a:xfrm>
          <a:off x="0" y="0"/>
          <a:ext cx="0" cy="0"/>
          <a:chOff x="0" y="0"/>
          <a:chExt cx="0" cy="0"/>
        </a:xfrm>
      </p:grpSpPr>
      <p:grpSp>
        <p:nvGrpSpPr>
          <p:cNvPr id="462" name="Google Shape;350;p29">
            <a:extLst>
              <a:ext uri="{FF2B5EF4-FFF2-40B4-BE49-F238E27FC236}">
                <a16:creationId xmlns:a16="http://schemas.microsoft.com/office/drawing/2014/main" id="{DFF1D222-6F93-E899-9CAE-52DE8958B7BA}"/>
              </a:ext>
            </a:extLst>
          </p:cNvPr>
          <p:cNvGrpSpPr/>
          <p:nvPr/>
        </p:nvGrpSpPr>
        <p:grpSpPr>
          <a:xfrm>
            <a:off x="-680499" y="1695330"/>
            <a:ext cx="1752840" cy="1752840"/>
            <a:chOff x="1087560" y="1695240"/>
            <a:chExt cx="1752840" cy="1752840"/>
          </a:xfrm>
        </p:grpSpPr>
        <p:sp>
          <p:nvSpPr>
            <p:cNvPr id="463" name="Google Shape;351;p29">
              <a:extLst>
                <a:ext uri="{FF2B5EF4-FFF2-40B4-BE49-F238E27FC236}">
                  <a16:creationId xmlns:a16="http://schemas.microsoft.com/office/drawing/2014/main" id="{A82D4EE5-37BC-ED5F-A075-1F37206CF5F3}"/>
                </a:ext>
              </a:extLst>
            </p:cNvPr>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4" name="Google Shape;352;p29">
              <a:extLst>
                <a:ext uri="{FF2B5EF4-FFF2-40B4-BE49-F238E27FC236}">
                  <a16:creationId xmlns:a16="http://schemas.microsoft.com/office/drawing/2014/main" id="{0C47FF2A-7833-8F84-ABE0-90A94F40A819}"/>
                </a:ext>
              </a:extLst>
            </p:cNvPr>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5" name="Google Shape;353;p29">
              <a:extLst>
                <a:ext uri="{FF2B5EF4-FFF2-40B4-BE49-F238E27FC236}">
                  <a16:creationId xmlns:a16="http://schemas.microsoft.com/office/drawing/2014/main" id="{0A18614A-CE37-387A-1C87-7382758C541D}"/>
                </a:ext>
              </a:extLst>
            </p:cNvPr>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6" name="Google Shape;354;p29">
              <a:extLst>
                <a:ext uri="{FF2B5EF4-FFF2-40B4-BE49-F238E27FC236}">
                  <a16:creationId xmlns:a16="http://schemas.microsoft.com/office/drawing/2014/main" id="{A8516263-F7F8-0103-BA95-3DB5FF878389}"/>
                </a:ext>
              </a:extLst>
            </p:cNvPr>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7" name="Google Shape;355;p29">
              <a:extLst>
                <a:ext uri="{FF2B5EF4-FFF2-40B4-BE49-F238E27FC236}">
                  <a16:creationId xmlns:a16="http://schemas.microsoft.com/office/drawing/2014/main" id="{CF7BFBEC-523C-EA5A-81D9-8CE058222B52}"/>
                </a:ext>
              </a:extLst>
            </p:cNvPr>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8" name="Google Shape;356;p29">
              <a:extLst>
                <a:ext uri="{FF2B5EF4-FFF2-40B4-BE49-F238E27FC236}">
                  <a16:creationId xmlns:a16="http://schemas.microsoft.com/office/drawing/2014/main" id="{8514CDEC-FC55-57C1-5286-96E9FD2E1073}"/>
                </a:ext>
              </a:extLst>
            </p:cNvPr>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9" name="Google Shape;357;p29">
              <a:extLst>
                <a:ext uri="{FF2B5EF4-FFF2-40B4-BE49-F238E27FC236}">
                  <a16:creationId xmlns:a16="http://schemas.microsoft.com/office/drawing/2014/main" id="{5D0DF5E8-A2A1-DBC2-A297-77FAD52DD557}"/>
                </a:ext>
              </a:extLst>
            </p:cNvPr>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70" name="Google Shape;358;p29">
              <a:extLst>
                <a:ext uri="{FF2B5EF4-FFF2-40B4-BE49-F238E27FC236}">
                  <a16:creationId xmlns:a16="http://schemas.microsoft.com/office/drawing/2014/main" id="{71244E56-8231-C536-F5ED-6AFC3DF26A66}"/>
                </a:ext>
              </a:extLst>
            </p:cNvPr>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pic>
        <p:nvPicPr>
          <p:cNvPr id="3" name="Picture 2">
            <a:extLst>
              <a:ext uri="{FF2B5EF4-FFF2-40B4-BE49-F238E27FC236}">
                <a16:creationId xmlns:a16="http://schemas.microsoft.com/office/drawing/2014/main" id="{51412235-B3F0-485B-146C-645F32D4252B}"/>
              </a:ext>
            </a:extLst>
          </p:cNvPr>
          <p:cNvPicPr>
            <a:picLocks noChangeAspect="1"/>
          </p:cNvPicPr>
          <p:nvPr/>
        </p:nvPicPr>
        <p:blipFill>
          <a:blip r:embed="rId3"/>
          <a:stretch>
            <a:fillRect/>
          </a:stretch>
        </p:blipFill>
        <p:spPr>
          <a:xfrm>
            <a:off x="592700" y="700911"/>
            <a:ext cx="7454019" cy="3795755"/>
          </a:xfrm>
          <a:prstGeom prst="rect">
            <a:avLst/>
          </a:prstGeom>
          <a:ln>
            <a:solidFill>
              <a:schemeClr val="tx1"/>
            </a:solidFill>
          </a:ln>
        </p:spPr>
      </p:pic>
    </p:spTree>
    <p:extLst>
      <p:ext uri="{BB962C8B-B14F-4D97-AF65-F5344CB8AC3E}">
        <p14:creationId xmlns:p14="http://schemas.microsoft.com/office/powerpoint/2010/main" val="782877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2" name="Google Shape;350;p29"/>
          <p:cNvGrpSpPr/>
          <p:nvPr/>
        </p:nvGrpSpPr>
        <p:grpSpPr>
          <a:xfrm>
            <a:off x="-687900" y="1894500"/>
            <a:ext cx="1752840" cy="1752840"/>
            <a:chOff x="1087560" y="1695240"/>
            <a:chExt cx="1752840" cy="1752840"/>
          </a:xfrm>
        </p:grpSpPr>
        <p:sp>
          <p:nvSpPr>
            <p:cNvPr id="463"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4"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5"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6" name="Google Shape;354;p29"/>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7"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8"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9"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dirty="0">
                <a:solidFill>
                  <a:srgbClr val="000000"/>
                </a:solidFill>
                <a:latin typeface="OpenSymbol"/>
              </a:endParaRPr>
            </a:p>
          </p:txBody>
        </p:sp>
        <p:sp>
          <p:nvSpPr>
            <p:cNvPr id="470" name="Google Shape;358;p29"/>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pic>
        <p:nvPicPr>
          <p:cNvPr id="4" name="Picture 3">
            <a:extLst>
              <a:ext uri="{FF2B5EF4-FFF2-40B4-BE49-F238E27FC236}">
                <a16:creationId xmlns:a16="http://schemas.microsoft.com/office/drawing/2014/main" id="{96B5D227-1ECD-8FB2-456D-1C8B9FF0E0B7}"/>
              </a:ext>
            </a:extLst>
          </p:cNvPr>
          <p:cNvPicPr>
            <a:picLocks noChangeAspect="1"/>
          </p:cNvPicPr>
          <p:nvPr/>
        </p:nvPicPr>
        <p:blipFill>
          <a:blip r:embed="rId2"/>
          <a:stretch>
            <a:fillRect/>
          </a:stretch>
        </p:blipFill>
        <p:spPr>
          <a:xfrm>
            <a:off x="502980" y="906830"/>
            <a:ext cx="8099808" cy="33556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8DF94-55CF-F142-C6CE-A92FE7C874D4}"/>
            </a:ext>
          </a:extLst>
        </p:cNvPr>
        <p:cNvGrpSpPr/>
        <p:nvPr/>
      </p:nvGrpSpPr>
      <p:grpSpPr>
        <a:xfrm>
          <a:off x="0" y="0"/>
          <a:ext cx="0" cy="0"/>
          <a:chOff x="0" y="0"/>
          <a:chExt cx="0" cy="0"/>
        </a:xfrm>
      </p:grpSpPr>
      <p:grpSp>
        <p:nvGrpSpPr>
          <p:cNvPr id="462" name="Google Shape;350;p29">
            <a:extLst>
              <a:ext uri="{FF2B5EF4-FFF2-40B4-BE49-F238E27FC236}">
                <a16:creationId xmlns:a16="http://schemas.microsoft.com/office/drawing/2014/main" id="{D48E7448-5BD3-7B72-6D7D-4EBFFD816FD2}"/>
              </a:ext>
            </a:extLst>
          </p:cNvPr>
          <p:cNvGrpSpPr/>
          <p:nvPr/>
        </p:nvGrpSpPr>
        <p:grpSpPr>
          <a:xfrm>
            <a:off x="1087560" y="1695240"/>
            <a:ext cx="1752840" cy="1752840"/>
            <a:chOff x="1087560" y="1695240"/>
            <a:chExt cx="1752840" cy="1752840"/>
          </a:xfrm>
        </p:grpSpPr>
        <p:sp>
          <p:nvSpPr>
            <p:cNvPr id="463" name="Google Shape;351;p29">
              <a:extLst>
                <a:ext uri="{FF2B5EF4-FFF2-40B4-BE49-F238E27FC236}">
                  <a16:creationId xmlns:a16="http://schemas.microsoft.com/office/drawing/2014/main" id="{0021FC48-D168-2F37-19AF-5F364E538AED}"/>
                </a:ext>
              </a:extLst>
            </p:cNvPr>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4" name="Google Shape;352;p29">
              <a:extLst>
                <a:ext uri="{FF2B5EF4-FFF2-40B4-BE49-F238E27FC236}">
                  <a16:creationId xmlns:a16="http://schemas.microsoft.com/office/drawing/2014/main" id="{2CE045BA-DF7E-E8A2-D466-B3AE00EA7CEC}"/>
                </a:ext>
              </a:extLst>
            </p:cNvPr>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5" name="Google Shape;353;p29">
              <a:extLst>
                <a:ext uri="{FF2B5EF4-FFF2-40B4-BE49-F238E27FC236}">
                  <a16:creationId xmlns:a16="http://schemas.microsoft.com/office/drawing/2014/main" id="{7FE65990-7E6C-B409-C219-DF2432F0A331}"/>
                </a:ext>
              </a:extLst>
            </p:cNvPr>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6" name="Google Shape;354;p29">
              <a:extLst>
                <a:ext uri="{FF2B5EF4-FFF2-40B4-BE49-F238E27FC236}">
                  <a16:creationId xmlns:a16="http://schemas.microsoft.com/office/drawing/2014/main" id="{E772D43B-BD68-B30E-8CD5-8AF7153EB62E}"/>
                </a:ext>
              </a:extLst>
            </p:cNvPr>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dirty="0">
                <a:solidFill>
                  <a:srgbClr val="FFFFFF"/>
                </a:solidFill>
                <a:latin typeface="OpenSymbol"/>
              </a:endParaRPr>
            </a:p>
          </p:txBody>
        </p:sp>
        <p:sp>
          <p:nvSpPr>
            <p:cNvPr id="467" name="Google Shape;355;p29">
              <a:extLst>
                <a:ext uri="{FF2B5EF4-FFF2-40B4-BE49-F238E27FC236}">
                  <a16:creationId xmlns:a16="http://schemas.microsoft.com/office/drawing/2014/main" id="{8F108B1F-4FDA-3256-86D9-D6E43E4587A9}"/>
                </a:ext>
              </a:extLst>
            </p:cNvPr>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8" name="Google Shape;356;p29">
              <a:extLst>
                <a:ext uri="{FF2B5EF4-FFF2-40B4-BE49-F238E27FC236}">
                  <a16:creationId xmlns:a16="http://schemas.microsoft.com/office/drawing/2014/main" id="{F5094ACE-0212-ED08-DED2-7716F7BDFFBE}"/>
                </a:ext>
              </a:extLst>
            </p:cNvPr>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9" name="Google Shape;357;p29">
              <a:extLst>
                <a:ext uri="{FF2B5EF4-FFF2-40B4-BE49-F238E27FC236}">
                  <a16:creationId xmlns:a16="http://schemas.microsoft.com/office/drawing/2014/main" id="{153E7115-D607-2F20-AEAA-30AD0EE2132D}"/>
                </a:ext>
              </a:extLst>
            </p:cNvPr>
            <p:cNvSpPr/>
            <p:nvPr/>
          </p:nvSpPr>
          <p:spPr>
            <a:xfrm>
              <a:off x="1504140" y="230670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70" name="Google Shape;358;p29">
              <a:extLst>
                <a:ext uri="{FF2B5EF4-FFF2-40B4-BE49-F238E27FC236}">
                  <a16:creationId xmlns:a16="http://schemas.microsoft.com/office/drawing/2014/main" id="{FDE6F2D9-6795-2CA4-2472-47A7F9E61311}"/>
                </a:ext>
              </a:extLst>
            </p:cNvPr>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pic>
        <p:nvPicPr>
          <p:cNvPr id="4" name="Picture 3">
            <a:extLst>
              <a:ext uri="{FF2B5EF4-FFF2-40B4-BE49-F238E27FC236}">
                <a16:creationId xmlns:a16="http://schemas.microsoft.com/office/drawing/2014/main" id="{FC8DD308-9559-8F45-2C85-65D7B61A6595}"/>
              </a:ext>
            </a:extLst>
          </p:cNvPr>
          <p:cNvPicPr>
            <a:picLocks noChangeAspect="1"/>
          </p:cNvPicPr>
          <p:nvPr/>
        </p:nvPicPr>
        <p:blipFill>
          <a:blip r:embed="rId2"/>
          <a:stretch>
            <a:fillRect/>
          </a:stretch>
        </p:blipFill>
        <p:spPr>
          <a:xfrm>
            <a:off x="2033233" y="795089"/>
            <a:ext cx="5077534" cy="3553321"/>
          </a:xfrm>
          <a:prstGeom prst="rect">
            <a:avLst/>
          </a:prstGeom>
        </p:spPr>
      </p:pic>
    </p:spTree>
    <p:extLst>
      <p:ext uri="{BB962C8B-B14F-4D97-AF65-F5344CB8AC3E}">
        <p14:creationId xmlns:p14="http://schemas.microsoft.com/office/powerpoint/2010/main" val="275796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752480" y="2247840"/>
            <a:ext cx="5638320" cy="8186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0" strike="noStrike" spc="-1">
                <a:solidFill>
                  <a:schemeClr val="dk1"/>
                </a:solidFill>
                <a:latin typeface="Sorts Mill Goudy"/>
                <a:ea typeface="Sorts Mill Goudy"/>
              </a:rPr>
              <a:t>Introduction</a:t>
            </a:r>
            <a:endParaRPr lang="fr-FR" sz="5000" b="0" strike="noStrike" spc="-1">
              <a:solidFill>
                <a:schemeClr val="dk1"/>
              </a:solidFill>
              <a:latin typeface="Arial"/>
            </a:endParaRPr>
          </a:p>
        </p:txBody>
      </p:sp>
      <p:sp>
        <p:nvSpPr>
          <p:cNvPr id="265" name="PlaceHolder 2"/>
          <p:cNvSpPr>
            <a:spLocks noGrp="1"/>
          </p:cNvSpPr>
          <p:nvPr>
            <p:ph type="title"/>
          </p:nvPr>
        </p:nvSpPr>
        <p:spPr>
          <a:xfrm>
            <a:off x="3790800" y="1285920"/>
            <a:ext cx="1552320" cy="9712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strike="noStrike" spc="-1">
                <a:solidFill>
                  <a:schemeClr val="dk1"/>
                </a:solidFill>
                <a:latin typeface="Sorts Mill Goudy"/>
                <a:ea typeface="Sorts Mill Goudy"/>
              </a:rPr>
              <a:t>01</a:t>
            </a:r>
            <a:endParaRPr lang="fr-FR" sz="6000" b="0" strike="noStrike" spc="-1">
              <a:solidFill>
                <a:schemeClr val="dk1"/>
              </a:solidFill>
              <a:latin typeface="Arial"/>
            </a:endParaRPr>
          </a:p>
        </p:txBody>
      </p:sp>
      <p:grpSp>
        <p:nvGrpSpPr>
          <p:cNvPr id="267" name="Google Shape;411;p32"/>
          <p:cNvGrpSpPr/>
          <p:nvPr/>
        </p:nvGrpSpPr>
        <p:grpSpPr>
          <a:xfrm>
            <a:off x="6959880" y="900360"/>
            <a:ext cx="1468800" cy="1457640"/>
            <a:chOff x="6959880" y="900360"/>
            <a:chExt cx="1468800" cy="1457640"/>
          </a:xfrm>
        </p:grpSpPr>
        <p:sp>
          <p:nvSpPr>
            <p:cNvPr id="268" name="Google Shape;412;p32"/>
            <p:cNvSpPr/>
            <p:nvPr/>
          </p:nvSpPr>
          <p:spPr>
            <a:xfrm flipH="1">
              <a:off x="76870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69" name="Google Shape;413;p32"/>
            <p:cNvSpPr/>
            <p:nvPr/>
          </p:nvSpPr>
          <p:spPr>
            <a:xfrm flipH="1">
              <a:off x="76863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0" name="Google Shape;414;p32"/>
            <p:cNvSpPr/>
            <p:nvPr/>
          </p:nvSpPr>
          <p:spPr>
            <a:xfrm flipH="1">
              <a:off x="76870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1" name="Google Shape;415;p32"/>
            <p:cNvSpPr/>
            <p:nvPr/>
          </p:nvSpPr>
          <p:spPr>
            <a:xfrm flipH="1">
              <a:off x="76863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2" name="Google Shape;416;p32"/>
            <p:cNvSpPr/>
            <p:nvPr/>
          </p:nvSpPr>
          <p:spPr>
            <a:xfrm flipH="1">
              <a:off x="69598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3" name="Google Shape;417;p32"/>
            <p:cNvSpPr/>
            <p:nvPr/>
          </p:nvSpPr>
          <p:spPr>
            <a:xfrm flipH="1">
              <a:off x="75099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4" name="Google Shape;418;p32"/>
            <p:cNvSpPr/>
            <p:nvPr/>
          </p:nvSpPr>
          <p:spPr>
            <a:xfrm flipH="1">
              <a:off x="69598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5" name="Google Shape;419;p32"/>
            <p:cNvSpPr/>
            <p:nvPr/>
          </p:nvSpPr>
          <p:spPr>
            <a:xfrm flipH="1">
              <a:off x="75099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276" name="Google Shape;420;p32"/>
          <p:cNvGrpSpPr/>
          <p:nvPr/>
        </p:nvGrpSpPr>
        <p:grpSpPr>
          <a:xfrm>
            <a:off x="971640" y="3669120"/>
            <a:ext cx="366840" cy="355680"/>
            <a:chOff x="971640" y="3669120"/>
            <a:chExt cx="366840" cy="355680"/>
          </a:xfrm>
        </p:grpSpPr>
        <p:sp>
          <p:nvSpPr>
            <p:cNvPr id="277" name="Google Shape;421;p32"/>
            <p:cNvSpPr/>
            <p:nvPr/>
          </p:nvSpPr>
          <p:spPr>
            <a:xfrm flipH="1">
              <a:off x="11476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8" name="Google Shape;422;p32"/>
            <p:cNvSpPr/>
            <p:nvPr/>
          </p:nvSpPr>
          <p:spPr>
            <a:xfrm flipH="1">
              <a:off x="11476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79" name="Google Shape;423;p32"/>
            <p:cNvSpPr/>
            <p:nvPr/>
          </p:nvSpPr>
          <p:spPr>
            <a:xfrm flipH="1">
              <a:off x="9712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80" name="Google Shape;424;p32"/>
            <p:cNvSpPr/>
            <p:nvPr/>
          </p:nvSpPr>
          <p:spPr>
            <a:xfrm flipH="1">
              <a:off x="9712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728B7-E35F-984D-6353-738EB8B05DB8}"/>
            </a:ext>
          </a:extLst>
        </p:cNvPr>
        <p:cNvGrpSpPr/>
        <p:nvPr/>
      </p:nvGrpSpPr>
      <p:grpSpPr>
        <a:xfrm>
          <a:off x="0" y="0"/>
          <a:ext cx="0" cy="0"/>
          <a:chOff x="0" y="0"/>
          <a:chExt cx="0" cy="0"/>
        </a:xfrm>
      </p:grpSpPr>
      <p:grpSp>
        <p:nvGrpSpPr>
          <p:cNvPr id="462" name="Google Shape;350;p29">
            <a:extLst>
              <a:ext uri="{FF2B5EF4-FFF2-40B4-BE49-F238E27FC236}">
                <a16:creationId xmlns:a16="http://schemas.microsoft.com/office/drawing/2014/main" id="{6EB55DBB-EFA2-B249-95DD-1C3D5CAF9623}"/>
              </a:ext>
            </a:extLst>
          </p:cNvPr>
          <p:cNvGrpSpPr/>
          <p:nvPr/>
        </p:nvGrpSpPr>
        <p:grpSpPr>
          <a:xfrm>
            <a:off x="-680280" y="1695330"/>
            <a:ext cx="1752840" cy="1752840"/>
            <a:chOff x="1087560" y="1695240"/>
            <a:chExt cx="1752840" cy="1752840"/>
          </a:xfrm>
        </p:grpSpPr>
        <p:sp>
          <p:nvSpPr>
            <p:cNvPr id="463" name="Google Shape;351;p29">
              <a:extLst>
                <a:ext uri="{FF2B5EF4-FFF2-40B4-BE49-F238E27FC236}">
                  <a16:creationId xmlns:a16="http://schemas.microsoft.com/office/drawing/2014/main" id="{83C31D15-664D-4D60-1A38-9C8C959407C6}"/>
                </a:ext>
              </a:extLst>
            </p:cNvPr>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4" name="Google Shape;352;p29">
              <a:extLst>
                <a:ext uri="{FF2B5EF4-FFF2-40B4-BE49-F238E27FC236}">
                  <a16:creationId xmlns:a16="http://schemas.microsoft.com/office/drawing/2014/main" id="{A94BAD0E-8CA4-2FBA-CBDC-F81ACE3BBBB2}"/>
                </a:ext>
              </a:extLst>
            </p:cNvPr>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5" name="Google Shape;353;p29">
              <a:extLst>
                <a:ext uri="{FF2B5EF4-FFF2-40B4-BE49-F238E27FC236}">
                  <a16:creationId xmlns:a16="http://schemas.microsoft.com/office/drawing/2014/main" id="{3D735E3C-F24E-9256-83E3-AF1007CCAB37}"/>
                </a:ext>
              </a:extLst>
            </p:cNvPr>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6" name="Google Shape;354;p29">
              <a:extLst>
                <a:ext uri="{FF2B5EF4-FFF2-40B4-BE49-F238E27FC236}">
                  <a16:creationId xmlns:a16="http://schemas.microsoft.com/office/drawing/2014/main" id="{0ED11AE6-1717-648A-0252-0F39C1F3BA82}"/>
                </a:ext>
              </a:extLst>
            </p:cNvPr>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7" name="Google Shape;355;p29">
              <a:extLst>
                <a:ext uri="{FF2B5EF4-FFF2-40B4-BE49-F238E27FC236}">
                  <a16:creationId xmlns:a16="http://schemas.microsoft.com/office/drawing/2014/main" id="{DEB429F7-A508-0A44-BBC5-35E2C8531A1F}"/>
                </a:ext>
              </a:extLst>
            </p:cNvPr>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68" name="Google Shape;356;p29">
              <a:extLst>
                <a:ext uri="{FF2B5EF4-FFF2-40B4-BE49-F238E27FC236}">
                  <a16:creationId xmlns:a16="http://schemas.microsoft.com/office/drawing/2014/main" id="{9AAF77E6-3DE9-A67B-E95C-F896F665AEA0}"/>
                </a:ext>
              </a:extLst>
            </p:cNvPr>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69" name="Google Shape;357;p29">
              <a:extLst>
                <a:ext uri="{FF2B5EF4-FFF2-40B4-BE49-F238E27FC236}">
                  <a16:creationId xmlns:a16="http://schemas.microsoft.com/office/drawing/2014/main" id="{F23EDB44-E5CD-D494-31DA-C890DCE53F73}"/>
                </a:ext>
              </a:extLst>
            </p:cNvPr>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70" name="Google Shape;358;p29">
              <a:extLst>
                <a:ext uri="{FF2B5EF4-FFF2-40B4-BE49-F238E27FC236}">
                  <a16:creationId xmlns:a16="http://schemas.microsoft.com/office/drawing/2014/main" id="{48D408D3-7A71-45E7-4311-2ACF8B60CE7D}"/>
                </a:ext>
              </a:extLst>
            </p:cNvPr>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pic>
        <p:nvPicPr>
          <p:cNvPr id="3" name="Picture 2">
            <a:extLst>
              <a:ext uri="{FF2B5EF4-FFF2-40B4-BE49-F238E27FC236}">
                <a16:creationId xmlns:a16="http://schemas.microsoft.com/office/drawing/2014/main" id="{B855C046-E841-B861-9A23-F92C44C3170C}"/>
              </a:ext>
            </a:extLst>
          </p:cNvPr>
          <p:cNvPicPr>
            <a:picLocks noChangeAspect="1"/>
          </p:cNvPicPr>
          <p:nvPr/>
        </p:nvPicPr>
        <p:blipFill>
          <a:blip r:embed="rId2"/>
          <a:stretch>
            <a:fillRect/>
          </a:stretch>
        </p:blipFill>
        <p:spPr>
          <a:xfrm>
            <a:off x="777000" y="395760"/>
            <a:ext cx="7986000" cy="4351620"/>
          </a:xfrm>
          <a:prstGeom prst="rect">
            <a:avLst/>
          </a:prstGeom>
          <a:ln>
            <a:solidFill>
              <a:schemeClr val="accent2"/>
            </a:solidFill>
          </a:ln>
        </p:spPr>
      </p:pic>
    </p:spTree>
    <p:extLst>
      <p:ext uri="{BB962C8B-B14F-4D97-AF65-F5344CB8AC3E}">
        <p14:creationId xmlns:p14="http://schemas.microsoft.com/office/powerpoint/2010/main" val="30127083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1752480" y="2247840"/>
            <a:ext cx="5638320" cy="8186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0" strike="noStrike" spc="-1">
                <a:solidFill>
                  <a:schemeClr val="dk1"/>
                </a:solidFill>
                <a:latin typeface="Sorts Mill Goudy"/>
                <a:ea typeface="Sorts Mill Goudy"/>
              </a:rPr>
              <a:t>Challenges</a:t>
            </a:r>
            <a:endParaRPr lang="fr-FR" sz="5000" b="0" strike="noStrike" spc="-1">
              <a:solidFill>
                <a:schemeClr val="dk1"/>
              </a:solidFill>
              <a:latin typeface="Arial"/>
            </a:endParaRPr>
          </a:p>
        </p:txBody>
      </p:sp>
      <p:sp>
        <p:nvSpPr>
          <p:cNvPr id="433" name="PlaceHolder 2"/>
          <p:cNvSpPr>
            <a:spLocks noGrp="1"/>
          </p:cNvSpPr>
          <p:nvPr>
            <p:ph type="title"/>
          </p:nvPr>
        </p:nvSpPr>
        <p:spPr>
          <a:xfrm>
            <a:off x="3790800" y="1285920"/>
            <a:ext cx="1552320" cy="9712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strike="noStrike" spc="-1" dirty="0">
                <a:solidFill>
                  <a:schemeClr val="dk1"/>
                </a:solidFill>
                <a:latin typeface="Sorts Mill Goudy"/>
                <a:ea typeface="Sorts Mill Goudy"/>
              </a:rPr>
              <a:t>05</a:t>
            </a:r>
            <a:endParaRPr lang="fr-FR" sz="6000" b="0" strike="noStrike" spc="-1" dirty="0">
              <a:solidFill>
                <a:schemeClr val="dk1"/>
              </a:solidFill>
              <a:latin typeface="Arial"/>
            </a:endParaRPr>
          </a:p>
        </p:txBody>
      </p:sp>
      <p:sp>
        <p:nvSpPr>
          <p:cNvPr id="434" name="PlaceHolder 3"/>
          <p:cNvSpPr>
            <a:spLocks noGrp="1"/>
          </p:cNvSpPr>
          <p:nvPr>
            <p:ph type="subTitle"/>
          </p:nvPr>
        </p:nvSpPr>
        <p:spPr>
          <a:xfrm>
            <a:off x="1752480" y="3105000"/>
            <a:ext cx="5638320" cy="390240"/>
          </a:xfrm>
          <a:prstGeom prst="rect">
            <a:avLst/>
          </a:prstGeom>
          <a:noFill/>
          <a:ln w="0">
            <a:noFill/>
          </a:ln>
        </p:spPr>
        <p:txBody>
          <a:bodyPr lIns="91440" tIns="91440" rIns="91440" bIns="91440" anchor="t">
            <a:normAutofit fontScale="94443"/>
          </a:bodyPr>
          <a:lstStyle/>
          <a:p>
            <a:pPr indent="0" algn="ctr">
              <a:buNone/>
            </a:pPr>
            <a:r>
              <a:rPr lang="en-US" sz="1600" b="0" strike="noStrike" spc="-1" dirty="0">
                <a:solidFill>
                  <a:schemeClr val="dk1"/>
                </a:solidFill>
                <a:latin typeface="Raleway"/>
                <a:ea typeface="Raleway"/>
              </a:rPr>
              <a:t> </a:t>
            </a:r>
          </a:p>
        </p:txBody>
      </p:sp>
      <p:grpSp>
        <p:nvGrpSpPr>
          <p:cNvPr id="435" name="Google Shape;411;p32"/>
          <p:cNvGrpSpPr/>
          <p:nvPr/>
        </p:nvGrpSpPr>
        <p:grpSpPr>
          <a:xfrm>
            <a:off x="6959880" y="900360"/>
            <a:ext cx="1468800" cy="1457640"/>
            <a:chOff x="6959880" y="900360"/>
            <a:chExt cx="1468800" cy="1457640"/>
          </a:xfrm>
        </p:grpSpPr>
        <p:sp>
          <p:nvSpPr>
            <p:cNvPr id="436" name="Google Shape;412;p32"/>
            <p:cNvSpPr/>
            <p:nvPr/>
          </p:nvSpPr>
          <p:spPr>
            <a:xfrm flipH="1">
              <a:off x="76870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37" name="Google Shape;413;p32"/>
            <p:cNvSpPr/>
            <p:nvPr/>
          </p:nvSpPr>
          <p:spPr>
            <a:xfrm flipH="1">
              <a:off x="76863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38" name="Google Shape;414;p32"/>
            <p:cNvSpPr/>
            <p:nvPr/>
          </p:nvSpPr>
          <p:spPr>
            <a:xfrm flipH="1">
              <a:off x="76870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39" name="Google Shape;415;p32"/>
            <p:cNvSpPr/>
            <p:nvPr/>
          </p:nvSpPr>
          <p:spPr>
            <a:xfrm flipH="1">
              <a:off x="76863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0" name="Google Shape;416;p32"/>
            <p:cNvSpPr/>
            <p:nvPr/>
          </p:nvSpPr>
          <p:spPr>
            <a:xfrm flipH="1">
              <a:off x="69598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1" name="Google Shape;417;p32"/>
            <p:cNvSpPr/>
            <p:nvPr/>
          </p:nvSpPr>
          <p:spPr>
            <a:xfrm flipH="1">
              <a:off x="75099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2" name="Google Shape;418;p32"/>
            <p:cNvSpPr/>
            <p:nvPr/>
          </p:nvSpPr>
          <p:spPr>
            <a:xfrm flipH="1">
              <a:off x="69598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3" name="Google Shape;419;p32"/>
            <p:cNvSpPr/>
            <p:nvPr/>
          </p:nvSpPr>
          <p:spPr>
            <a:xfrm flipH="1">
              <a:off x="75099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444" name="Google Shape;420;p32"/>
          <p:cNvGrpSpPr/>
          <p:nvPr/>
        </p:nvGrpSpPr>
        <p:grpSpPr>
          <a:xfrm>
            <a:off x="971640" y="3669120"/>
            <a:ext cx="366840" cy="355680"/>
            <a:chOff x="971640" y="3669120"/>
            <a:chExt cx="366840" cy="355680"/>
          </a:xfrm>
        </p:grpSpPr>
        <p:sp>
          <p:nvSpPr>
            <p:cNvPr id="445" name="Google Shape;421;p32"/>
            <p:cNvSpPr/>
            <p:nvPr/>
          </p:nvSpPr>
          <p:spPr>
            <a:xfrm flipH="1">
              <a:off x="11476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6" name="Google Shape;422;p32"/>
            <p:cNvSpPr/>
            <p:nvPr/>
          </p:nvSpPr>
          <p:spPr>
            <a:xfrm flipH="1">
              <a:off x="11476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7" name="Google Shape;423;p32"/>
            <p:cNvSpPr/>
            <p:nvPr/>
          </p:nvSpPr>
          <p:spPr>
            <a:xfrm flipH="1">
              <a:off x="9712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48" name="Google Shape;424;p32"/>
            <p:cNvSpPr/>
            <p:nvPr/>
          </p:nvSpPr>
          <p:spPr>
            <a:xfrm flipH="1">
              <a:off x="9712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PlaceHolder 1"/>
          <p:cNvSpPr>
            <a:spLocks noGrp="1"/>
          </p:cNvSpPr>
          <p:nvPr>
            <p:ph type="subTitle"/>
          </p:nvPr>
        </p:nvSpPr>
        <p:spPr>
          <a:xfrm>
            <a:off x="392806" y="1064241"/>
            <a:ext cx="8217674" cy="809635"/>
          </a:xfrm>
          <a:prstGeom prst="rect">
            <a:avLst/>
          </a:prstGeom>
          <a:noFill/>
          <a:ln w="0">
            <a:noFill/>
          </a:ln>
        </p:spPr>
        <p:txBody>
          <a:bodyPr lIns="91440" tIns="91440" rIns="91440" bIns="91440" anchor="t">
            <a:normAutofit fontScale="92500" lnSpcReduction="10000"/>
          </a:bodyPr>
          <a:lstStyle/>
          <a:p>
            <a:pPr>
              <a:lnSpc>
                <a:spcPct val="100000"/>
              </a:lnSpc>
              <a:tabLst>
                <a:tab pos="0" algn="l"/>
              </a:tabLst>
            </a:pPr>
            <a:r>
              <a:rPr lang="en" sz="1600" b="0" strike="noStrike" spc="-1" dirty="0">
                <a:solidFill>
                  <a:schemeClr val="dk1"/>
                </a:solidFill>
                <a:latin typeface="Raleway"/>
                <a:ea typeface="Raleway"/>
              </a:rPr>
              <a:t>Variability in video quality presents a major challenge, as deepfakes can be created using different techniques and resolutions. Low-quality videos may be harder to analyze accurately, affecting the model's performance.</a:t>
            </a:r>
            <a:endParaRPr lang="en-US" sz="1600" b="0" strike="noStrike" spc="-1" dirty="0">
              <a:solidFill>
                <a:srgbClr val="FFFFFF"/>
              </a:solidFill>
              <a:latin typeface="OpenSymbol"/>
            </a:endParaRPr>
          </a:p>
        </p:txBody>
      </p:sp>
      <p:sp>
        <p:nvSpPr>
          <p:cNvPr id="450" name="PlaceHolder 2"/>
          <p:cNvSpPr>
            <a:spLocks noGrp="1"/>
          </p:cNvSpPr>
          <p:nvPr>
            <p:ph type="title"/>
          </p:nvPr>
        </p:nvSpPr>
        <p:spPr>
          <a:xfrm>
            <a:off x="392806" y="664281"/>
            <a:ext cx="4893972" cy="546333"/>
          </a:xfrm>
          <a:prstGeom prst="rect">
            <a:avLst/>
          </a:prstGeom>
          <a:noFill/>
          <a:ln w="0">
            <a:noFill/>
          </a:ln>
        </p:spPr>
        <p:txBody>
          <a:bodyPr lIns="91440" tIns="91440" rIns="91440" bIns="91440" anchor="b">
            <a:noAutofit/>
          </a:bodyPr>
          <a:lstStyle/>
          <a:p>
            <a:pPr indent="0">
              <a:lnSpc>
                <a:spcPct val="100000"/>
              </a:lnSpc>
              <a:buNone/>
              <a:tabLst>
                <a:tab pos="0" algn="l"/>
              </a:tabLst>
            </a:pPr>
            <a:r>
              <a:rPr lang="en" sz="2800" b="0" strike="noStrike" spc="-1" dirty="0">
                <a:solidFill>
                  <a:schemeClr val="dk1"/>
                </a:solidFill>
                <a:latin typeface="Sorts Mill Goudy"/>
                <a:ea typeface="Sorts Mill Goudy"/>
              </a:rPr>
              <a:t>Video quality variability</a:t>
            </a:r>
            <a:endParaRPr lang="fr-FR" sz="2800" b="0" strike="noStrike" spc="-1" dirty="0">
              <a:solidFill>
                <a:schemeClr val="dk1"/>
              </a:solidFill>
              <a:latin typeface="Arial"/>
            </a:endParaRPr>
          </a:p>
        </p:txBody>
      </p:sp>
      <p:grpSp>
        <p:nvGrpSpPr>
          <p:cNvPr id="451" name="Google Shape;350;p29"/>
          <p:cNvGrpSpPr/>
          <p:nvPr/>
        </p:nvGrpSpPr>
        <p:grpSpPr>
          <a:xfrm>
            <a:off x="7978759" y="-355959"/>
            <a:ext cx="1752840" cy="1752840"/>
            <a:chOff x="1087560" y="1695240"/>
            <a:chExt cx="1752840" cy="1752840"/>
          </a:xfrm>
        </p:grpSpPr>
        <p:sp>
          <p:nvSpPr>
            <p:cNvPr id="452"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53"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54"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55" name="Google Shape;354;p29"/>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56"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57"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458"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59" name="Google Shape;358;p29"/>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
        <p:nvSpPr>
          <p:cNvPr id="461" name="PlaceHolder 2"/>
          <p:cNvSpPr txBox="1">
            <a:spLocks/>
          </p:cNvSpPr>
          <p:nvPr/>
        </p:nvSpPr>
        <p:spPr>
          <a:xfrm>
            <a:off x="392806" y="1873876"/>
            <a:ext cx="5419440" cy="555769"/>
          </a:xfrm>
          <a:prstGeom prst="rect">
            <a:avLst/>
          </a:prstGeom>
          <a:noFill/>
          <a:ln w="0">
            <a:noFill/>
          </a:ln>
        </p:spPr>
        <p:txBody>
          <a:bodyPr lIns="91440" tIns="91440" rIns="91440" bIns="9144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1"/>
                </a:solidFill>
                <a:latin typeface="Sorts Mill Goudy"/>
                <a:ea typeface="Sorts Mill Goudy"/>
              </a:rPr>
              <a:t>Real-time processing needs</a:t>
            </a:r>
            <a:endParaRPr lang="fr-FR" sz="2800" spc="-1" dirty="0">
              <a:solidFill>
                <a:schemeClr val="dk1"/>
              </a:solidFill>
              <a:latin typeface="Arial"/>
            </a:endParaRPr>
          </a:p>
        </p:txBody>
      </p:sp>
      <p:sp>
        <p:nvSpPr>
          <p:cNvPr id="460" name="PlaceHolder 1"/>
          <p:cNvSpPr txBox="1">
            <a:spLocks/>
          </p:cNvSpPr>
          <p:nvPr/>
        </p:nvSpPr>
        <p:spPr>
          <a:xfrm>
            <a:off x="392806" y="2266920"/>
            <a:ext cx="8217674" cy="1133103"/>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tabLst>
                <a:tab pos="0" algn="l"/>
              </a:tabLst>
            </a:pPr>
            <a:r>
              <a:rPr lang="en" sz="1400" spc="-1" dirty="0">
                <a:solidFill>
                  <a:schemeClr val="dk1"/>
                </a:solidFill>
                <a:latin typeface="Raleway"/>
                <a:ea typeface="Raleway"/>
              </a:rPr>
              <a:t>Real-time detection of deepfakes requires high-speed processing capabilities to analyze videos as they are being recorded or streamed. This demands optimizations in the model architecture for performance efficiency.</a:t>
            </a:r>
            <a:endParaRPr lang="en-US" sz="1400" spc="-1" dirty="0">
              <a:solidFill>
                <a:srgbClr val="FFFFFF"/>
              </a:solidFill>
              <a:latin typeface="OpenSymbol"/>
            </a:endParaRPr>
          </a:p>
        </p:txBody>
      </p:sp>
      <p:sp>
        <p:nvSpPr>
          <p:cNvPr id="471" name="PlaceHolder 1"/>
          <p:cNvSpPr txBox="1">
            <a:spLocks/>
          </p:cNvSpPr>
          <p:nvPr/>
        </p:nvSpPr>
        <p:spPr>
          <a:xfrm>
            <a:off x="392806" y="3092907"/>
            <a:ext cx="4047840" cy="552240"/>
          </a:xfrm>
          <a:prstGeom prst="rect">
            <a:avLst/>
          </a:prstGeom>
          <a:noFill/>
          <a:ln w="0">
            <a:noFill/>
          </a:ln>
        </p:spPr>
        <p:txBody>
          <a:bodyPr lIns="91440" tIns="91440" rIns="91440" bIns="9144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1"/>
                </a:solidFill>
                <a:latin typeface="Sorts Mill Goudy"/>
                <a:ea typeface="Sorts Mill Goudy"/>
              </a:rPr>
              <a:t>Dataset limitations</a:t>
            </a:r>
            <a:endParaRPr lang="fr-FR" sz="2800" spc="-1" dirty="0">
              <a:solidFill>
                <a:schemeClr val="dk1"/>
              </a:solidFill>
              <a:latin typeface="Arial"/>
            </a:endParaRPr>
          </a:p>
        </p:txBody>
      </p:sp>
      <p:sp>
        <p:nvSpPr>
          <p:cNvPr id="472" name="PlaceHolder 2"/>
          <p:cNvSpPr txBox="1">
            <a:spLocks/>
          </p:cNvSpPr>
          <p:nvPr/>
        </p:nvSpPr>
        <p:spPr>
          <a:xfrm>
            <a:off x="135228" y="3505419"/>
            <a:ext cx="8435011" cy="2800080"/>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nSpc>
                <a:spcPct val="100000"/>
              </a:lnSpc>
              <a:tabLst>
                <a:tab pos="0" algn="l"/>
              </a:tabLst>
            </a:pPr>
            <a:r>
              <a:rPr lang="en" sz="1400" spc="-1" dirty="0">
                <a:solidFill>
                  <a:schemeClr val="dk1"/>
                </a:solidFill>
                <a:latin typeface="Raleway"/>
                <a:ea typeface="Raleway"/>
              </a:rPr>
              <a:t>Limited datasets can lead to biases and reduced model accuracy. Expanding datasets with diverse and varied examples of deepfakes and real videos is essential to train robust models capable of handling different scenarios.</a:t>
            </a:r>
            <a:endParaRPr lang="fr-FR" sz="1400" spc="-1" dirty="0">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710580" y="560040"/>
            <a:ext cx="4047840" cy="5522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500" b="0" strike="noStrike" spc="-1" dirty="0">
                <a:solidFill>
                  <a:schemeClr val="dk1"/>
                </a:solidFill>
                <a:latin typeface="Sorts Mill Goudy"/>
                <a:ea typeface="Sorts Mill Goudy"/>
              </a:rPr>
              <a:t>Conclusions</a:t>
            </a:r>
            <a:endParaRPr lang="fr-FR" sz="3500" b="0" strike="noStrike" spc="-1" dirty="0">
              <a:solidFill>
                <a:schemeClr val="dk1"/>
              </a:solidFill>
              <a:latin typeface="Arial"/>
            </a:endParaRPr>
          </a:p>
        </p:txBody>
      </p:sp>
      <p:sp>
        <p:nvSpPr>
          <p:cNvPr id="475" name="PlaceHolder 2"/>
          <p:cNvSpPr>
            <a:spLocks noGrp="1"/>
          </p:cNvSpPr>
          <p:nvPr>
            <p:ph/>
          </p:nvPr>
        </p:nvSpPr>
        <p:spPr>
          <a:xfrm>
            <a:off x="385650" y="1044060"/>
            <a:ext cx="4721310" cy="2800080"/>
          </a:xfrm>
          <a:prstGeom prst="rect">
            <a:avLst/>
          </a:prstGeom>
          <a:noFill/>
          <a:ln w="0">
            <a:noFill/>
          </a:ln>
        </p:spPr>
        <p:txBody>
          <a:bodyPr lIns="91440" tIns="91440" rIns="91440" bIns="91440" anchor="t">
            <a:noAutofit/>
          </a:bodyPr>
          <a:lstStyle/>
          <a:p>
            <a:pPr>
              <a:lnSpc>
                <a:spcPct val="100000"/>
              </a:lnSpc>
              <a:tabLst>
                <a:tab pos="0" algn="l"/>
              </a:tabLst>
            </a:pPr>
            <a:r>
              <a:rPr lang="en-US" sz="1600" dirty="0"/>
              <a:t>This deepfake detection project successfully developed a deep learning model to distinguish real videos from fake ones, using a combination of frame analysis, motion tracking, and attention to focus on key moments. Despite challenges, such as occasionally mistaking fake videos for real, the model effectively identified deepfake patterns by analyzing features like facial landmarks and movement. This work demonstrates the potential of artificial intelligence to combat misinformation through automated video analysis. With additional data and improved techniques, the model could become even more reliable, contributing to solutions for real-world deepfake challenges</a:t>
            </a:r>
          </a:p>
        </p:txBody>
      </p:sp>
      <p:pic>
        <p:nvPicPr>
          <p:cNvPr id="476" name="Google Shape;489;p35"/>
          <p:cNvPicPr/>
          <p:nvPr/>
        </p:nvPicPr>
        <p:blipFill>
          <a:blip r:embed="rId2"/>
          <a:srcRect l="28229" r="18813"/>
          <a:stretch/>
        </p:blipFill>
        <p:spPr>
          <a:xfrm>
            <a:off x="5103000" y="470836"/>
            <a:ext cx="3231360" cy="4073040"/>
          </a:xfrm>
          <a:prstGeom prst="rect">
            <a:avLst/>
          </a:prstGeom>
          <a:ln w="9525">
            <a:solidFill>
              <a:srgbClr val="F1ECC8"/>
            </a:solidFill>
            <a:round/>
          </a:ln>
        </p:spPr>
      </p:pic>
      <p:pic>
        <p:nvPicPr>
          <p:cNvPr id="473" name="Google Shape;489;p35"/>
          <p:cNvPicPr/>
          <p:nvPr/>
        </p:nvPicPr>
        <p:blipFill>
          <a:blip r:embed="rId3"/>
          <a:srcRect l="28229" r="18813"/>
          <a:stretch/>
        </p:blipFill>
        <p:spPr>
          <a:xfrm>
            <a:off x="5106960" y="470836"/>
            <a:ext cx="3231360" cy="4137164"/>
          </a:xfrm>
          <a:prstGeom prst="rect">
            <a:avLst/>
          </a:prstGeom>
          <a:ln w="9525">
            <a:solidFill>
              <a:srgbClr val="F1ECC8"/>
            </a:solidFill>
            <a:rou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PlaceHolder 1"/>
          <p:cNvSpPr>
            <a:spLocks noGrp="1"/>
          </p:cNvSpPr>
          <p:nvPr>
            <p:ph type="title"/>
          </p:nvPr>
        </p:nvSpPr>
        <p:spPr>
          <a:xfrm>
            <a:off x="3331557" y="2082780"/>
            <a:ext cx="4634026" cy="1040347"/>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600" b="0" strike="noStrike" spc="-1" dirty="0">
                <a:solidFill>
                  <a:schemeClr val="dk1"/>
                </a:solidFill>
                <a:latin typeface="Sorts Mill Goudy"/>
                <a:ea typeface="Sorts Mill Goudy"/>
              </a:rPr>
              <a:t>Thank you!</a:t>
            </a:r>
            <a:endParaRPr lang="fr-FR" sz="6600" b="0" strike="noStrike" spc="-1" dirty="0">
              <a:solidFill>
                <a:schemeClr val="dk1"/>
              </a:solidFill>
              <a:latin typeface="Arial"/>
            </a:endParaRPr>
          </a:p>
        </p:txBody>
      </p:sp>
      <p:grpSp>
        <p:nvGrpSpPr>
          <p:cNvPr id="491" name="Google Shape;736;p46"/>
          <p:cNvGrpSpPr/>
          <p:nvPr/>
        </p:nvGrpSpPr>
        <p:grpSpPr>
          <a:xfrm>
            <a:off x="1900080" y="3583440"/>
            <a:ext cx="366840" cy="355680"/>
            <a:chOff x="1900080" y="3583440"/>
            <a:chExt cx="366840" cy="355680"/>
          </a:xfrm>
        </p:grpSpPr>
        <p:sp>
          <p:nvSpPr>
            <p:cNvPr id="492" name="Google Shape;737;p46"/>
            <p:cNvSpPr/>
            <p:nvPr/>
          </p:nvSpPr>
          <p:spPr>
            <a:xfrm>
              <a:off x="1900080" y="358344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93" name="Google Shape;738;p46"/>
            <p:cNvSpPr/>
            <p:nvPr/>
          </p:nvSpPr>
          <p:spPr>
            <a:xfrm>
              <a:off x="1900080" y="374868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94" name="Google Shape;739;p46"/>
            <p:cNvSpPr/>
            <p:nvPr/>
          </p:nvSpPr>
          <p:spPr>
            <a:xfrm>
              <a:off x="2076480" y="374868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95" name="Google Shape;740;p46"/>
            <p:cNvSpPr/>
            <p:nvPr/>
          </p:nvSpPr>
          <p:spPr>
            <a:xfrm>
              <a:off x="2076480" y="358344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496" name="Google Shape;741;p46"/>
          <p:cNvGrpSpPr/>
          <p:nvPr/>
        </p:nvGrpSpPr>
        <p:grpSpPr>
          <a:xfrm>
            <a:off x="1349280" y="1842840"/>
            <a:ext cx="1468800" cy="1457640"/>
            <a:chOff x="1349280" y="1842840"/>
            <a:chExt cx="1468800" cy="1457640"/>
          </a:xfrm>
        </p:grpSpPr>
        <p:sp>
          <p:nvSpPr>
            <p:cNvPr id="497" name="Google Shape;742;p46"/>
            <p:cNvSpPr/>
            <p:nvPr/>
          </p:nvSpPr>
          <p:spPr>
            <a:xfrm>
              <a:off x="1349280" y="184284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98" name="Google Shape;743;p46"/>
            <p:cNvSpPr/>
            <p:nvPr/>
          </p:nvSpPr>
          <p:spPr>
            <a:xfrm>
              <a:off x="1900080" y="239364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499" name="Google Shape;744;p46"/>
            <p:cNvSpPr/>
            <p:nvPr/>
          </p:nvSpPr>
          <p:spPr>
            <a:xfrm>
              <a:off x="1349280" y="255888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0" name="Google Shape;745;p46"/>
            <p:cNvSpPr/>
            <p:nvPr/>
          </p:nvSpPr>
          <p:spPr>
            <a:xfrm>
              <a:off x="1900080" y="255888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1" name="Google Shape;746;p46"/>
            <p:cNvSpPr/>
            <p:nvPr/>
          </p:nvSpPr>
          <p:spPr>
            <a:xfrm>
              <a:off x="2076480" y="255888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2" name="Google Shape;747;p46"/>
            <p:cNvSpPr/>
            <p:nvPr/>
          </p:nvSpPr>
          <p:spPr>
            <a:xfrm>
              <a:off x="2076480" y="255888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3" name="Google Shape;748;p46"/>
            <p:cNvSpPr/>
            <p:nvPr/>
          </p:nvSpPr>
          <p:spPr>
            <a:xfrm>
              <a:off x="2076480" y="1842840"/>
              <a:ext cx="741600" cy="741600"/>
            </a:xfrm>
            <a:custGeom>
              <a:avLst/>
              <a:gdLst>
                <a:gd name="textAreaLeft" fmla="*/ 0 w 741600"/>
                <a:gd name="textAreaRight" fmla="*/ 74196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4" name="Google Shape;749;p46"/>
            <p:cNvSpPr/>
            <p:nvPr/>
          </p:nvSpPr>
          <p:spPr>
            <a:xfrm>
              <a:off x="2076480" y="239364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505" name="Google Shape;750;p46"/>
          <p:cNvGrpSpPr/>
          <p:nvPr/>
        </p:nvGrpSpPr>
        <p:grpSpPr>
          <a:xfrm>
            <a:off x="1900080" y="1204200"/>
            <a:ext cx="366840" cy="355680"/>
            <a:chOff x="1900080" y="1204200"/>
            <a:chExt cx="366840" cy="355680"/>
          </a:xfrm>
        </p:grpSpPr>
        <p:sp>
          <p:nvSpPr>
            <p:cNvPr id="506" name="Google Shape;751;p46"/>
            <p:cNvSpPr/>
            <p:nvPr/>
          </p:nvSpPr>
          <p:spPr>
            <a:xfrm>
              <a:off x="1900080" y="120420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7" name="Google Shape;752;p46"/>
            <p:cNvSpPr/>
            <p:nvPr/>
          </p:nvSpPr>
          <p:spPr>
            <a:xfrm>
              <a:off x="1900080" y="136944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8" name="Google Shape;753;p46"/>
            <p:cNvSpPr/>
            <p:nvPr/>
          </p:nvSpPr>
          <p:spPr>
            <a:xfrm>
              <a:off x="2076480" y="136944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509" name="Google Shape;754;p46"/>
            <p:cNvSpPr/>
            <p:nvPr/>
          </p:nvSpPr>
          <p:spPr>
            <a:xfrm>
              <a:off x="2076480" y="1204200"/>
              <a:ext cx="190440" cy="190440"/>
            </a:xfrm>
            <a:custGeom>
              <a:avLst/>
              <a:gdLst>
                <a:gd name="textAreaLeft" fmla="*/ 0 w 190440"/>
                <a:gd name="textAreaRight" fmla="*/ 19080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
        <p:nvSpPr>
          <p:cNvPr id="2" name="Rectangle 1">
            <a:extLst>
              <a:ext uri="{FF2B5EF4-FFF2-40B4-BE49-F238E27FC236}">
                <a16:creationId xmlns:a16="http://schemas.microsoft.com/office/drawing/2014/main" id="{CEF01E4D-23FA-44B5-2C1A-F3DE96206462}"/>
              </a:ext>
            </a:extLst>
          </p:cNvPr>
          <p:cNvSpPr/>
          <p:nvPr/>
        </p:nvSpPr>
        <p:spPr>
          <a:xfrm>
            <a:off x="3914640" y="2929680"/>
            <a:ext cx="4050943" cy="370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809640" y="895320"/>
            <a:ext cx="4047840" cy="552240"/>
          </a:xfrm>
          <a:prstGeom prst="rect">
            <a:avLst/>
          </a:prstGeom>
          <a:noFill/>
          <a:ln w="0">
            <a:noFill/>
          </a:ln>
        </p:spPr>
        <p:txBody>
          <a:bodyPr lIns="91440" tIns="91440" rIns="91440" bIns="91440" anchor="b">
            <a:noAutofit/>
          </a:bodyPr>
          <a:lstStyle/>
          <a:p>
            <a:pPr indent="0">
              <a:lnSpc>
                <a:spcPct val="100000"/>
              </a:lnSpc>
              <a:buNone/>
              <a:tabLst>
                <a:tab pos="0" algn="l"/>
              </a:tabLst>
            </a:pPr>
            <a:r>
              <a:rPr lang="en" sz="3200" b="0" strike="noStrike" spc="-1" dirty="0">
                <a:solidFill>
                  <a:schemeClr val="dk1"/>
                </a:solidFill>
                <a:latin typeface="Sorts Mill Goudy"/>
                <a:ea typeface="Sorts Mill Goudy"/>
              </a:rPr>
              <a:t>Deepfake technology overview</a:t>
            </a:r>
            <a:endParaRPr lang="fr-FR" sz="3200" b="0" strike="noStrike" spc="-1" dirty="0">
              <a:solidFill>
                <a:schemeClr val="dk1"/>
              </a:solidFill>
              <a:latin typeface="Arial"/>
            </a:endParaRPr>
          </a:p>
        </p:txBody>
      </p:sp>
      <p:sp>
        <p:nvSpPr>
          <p:cNvPr id="282" name="PlaceHolder 2"/>
          <p:cNvSpPr>
            <a:spLocks noGrp="1"/>
          </p:cNvSpPr>
          <p:nvPr>
            <p:ph/>
          </p:nvPr>
        </p:nvSpPr>
        <p:spPr>
          <a:xfrm>
            <a:off x="809640" y="1447920"/>
            <a:ext cx="4047840" cy="2800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800" b="0" strike="noStrike" spc="-1" dirty="0">
                <a:solidFill>
                  <a:schemeClr val="dk1"/>
                </a:solidFill>
                <a:latin typeface="Raleway"/>
                <a:ea typeface="Raleway"/>
              </a:rPr>
              <a:t>Deepfake technology employs artificial intelligence to create realistic-looking fake videos. By using deep learning techniques, it generates content that mimics real human features and actions, posing significant challenges in identifying authenticity.</a:t>
            </a:r>
            <a:endParaRPr lang="fr-FR" sz="1800" b="0" strike="noStrike" spc="-1" dirty="0">
              <a:solidFill>
                <a:srgbClr val="000000"/>
              </a:solidFill>
              <a:latin typeface="Arial"/>
            </a:endParaRPr>
          </a:p>
        </p:txBody>
      </p:sp>
      <p:pic>
        <p:nvPicPr>
          <p:cNvPr id="3" name="Picture 2">
            <a:extLst>
              <a:ext uri="{FF2B5EF4-FFF2-40B4-BE49-F238E27FC236}">
                <a16:creationId xmlns:a16="http://schemas.microsoft.com/office/drawing/2014/main" id="{4F67DF67-1DC8-CE06-E30A-FB2813B02E97}"/>
              </a:ext>
            </a:extLst>
          </p:cNvPr>
          <p:cNvPicPr>
            <a:picLocks noChangeAspect="1"/>
          </p:cNvPicPr>
          <p:nvPr/>
        </p:nvPicPr>
        <p:blipFill>
          <a:blip r:embed="rId2"/>
          <a:stretch>
            <a:fillRect/>
          </a:stretch>
        </p:blipFill>
        <p:spPr>
          <a:xfrm>
            <a:off x="4716917" y="796347"/>
            <a:ext cx="4162286" cy="3550266"/>
          </a:xfrm>
          <a:prstGeom prst="rect">
            <a:avLst/>
          </a:prstGeom>
          <a:ln>
            <a:solidFill>
              <a:schemeClr val="accent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subTitle"/>
          </p:nvPr>
        </p:nvSpPr>
        <p:spPr>
          <a:xfrm>
            <a:off x="766293" y="1332360"/>
            <a:ext cx="7997780" cy="908564"/>
          </a:xfrm>
          <a:prstGeom prst="rect">
            <a:avLst/>
          </a:prstGeom>
          <a:noFill/>
          <a:ln w="0">
            <a:noFill/>
          </a:ln>
        </p:spPr>
        <p:txBody>
          <a:bodyPr lIns="91440" tIns="91440" rIns="91440" bIns="91440" anchor="t">
            <a:normAutofit lnSpcReduction="10000"/>
          </a:bodyPr>
          <a:lstStyle/>
          <a:p>
            <a:pPr>
              <a:lnSpc>
                <a:spcPct val="100000"/>
              </a:lnSpc>
              <a:tabLst>
                <a:tab pos="0" algn="l"/>
              </a:tabLst>
            </a:pPr>
            <a:r>
              <a:rPr lang="en" sz="1600" b="0" strike="noStrike" spc="-1" dirty="0">
                <a:solidFill>
                  <a:schemeClr val="dk1"/>
                </a:solidFill>
                <a:latin typeface="Raleway"/>
                <a:ea typeface="Raleway"/>
              </a:rPr>
              <a:t>The rise of deepfakes has major implications for misinformation, fraud, and breaches of privacy. As these technologies improve, they can affect public opinion, financial security, and trust in media.</a:t>
            </a:r>
            <a:endParaRPr lang="en-US" sz="1600" b="0" strike="noStrike" spc="-1" dirty="0">
              <a:solidFill>
                <a:srgbClr val="FFFFFF"/>
              </a:solidFill>
              <a:latin typeface="OpenSymbol"/>
            </a:endParaRPr>
          </a:p>
        </p:txBody>
      </p:sp>
      <p:sp>
        <p:nvSpPr>
          <p:cNvPr id="285" name="PlaceHolder 2"/>
          <p:cNvSpPr>
            <a:spLocks noGrp="1"/>
          </p:cNvSpPr>
          <p:nvPr>
            <p:ph type="title"/>
          </p:nvPr>
        </p:nvSpPr>
        <p:spPr>
          <a:xfrm>
            <a:off x="1862280" y="532440"/>
            <a:ext cx="5419440" cy="7999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b="0" strike="noStrike" spc="-1" dirty="0">
                <a:solidFill>
                  <a:schemeClr val="dk1"/>
                </a:solidFill>
                <a:latin typeface="Sorts Mill Goudy"/>
                <a:ea typeface="Sorts Mill Goudy"/>
              </a:rPr>
              <a:t>Impact of deepfakes</a:t>
            </a:r>
            <a:endParaRPr lang="fr-FR" sz="4500" b="0" strike="noStrike" spc="-1" dirty="0">
              <a:solidFill>
                <a:schemeClr val="dk1"/>
              </a:solidFill>
              <a:latin typeface="Arial"/>
            </a:endParaRPr>
          </a:p>
        </p:txBody>
      </p:sp>
      <p:grpSp>
        <p:nvGrpSpPr>
          <p:cNvPr id="286" name="Google Shape;350;p29"/>
          <p:cNvGrpSpPr/>
          <p:nvPr/>
        </p:nvGrpSpPr>
        <p:grpSpPr>
          <a:xfrm>
            <a:off x="3695580" y="3967263"/>
            <a:ext cx="1752840" cy="1752840"/>
            <a:chOff x="1087560" y="1695240"/>
            <a:chExt cx="1752840" cy="1752840"/>
          </a:xfrm>
        </p:grpSpPr>
        <p:sp>
          <p:nvSpPr>
            <p:cNvPr id="287"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288"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89"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290" name="Google Shape;354;p29"/>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291"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92"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293"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294" name="Google Shape;358;p29"/>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
        <p:nvSpPr>
          <p:cNvPr id="2" name="PlaceHolder 1">
            <a:extLst>
              <a:ext uri="{FF2B5EF4-FFF2-40B4-BE49-F238E27FC236}">
                <a16:creationId xmlns:a16="http://schemas.microsoft.com/office/drawing/2014/main" id="{FD0D2D30-B1F1-1678-3573-FF47D0A4B870}"/>
              </a:ext>
            </a:extLst>
          </p:cNvPr>
          <p:cNvSpPr txBox="1">
            <a:spLocks/>
          </p:cNvSpPr>
          <p:nvPr/>
        </p:nvSpPr>
        <p:spPr>
          <a:xfrm>
            <a:off x="753414" y="2224020"/>
            <a:ext cx="7997780" cy="965520"/>
          </a:xfrm>
          <a:prstGeom prst="rect">
            <a:avLst/>
          </a:prstGeom>
          <a:noFill/>
          <a:ln w="0">
            <a:noFill/>
          </a:ln>
        </p:spPr>
        <p:txBody>
          <a:bodyPr lIns="91440" tIns="91440" rIns="91440" bIns="9144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tabLst>
                <a:tab pos="0" algn="l"/>
              </a:tabLst>
            </a:pPr>
            <a:r>
              <a:rPr lang="en" sz="1600" spc="-1" dirty="0">
                <a:solidFill>
                  <a:schemeClr val="dk1"/>
                </a:solidFill>
                <a:latin typeface="Raleway"/>
                <a:ea typeface="Raleway"/>
              </a:rPr>
              <a:t>As deepfake videos become increasingly sophisticated and pervasive, the question arises: How can artificial intelligence be utilized to combat this growing threat and protect digital integrity?</a:t>
            </a:r>
            <a:endParaRPr lang="en-US" sz="1600" spc="-1" dirty="0">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1752480" y="2247840"/>
            <a:ext cx="5638320" cy="8186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0" strike="noStrike" spc="-1">
                <a:solidFill>
                  <a:schemeClr val="dk1"/>
                </a:solidFill>
                <a:latin typeface="Sorts Mill Goudy"/>
                <a:ea typeface="Sorts Mill Goudy"/>
              </a:rPr>
              <a:t>Problem</a:t>
            </a:r>
            <a:endParaRPr lang="fr-FR" sz="5000" b="0" strike="noStrike" spc="-1">
              <a:solidFill>
                <a:schemeClr val="dk1"/>
              </a:solidFill>
              <a:latin typeface="Arial"/>
            </a:endParaRPr>
          </a:p>
        </p:txBody>
      </p:sp>
      <p:sp>
        <p:nvSpPr>
          <p:cNvPr id="307" name="PlaceHolder 2"/>
          <p:cNvSpPr>
            <a:spLocks noGrp="1"/>
          </p:cNvSpPr>
          <p:nvPr>
            <p:ph type="title"/>
          </p:nvPr>
        </p:nvSpPr>
        <p:spPr>
          <a:xfrm>
            <a:off x="3790800" y="1285920"/>
            <a:ext cx="1552320" cy="9712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strike="noStrike" spc="-1">
                <a:solidFill>
                  <a:schemeClr val="dk1"/>
                </a:solidFill>
                <a:latin typeface="Sorts Mill Goudy"/>
                <a:ea typeface="Sorts Mill Goudy"/>
              </a:rPr>
              <a:t>02</a:t>
            </a:r>
            <a:endParaRPr lang="fr-FR" sz="6000" b="0" strike="noStrike" spc="-1">
              <a:solidFill>
                <a:schemeClr val="dk1"/>
              </a:solidFill>
              <a:latin typeface="Arial"/>
            </a:endParaRPr>
          </a:p>
        </p:txBody>
      </p:sp>
      <p:sp>
        <p:nvSpPr>
          <p:cNvPr id="308" name="PlaceHolder 3"/>
          <p:cNvSpPr>
            <a:spLocks noGrp="1"/>
          </p:cNvSpPr>
          <p:nvPr>
            <p:ph type="subTitle"/>
          </p:nvPr>
        </p:nvSpPr>
        <p:spPr>
          <a:xfrm>
            <a:off x="1752480" y="3105000"/>
            <a:ext cx="5638320" cy="390240"/>
          </a:xfrm>
          <a:prstGeom prst="rect">
            <a:avLst/>
          </a:prstGeom>
          <a:noFill/>
          <a:ln w="0">
            <a:noFill/>
          </a:ln>
        </p:spPr>
        <p:txBody>
          <a:bodyPr lIns="91440" tIns="91440" rIns="91440" bIns="91440" anchor="t">
            <a:normAutofit fontScale="94443"/>
          </a:bodyPr>
          <a:lstStyle/>
          <a:p>
            <a:pPr indent="0" algn="ctr">
              <a:buNone/>
            </a:pPr>
            <a:r>
              <a:rPr lang="en-US" sz="1600" b="0" strike="noStrike" spc="-1" dirty="0">
                <a:solidFill>
                  <a:schemeClr val="dk1"/>
                </a:solidFill>
                <a:latin typeface="Raleway"/>
                <a:ea typeface="Raleway"/>
              </a:rPr>
              <a:t> </a:t>
            </a:r>
          </a:p>
        </p:txBody>
      </p:sp>
      <p:grpSp>
        <p:nvGrpSpPr>
          <p:cNvPr id="309" name="Google Shape;411;p32"/>
          <p:cNvGrpSpPr/>
          <p:nvPr/>
        </p:nvGrpSpPr>
        <p:grpSpPr>
          <a:xfrm>
            <a:off x="6959880" y="900360"/>
            <a:ext cx="1468800" cy="1457640"/>
            <a:chOff x="6959880" y="900360"/>
            <a:chExt cx="1468800" cy="1457640"/>
          </a:xfrm>
        </p:grpSpPr>
        <p:sp>
          <p:nvSpPr>
            <p:cNvPr id="310" name="Google Shape;412;p32"/>
            <p:cNvSpPr/>
            <p:nvPr/>
          </p:nvSpPr>
          <p:spPr>
            <a:xfrm flipH="1">
              <a:off x="76870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1" name="Google Shape;413;p32"/>
            <p:cNvSpPr/>
            <p:nvPr/>
          </p:nvSpPr>
          <p:spPr>
            <a:xfrm flipH="1">
              <a:off x="76863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2" name="Google Shape;414;p32"/>
            <p:cNvSpPr/>
            <p:nvPr/>
          </p:nvSpPr>
          <p:spPr>
            <a:xfrm flipH="1">
              <a:off x="76870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3" name="Google Shape;415;p32"/>
            <p:cNvSpPr/>
            <p:nvPr/>
          </p:nvSpPr>
          <p:spPr>
            <a:xfrm flipH="1">
              <a:off x="76863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4" name="Google Shape;416;p32"/>
            <p:cNvSpPr/>
            <p:nvPr/>
          </p:nvSpPr>
          <p:spPr>
            <a:xfrm flipH="1">
              <a:off x="69598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5" name="Google Shape;417;p32"/>
            <p:cNvSpPr/>
            <p:nvPr/>
          </p:nvSpPr>
          <p:spPr>
            <a:xfrm flipH="1">
              <a:off x="75099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6" name="Google Shape;418;p32"/>
            <p:cNvSpPr/>
            <p:nvPr/>
          </p:nvSpPr>
          <p:spPr>
            <a:xfrm flipH="1">
              <a:off x="69598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17" name="Google Shape;419;p32"/>
            <p:cNvSpPr/>
            <p:nvPr/>
          </p:nvSpPr>
          <p:spPr>
            <a:xfrm flipH="1">
              <a:off x="75099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318" name="Google Shape;420;p32"/>
          <p:cNvGrpSpPr/>
          <p:nvPr/>
        </p:nvGrpSpPr>
        <p:grpSpPr>
          <a:xfrm>
            <a:off x="971640" y="3669120"/>
            <a:ext cx="366840" cy="355680"/>
            <a:chOff x="971640" y="3669120"/>
            <a:chExt cx="366840" cy="355680"/>
          </a:xfrm>
        </p:grpSpPr>
        <p:sp>
          <p:nvSpPr>
            <p:cNvPr id="319" name="Google Shape;421;p32"/>
            <p:cNvSpPr/>
            <p:nvPr/>
          </p:nvSpPr>
          <p:spPr>
            <a:xfrm flipH="1">
              <a:off x="11476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20" name="Google Shape;422;p32"/>
            <p:cNvSpPr/>
            <p:nvPr/>
          </p:nvSpPr>
          <p:spPr>
            <a:xfrm flipH="1">
              <a:off x="11476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21" name="Google Shape;423;p32"/>
            <p:cNvSpPr/>
            <p:nvPr/>
          </p:nvSpPr>
          <p:spPr>
            <a:xfrm flipH="1">
              <a:off x="9712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22" name="Google Shape;424;p32"/>
            <p:cNvSpPr/>
            <p:nvPr/>
          </p:nvSpPr>
          <p:spPr>
            <a:xfrm flipH="1">
              <a:off x="9712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subTitle"/>
          </p:nvPr>
        </p:nvSpPr>
        <p:spPr>
          <a:xfrm>
            <a:off x="1242380" y="2395587"/>
            <a:ext cx="7283434" cy="1609200"/>
          </a:xfrm>
          <a:prstGeom prst="rect">
            <a:avLst/>
          </a:prstGeom>
          <a:noFill/>
          <a:ln w="0">
            <a:noFill/>
          </a:ln>
        </p:spPr>
        <p:txBody>
          <a:bodyPr lIns="91440" tIns="91440" rIns="91440" bIns="91440" anchor="t">
            <a:normAutofit/>
          </a:bodyPr>
          <a:lstStyle/>
          <a:p>
            <a:pPr>
              <a:lnSpc>
                <a:spcPct val="100000"/>
              </a:lnSpc>
              <a:tabLst>
                <a:tab pos="0" algn="l"/>
              </a:tabLst>
            </a:pPr>
            <a:r>
              <a:rPr lang="en" sz="2000" b="0" strike="noStrike" spc="-1" dirty="0">
                <a:solidFill>
                  <a:schemeClr val="dk1"/>
                </a:solidFill>
                <a:latin typeface="Raleway"/>
                <a:ea typeface="Raleway"/>
              </a:rPr>
              <a:t>Deepfake videos represent a significant threat in cybersecurity. They can be used for social engineering attacks, impersonating individuals, and undermining the credibility of digital content.</a:t>
            </a:r>
            <a:endParaRPr lang="en-US" sz="2000" b="0" strike="noStrike" spc="-1" dirty="0">
              <a:solidFill>
                <a:srgbClr val="FFFFFF"/>
              </a:solidFill>
              <a:latin typeface="OpenSymbol"/>
            </a:endParaRPr>
          </a:p>
        </p:txBody>
      </p:sp>
      <p:sp>
        <p:nvSpPr>
          <p:cNvPr id="324" name="PlaceHolder 2"/>
          <p:cNvSpPr>
            <a:spLocks noGrp="1"/>
          </p:cNvSpPr>
          <p:nvPr>
            <p:ph type="title"/>
          </p:nvPr>
        </p:nvSpPr>
        <p:spPr>
          <a:xfrm>
            <a:off x="1229060" y="759853"/>
            <a:ext cx="7381420" cy="1700011"/>
          </a:xfrm>
          <a:prstGeom prst="rect">
            <a:avLst/>
          </a:prstGeom>
          <a:noFill/>
          <a:ln w="0">
            <a:noFill/>
          </a:ln>
        </p:spPr>
        <p:txBody>
          <a:bodyPr lIns="91440" tIns="91440" rIns="91440" bIns="91440" anchor="b">
            <a:noAutofit/>
          </a:bodyPr>
          <a:lstStyle/>
          <a:p>
            <a:pPr indent="0">
              <a:lnSpc>
                <a:spcPct val="100000"/>
              </a:lnSpc>
              <a:buNone/>
              <a:tabLst>
                <a:tab pos="0" algn="l"/>
              </a:tabLst>
            </a:pPr>
            <a:r>
              <a:rPr lang="en" sz="6000" b="0" strike="noStrike" spc="-1" dirty="0">
                <a:solidFill>
                  <a:schemeClr val="dk1"/>
                </a:solidFill>
                <a:latin typeface="Sorts Mill Goudy"/>
                <a:ea typeface="Sorts Mill Goudy"/>
              </a:rPr>
              <a:t>Threats in cybersecurity</a:t>
            </a:r>
            <a:endParaRPr lang="fr-FR" sz="6000" b="0" strike="noStrike" spc="-1" dirty="0">
              <a:solidFill>
                <a:schemeClr val="dk1"/>
              </a:solidFill>
              <a:latin typeface="Arial"/>
            </a:endParaRPr>
          </a:p>
        </p:txBody>
      </p:sp>
      <p:grpSp>
        <p:nvGrpSpPr>
          <p:cNvPr id="325" name="Google Shape;350;p29"/>
          <p:cNvGrpSpPr/>
          <p:nvPr/>
        </p:nvGrpSpPr>
        <p:grpSpPr>
          <a:xfrm>
            <a:off x="-515860" y="3672147"/>
            <a:ext cx="1752840" cy="1752840"/>
            <a:chOff x="1087560" y="1695240"/>
            <a:chExt cx="1752840" cy="1752840"/>
          </a:xfrm>
        </p:grpSpPr>
        <p:sp>
          <p:nvSpPr>
            <p:cNvPr id="326"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27"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28"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29" name="Google Shape;354;p29"/>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30"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31"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32"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33" name="Google Shape;358;p29"/>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2"/>
          <p:cNvSpPr>
            <a:spLocks noGrp="1"/>
          </p:cNvSpPr>
          <p:nvPr>
            <p:ph/>
          </p:nvPr>
        </p:nvSpPr>
        <p:spPr>
          <a:xfrm>
            <a:off x="470079" y="489884"/>
            <a:ext cx="5022760" cy="3868073"/>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600" dirty="0"/>
              <a:t>Research indicates that deepfake technology is increasingly used for malicious purposes, particularly in face-swapping applications that contribute to misinformation. Studies show that a significant portion of deepfake videos involve swapping faces of public figures, such as politicians and celebrities, to create deceptive content. For instance, a UK-based study found that 34.1% of respondents had encountered deepfake videos featuring politicians, a common method for spreading disinformation. Additionally, face-swapping deepfakes have been used in manipulated news footage and fabricated interviews, making them a powerful tool for misinformation campaigns. As concerns over digital deception grow, understanding and detecting face-swapping deepfakes is becoming increasingly crucial.</a:t>
            </a:r>
            <a:endParaRPr lang="fr-FR" sz="1600" b="0" strike="noStrike" spc="-1" dirty="0">
              <a:solidFill>
                <a:srgbClr val="000000"/>
              </a:solidFill>
              <a:latin typeface="Arial"/>
            </a:endParaRPr>
          </a:p>
        </p:txBody>
      </p:sp>
      <p:pic>
        <p:nvPicPr>
          <p:cNvPr id="336" name="Google Shape;489;p35"/>
          <p:cNvPicPr/>
          <p:nvPr/>
        </p:nvPicPr>
        <p:blipFill>
          <a:blip r:embed="rId2"/>
          <a:srcRect l="28229" r="18813"/>
          <a:stretch/>
        </p:blipFill>
        <p:spPr>
          <a:xfrm>
            <a:off x="5628555" y="489884"/>
            <a:ext cx="3231360" cy="4073040"/>
          </a:xfrm>
          <a:prstGeom prst="rect">
            <a:avLst/>
          </a:prstGeom>
          <a:ln w="9525">
            <a:solidFill>
              <a:srgbClr val="F1ECC8"/>
            </a:solidFill>
            <a:rou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1752480" y="2247840"/>
            <a:ext cx="5638320" cy="8186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000" b="0" strike="noStrike" spc="-1">
                <a:solidFill>
                  <a:schemeClr val="dk1"/>
                </a:solidFill>
                <a:latin typeface="Sorts Mill Goudy"/>
                <a:ea typeface="Sorts Mill Goudy"/>
              </a:rPr>
              <a:t>Solution</a:t>
            </a:r>
            <a:endParaRPr lang="fr-FR" sz="5000" b="0" strike="noStrike" spc="-1">
              <a:solidFill>
                <a:schemeClr val="dk1"/>
              </a:solidFill>
              <a:latin typeface="Arial"/>
            </a:endParaRPr>
          </a:p>
        </p:txBody>
      </p:sp>
      <p:sp>
        <p:nvSpPr>
          <p:cNvPr id="349" name="PlaceHolder 2"/>
          <p:cNvSpPr>
            <a:spLocks noGrp="1"/>
          </p:cNvSpPr>
          <p:nvPr>
            <p:ph type="title"/>
          </p:nvPr>
        </p:nvSpPr>
        <p:spPr>
          <a:xfrm>
            <a:off x="3790800" y="1285920"/>
            <a:ext cx="1552320" cy="971280"/>
          </a:xfrm>
          <a:prstGeom prst="rect">
            <a:avLst/>
          </a:prstGeom>
          <a:noFill/>
          <a:ln w="0">
            <a:noFill/>
          </a:ln>
        </p:spPr>
        <p:txBody>
          <a:bodyPr lIns="91440" tIns="91440" rIns="91440" bIns="91440" anchor="ctr">
            <a:normAutofit fontScale="90000"/>
          </a:bodyPr>
          <a:lstStyle/>
          <a:p>
            <a:pPr indent="0" algn="ctr">
              <a:lnSpc>
                <a:spcPct val="100000"/>
              </a:lnSpc>
              <a:buNone/>
              <a:tabLst>
                <a:tab pos="0" algn="l"/>
              </a:tabLst>
            </a:pPr>
            <a:r>
              <a:rPr lang="en" sz="6000" b="0" strike="noStrike" spc="-1">
                <a:solidFill>
                  <a:schemeClr val="dk1"/>
                </a:solidFill>
                <a:latin typeface="Sorts Mill Goudy"/>
                <a:ea typeface="Sorts Mill Goudy"/>
              </a:rPr>
              <a:t>03</a:t>
            </a:r>
            <a:endParaRPr lang="fr-FR" sz="6000" b="0" strike="noStrike" spc="-1">
              <a:solidFill>
                <a:schemeClr val="dk1"/>
              </a:solidFill>
              <a:latin typeface="Arial"/>
            </a:endParaRPr>
          </a:p>
        </p:txBody>
      </p:sp>
      <p:sp>
        <p:nvSpPr>
          <p:cNvPr id="350" name="PlaceHolder 3"/>
          <p:cNvSpPr>
            <a:spLocks noGrp="1"/>
          </p:cNvSpPr>
          <p:nvPr>
            <p:ph type="subTitle"/>
          </p:nvPr>
        </p:nvSpPr>
        <p:spPr>
          <a:xfrm>
            <a:off x="1752480" y="3105000"/>
            <a:ext cx="5638320" cy="390240"/>
          </a:xfrm>
          <a:prstGeom prst="rect">
            <a:avLst/>
          </a:prstGeom>
          <a:noFill/>
          <a:ln w="0">
            <a:noFill/>
          </a:ln>
        </p:spPr>
        <p:txBody>
          <a:bodyPr lIns="91440" tIns="91440" rIns="91440" bIns="91440" anchor="t">
            <a:normAutofit fontScale="94443"/>
          </a:bodyPr>
          <a:lstStyle/>
          <a:p>
            <a:pPr indent="0" algn="ctr">
              <a:buNone/>
            </a:pPr>
            <a:r>
              <a:rPr lang="en-US" sz="1600" b="0" strike="noStrike" spc="-1" dirty="0">
                <a:solidFill>
                  <a:schemeClr val="dk1"/>
                </a:solidFill>
                <a:latin typeface="Raleway"/>
                <a:ea typeface="Raleway"/>
              </a:rPr>
              <a:t> </a:t>
            </a:r>
          </a:p>
        </p:txBody>
      </p:sp>
      <p:grpSp>
        <p:nvGrpSpPr>
          <p:cNvPr id="351" name="Google Shape;411;p32"/>
          <p:cNvGrpSpPr/>
          <p:nvPr/>
        </p:nvGrpSpPr>
        <p:grpSpPr>
          <a:xfrm>
            <a:off x="6959880" y="900360"/>
            <a:ext cx="1468800" cy="1457640"/>
            <a:chOff x="6959880" y="900360"/>
            <a:chExt cx="1468800" cy="1457640"/>
          </a:xfrm>
        </p:grpSpPr>
        <p:sp>
          <p:nvSpPr>
            <p:cNvPr id="352" name="Google Shape;412;p32"/>
            <p:cNvSpPr/>
            <p:nvPr/>
          </p:nvSpPr>
          <p:spPr>
            <a:xfrm flipH="1">
              <a:off x="76870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0" y="890"/>
                  </a:moveTo>
                  <a:lnTo>
                    <a:pt x="0" y="873"/>
                  </a:lnTo>
                  <a:cubicBezTo>
                    <a:pt x="481" y="873"/>
                    <a:pt x="872" y="481"/>
                    <a:pt x="872" y="0"/>
                  </a:cubicBezTo>
                  <a:lnTo>
                    <a:pt x="890" y="0"/>
                  </a:lnTo>
                  <a:cubicBezTo>
                    <a:pt x="890" y="491"/>
                    <a:pt x="490" y="890"/>
                    <a:pt x="0" y="89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3" name="Google Shape;413;p32"/>
            <p:cNvSpPr/>
            <p:nvPr/>
          </p:nvSpPr>
          <p:spPr>
            <a:xfrm flipH="1">
              <a:off x="76863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4" name="Google Shape;414;p32"/>
            <p:cNvSpPr/>
            <p:nvPr/>
          </p:nvSpPr>
          <p:spPr>
            <a:xfrm flipH="1">
              <a:off x="76870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890" y="889"/>
                  </a:moveTo>
                  <a:lnTo>
                    <a:pt x="873" y="889"/>
                  </a:lnTo>
                  <a:cubicBezTo>
                    <a:pt x="873" y="408"/>
                    <a:pt x="481" y="17"/>
                    <a:pt x="0" y="17"/>
                  </a:cubicBezTo>
                  <a:lnTo>
                    <a:pt x="0" y="0"/>
                  </a:lnTo>
                  <a:cubicBezTo>
                    <a:pt x="491" y="0"/>
                    <a:pt x="890" y="399"/>
                    <a:pt x="890"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5" name="Google Shape;415;p32"/>
            <p:cNvSpPr/>
            <p:nvPr/>
          </p:nvSpPr>
          <p:spPr>
            <a:xfrm flipH="1">
              <a:off x="76863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6" name="Google Shape;416;p32"/>
            <p:cNvSpPr/>
            <p:nvPr/>
          </p:nvSpPr>
          <p:spPr>
            <a:xfrm flipH="1">
              <a:off x="6959880" y="161640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0">
                  <a:moveTo>
                    <a:pt x="18" y="889"/>
                  </a:moveTo>
                  <a:lnTo>
                    <a:pt x="0" y="889"/>
                  </a:lnTo>
                  <a:cubicBezTo>
                    <a:pt x="0" y="399"/>
                    <a:pt x="399" y="0"/>
                    <a:pt x="890" y="0"/>
                  </a:cubicBezTo>
                  <a:lnTo>
                    <a:pt x="890" y="17"/>
                  </a:lnTo>
                  <a:cubicBezTo>
                    <a:pt x="409" y="17"/>
                    <a:pt x="18" y="408"/>
                    <a:pt x="18" y="88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7" name="Google Shape;417;p32"/>
            <p:cNvSpPr/>
            <p:nvPr/>
          </p:nvSpPr>
          <p:spPr>
            <a:xfrm flipH="1">
              <a:off x="7509960" y="161640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8" name="Google Shape;418;p32"/>
            <p:cNvSpPr/>
            <p:nvPr/>
          </p:nvSpPr>
          <p:spPr>
            <a:xfrm flipH="1">
              <a:off x="6959880" y="900360"/>
              <a:ext cx="741600" cy="741600"/>
            </a:xfrm>
            <a:custGeom>
              <a:avLst/>
              <a:gdLst>
                <a:gd name="textAreaLeft" fmla="*/ 360 w 741600"/>
                <a:gd name="textAreaRight" fmla="*/ 742320 w 741600"/>
                <a:gd name="textAreaTop" fmla="*/ 0 h 741600"/>
                <a:gd name="textAreaBottom" fmla="*/ 741960 h 741600"/>
              </a:gdLst>
              <a:ahLst/>
              <a:cxnLst/>
              <a:rect l="textAreaLeft" t="textAreaTop" r="textAreaRight" b="textAreaBottom"/>
              <a:pathLst>
                <a:path w="891" h="891">
                  <a:moveTo>
                    <a:pt x="890" y="890"/>
                  </a:moveTo>
                  <a:cubicBezTo>
                    <a:pt x="399" y="890"/>
                    <a:pt x="0" y="491"/>
                    <a:pt x="0" y="0"/>
                  </a:cubicBezTo>
                  <a:lnTo>
                    <a:pt x="17" y="0"/>
                  </a:lnTo>
                  <a:cubicBezTo>
                    <a:pt x="17" y="481"/>
                    <a:pt x="409" y="873"/>
                    <a:pt x="890" y="873"/>
                  </a:cubicBezTo>
                  <a:lnTo>
                    <a:pt x="890" y="890"/>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59" name="Google Shape;419;p32"/>
            <p:cNvSpPr/>
            <p:nvPr/>
          </p:nvSpPr>
          <p:spPr>
            <a:xfrm flipH="1">
              <a:off x="7509960" y="14511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grpSp>
        <p:nvGrpSpPr>
          <p:cNvPr id="360" name="Google Shape;420;p32"/>
          <p:cNvGrpSpPr/>
          <p:nvPr/>
        </p:nvGrpSpPr>
        <p:grpSpPr>
          <a:xfrm>
            <a:off x="971640" y="3669120"/>
            <a:ext cx="366840" cy="355680"/>
            <a:chOff x="971640" y="3669120"/>
            <a:chExt cx="366840" cy="355680"/>
          </a:xfrm>
        </p:grpSpPr>
        <p:sp>
          <p:nvSpPr>
            <p:cNvPr id="361" name="Google Shape;421;p32"/>
            <p:cNvSpPr/>
            <p:nvPr/>
          </p:nvSpPr>
          <p:spPr>
            <a:xfrm flipH="1">
              <a:off x="11476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1">
                  <a:moveTo>
                    <a:pt x="0" y="230"/>
                  </a:moveTo>
                  <a:lnTo>
                    <a:pt x="0" y="212"/>
                  </a:lnTo>
                  <a:cubicBezTo>
                    <a:pt x="116" y="212"/>
                    <a:pt x="211" y="117"/>
                    <a:pt x="211" y="0"/>
                  </a:cubicBezTo>
                  <a:lnTo>
                    <a:pt x="229" y="0"/>
                  </a:lnTo>
                  <a:cubicBezTo>
                    <a:pt x="229" y="127"/>
                    <a:pt x="126" y="230"/>
                    <a:pt x="0" y="23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62" name="Google Shape;422;p32"/>
            <p:cNvSpPr/>
            <p:nvPr/>
          </p:nvSpPr>
          <p:spPr>
            <a:xfrm flipH="1">
              <a:off x="11476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lnTo>
                    <a:pt x="212" y="229"/>
                  </a:lnTo>
                  <a:cubicBezTo>
                    <a:pt x="212" y="112"/>
                    <a:pt x="117" y="17"/>
                    <a:pt x="0" y="17"/>
                  </a:cubicBezTo>
                  <a:lnTo>
                    <a:pt x="0" y="0"/>
                  </a:lnTo>
                  <a:cubicBezTo>
                    <a:pt x="126" y="0"/>
                    <a:pt x="229" y="103"/>
                    <a:pt x="229"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63" name="Google Shape;423;p32"/>
            <p:cNvSpPr/>
            <p:nvPr/>
          </p:nvSpPr>
          <p:spPr>
            <a:xfrm flipH="1">
              <a:off x="971280" y="383436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18" y="229"/>
                  </a:moveTo>
                  <a:lnTo>
                    <a:pt x="0" y="229"/>
                  </a:lnTo>
                  <a:cubicBezTo>
                    <a:pt x="0" y="102"/>
                    <a:pt x="103" y="0"/>
                    <a:pt x="229" y="0"/>
                  </a:cubicBezTo>
                  <a:lnTo>
                    <a:pt x="229" y="17"/>
                  </a:lnTo>
                  <a:cubicBezTo>
                    <a:pt x="113" y="17"/>
                    <a:pt x="18" y="112"/>
                    <a:pt x="18" y="229"/>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64" name="Google Shape;424;p32"/>
            <p:cNvSpPr/>
            <p:nvPr/>
          </p:nvSpPr>
          <p:spPr>
            <a:xfrm flipH="1">
              <a:off x="971280" y="3669120"/>
              <a:ext cx="190440" cy="190440"/>
            </a:xfrm>
            <a:custGeom>
              <a:avLst/>
              <a:gdLst>
                <a:gd name="textAreaLeft" fmla="*/ -360 w 190440"/>
                <a:gd name="textAreaRight" fmla="*/ 190440 w 190440"/>
                <a:gd name="textAreaTop" fmla="*/ 0 h 190440"/>
                <a:gd name="textAreaBottom" fmla="*/ 190800 h 190440"/>
              </a:gdLst>
              <a:ahLst/>
              <a:cxnLst/>
              <a:rect l="textAreaLeft" t="textAreaTop" r="textAreaRight" b="textAreaBottom"/>
              <a:pathLst>
                <a:path w="230" h="230">
                  <a:moveTo>
                    <a:pt x="229" y="229"/>
                  </a:moveTo>
                  <a:cubicBezTo>
                    <a:pt x="103" y="229"/>
                    <a:pt x="0" y="126"/>
                    <a:pt x="0" y="0"/>
                  </a:cubicBezTo>
                  <a:lnTo>
                    <a:pt x="17" y="0"/>
                  </a:lnTo>
                  <a:cubicBezTo>
                    <a:pt x="17" y="117"/>
                    <a:pt x="112" y="212"/>
                    <a:pt x="229" y="212"/>
                  </a:cubicBezTo>
                  <a:lnTo>
                    <a:pt x="229" y="229"/>
                  </a:lnTo>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7" name="Google Shape;350;p29"/>
          <p:cNvGrpSpPr/>
          <p:nvPr/>
        </p:nvGrpSpPr>
        <p:grpSpPr>
          <a:xfrm>
            <a:off x="7870571" y="-99687"/>
            <a:ext cx="1752840" cy="1752840"/>
            <a:chOff x="1087560" y="1695240"/>
            <a:chExt cx="1752840" cy="1752840"/>
          </a:xfrm>
        </p:grpSpPr>
        <p:sp>
          <p:nvSpPr>
            <p:cNvPr id="368" name="Google Shape;351;p29"/>
            <p:cNvSpPr/>
            <p:nvPr/>
          </p:nvSpPr>
          <p:spPr>
            <a:xfrm>
              <a:off x="1335960" y="1946160"/>
              <a:ext cx="1253880" cy="1253880"/>
            </a:xfrm>
            <a:custGeom>
              <a:avLst/>
              <a:gdLst>
                <a:gd name="textAreaLeft" fmla="*/ 0 w 1253880"/>
                <a:gd name="textAreaRight" fmla="*/ 1254240 w 1253880"/>
                <a:gd name="textAreaTop" fmla="*/ 0 h 1253880"/>
                <a:gd name="textAreaBottom" fmla="*/ 1254240 h 1253880"/>
              </a:gdLst>
              <a:ahLst/>
              <a:cxnLst/>
              <a:rect l="textAreaLeft" t="textAreaTop" r="textAreaRight" b="textAreaBottom"/>
              <a:pathLst>
                <a:path w="2094" h="2094">
                  <a:moveTo>
                    <a:pt x="2093" y="2093"/>
                  </a:moveTo>
                  <a:lnTo>
                    <a:pt x="0" y="2093"/>
                  </a:lnTo>
                  <a:lnTo>
                    <a:pt x="0" y="0"/>
                  </a:lnTo>
                  <a:lnTo>
                    <a:pt x="2093" y="0"/>
                  </a:lnTo>
                  <a:lnTo>
                    <a:pt x="2093" y="209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69" name="Google Shape;352;p29"/>
            <p:cNvSpPr/>
            <p:nvPr/>
          </p:nvSpPr>
          <p:spPr>
            <a:xfrm>
              <a:off x="1330560" y="1940760"/>
              <a:ext cx="1264320" cy="1264320"/>
            </a:xfrm>
            <a:custGeom>
              <a:avLst/>
              <a:gdLst>
                <a:gd name="textAreaLeft" fmla="*/ 0 w 1264320"/>
                <a:gd name="textAreaRight" fmla="*/ 1264680 w 1264320"/>
                <a:gd name="textAreaTop" fmla="*/ 0 h 1264320"/>
                <a:gd name="textAreaBottom" fmla="*/ 1264680 h 1264320"/>
              </a:gdLst>
              <a:ahLst/>
              <a:cxnLst/>
              <a:rect l="textAreaLeft" t="textAreaTop" r="textAreaRight" b="textAreaBottom"/>
              <a:pathLst>
                <a:path w="2111" h="2111">
                  <a:moveTo>
                    <a:pt x="18" y="2092"/>
                  </a:moveTo>
                  <a:lnTo>
                    <a:pt x="2093" y="2092"/>
                  </a:lnTo>
                  <a:lnTo>
                    <a:pt x="2093" y="17"/>
                  </a:lnTo>
                  <a:lnTo>
                    <a:pt x="18" y="17"/>
                  </a:lnTo>
                  <a:lnTo>
                    <a:pt x="18" y="2092"/>
                  </a:lnTo>
                  <a:close/>
                  <a:moveTo>
                    <a:pt x="2110" y="2110"/>
                  </a:moveTo>
                  <a:lnTo>
                    <a:pt x="0" y="2110"/>
                  </a:lnTo>
                  <a:lnTo>
                    <a:pt x="0" y="0"/>
                  </a:lnTo>
                  <a:lnTo>
                    <a:pt x="2110" y="0"/>
                  </a:lnTo>
                  <a:lnTo>
                    <a:pt x="2110" y="21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70" name="Google Shape;353;p29"/>
            <p:cNvSpPr/>
            <p:nvPr/>
          </p:nvSpPr>
          <p:spPr>
            <a:xfrm>
              <a:off x="1420200" y="2027880"/>
              <a:ext cx="1087560" cy="1087560"/>
            </a:xfrm>
            <a:custGeom>
              <a:avLst/>
              <a:gdLst>
                <a:gd name="textAreaLeft" fmla="*/ 0 w 1087560"/>
                <a:gd name="textAreaRight" fmla="*/ 1087920 w 1087560"/>
                <a:gd name="textAreaTop" fmla="*/ 0 h 1087560"/>
                <a:gd name="textAreaBottom" fmla="*/ 1087920 h 1087560"/>
              </a:gdLst>
              <a:ahLst/>
              <a:cxnLst/>
              <a:rect l="textAreaLeft" t="textAreaTop" r="textAreaRight" b="textAreaBottom"/>
              <a:pathLst>
                <a:path w="1816" h="1816">
                  <a:moveTo>
                    <a:pt x="1815" y="1815"/>
                  </a:moveTo>
                  <a:lnTo>
                    <a:pt x="0" y="1815"/>
                  </a:lnTo>
                  <a:lnTo>
                    <a:pt x="0" y="0"/>
                  </a:lnTo>
                  <a:lnTo>
                    <a:pt x="1815" y="0"/>
                  </a:lnTo>
                  <a:lnTo>
                    <a:pt x="1815" y="1815"/>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71" name="Google Shape;354;p29"/>
            <p:cNvSpPr/>
            <p:nvPr/>
          </p:nvSpPr>
          <p:spPr>
            <a:xfrm>
              <a:off x="1095480" y="1703160"/>
              <a:ext cx="1737000" cy="1737000"/>
            </a:xfrm>
            <a:custGeom>
              <a:avLst/>
              <a:gdLst>
                <a:gd name="textAreaLeft" fmla="*/ 0 w 1737000"/>
                <a:gd name="textAreaRight" fmla="*/ 1737360 w 1737000"/>
                <a:gd name="textAreaTop" fmla="*/ 0 h 1737000"/>
                <a:gd name="textAreaBottom" fmla="*/ 1737360 h 1737000"/>
              </a:gdLst>
              <a:ahLst/>
              <a:cxnLst/>
              <a:rect l="textAreaLeft" t="textAreaTop" r="textAreaRight" b="textAreaBottom"/>
              <a:pathLst>
                <a:path w="2902" h="2902">
                  <a:moveTo>
                    <a:pt x="1450" y="2901"/>
                  </a:moveTo>
                  <a:lnTo>
                    <a:pt x="0" y="1451"/>
                  </a:lnTo>
                  <a:lnTo>
                    <a:pt x="1450" y="0"/>
                  </a:lnTo>
                  <a:lnTo>
                    <a:pt x="2901" y="1451"/>
                  </a:lnTo>
                  <a:lnTo>
                    <a:pt x="1450" y="2901"/>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dirty="0">
                <a:solidFill>
                  <a:srgbClr val="FFFFFF"/>
                </a:solidFill>
                <a:latin typeface="OpenSymbol"/>
              </a:endParaRPr>
            </a:p>
          </p:txBody>
        </p:sp>
        <p:sp>
          <p:nvSpPr>
            <p:cNvPr id="372" name="Google Shape;355;p29"/>
            <p:cNvSpPr/>
            <p:nvPr/>
          </p:nvSpPr>
          <p:spPr>
            <a:xfrm>
              <a:off x="1087560" y="1695240"/>
              <a:ext cx="1752840" cy="1752840"/>
            </a:xfrm>
            <a:custGeom>
              <a:avLst/>
              <a:gdLst>
                <a:gd name="textAreaLeft" fmla="*/ 0 w 1752840"/>
                <a:gd name="textAreaRight" fmla="*/ 1753200 w 1752840"/>
                <a:gd name="textAreaTop" fmla="*/ 0 h 1752840"/>
                <a:gd name="textAreaBottom" fmla="*/ 1753200 h 1752840"/>
              </a:gdLst>
              <a:ahLst/>
              <a:cxnLst/>
              <a:rect l="textAreaLeft" t="textAreaTop" r="textAreaRight" b="textAreaBottom"/>
              <a:pathLst>
                <a:path w="2928" h="2928">
                  <a:moveTo>
                    <a:pt x="25" y="1464"/>
                  </a:moveTo>
                  <a:lnTo>
                    <a:pt x="1463" y="2902"/>
                  </a:lnTo>
                  <a:lnTo>
                    <a:pt x="2902" y="1464"/>
                  </a:lnTo>
                  <a:lnTo>
                    <a:pt x="1463" y="25"/>
                  </a:lnTo>
                  <a:lnTo>
                    <a:pt x="25" y="1464"/>
                  </a:lnTo>
                  <a:close/>
                  <a:moveTo>
                    <a:pt x="1463" y="2927"/>
                  </a:moveTo>
                  <a:lnTo>
                    <a:pt x="0" y="1464"/>
                  </a:lnTo>
                  <a:lnTo>
                    <a:pt x="1463" y="0"/>
                  </a:lnTo>
                  <a:lnTo>
                    <a:pt x="2927" y="1464"/>
                  </a:lnTo>
                  <a:lnTo>
                    <a:pt x="1463" y="292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000000"/>
                </a:solidFill>
                <a:latin typeface="OpenSymbol"/>
              </a:endParaRPr>
            </a:p>
          </p:txBody>
        </p:sp>
        <p:sp>
          <p:nvSpPr>
            <p:cNvPr id="373" name="Google Shape;356;p29"/>
            <p:cNvSpPr/>
            <p:nvPr/>
          </p:nvSpPr>
          <p:spPr>
            <a:xfrm>
              <a:off x="1684440" y="2294640"/>
              <a:ext cx="556920" cy="554040"/>
            </a:xfrm>
            <a:custGeom>
              <a:avLst/>
              <a:gdLst>
                <a:gd name="textAreaLeft" fmla="*/ 0 w 556920"/>
                <a:gd name="textAreaRight" fmla="*/ 557280 w 556920"/>
                <a:gd name="textAreaTop" fmla="*/ 0 h 554040"/>
                <a:gd name="textAreaBottom" fmla="*/ 554400 h 554040"/>
              </a:gdLst>
              <a:ahLst/>
              <a:cxnLst/>
              <a:rect l="textAreaLeft" t="textAreaTop" r="textAreaRight" b="textAreaBottom"/>
              <a:pathLst>
                <a:path w="929" h="928">
                  <a:moveTo>
                    <a:pt x="928" y="927"/>
                  </a:moveTo>
                  <a:lnTo>
                    <a:pt x="0" y="927"/>
                  </a:lnTo>
                  <a:lnTo>
                    <a:pt x="0" y="0"/>
                  </a:lnTo>
                  <a:lnTo>
                    <a:pt x="928" y="0"/>
                  </a:lnTo>
                  <a:lnTo>
                    <a:pt x="928" y="927"/>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sp>
          <p:nvSpPr>
            <p:cNvPr id="374" name="Google Shape;357;p29"/>
            <p:cNvSpPr/>
            <p:nvPr/>
          </p:nvSpPr>
          <p:spPr>
            <a:xfrm>
              <a:off x="1679040" y="2289240"/>
              <a:ext cx="567360" cy="567360"/>
            </a:xfrm>
            <a:custGeom>
              <a:avLst/>
              <a:gdLst>
                <a:gd name="textAreaLeft" fmla="*/ 0 w 567360"/>
                <a:gd name="textAreaRight" fmla="*/ 567720 w 567360"/>
                <a:gd name="textAreaTop" fmla="*/ 0 h 567360"/>
                <a:gd name="textAreaBottom" fmla="*/ 567720 h 567360"/>
              </a:gdLst>
              <a:ahLst/>
              <a:cxnLst/>
              <a:rect l="textAreaLeft" t="textAreaTop" r="textAreaRight" b="textAreaBottom"/>
              <a:pathLst>
                <a:path w="947" h="946">
                  <a:moveTo>
                    <a:pt x="18" y="927"/>
                  </a:moveTo>
                  <a:lnTo>
                    <a:pt x="928" y="927"/>
                  </a:lnTo>
                  <a:lnTo>
                    <a:pt x="928" y="18"/>
                  </a:lnTo>
                  <a:lnTo>
                    <a:pt x="18" y="18"/>
                  </a:lnTo>
                  <a:lnTo>
                    <a:pt x="18" y="927"/>
                  </a:lnTo>
                  <a:close/>
                  <a:moveTo>
                    <a:pt x="946" y="945"/>
                  </a:moveTo>
                  <a:lnTo>
                    <a:pt x="0" y="945"/>
                  </a:lnTo>
                  <a:lnTo>
                    <a:pt x="0" y="0"/>
                  </a:lnTo>
                  <a:lnTo>
                    <a:pt x="946" y="0"/>
                  </a:lnTo>
                  <a:lnTo>
                    <a:pt x="946" y="945"/>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dirty="0">
                <a:solidFill>
                  <a:srgbClr val="000000"/>
                </a:solidFill>
                <a:latin typeface="OpenSymbol"/>
              </a:endParaRPr>
            </a:p>
          </p:txBody>
        </p:sp>
        <p:sp>
          <p:nvSpPr>
            <p:cNvPr id="375" name="Google Shape;358;p29"/>
            <p:cNvSpPr/>
            <p:nvPr/>
          </p:nvSpPr>
          <p:spPr>
            <a:xfrm>
              <a:off x="1721520" y="2331360"/>
              <a:ext cx="482760" cy="480240"/>
            </a:xfrm>
            <a:custGeom>
              <a:avLst/>
              <a:gdLst>
                <a:gd name="textAreaLeft" fmla="*/ 0 w 482760"/>
                <a:gd name="textAreaRight" fmla="*/ 483120 w 482760"/>
                <a:gd name="textAreaTop" fmla="*/ 0 h 480240"/>
                <a:gd name="textAreaBottom" fmla="*/ 480600 h 480240"/>
              </a:gdLst>
              <a:ahLst/>
              <a:cxnLst/>
              <a:rect l="textAreaLeft" t="textAreaTop" r="textAreaRight" b="textAreaBottom"/>
              <a:pathLst>
                <a:path w="805" h="804">
                  <a:moveTo>
                    <a:pt x="804" y="803"/>
                  </a:moveTo>
                  <a:lnTo>
                    <a:pt x="0" y="803"/>
                  </a:lnTo>
                  <a:lnTo>
                    <a:pt x="0" y="0"/>
                  </a:lnTo>
                  <a:lnTo>
                    <a:pt x="804" y="0"/>
                  </a:lnTo>
                  <a:lnTo>
                    <a:pt x="804" y="803"/>
                  </a:lnTo>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93000"/>
                </a:lnSpc>
                <a:tabLst>
                  <a:tab pos="0" algn="l"/>
                </a:tabLst>
              </a:pPr>
              <a:endParaRPr lang="en-US" sz="1800" b="0" strike="noStrike" spc="-1">
                <a:solidFill>
                  <a:srgbClr val="FFFFFF"/>
                </a:solidFill>
                <a:latin typeface="OpenSymbol"/>
              </a:endParaRPr>
            </a:p>
          </p:txBody>
        </p:sp>
      </p:grpSp>
      <p:sp>
        <p:nvSpPr>
          <p:cNvPr id="5" name="Subtitle 4">
            <a:extLst>
              <a:ext uri="{FF2B5EF4-FFF2-40B4-BE49-F238E27FC236}">
                <a16:creationId xmlns:a16="http://schemas.microsoft.com/office/drawing/2014/main" id="{AA76E19B-A5E3-7CF8-7F6B-CA150427CEE4}"/>
              </a:ext>
            </a:extLst>
          </p:cNvPr>
          <p:cNvSpPr>
            <a:spLocks noGrp="1" noChangeArrowheads="1"/>
          </p:cNvSpPr>
          <p:nvPr>
            <p:ph type="subTitle"/>
          </p:nvPr>
        </p:nvSpPr>
        <p:spPr bwMode="auto">
          <a:xfrm>
            <a:off x="453994" y="499555"/>
            <a:ext cx="757749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Why AI?</a:t>
            </a:r>
            <a:r>
              <a:rPr kumimoji="0" lang="en-US" altLang="en-US" sz="1800" b="0" i="0" u="none" strike="noStrike" cap="none" normalizeH="0" baseline="0" dirty="0">
                <a:ln>
                  <a:noFill/>
                </a:ln>
                <a:solidFill>
                  <a:schemeClr val="tx1"/>
                </a:solidFill>
                <a:effectLst/>
                <a:latin typeface="Arial" panose="020B0604020202020204" pitchFamily="34" charset="0"/>
              </a:rPr>
              <a:t>: Deep learning excels at finding complex patterns in videos, like unnatural movements or face distortions, which are hard for humans to spot.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Dataset</a:t>
            </a:r>
            <a:r>
              <a:rPr kumimoji="0" lang="en-US" altLang="en-US" sz="1800" b="0" i="0" u="none" strike="noStrike" cap="none" normalizeH="0" baseline="0" dirty="0">
                <a:ln>
                  <a:noFill/>
                </a:ln>
                <a:solidFill>
                  <a:schemeClr val="tx1"/>
                </a:solidFill>
                <a:effectLst/>
                <a:latin typeface="Arial" panose="020B0604020202020204" pitchFamily="34" charset="0"/>
              </a:rPr>
              <a:t>: Used 300 videos (150 real, 150 fake) from a </a:t>
            </a:r>
            <a:r>
              <a:rPr kumimoji="0" lang="en-US" altLang="en-US" sz="1800" b="0" i="0" u="none" strike="noStrike" cap="none" normalizeH="0" baseline="0" dirty="0" err="1">
                <a:ln>
                  <a:noFill/>
                </a:ln>
                <a:solidFill>
                  <a:schemeClr val="tx1"/>
                </a:solidFill>
                <a:effectLst/>
                <a:latin typeface="Arial" panose="020B0604020202020204" pitchFamily="34" charset="0"/>
              </a:rPr>
              <a:t>Faceforensics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Real videos: Genuine recordings of people.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Fake videos: Altered faces in videos of real people.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Feature Extraction</a:t>
            </a:r>
            <a:r>
              <a:rPr kumimoji="0" lang="en-US" altLang="en-US" sz="1800" b="0" i="0" u="none" strike="noStrike" cap="none" normalizeH="0" baseline="0" dirty="0">
                <a:ln>
                  <a:noFill/>
                </a:ln>
                <a:solidFill>
                  <a:schemeClr val="tx1"/>
                </a:solidFill>
                <a:effectLst/>
                <a:latin typeface="Arial" panose="020B0604020202020204" pitchFamily="34" charset="0"/>
              </a:rPr>
              <a:t>: Extracted key clues from videos to help the AI: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Facial Landmarks</a:t>
            </a:r>
            <a:r>
              <a:rPr kumimoji="0" lang="en-US" altLang="en-US" sz="1800" b="0" i="0" u="none" strike="noStrike" cap="none" normalizeH="0" baseline="0" dirty="0">
                <a:ln>
                  <a:noFill/>
                </a:ln>
                <a:solidFill>
                  <a:schemeClr val="tx1"/>
                </a:solidFill>
                <a:effectLst/>
                <a:latin typeface="Arial" panose="020B0604020202020204" pitchFamily="34" charset="0"/>
              </a:rPr>
              <a:t>: Points on the face (e.g., eyes, nose) to track shape and movement.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Optical Flow</a:t>
            </a:r>
            <a:r>
              <a:rPr kumimoji="0" lang="en-US" altLang="en-US" sz="1800" b="0" i="0" u="none" strike="noStrike" cap="none" normalizeH="0" baseline="0" dirty="0">
                <a:ln>
                  <a:noFill/>
                </a:ln>
                <a:solidFill>
                  <a:schemeClr val="tx1"/>
                </a:solidFill>
                <a:effectLst/>
                <a:latin typeface="Arial" panose="020B0604020202020204" pitchFamily="34" charset="0"/>
              </a:rPr>
              <a:t>: Motion between frames to detect unnatural changes.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Deep Features</a:t>
            </a:r>
            <a:r>
              <a:rPr kumimoji="0" lang="en-US" altLang="en-US" sz="1800" b="0" i="0" u="none" strike="noStrike" cap="none" normalizeH="0" baseline="0" dirty="0">
                <a:ln>
                  <a:noFill/>
                </a:ln>
                <a:solidFill>
                  <a:schemeClr val="tx1"/>
                </a:solidFill>
                <a:effectLst/>
                <a:latin typeface="Arial" panose="020B0604020202020204" pitchFamily="34" charset="0"/>
              </a:rPr>
              <a:t>: Patterns from a pretrained AI model (</a:t>
            </a:r>
            <a:r>
              <a:rPr kumimoji="0" lang="en-US" altLang="en-US" sz="1800" b="0" i="0" u="none" strike="noStrike" cap="none" normalizeH="0" baseline="0" dirty="0" err="1">
                <a:ln>
                  <a:noFill/>
                </a:ln>
                <a:solidFill>
                  <a:schemeClr val="tx1"/>
                </a:solidFill>
                <a:effectLst/>
                <a:latin typeface="Arial" panose="020B0604020202020204" pitchFamily="34" charset="0"/>
              </a:rPr>
              <a:t>EfficientNet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Frame Differences</a:t>
            </a:r>
            <a:r>
              <a:rPr kumimoji="0" lang="en-US" altLang="en-US" sz="1800" b="0" i="0" u="none" strike="noStrike" cap="none" normalizeH="0" baseline="0" dirty="0">
                <a:ln>
                  <a:noFill/>
                </a:ln>
                <a:solidFill>
                  <a:schemeClr val="tx1"/>
                </a:solidFill>
                <a:effectLst/>
                <a:latin typeface="Arial" panose="020B0604020202020204" pitchFamily="34" charset="0"/>
              </a:rPr>
              <a:t>: Changes between frames to spot inconsistencies.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Formal Conference Style Presentation by Slidesgo">
  <a:themeElements>
    <a:clrScheme name="Simple Light">
      <a:dk1>
        <a:srgbClr val="D4C8A6"/>
      </a:dk1>
      <a:lt1>
        <a:srgbClr val="040A3D"/>
      </a:lt1>
      <a:dk2>
        <a:srgbClr val="F1ECC8"/>
      </a:dk2>
      <a:lt2>
        <a:srgbClr val="C5DCDF"/>
      </a:lt2>
      <a:accent1>
        <a:srgbClr val="FFFFFF"/>
      </a:accent1>
      <a:accent2>
        <a:srgbClr val="FFFFFF"/>
      </a:accent2>
      <a:accent3>
        <a:srgbClr val="FFFFFF"/>
      </a:accent3>
      <a:accent4>
        <a:srgbClr val="FFFFFF"/>
      </a:accent4>
      <a:accent5>
        <a:srgbClr val="FFFFFF"/>
      </a:accent5>
      <a:accent6>
        <a:srgbClr val="FFFFFF"/>
      </a:accent6>
      <a:hlink>
        <a:srgbClr val="D4C8A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TotalTime>
  <Words>1316</Words>
  <Application>Microsoft Office PowerPoint</Application>
  <PresentationFormat>On-screen Show (16:9)</PresentationFormat>
  <Paragraphs>55</Paragraphs>
  <Slides>24</Slides>
  <Notes>3</Notes>
  <HiddenSlides>0</HiddenSlides>
  <MMClips>0</MMClips>
  <ScaleCrop>false</ScaleCrop>
  <HeadingPairs>
    <vt:vector size="6" baseType="variant">
      <vt:variant>
        <vt:lpstr>Fonts Used</vt:lpstr>
      </vt:variant>
      <vt:variant>
        <vt:i4>7</vt:i4>
      </vt:variant>
      <vt:variant>
        <vt:lpstr>Theme</vt:lpstr>
      </vt:variant>
      <vt:variant>
        <vt:i4>24</vt:i4>
      </vt:variant>
      <vt:variant>
        <vt:lpstr>Slide Titles</vt:lpstr>
      </vt:variant>
      <vt:variant>
        <vt:i4>24</vt:i4>
      </vt:variant>
    </vt:vector>
  </HeadingPairs>
  <TitlesOfParts>
    <vt:vector size="55" baseType="lpstr">
      <vt:lpstr>Arial</vt:lpstr>
      <vt:lpstr>Calibri</vt:lpstr>
      <vt:lpstr>OpenSymbol</vt:lpstr>
      <vt:lpstr>Raleway</vt:lpstr>
      <vt:lpstr>Sorts Mill Goudy</vt:lpstr>
      <vt:lpstr>Symbol</vt:lpstr>
      <vt:lpstr>Wingdings</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Formal Conference Style Presentation by Slidesgo</vt:lpstr>
      <vt:lpstr>Slidesgo Final Pages</vt:lpstr>
      <vt:lpstr>Slidesgo Final Pages</vt:lpstr>
      <vt:lpstr>Using Deep Learning  to Detect Altered Faces</vt:lpstr>
      <vt:lpstr>Introduction</vt:lpstr>
      <vt:lpstr>Deepfake technology overview</vt:lpstr>
      <vt:lpstr>Impact of deepfakes</vt:lpstr>
      <vt:lpstr>Problem</vt:lpstr>
      <vt:lpstr>Threats in cybersecurity</vt:lpstr>
      <vt:lpstr>PowerPoint Presentation</vt:lpstr>
      <vt:lpstr>Solution</vt:lpstr>
      <vt:lpstr>PowerPoint Presentation</vt:lpstr>
      <vt:lpstr>Workflow overview</vt:lpstr>
      <vt:lpstr>Model</vt:lpstr>
      <vt:lpstr>Model Architecture</vt:lpstr>
      <vt:lpstr>PowerPoint Presentation</vt:lpstr>
      <vt:lpstr>PowerPoint Presentation</vt:lpstr>
      <vt:lpstr>Training parameters</vt:lpstr>
      <vt:lpstr>Evaluation metrics</vt:lpstr>
      <vt:lpstr>PowerPoint Presentation</vt:lpstr>
      <vt:lpstr>PowerPoint Presentation</vt:lpstr>
      <vt:lpstr>PowerPoint Presentation</vt:lpstr>
      <vt:lpstr>PowerPoint Presentation</vt:lpstr>
      <vt:lpstr>Challenges</vt:lpstr>
      <vt:lpstr>Video quality variability</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Raja Mehdi Ali Khan</cp:lastModifiedBy>
  <cp:revision>7</cp:revision>
  <dcterms:modified xsi:type="dcterms:W3CDTF">2025-05-01T09:28:36Z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2025-03-24T17:52:10Z</dcterms:created>
  <dc:creator>Unknown Creator</dc:creator>
  <dc:description/>
  <dc:language>en-US</dc:language>
  <cp:lastModifiedBy>Unknown Creator</cp:lastModifiedBy>
  <dcterms:modified xsi:type="dcterms:W3CDTF">2025-03-24T17:52:10Z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