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810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426F4-6C34-4BFD-8139-D76F6F8EDCC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67ppn7uSWa2VNqlO8Iq-rq3CgTfgZlq/view" TargetMode="External"/><Relationship Id="rId2" Type="http://schemas.openxmlformats.org/officeDocument/2006/relationships/hyperlink" Target="https://www.amazon.in/REES52-NRF24L01-Wireless-Transceiver-Arduino/dp/007092350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dullahdemirci.jimdo.com/arduino-projeleri/nrf24l01-arduino-mega/" TargetMode="External"/><Relationship Id="rId5" Type="http://schemas.openxmlformats.org/officeDocument/2006/relationships/hyperlink" Target="http://www.satistronics.com/mini-24ghz-wireless-nrf24l01-nrf24l01-transceiver-module_p2450.html" TargetMode="External"/><Relationship Id="rId4" Type="http://schemas.openxmlformats.org/officeDocument/2006/relationships/hyperlink" Target="https://howtomechatronics.com/tutorials/arduino/arduino-wireless-communication-nrf24l01-tutoria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NRF24 Module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905000" y="1371600"/>
            <a:ext cx="1981200" cy="312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Atmega</a:t>
            </a:r>
            <a:endParaRPr lang="en-US" b="1" dirty="0" smtClean="0"/>
          </a:p>
          <a:p>
            <a:pPr algn="ctr"/>
            <a:r>
              <a:rPr lang="en-US" b="1" dirty="0" smtClean="0"/>
              <a:t>328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181600" y="1371600"/>
            <a:ext cx="1752600" cy="304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NRF24 </a:t>
            </a:r>
          </a:p>
          <a:p>
            <a:pPr algn="ctr"/>
            <a:r>
              <a:rPr lang="en-US" b="1" dirty="0" smtClean="0"/>
              <a:t>L01+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981200" y="4724400"/>
            <a:ext cx="19812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Power Supply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46482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 V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791200" y="5257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86200" y="1893332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86200" y="23622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86200" y="28956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86200" y="3440668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86200" y="3974068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0" y="1664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578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578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57800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57800" y="3745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91000" y="1600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1000" y="20574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91000" y="2590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MOSI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91000" y="3135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91000" y="36692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29000" y="16647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D7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29000" y="21336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52800" y="26670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32120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2800" y="37454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D13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5786550" y="5557156"/>
            <a:ext cx="4672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5600702" y="4838700"/>
            <a:ext cx="83819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962400" y="49530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943600" y="5789612"/>
            <a:ext cx="152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/>
          <p:cNvSpPr/>
          <p:nvPr/>
        </p:nvSpPr>
        <p:spPr>
          <a:xfrm>
            <a:off x="5791200" y="5334000"/>
            <a:ext cx="457200" cy="381001"/>
          </a:xfrm>
          <a:prstGeom prst="arc">
            <a:avLst>
              <a:gd name="adj1" fmla="val 12657806"/>
              <a:gd name="adj2" fmla="val 204010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4953000" y="51816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10MF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6057902" y="4991100"/>
            <a:ext cx="114300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019800" y="556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934200" y="1905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10400" y="1981200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connection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5532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8674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4801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39000" y="1447800"/>
            <a:ext cx="66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(IRQ)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PIR sensor</a:t>
            </a:r>
          </a:p>
          <a:p>
            <a:pPr>
              <a:buNone/>
            </a:pPr>
            <a:r>
              <a:rPr lang="en-US" sz="1600" dirty="0" smtClean="0"/>
              <a:t>https://www.amazon.in/Generic-HC-SR501-Sensor-Pyroelectric-Infrared/dp/B00VNWWZM0/</a:t>
            </a:r>
          </a:p>
          <a:p>
            <a:r>
              <a:rPr lang="en-US" sz="2000" dirty="0" smtClean="0"/>
              <a:t>Microwave radar</a:t>
            </a:r>
          </a:p>
          <a:p>
            <a:pPr>
              <a:buNone/>
            </a:pPr>
            <a:r>
              <a:rPr lang="en-US" sz="1600" dirty="0" smtClean="0"/>
              <a:t>https://www.amazon.in/RCWL-0516-Microwave-Sensor-Module-Induction/dp/B0766526C1/</a:t>
            </a:r>
            <a:endParaRPr lang="en-US" sz="2400" dirty="0" smtClean="0"/>
          </a:p>
          <a:p>
            <a:r>
              <a:rPr lang="en-US" sz="2000" dirty="0" smtClean="0"/>
              <a:t>Wireless module NRF24 L01+</a:t>
            </a:r>
          </a:p>
          <a:p>
            <a:r>
              <a:rPr lang="en-US" sz="1600" dirty="0" smtClean="0">
                <a:hlinkClick r:id="rId2"/>
              </a:rPr>
              <a:t>https://www.amazon.in/REES52-NRF24L01-Wireless-Transceiver-Arduino/dp/0070923507/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https://drive.google.com/file/d/1W67ppn7uSWa2VNqlO8Iq-rq3CgTfgZlq/view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https://howtomechatronics.com/tutorials/arduino/arduino-wireless-communication-nrf24l01-tutorial/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http://www.satistronics.com/mini-24ghz-wireless-nrf24l01-nrf24l01-transceiver-module_p2450.html</a:t>
            </a:r>
            <a:endParaRPr lang="en-US" sz="1600" dirty="0" smtClean="0"/>
          </a:p>
          <a:p>
            <a:r>
              <a:rPr lang="en-US" sz="1600" dirty="0" smtClean="0">
                <a:hlinkClick r:id="rId6"/>
              </a:rPr>
              <a:t>https://abdullahdemirci.jimdo.com/arduino-projeleri/nrf24l01-arduino-mega/</a:t>
            </a:r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NRF 24</a:t>
            </a:r>
            <a:endParaRPr lang="en-US" dirty="0"/>
          </a:p>
        </p:txBody>
      </p:sp>
      <p:pic>
        <p:nvPicPr>
          <p:cNvPr id="1026" name="Picture 2" descr="C:\Users\Verizon 3\Desktop\NRF24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5494867" cy="2057400"/>
          </a:xfrm>
          <a:prstGeom prst="rect">
            <a:avLst/>
          </a:prstGeom>
          <a:noFill/>
        </p:spPr>
      </p:pic>
      <p:pic>
        <p:nvPicPr>
          <p:cNvPr id="1027" name="Picture 3" descr="C:\Users\Verizon 3\Desktop\NRF24-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733800"/>
            <a:ext cx="3810000" cy="2857500"/>
          </a:xfrm>
          <a:prstGeom prst="rect">
            <a:avLst/>
          </a:prstGeom>
          <a:noFill/>
        </p:spPr>
      </p:pic>
      <p:pic>
        <p:nvPicPr>
          <p:cNvPr id="1028" name="Picture 4" descr="C:\Users\Verizon 3\Desktop\NRF24-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343400"/>
            <a:ext cx="2924175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connector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828800"/>
            <a:ext cx="4191000" cy="6858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5V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39094" y="2170906"/>
            <a:ext cx="685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477294" y="2170906"/>
            <a:ext cx="685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315494" y="2170906"/>
            <a:ext cx="685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153694" y="2170906"/>
            <a:ext cx="685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31004" y="1981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9812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19812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05498" y="19812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19812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86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1676400"/>
            <a:ext cx="262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1 and 5 are connected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2133600"/>
            <a:ext cx="262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2 and 4 are connected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8600" y="3200400"/>
            <a:ext cx="4191000" cy="6858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5V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24694" y="3542506"/>
            <a:ext cx="685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562894" y="3542506"/>
            <a:ext cx="685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401094" y="3542506"/>
            <a:ext cx="685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239294" y="3542506"/>
            <a:ext cx="685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16604" y="33528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Gnd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" y="33528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33528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33528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3528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24400" y="3200400"/>
            <a:ext cx="4191000" cy="6858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5V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5220494" y="3542506"/>
            <a:ext cx="685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58694" y="3542506"/>
            <a:ext cx="685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896894" y="3542506"/>
            <a:ext cx="685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7735094" y="3542506"/>
            <a:ext cx="685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2404" y="33528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Gnd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53000" y="33528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05800" y="33528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33528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15200" y="33528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33400" y="4267200"/>
            <a:ext cx="2057400" cy="1981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571500" y="4076700"/>
            <a:ext cx="381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1334294" y="4075906"/>
            <a:ext cx="381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096294" y="4075906"/>
            <a:ext cx="381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705600" y="4267200"/>
            <a:ext cx="2057400" cy="198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6743700" y="4076700"/>
            <a:ext cx="381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7506494" y="4075906"/>
            <a:ext cx="381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8268494" y="4075906"/>
            <a:ext cx="381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9600" y="434340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5V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57400" y="434340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Gnd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5400" y="43434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Signal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81800" y="434340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Gnd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05800" y="434340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5V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43800" y="43434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Signal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0" y="274320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2551906" y="4838700"/>
            <a:ext cx="4039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67600" y="502920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PIR </a:t>
            </a:r>
          </a:p>
          <a:p>
            <a:pPr algn="ctr"/>
            <a:r>
              <a:rPr lang="en-US" sz="1400" dirty="0" smtClean="0"/>
              <a:t>Sensor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219200" y="5029200"/>
            <a:ext cx="871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Magnetic</a:t>
            </a:r>
          </a:p>
          <a:p>
            <a:pPr algn="ctr"/>
            <a:r>
              <a:rPr lang="en-US" sz="1400" dirty="0" smtClean="0"/>
              <a:t>Radar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120</Words>
  <Application>Microsoft Office PowerPoint</Application>
  <PresentationFormat>On-screen Show (4:3)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NRF24 Module</vt:lpstr>
      <vt:lpstr>Modules</vt:lpstr>
      <vt:lpstr>NRF 24</vt:lpstr>
      <vt:lpstr>Universal connector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Sensor</dc:title>
  <dc:creator>Verizon 3</dc:creator>
  <cp:lastModifiedBy>Verizon 3</cp:lastModifiedBy>
  <cp:revision>36</cp:revision>
  <dcterms:created xsi:type="dcterms:W3CDTF">2018-01-24T06:23:30Z</dcterms:created>
  <dcterms:modified xsi:type="dcterms:W3CDTF">2018-03-21T08:45:38Z</dcterms:modified>
</cp:coreProperties>
</file>