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0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26F4-6C34-4BFD-8139-D76F6F8EDCC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183B-8ADE-42A6-A8FA-A56D05B27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Occupancy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VDS India</a:t>
            </a:r>
          </a:p>
          <a:p>
            <a:r>
              <a:rPr lang="en-US" sz="2800" dirty="0" smtClean="0"/>
              <a:t>March 2018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Schematic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438400"/>
            <a:ext cx="228600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Pro Mini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1752600" cy="838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SR 501-1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5800" y="3505200"/>
            <a:ext cx="1752600" cy="838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SR 501-2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1752600" cy="838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RWCL 0516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667000"/>
            <a:ext cx="1752600" cy="266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NRF24 </a:t>
            </a:r>
          </a:p>
          <a:p>
            <a:pPr algn="ctr"/>
            <a:r>
              <a:rPr lang="en-US" b="1" dirty="0" smtClean="0"/>
              <a:t>L01+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048000" y="54864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Power Supply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29200" y="6019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5791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5334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38400" y="3124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4876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91400" y="5867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4000" y="32004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00" y="3657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4038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0" y="4419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0" y="48006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56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056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2907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3528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3733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4114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38800" y="4495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530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53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3810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76800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4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42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242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19400" y="1295400"/>
            <a:ext cx="1143000" cy="762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LED1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4191000" y="1295400"/>
            <a:ext cx="2057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FTDI connector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3237706" y="22479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487194" y="2361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915694" y="2247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98914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79914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766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334000" y="62484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LED2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7386750" y="6166756"/>
            <a:ext cx="4672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H="1">
            <a:off x="7353696" y="5601096"/>
            <a:ext cx="5326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29200" y="57150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458494" y="2247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791200" y="2286000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RST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543800" y="6399212"/>
            <a:ext cx="15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>
            <a:off x="7391400" y="5943600"/>
            <a:ext cx="457200" cy="381001"/>
          </a:xfrm>
          <a:prstGeom prst="arc">
            <a:avLst>
              <a:gd name="adj1" fmla="val 12657806"/>
              <a:gd name="adj2" fmla="val 20401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5448697" y="6133703"/>
            <a:ext cx="228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24800" y="57912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MF</a:t>
            </a:r>
            <a:endParaRPr lang="en-US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38400" y="3962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0" y="2667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Bill of Materials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219200"/>
          <a:ext cx="5943600" cy="520065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4976506"/>
                <a:gridCol w="967094"/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Component</a:t>
                      </a:r>
                      <a:endParaRPr lang="en-US" sz="1600" b="1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Qty</a:t>
                      </a:r>
                      <a:endParaRPr lang="en-US" sz="1600" b="1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</a:t>
                      </a:r>
                      <a:r>
                        <a:rPr lang="en-US" sz="1400" u="none" strike="noStrike" dirty="0" err="1" smtClean="0"/>
                        <a:t>ATmega</a:t>
                      </a:r>
                      <a:r>
                        <a:rPr lang="en-US" sz="1400" u="none" strike="noStrike" baseline="0" dirty="0" smtClean="0"/>
                        <a:t> 328 chip with boot loader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</a:t>
                      </a:r>
                      <a:r>
                        <a:rPr lang="en-US" sz="1400" u="none" strike="noStrike" dirty="0" smtClean="0"/>
                        <a:t>220 V to 5 V and 3.3 </a:t>
                      </a:r>
                      <a:r>
                        <a:rPr lang="en-US" sz="1400" u="none" strike="noStrike" dirty="0"/>
                        <a:t>V DC </a:t>
                      </a:r>
                      <a:r>
                        <a:rPr lang="en-US" sz="1400" u="none" strike="noStrike" dirty="0" smtClean="0"/>
                        <a:t>Power </a:t>
                      </a:r>
                      <a:r>
                        <a:rPr lang="en-US" sz="1400" u="none" strike="noStrike" dirty="0"/>
                        <a:t>supply </a:t>
                      </a:r>
                      <a:r>
                        <a:rPr lang="en-US" sz="1400" u="none" strike="noStrike" dirty="0" smtClean="0"/>
                        <a:t>module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Microwave </a:t>
                      </a:r>
                      <a:r>
                        <a:rPr lang="en-US" sz="1400" u="none" strike="noStrike" dirty="0"/>
                        <a:t>Radar RCWL 0516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/>
                        <a:t> PIR </a:t>
                      </a:r>
                      <a:r>
                        <a:rPr lang="de-DE" sz="1400" u="none" strike="noStrike" dirty="0"/>
                        <a:t>Motion Sensor SR 501</a:t>
                      </a:r>
                      <a:endParaRPr lang="de-DE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2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RF </a:t>
                      </a:r>
                      <a:r>
                        <a:rPr lang="en-US" sz="1400" u="none" strike="noStrike" dirty="0"/>
                        <a:t>module </a:t>
                      </a:r>
                      <a:r>
                        <a:rPr lang="en-US" sz="1400" u="none" strike="noStrike" dirty="0" smtClean="0"/>
                        <a:t>NRF </a:t>
                      </a:r>
                      <a:r>
                        <a:rPr lang="en-US" sz="1400" u="none" strike="noStrike" dirty="0"/>
                        <a:t>24 L01+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100 MF/25 V capacitor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5 mm LED red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5 mm LED </a:t>
                      </a:r>
                      <a:r>
                        <a:rPr lang="en-US" sz="1400" u="none" strike="noStrike" dirty="0" smtClean="0"/>
                        <a:t>green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/>
                        <a:t>16 MHz crystal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/>
                        <a:t>22 pF capacitors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/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/>
                        <a:t>10 K Resistor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/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/>
                        <a:t>220 Ohm Resistors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/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</a:t>
                      </a:r>
                      <a:r>
                        <a:rPr lang="en-US" sz="1400" u="none" strike="noStrike" dirty="0" smtClean="0"/>
                        <a:t>Push</a:t>
                      </a:r>
                      <a:r>
                        <a:rPr lang="en-US" sz="1400" u="none" strike="noStrike" baseline="0" dirty="0" smtClean="0"/>
                        <a:t> button switch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Bill of Materials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219200"/>
          <a:ext cx="5943600" cy="185737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4976506"/>
                <a:gridCol w="967094"/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smtClean="0"/>
                        <a:t>Component</a:t>
                      </a:r>
                      <a:endParaRPr lang="en-US" sz="1600" b="1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Qty</a:t>
                      </a:r>
                      <a:endParaRPr lang="en-US" sz="1600" b="1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DHT 11 temperature</a:t>
                      </a:r>
                      <a:r>
                        <a:rPr lang="en-US" sz="1400" u="none" strike="noStrike" baseline="0" dirty="0" smtClean="0"/>
                        <a:t> sensor module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</a:t>
                      </a:r>
                      <a:r>
                        <a:rPr lang="en-US" sz="1400" u="none" strike="noStrike" dirty="0" smtClean="0"/>
                        <a:t>5 V Buzzer</a:t>
                      </a:r>
                      <a:r>
                        <a:rPr lang="en-US" sz="1400" u="none" strike="noStrike" baseline="0" dirty="0" smtClean="0"/>
                        <a:t> module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 </a:t>
                      </a:r>
                      <a:r>
                        <a:rPr lang="en-US" sz="1400" u="none" strike="noStrike" dirty="0" smtClean="0"/>
                        <a:t>5</a:t>
                      </a:r>
                      <a:r>
                        <a:rPr lang="en-US" sz="1400" u="none" strike="noStrike" baseline="0" dirty="0" smtClean="0"/>
                        <a:t> V / 220 V-10 A relay module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/>
                        <a:t>Enclosure, PCB, connectors</a:t>
                      </a:r>
                      <a:endParaRPr lang="de-DE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-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PIR sensor</a:t>
            </a:r>
          </a:p>
          <a:p>
            <a:pPr>
              <a:buNone/>
            </a:pPr>
            <a:r>
              <a:rPr lang="en-US" sz="1600" dirty="0" smtClean="0"/>
              <a:t>https://www.amazon.in/Generic-HC-SR501-Sensor-Pyroelectric-Infrared/dp/B00VNWWZM0/</a:t>
            </a:r>
          </a:p>
          <a:p>
            <a:endParaRPr lang="en-US" sz="2400" dirty="0" smtClean="0"/>
          </a:p>
          <a:p>
            <a:r>
              <a:rPr lang="en-US" sz="2400" dirty="0" smtClean="0"/>
              <a:t>Wireless module</a:t>
            </a:r>
          </a:p>
          <a:p>
            <a:pPr>
              <a:buNone/>
            </a:pPr>
            <a:r>
              <a:rPr lang="en-US" sz="1600" dirty="0" smtClean="0"/>
              <a:t>https://www.amazon.in/REES52-NRF24L01-Wireless-Transceiver-Arduino/dp/0070923507/</a:t>
            </a:r>
          </a:p>
          <a:p>
            <a:endParaRPr lang="en-US" sz="2400" dirty="0" smtClean="0"/>
          </a:p>
          <a:p>
            <a:r>
              <a:rPr lang="en-US" sz="2400" dirty="0" smtClean="0"/>
              <a:t>Microwave radar</a:t>
            </a:r>
          </a:p>
          <a:p>
            <a:pPr>
              <a:buNone/>
            </a:pPr>
            <a:r>
              <a:rPr lang="en-US" sz="1600" dirty="0" smtClean="0"/>
              <a:t>https://www.amazon.in/RCWL-0516-Microwave-Sensor-Module-Induction/dp/B0766526C1/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194</Words>
  <Application>Microsoft Office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Occupancy Sensor</vt:lpstr>
      <vt:lpstr>Schematic</vt:lpstr>
      <vt:lpstr>Bill of Materials</vt:lpstr>
      <vt:lpstr>Bill of Materials</vt:lpstr>
      <vt:lpstr>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Sensor</dc:title>
  <dc:creator>Verizon 3</dc:creator>
  <cp:lastModifiedBy>Verizon 3</cp:lastModifiedBy>
  <cp:revision>28</cp:revision>
  <dcterms:created xsi:type="dcterms:W3CDTF">2018-01-24T06:23:30Z</dcterms:created>
  <dcterms:modified xsi:type="dcterms:W3CDTF">2018-03-07T10:04:29Z</dcterms:modified>
</cp:coreProperties>
</file>