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FF0000"/>
                </a:solidFill>
              </a:defRPr>
            </a:pPr>
            <a:r>
              <a:t>Flight Route Optimization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0000FF"/>
                </a:solidFill>
              </a:defRPr>
            </a:pPr>
            <a:r>
              <a:t>Team: A.V.K Raja, A.Koushik, B.Praveen, P.Lokesh</a:t>
            </a:r>
          </a:p>
          <a:p>
            <a:r>
              <a:t>Using Dijkstra's Algorithm for Flight Path Optimization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Inputs:</a:t>
            </a:r>
          </a:p>
          <a:p>
            <a:r>
              <a:t>- Number of cities, city names, flight routes.</a:t>
            </a:r>
          </a:p>
          <a:p>
            <a:r>
              <a:t>Outputs:</a:t>
            </a:r>
          </a:p>
          <a:p>
            <a:r>
              <a:t>- Optimal flight paths, costs, and distances, displayed from a specified source city.</a:t>
            </a:r>
          </a:p>
          <a:p>
            <a:r>
              <a:t>- Space provided for screenshots of output.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#include &lt;iostream&gt;</a:t>
            </a:r>
          </a:p>
          <a:p>
            <a:r>
              <a:t>#include &lt;queue&gt;</a:t>
            </a:r>
          </a:p>
          <a:p>
            <a:r>
              <a:t>#include &lt;vector&gt;</a:t>
            </a:r>
          </a:p>
          <a:p>
            <a:r>
              <a:t>...</a:t>
            </a:r>
          </a:p>
          <a:p>
            <a:r>
              <a:t>// Program continues with Dijkstra’s Algorithm implementation.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Case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Screenshots of outputs will be added here.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project effectively calculates optimal flight paths using Dijkstra’s algorithm, providing efficient travel solutions based on cost and distance metrics.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Dijkstra's Algorithm sources and tutorials.</a:t>
            </a:r>
          </a:p>
          <a:p>
            <a:r>
              <a:t>2. Online resources on graph theory.</a:t>
            </a:r>
          </a:p>
          <a:p>
            <a:r>
              <a:t>3. Inspiration from Dijkstra's pathfinding for route optimization.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</a:t>
            </a:r>
          </a:p>
          <a:p>
            <a:r>
              <a:t>2. Problem Description</a:t>
            </a:r>
          </a:p>
          <a:p>
            <a:r>
              <a:t>3. Objectives</a:t>
            </a:r>
          </a:p>
          <a:p>
            <a:r>
              <a:t>4. Code Explanation</a:t>
            </a:r>
          </a:p>
          <a:p>
            <a:r>
              <a:t>5. Key Code Functions</a:t>
            </a:r>
          </a:p>
          <a:p>
            <a:r>
              <a:t>6. Algorithmic Process</a:t>
            </a:r>
          </a:p>
          <a:p>
            <a:r>
              <a:t>7. Outcomes</a:t>
            </a:r>
          </a:p>
          <a:p>
            <a:r>
              <a:t>8. Input and Output</a:t>
            </a:r>
          </a:p>
          <a:p>
            <a:r>
              <a:t>9. Code Program</a:t>
            </a:r>
          </a:p>
          <a:p>
            <a:r>
              <a:t>10. Test Case Results</a:t>
            </a:r>
          </a:p>
          <a:p>
            <a:r>
              <a:t>11. Conclusion</a:t>
            </a:r>
          </a:p>
          <a:p>
            <a:r>
              <a:t>12. 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focuses on optimizing flight routes between cities using Dijkstra's Algorithm. It aims to find the most efficient paths for travel considering cost, distance, and duration.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project objective is to calculate optimal flight paths between cities based on cost, distance, and duration using graph-based techniques like Dijkstra's Algorithm.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Efficient route calculation for both cost and distance.</a:t>
            </a:r>
          </a:p>
          <a:p>
            <a:r>
              <a:t>2. Use a graph structure to model flights and connections.</a:t>
            </a:r>
          </a:p>
          <a:p>
            <a:r>
              <a:t>3. Implement Dijkstra's algorithm for minimum cost and shortest path optimization.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Code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project comprises:</a:t>
            </a:r>
          </a:p>
          <a:p>
            <a:r>
              <a:t>- Flight Class: Manages each flight with destination, cost, distance, and duration.</a:t>
            </a:r>
          </a:p>
          <a:p>
            <a:r>
              <a:t>- FlightGraph Class: Manages the graph and Dijkstra's Algorithm implementation.</a:t>
            </a:r>
          </a:p>
          <a:p>
            <a:r>
              <a:t>- Dijkstra’s Algorithm for both cost and distance optimization.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Code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addCity(): Adds cities and assigns indices.</a:t>
            </a:r>
          </a:p>
          <a:p>
            <a:r>
              <a:t>- addFlight(): Creates routes between cities with cost, distance, and duration.</a:t>
            </a:r>
          </a:p>
          <a:p>
            <a:r>
              <a:t>- dijkstraCost() &amp; dijkstraDistance(): Optimizes for minimum cost and shortest path.</a:t>
            </a:r>
          </a:p>
          <a:p>
            <a:r>
              <a:t>- displayFlightDetails(): Outputs flight cost, distance, and estimated fuel cost.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Algorithmic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Dijkstra’s Algorithm iterates through cities to find minimum cost or shortest distance paths by updating a priority queue with the shortest paths found so far.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Expected results include:</a:t>
            </a:r>
          </a:p>
          <a:p>
            <a:r>
              <a:t>- Accurate shortest paths and minimum costs.</a:t>
            </a:r>
          </a:p>
          <a:p>
            <a:r>
              <a:t>- Efficient pathfinding even with multiple flight options.</a:t>
            </a:r>
          </a:p>
          <a:p>
            <a:r>
              <a:t>- Support for scalable route optimization in flight planning.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