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94" r:id="rId3"/>
    <p:sldMasterId id="2147483699" r:id="rId4"/>
  </p:sldMasterIdLst>
  <p:sldIdLst>
    <p:sldId id="389" r:id="rId5"/>
    <p:sldId id="404" r:id="rId6"/>
    <p:sldId id="410" r:id="rId7"/>
    <p:sldId id="390" r:id="rId8"/>
    <p:sldId id="392" r:id="rId9"/>
    <p:sldId id="391" r:id="rId10"/>
    <p:sldId id="408" r:id="rId11"/>
    <p:sldId id="409" r:id="rId12"/>
    <p:sldId id="407" r:id="rId13"/>
    <p:sldId id="405" r:id="rId14"/>
    <p:sldId id="411" r:id="rId15"/>
    <p:sldId id="412" r:id="rId16"/>
    <p:sldId id="413" r:id="rId17"/>
    <p:sldId id="342" r:id="rId18"/>
    <p:sldId id="357" r:id="rId19"/>
    <p:sldId id="346" r:id="rId20"/>
    <p:sldId id="347" r:id="rId21"/>
    <p:sldId id="394" r:id="rId22"/>
    <p:sldId id="415" r:id="rId23"/>
    <p:sldId id="416" r:id="rId24"/>
    <p:sldId id="414" r:id="rId25"/>
    <p:sldId id="345" r:id="rId26"/>
    <p:sldId id="353" r:id="rId27"/>
    <p:sldId id="352" r:id="rId28"/>
    <p:sldId id="355" r:id="rId29"/>
    <p:sldId id="354" r:id="rId30"/>
    <p:sldId id="418" r:id="rId31"/>
    <p:sldId id="396" r:id="rId32"/>
    <p:sldId id="417" r:id="rId33"/>
    <p:sldId id="395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E2F0D9"/>
    <a:srgbClr val="2A9FBC"/>
    <a:srgbClr val="000000"/>
    <a:srgbClr val="FFFF00"/>
    <a:srgbClr val="2121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990410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4757760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44719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521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87982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23622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63763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3506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60352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10125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3614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0428708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526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907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167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2076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1757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6569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xmlns="" val="36009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6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xmlns="" val="30944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1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xmlns="" val="26955806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869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xmlns="" val="2893395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xmlns="" val="3965703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0360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54"/>
            <a:ext cx="12192001" cy="81259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2416969" y="1151930"/>
            <a:ext cx="7358063" cy="2321719"/>
          </a:xfrm>
          <a:prstGeom prst="rect">
            <a:avLst/>
          </a:prstGeom>
        </p:spPr>
        <p:txBody>
          <a:bodyPr anchor="b"/>
          <a:lstStyle>
            <a:lvl1pPr algn="ctr">
              <a:defRPr sz="5600"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6969" y="3536156"/>
            <a:ext cx="7358063" cy="79474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4000"/>
            </a:lvl1pPr>
            <a:lvl2pPr indent="114300" algn="ctr">
              <a:spcBef>
                <a:spcPts val="0"/>
              </a:spcBef>
              <a:defRPr sz="4000"/>
            </a:lvl2pPr>
            <a:lvl3pPr indent="228600" algn="ctr">
              <a:spcBef>
                <a:spcPts val="0"/>
              </a:spcBef>
              <a:defRPr sz="4000"/>
            </a:lvl3pPr>
            <a:lvl4pPr indent="342900" algn="ctr">
              <a:spcBef>
                <a:spcPts val="0"/>
              </a:spcBef>
              <a:defRPr sz="4000"/>
            </a:lvl4pPr>
            <a:lvl5pPr indent="457200" algn="ctr">
              <a:spcBef>
                <a:spcPts val="0"/>
              </a:spcBef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74841" y="6509742"/>
            <a:ext cx="567462" cy="5751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1623638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738219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43840" indent="-243840">
              <a:buSzPct val="75000"/>
              <a:buChar char="•"/>
            </a:lvl1pPr>
            <a:lvl2pPr marL="502987" indent="-280737">
              <a:buSzPct val="75000"/>
              <a:buChar char="•"/>
            </a:lvl2pPr>
            <a:lvl3pPr marL="725237" indent="-280737">
              <a:buSzPct val="75000"/>
              <a:buChar char="•"/>
            </a:lvl3pPr>
            <a:lvl4pPr marL="947487" indent="-280737">
              <a:buSzPct val="75000"/>
              <a:buChar char="•"/>
            </a:lvl4pPr>
            <a:lvl5pPr marL="1169737" indent="-280737">
              <a:buSzPct val="75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203519" y="362556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564054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ero-bg.jpg" descr="hero-bg.jpg"/>
          <p:cNvPicPr>
            <a:picLocks noChangeAspect="1"/>
          </p:cNvPicPr>
          <p:nvPr/>
        </p:nvPicPr>
        <p:blipFill>
          <a:blip r:embed="rId2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logo-horiz-small.png" descr="logo-horiz-sm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91871" y="2136337"/>
            <a:ext cx="5196524" cy="25853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  <a:lvl2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2pPr>
            <a:lvl3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3pPr>
            <a:lvl4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4pPr>
            <a:lvl5pPr>
              <a:spcBef>
                <a:spcPts val="0"/>
              </a:spcBef>
              <a:defRPr sz="2600">
                <a:latin typeface="American Typewriter"/>
                <a:ea typeface="American Typewriter"/>
                <a:cs typeface="American Typewriter"/>
                <a:sym typeface="American Typewrite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203519" y="367880"/>
            <a:ext cx="8246357" cy="609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7065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8070AF-770D-47B9-9560-079AEC337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2AAA41-95E5-43C1-A933-980ECBFB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A21B35-EB00-40F8-808C-A8CAEE42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D29811-BE8C-4C16-AC4B-7E7E5CB9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DA6098-8CAD-44C5-A1DD-724156A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07039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40526-6FEC-4C59-9455-C8983465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3484A-DE4A-4D9D-856C-02C50FA17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046B6E-A0E5-4FA1-98A4-B05E2A77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236CA-52D7-4C78-9D11-EA0290D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2D3CE-8977-4EEF-89F2-5AF7E0E0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9601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0CCB1-AE42-4DD5-8BD9-F661DC45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B6396E-53C2-4F89-A96B-C8075EF6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D22BDD-F86F-478B-8317-88E06412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070F14-4B98-47BE-9381-84C22634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39D173-B8C2-4835-B7FC-F5468DF3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78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908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AA2CF-B7BB-4D8C-BDAF-F69D3A6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A11DB-4194-4534-B62C-B76B677EA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254413-7555-410A-8BED-ABD69017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21CCC3-5869-4D78-8F17-379EA74F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796AB6-BECD-4023-82AC-F90C3650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ED9E0C-62D4-4972-B352-AA69B50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835936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399BD-E385-4CB7-B408-1C247E69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A2FC6C-4A5F-48D4-94FC-97CDD45F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196AA-78F3-4584-BCD6-343F2902D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0F7574-A45D-4A40-BBFF-EEC9D8BCC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F439B6C-4BB0-462E-9DCC-FEFA6CFCB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EA4757C-D96C-463E-A5E9-1245709A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A6CFBD-D8F3-4F64-8FEC-B048CDE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08746C-40FA-4E50-8915-F78EF5B5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03336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CC73A-CA36-42B4-BB50-2B733C45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43B287-B0B5-42B4-A36D-7716C13D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D4B9F7-8F97-4045-B6D0-9C52BBE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25DA6E-0B00-47CD-A0E5-87DD599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0562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DA250D-8430-4669-A6D2-E769B0C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A4AF11-3685-4DF8-B564-D5E1231B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6D90D0-06E7-4E50-933A-872301F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9674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2E2EC-993E-4A5E-9F64-11494B2A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E321C-5F05-477B-B880-1FE1D83A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07539A-E8F6-43E6-B2CE-0968C4AC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CF9F65-F8BA-4064-A7AA-34CE9185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967034-65CF-4CB9-A782-4B8FBD1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9355C2-4B59-4F36-9B59-6D623BC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892786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D804A-ADD5-4CF0-A817-A07E8264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E0AD5B-6010-435D-B636-24E2BDD32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844995-B465-4029-9E3A-23378CF83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45A265-DD92-4318-A8A6-62588705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5C8499-2118-45FB-B29F-790E5B3C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DF52AE-64A6-4751-9A84-5B99AD1E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38489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9F6DE-391A-47DD-8C6A-CDA33D82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913DFF-0932-4F42-91CD-B752B1866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C409E-07B0-42CB-8878-BED74A7D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52F509-D9DA-48E2-A18E-B3044F8C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CC98CA-7EB3-4C33-A088-E0244E97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446733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2ABECE-21CD-47FA-97CA-054BA954A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F0E291-0218-4E8C-BD63-F98F93FB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677AF9-F996-4B9E-94AC-1688682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D7230-AFBE-4BF8-BCFE-615EAD3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47D3C-5047-4190-A5F5-D8884F64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211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20804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7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3979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70691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7746466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microsoft.com/office/2007/relationships/hdphoto" Target="../media/hdphoto1.wdp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/>
          <p:cNvPicPr>
            <a:picLocks noChangeAspect="1"/>
          </p:cNvPicPr>
          <p:nvPr/>
        </p:nvPicPr>
        <p:blipFill>
          <a:blip r:embed="rId4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538425" y="6351088"/>
            <a:ext cx="331821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 b="1"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470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 cstate="print">
            <a:alphaModFix amt="60000"/>
            <a:extLst>
              <a:ext uri="{BEBA8EAE-BF5A-486C-A8C5-ECC9F3942E4B}">
                <a14:imgProps xmlns:a14="http://schemas.microsoft.com/office/drawing/2010/main" xmlns="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96253" y="6184729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5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ro-bg.jpg" descr="hero-bg.jpg"/>
          <p:cNvPicPr>
            <a:picLocks noChangeAspect="1"/>
          </p:cNvPicPr>
          <p:nvPr/>
        </p:nvPicPr>
        <p:blipFill>
          <a:blip r:embed="rId6">
            <a:extLst/>
          </a:blip>
          <a:srcRect b="87332"/>
          <a:stretch>
            <a:fillRect/>
          </a:stretch>
        </p:blipFill>
        <p:spPr>
          <a:xfrm>
            <a:off x="0" y="2354"/>
            <a:ext cx="12192001" cy="1029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12950" y="1343058"/>
            <a:ext cx="10659161" cy="4693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logo-horiz-small.png" descr="logo-horiz-sm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26508" y="280098"/>
            <a:ext cx="31750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203519" y="364416"/>
            <a:ext cx="8246357" cy="60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39896" y="6351088"/>
            <a:ext cx="375102" cy="3289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200">
                <a:solidFill>
                  <a:srgbClr val="53585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032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ransition spd="med"/>
  <p:txStyles>
    <p:titleStyle>
      <a:lvl1pPr marL="0" marR="0" indent="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1143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2286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3429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4572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5715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6858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8001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914400" algn="l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0" marR="0" indent="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2222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4445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66675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889000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13919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16142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183648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2058737" marR="0" indent="-280737" algn="l" defTabSz="410766" rtl="0" latinLnBrk="0">
        <a:lnSpc>
          <a:spcPct val="100000"/>
        </a:lnSpc>
        <a:spcBef>
          <a:spcPts val="14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1pPr>
      <a:lvl2pPr marL="0" marR="0" indent="1143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2pPr>
      <a:lvl3pPr marL="0" marR="0" indent="2286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3pPr>
      <a:lvl4pPr marL="0" marR="0" indent="3429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4pPr>
      <a:lvl5pPr marL="0" marR="0" indent="4572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5pPr>
      <a:lvl6pPr marL="0" marR="0" indent="5715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6pPr>
      <a:lvl7pPr marL="0" marR="0" indent="6858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7pPr>
      <a:lvl8pPr marL="0" marR="0" indent="8001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8pPr>
      <a:lvl9pPr marL="0" marR="0" indent="914400" algn="ctr" defTabSz="41076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Bold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AD126B-28F6-4FD9-86AC-3D5C0C85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4CC741-8522-4B37-AE75-4A331382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D4AB25-5973-4E53-A431-2EF5A5EB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13706-2455-4C7E-A054-11E9415B1A27}" type="datetimeFigureOut">
              <a:rPr lang="en-GB" smtClean="0"/>
              <a:pPr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341CA-E1C5-4BBC-B95C-FCF9D1716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06D4D-D4FF-4B52-B2EB-CCFEE709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AEB4-CCD8-43E7-82CA-D7D09BE3C1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118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41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0B73115-E23C-4D70-B754-69D2959363FD}"/>
              </a:ext>
            </a:extLst>
          </p:cNvPr>
          <p:cNvSpPr/>
          <p:nvPr/>
        </p:nvSpPr>
        <p:spPr>
          <a:xfrm>
            <a:off x="617220" y="5849605"/>
            <a:ext cx="10957560" cy="46321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 cap="flat">
            <a:solidFill>
              <a:schemeClr val="bg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r>
              <a:rPr lang="en-GB" sz="2400" kern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 Light"/>
              </a:rPr>
              <a:t>Infrastructure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64861F-9065-4030-8875-0FEB61E92F53}"/>
              </a:ext>
            </a:extLst>
          </p:cNvPr>
          <p:cNvSpPr txBox="1"/>
          <p:nvPr/>
        </p:nvSpPr>
        <p:spPr>
          <a:xfrm>
            <a:off x="4977631" y="6366805"/>
            <a:ext cx="2257058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(On-premises/cloud)</a:t>
            </a:r>
          </a:p>
        </p:txBody>
      </p:sp>
      <p:sp>
        <p:nvSpPr>
          <p:cNvPr id="40" name="Shape 457">
            <a:extLst>
              <a:ext uri="{FF2B5EF4-FFF2-40B4-BE49-F238E27FC236}">
                <a16:creationId xmlns:a16="http://schemas.microsoft.com/office/drawing/2014/main" xmlns="" id="{E0CA592E-553D-41C5-A425-783CF5CA5AC4}"/>
              </a:ext>
            </a:extLst>
          </p:cNvPr>
          <p:cNvSpPr/>
          <p:nvPr/>
        </p:nvSpPr>
        <p:spPr>
          <a:xfrm>
            <a:off x="617220" y="4959084"/>
            <a:ext cx="10957560" cy="769422"/>
          </a:xfrm>
          <a:prstGeom prst="roundRect">
            <a:avLst>
              <a:gd name="adj" fmla="val 399"/>
            </a:avLst>
          </a:prstGeom>
          <a:solidFill>
            <a:srgbClr val="EEEEEE"/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Picture 40" descr="Image result for kubernetes logo">
            <a:extLst>
              <a:ext uri="{FF2B5EF4-FFF2-40B4-BE49-F238E27FC236}">
                <a16:creationId xmlns:a16="http://schemas.microsoft.com/office/drawing/2014/main" xmlns="" id="{8A32776C-4BD8-499D-AEF8-564D345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1620" y="5014452"/>
            <a:ext cx="644238" cy="62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295C793-2126-4197-9249-3E7F90633BFC}"/>
              </a:ext>
            </a:extLst>
          </p:cNvPr>
          <p:cNvSpPr txBox="1"/>
          <p:nvPr/>
        </p:nvSpPr>
        <p:spPr>
          <a:xfrm>
            <a:off x="5495858" y="5107265"/>
            <a:ext cx="1736542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2400" kern="0" dirty="0">
                <a:solidFill>
                  <a:srgbClr val="326CE5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lang="en-GB" sz="24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Shape 73">
            <a:extLst>
              <a:ext uri="{FF2B5EF4-FFF2-40B4-BE49-F238E27FC236}">
                <a16:creationId xmlns:a16="http://schemas.microsoft.com/office/drawing/2014/main" xmlns="" id="{AFABBA78-280C-4A79-BDA8-C393E36B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420" y="1170709"/>
            <a:ext cx="10659161" cy="121755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Clr>
                <a:srgbClr val="FF8322"/>
              </a:buClr>
            </a:pPr>
            <a:r>
              <a:rPr lang="en-US" sz="3450" dirty="0">
                <a:latin typeface="Roboto" charset="0"/>
                <a:ea typeface="Roboto" charset="0"/>
                <a:cs typeface="Roboto" charset="0"/>
              </a:rPr>
              <a:t>Cloud-native microservices app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xmlns="" id="{20DA5541-4AE3-48C2-98BB-222BFF3E8269}"/>
              </a:ext>
            </a:extLst>
          </p:cNvPr>
          <p:cNvSpPr/>
          <p:nvPr/>
        </p:nvSpPr>
        <p:spPr>
          <a:xfrm>
            <a:off x="474477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Heptagon 28">
            <a:extLst>
              <a:ext uri="{FF2B5EF4-FFF2-40B4-BE49-F238E27FC236}">
                <a16:creationId xmlns:a16="http://schemas.microsoft.com/office/drawing/2014/main" xmlns="" id="{4C3FAC5C-97FC-49C2-9919-FCA4028AE09C}"/>
              </a:ext>
            </a:extLst>
          </p:cNvPr>
          <p:cNvSpPr/>
          <p:nvPr/>
        </p:nvSpPr>
        <p:spPr>
          <a:xfrm>
            <a:off x="567554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0" name="Heptagon 29">
            <a:extLst>
              <a:ext uri="{FF2B5EF4-FFF2-40B4-BE49-F238E27FC236}">
                <a16:creationId xmlns:a16="http://schemas.microsoft.com/office/drawing/2014/main" xmlns="" id="{00A147D5-EA75-497D-992E-83CB4EA0B8D5}"/>
              </a:ext>
            </a:extLst>
          </p:cNvPr>
          <p:cNvSpPr/>
          <p:nvPr/>
        </p:nvSpPr>
        <p:spPr>
          <a:xfrm>
            <a:off x="6606313" y="1965290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Heptagon 30">
            <a:extLst>
              <a:ext uri="{FF2B5EF4-FFF2-40B4-BE49-F238E27FC236}">
                <a16:creationId xmlns:a16="http://schemas.microsoft.com/office/drawing/2014/main" xmlns="" id="{ACF98B13-9D73-40D6-B32F-C5D31D84E273}"/>
              </a:ext>
            </a:extLst>
          </p:cNvPr>
          <p:cNvSpPr/>
          <p:nvPr/>
        </p:nvSpPr>
        <p:spPr>
          <a:xfrm>
            <a:off x="2699839" y="2716375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Heptagon 31">
            <a:extLst>
              <a:ext uri="{FF2B5EF4-FFF2-40B4-BE49-F238E27FC236}">
                <a16:creationId xmlns:a16="http://schemas.microsoft.com/office/drawing/2014/main" xmlns="" id="{AE01C5D7-53A0-45D4-BB06-3ADD612F6F89}"/>
              </a:ext>
            </a:extLst>
          </p:cNvPr>
          <p:cNvSpPr/>
          <p:nvPr/>
        </p:nvSpPr>
        <p:spPr>
          <a:xfrm>
            <a:off x="9116619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Heptagon 32">
            <a:extLst>
              <a:ext uri="{FF2B5EF4-FFF2-40B4-BE49-F238E27FC236}">
                <a16:creationId xmlns:a16="http://schemas.microsoft.com/office/drawing/2014/main" xmlns="" id="{A88C07AB-E86A-4E30-B3F5-E02B35C93783}"/>
              </a:ext>
            </a:extLst>
          </p:cNvPr>
          <p:cNvSpPr/>
          <p:nvPr/>
        </p:nvSpPr>
        <p:spPr>
          <a:xfrm>
            <a:off x="7458706" y="3227918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Heptagon 34">
            <a:extLst>
              <a:ext uri="{FF2B5EF4-FFF2-40B4-BE49-F238E27FC236}">
                <a16:creationId xmlns:a16="http://schemas.microsoft.com/office/drawing/2014/main" xmlns="" id="{0375E00E-D7E6-49C5-9362-5DCA01753C7C}"/>
              </a:ext>
            </a:extLst>
          </p:cNvPr>
          <p:cNvSpPr/>
          <p:nvPr/>
        </p:nvSpPr>
        <p:spPr>
          <a:xfrm>
            <a:off x="5664456" y="3922124"/>
            <a:ext cx="751085" cy="751085"/>
          </a:xfrm>
          <a:prstGeom prst="heptagon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b="1" kern="0" dirty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215E728-F17A-4768-A8AB-608C4C3A3E79}"/>
              </a:ext>
            </a:extLst>
          </p:cNvPr>
          <p:cNvSpPr txBox="1"/>
          <p:nvPr/>
        </p:nvSpPr>
        <p:spPr>
          <a:xfrm>
            <a:off x="5393301" y="2703148"/>
            <a:ext cx="1293395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Web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F227C0E-0741-4DBC-BC82-5186BEA36C06}"/>
              </a:ext>
            </a:extLst>
          </p:cNvPr>
          <p:cNvCxnSpPr>
            <a:cxnSpLocks/>
          </p:cNvCxnSpPr>
          <p:nvPr/>
        </p:nvCxnSpPr>
        <p:spPr>
          <a:xfrm>
            <a:off x="6308042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E5ED47F-47E3-4B61-9051-BC8B467F80BD}"/>
              </a:ext>
            </a:extLst>
          </p:cNvPr>
          <p:cNvCxnSpPr>
            <a:cxnSpLocks/>
          </p:cNvCxnSpPr>
          <p:nvPr/>
        </p:nvCxnSpPr>
        <p:spPr>
          <a:xfrm>
            <a:off x="5077790" y="2862530"/>
            <a:ext cx="697010" cy="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ysDash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66E15C4-042A-4880-B09B-342158A6A137}"/>
              </a:ext>
            </a:extLst>
          </p:cNvPr>
          <p:cNvSpPr txBox="1"/>
          <p:nvPr/>
        </p:nvSpPr>
        <p:spPr>
          <a:xfrm>
            <a:off x="6402797" y="4393590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Store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0385428-21BF-47BA-A643-F584800862E0}"/>
              </a:ext>
            </a:extLst>
          </p:cNvPr>
          <p:cNvSpPr txBox="1"/>
          <p:nvPr/>
        </p:nvSpPr>
        <p:spPr>
          <a:xfrm>
            <a:off x="2351865" y="3489711"/>
            <a:ext cx="141259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Indexer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2F58496-6C31-4641-973E-3C40FA9B390E}"/>
              </a:ext>
            </a:extLst>
          </p:cNvPr>
          <p:cNvSpPr txBox="1"/>
          <p:nvPr/>
        </p:nvSpPr>
        <p:spPr>
          <a:xfrm>
            <a:off x="9193805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RBAC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333C2E8-F3E9-453D-AA93-E4B11830BC40}"/>
              </a:ext>
            </a:extLst>
          </p:cNvPr>
          <p:cNvSpPr txBox="1"/>
          <p:nvPr/>
        </p:nvSpPr>
        <p:spPr>
          <a:xfrm>
            <a:off x="7537836" y="3945977"/>
            <a:ext cx="596713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kern="0" dirty="0">
                <a:solidFill>
                  <a:srgbClr val="DCDEE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Helvetica"/>
              </a:rPr>
              <a:t>Auth</a:t>
            </a:r>
          </a:p>
        </p:txBody>
      </p:sp>
      <p:sp>
        <p:nvSpPr>
          <p:cNvPr id="59" name="Shape 520">
            <a:extLst>
              <a:ext uri="{FF2B5EF4-FFF2-40B4-BE49-F238E27FC236}">
                <a16:creationId xmlns:a16="http://schemas.microsoft.com/office/drawing/2014/main" xmlns="" id="{88369FAB-C3E1-450D-A001-D2BFCE986EEF}"/>
              </a:ext>
            </a:extLst>
          </p:cNvPr>
          <p:cNvSpPr/>
          <p:nvPr/>
        </p:nvSpPr>
        <p:spPr>
          <a:xfrm>
            <a:off x="2331167" y="1126003"/>
            <a:ext cx="7985912" cy="3711982"/>
          </a:xfrm>
          <a:prstGeom prst="roundRect">
            <a:avLst>
              <a:gd name="adj" fmla="val 9263"/>
            </a:avLst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algn="ctr" defTabSz="410766" hangingPunct="0"/>
            <a:endParaRPr kern="0">
              <a:solidFill>
                <a:srgbClr val="DCDEE0"/>
              </a:solidFill>
              <a:latin typeface="Helvetica"/>
              <a:cs typeface="Helvetica"/>
              <a:sym typeface="Helvetica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45A6AA80-57B6-4911-AF4E-10169F13DCD5}"/>
              </a:ext>
            </a:extLst>
          </p:cNvPr>
          <p:cNvCxnSpPr>
            <a:cxnSpLocks/>
          </p:cNvCxnSpPr>
          <p:nvPr/>
        </p:nvCxnSpPr>
        <p:spPr>
          <a:xfrm>
            <a:off x="6202279" y="3021504"/>
            <a:ext cx="1256427" cy="445956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8A834ECF-4C26-413D-8C5B-0BFEF01C6BCE}"/>
              </a:ext>
            </a:extLst>
          </p:cNvPr>
          <p:cNvCxnSpPr>
            <a:cxnSpLocks/>
          </p:cNvCxnSpPr>
          <p:nvPr/>
        </p:nvCxnSpPr>
        <p:spPr>
          <a:xfrm>
            <a:off x="8265648" y="3640390"/>
            <a:ext cx="803192" cy="8499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EB14C7DA-D688-4C77-B286-F27FF201E2BB}"/>
              </a:ext>
            </a:extLst>
          </p:cNvPr>
          <p:cNvCxnSpPr>
            <a:cxnSpLocks/>
          </p:cNvCxnSpPr>
          <p:nvPr/>
        </p:nvCxnSpPr>
        <p:spPr>
          <a:xfrm>
            <a:off x="3450924" y="3368290"/>
            <a:ext cx="2190926" cy="851301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C9ED9E3-8333-4402-A791-F31D752E1F33}"/>
              </a:ext>
            </a:extLst>
          </p:cNvPr>
          <p:cNvCxnSpPr>
            <a:cxnSpLocks/>
          </p:cNvCxnSpPr>
          <p:nvPr/>
        </p:nvCxnSpPr>
        <p:spPr>
          <a:xfrm flipV="1">
            <a:off x="6039999" y="3006596"/>
            <a:ext cx="0" cy="900620"/>
          </a:xfrm>
          <a:prstGeom prst="straightConnector1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F424D8-E884-4B4E-817D-657E468F994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21212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375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/>
      <p:bldP spid="5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tainerd logo">
            <a:extLst>
              <a:ext uri="{FF2B5EF4-FFF2-40B4-BE49-F238E27FC236}">
                <a16:creationId xmlns:a16="http://schemas.microsoft.com/office/drawing/2014/main" xmlns="" id="{F812998F-7103-4204-A5B2-B2BA77E1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3439" y="2685600"/>
            <a:ext cx="796646" cy="2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53" y="874897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853490" y="1001429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12C170-756A-4F53-8481-6223880FBC2A}"/>
              </a:ext>
            </a:extLst>
          </p:cNvPr>
          <p:cNvGrpSpPr/>
          <p:nvPr/>
        </p:nvGrpSpPr>
        <p:grpSpPr>
          <a:xfrm>
            <a:off x="4719183" y="1870346"/>
            <a:ext cx="1272280" cy="1566024"/>
            <a:chOff x="3109646" y="5106256"/>
            <a:chExt cx="1272280" cy="1566024"/>
          </a:xfrm>
        </p:grpSpPr>
        <p:pic>
          <p:nvPicPr>
            <p:cNvPr id="1028" name="Picture 4" descr="Image result for docker logo">
              <a:extLst>
                <a:ext uri="{FF2B5EF4-FFF2-40B4-BE49-F238E27FC236}">
                  <a16:creationId xmlns:a16="http://schemas.microsoft.com/office/drawing/2014/main" xmlns="" id="{C28400DC-3285-4319-8000-5BDB7858B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768421-3E81-4F82-88FA-DCB40B9E3082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443A895-1F30-4C14-9AD8-AC5B1FDEFAD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64DBF36-41D4-4089-B596-D0410B567224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7D951DE-EA1E-4779-8144-209659A6C82F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CEA1DE2-47BE-4078-9A28-BC5B3D669E64}"/>
              </a:ext>
            </a:extLst>
          </p:cNvPr>
          <p:cNvGrpSpPr/>
          <p:nvPr/>
        </p:nvGrpSpPr>
        <p:grpSpPr>
          <a:xfrm>
            <a:off x="6166981" y="1872934"/>
            <a:ext cx="1272280" cy="1566024"/>
            <a:chOff x="3109646" y="5106256"/>
            <a:chExt cx="1272280" cy="1566024"/>
          </a:xfrm>
        </p:grpSpPr>
        <p:pic>
          <p:nvPicPr>
            <p:cNvPr id="22" name="Picture 4" descr="Image result for docker logo">
              <a:extLst>
                <a:ext uri="{FF2B5EF4-FFF2-40B4-BE49-F238E27FC236}">
                  <a16:creationId xmlns:a16="http://schemas.microsoft.com/office/drawing/2014/main" xmlns="" id="{F40BB379-8A4C-45AE-B02A-27D4E0B32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50BAEE8-8AE8-4239-9A3E-9CAAADDA2E9D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EA4C1A6-D773-4DBC-8422-E95CCBAD540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3417671-62F5-455A-BFEA-0623F2CE453D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D3AF910-B0D5-48A2-ACD5-2947C6C47E1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DC9E0733-91F3-4474-9D77-D87039402D9A}"/>
              </a:ext>
            </a:extLst>
          </p:cNvPr>
          <p:cNvGrpSpPr/>
          <p:nvPr/>
        </p:nvGrpSpPr>
        <p:grpSpPr>
          <a:xfrm>
            <a:off x="7614779" y="1875522"/>
            <a:ext cx="1272280" cy="1566024"/>
            <a:chOff x="3109646" y="5106256"/>
            <a:chExt cx="1272280" cy="1566024"/>
          </a:xfrm>
        </p:grpSpPr>
        <p:pic>
          <p:nvPicPr>
            <p:cNvPr id="29" name="Picture 4" descr="Image result for docker logo">
              <a:extLst>
                <a:ext uri="{FF2B5EF4-FFF2-40B4-BE49-F238E27FC236}">
                  <a16:creationId xmlns:a16="http://schemas.microsoft.com/office/drawing/2014/main" xmlns="" id="{5DE1180E-00CB-4BE0-A05F-86BEBDFC6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551" y="5873428"/>
              <a:ext cx="752559" cy="624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B4E04F6-A11E-42A0-B0F4-28C27D3AE1A1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2AB6D3E-A381-4425-B438-5DF76809EE57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A5991-6F79-4589-A2E0-385B316A9FC1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1E0C9BD-A9CA-48BE-AC5D-96A593770EDC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BC13AD0-0073-4C3C-967C-18F88127BD08}"/>
              </a:ext>
            </a:extLst>
          </p:cNvPr>
          <p:cNvGrpSpPr/>
          <p:nvPr/>
        </p:nvGrpSpPr>
        <p:grpSpPr>
          <a:xfrm>
            <a:off x="9062577" y="1872934"/>
            <a:ext cx="1272280" cy="1566024"/>
            <a:chOff x="3109646" y="5106256"/>
            <a:chExt cx="1272280" cy="156602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AF8F80-D7AB-41D1-8773-A693E1A7155E}"/>
                </a:ext>
              </a:extLst>
            </p:cNvPr>
            <p:cNvSpPr/>
            <p:nvPr/>
          </p:nvSpPr>
          <p:spPr>
            <a:xfrm>
              <a:off x="3133618" y="5106256"/>
              <a:ext cx="89042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F407ACDC-8078-4FD5-A257-266D2376869E}"/>
                </a:ext>
              </a:extLst>
            </p:cNvPr>
            <p:cNvSpPr txBox="1"/>
            <p:nvPr/>
          </p:nvSpPr>
          <p:spPr>
            <a:xfrm>
              <a:off x="3109646" y="5553302"/>
              <a:ext cx="938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Runtime: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17628B14-B076-4254-A415-77D7CB53D50A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36A981F-6C12-4964-96E5-C769A13D953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63B9940-1425-4DB2-BB48-5B4327E24B0E}"/>
              </a:ext>
            </a:extLst>
          </p:cNvPr>
          <p:cNvSpPr/>
          <p:nvPr/>
        </p:nvSpPr>
        <p:spPr>
          <a:xfrm>
            <a:off x="10536236" y="1872934"/>
            <a:ext cx="890427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514BA30-A9E9-4D8F-9C26-A23297C4278F}"/>
              </a:ext>
            </a:extLst>
          </p:cNvPr>
          <p:cNvSpPr txBox="1"/>
          <p:nvPr/>
        </p:nvSpPr>
        <p:spPr>
          <a:xfrm>
            <a:off x="10512264" y="2319980"/>
            <a:ext cx="93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Runtime:</a:t>
            </a:r>
          </a:p>
        </p:txBody>
      </p:sp>
      <p:pic>
        <p:nvPicPr>
          <p:cNvPr id="5" name="Picture 2" descr="Image result for kata containers logo">
            <a:extLst>
              <a:ext uri="{FF2B5EF4-FFF2-40B4-BE49-F238E27FC236}">
                <a16:creationId xmlns:a16="http://schemas.microsoft.com/office/drawing/2014/main" xmlns="" id="{23D52287-EAE3-4997-93BA-C4ECF7813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70894" y="2651987"/>
            <a:ext cx="1436621" cy="3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A253E57-6733-416B-9EBC-E8995FFEF058}"/>
              </a:ext>
            </a:extLst>
          </p:cNvPr>
          <p:cNvSpPr/>
          <p:nvPr/>
        </p:nvSpPr>
        <p:spPr>
          <a:xfrm>
            <a:off x="10536236" y="1872934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948B132-73CB-472E-9F32-F2E287F5015D}"/>
              </a:ext>
            </a:extLst>
          </p:cNvPr>
          <p:cNvSpPr/>
          <p:nvPr/>
        </p:nvSpPr>
        <p:spPr>
          <a:xfrm>
            <a:off x="322706" y="1865170"/>
            <a:ext cx="987250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8E3D075-EC63-4BA2-8ACC-83F2B79F0E01}"/>
              </a:ext>
            </a:extLst>
          </p:cNvPr>
          <p:cNvSpPr/>
          <p:nvPr/>
        </p:nvSpPr>
        <p:spPr>
          <a:xfrm>
            <a:off x="322706" y="1865170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F76FDF2-5FE8-4AB8-9EBF-E8133FEA897E}"/>
              </a:ext>
            </a:extLst>
          </p:cNvPr>
          <p:cNvSpPr/>
          <p:nvPr/>
        </p:nvSpPr>
        <p:spPr>
          <a:xfrm>
            <a:off x="1770504" y="1867758"/>
            <a:ext cx="99838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4C40552-330C-4583-A99C-8F1444033590}"/>
              </a:ext>
            </a:extLst>
          </p:cNvPr>
          <p:cNvSpPr/>
          <p:nvPr/>
        </p:nvSpPr>
        <p:spPr>
          <a:xfrm>
            <a:off x="1770504" y="1867758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F881CC5-FC62-4B3B-87CC-E1AA4B834819}"/>
              </a:ext>
            </a:extLst>
          </p:cNvPr>
          <p:cNvSpPr/>
          <p:nvPr/>
        </p:nvSpPr>
        <p:spPr>
          <a:xfrm>
            <a:off x="3218302" y="1870346"/>
            <a:ext cx="999241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553C68-779E-4D91-8838-B76B1BD903D9}"/>
              </a:ext>
            </a:extLst>
          </p:cNvPr>
          <p:cNvSpPr/>
          <p:nvPr/>
        </p:nvSpPr>
        <p:spPr>
          <a:xfrm>
            <a:off x="3218302" y="1870346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617959-2FDD-4E89-BB76-F8A2AF2D7330}"/>
              </a:ext>
            </a:extLst>
          </p:cNvPr>
          <p:cNvSpPr/>
          <p:nvPr/>
        </p:nvSpPr>
        <p:spPr>
          <a:xfrm>
            <a:off x="150018" y="812425"/>
            <a:ext cx="11757730" cy="4222679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D673B20-D1DA-47F1-B9C5-92B36CE2FEA3}"/>
              </a:ext>
            </a:extLst>
          </p:cNvPr>
          <p:cNvSpPr/>
          <p:nvPr/>
        </p:nvSpPr>
        <p:spPr>
          <a:xfrm rot="16200000">
            <a:off x="2306690" y="1267451"/>
            <a:ext cx="191174" cy="406667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xmlns="" id="{14468A5D-E933-48E3-B64D-A043F26D252A}"/>
              </a:ext>
            </a:extLst>
          </p:cNvPr>
          <p:cNvSpPr/>
          <p:nvPr/>
        </p:nvSpPr>
        <p:spPr>
          <a:xfrm rot="16200000">
            <a:off x="8183852" y="-163134"/>
            <a:ext cx="187749" cy="693127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C35434-EA40-410B-A32C-CF8C6BFC8788}"/>
              </a:ext>
            </a:extLst>
          </p:cNvPr>
          <p:cNvSpPr txBox="1"/>
          <p:nvPr/>
        </p:nvSpPr>
        <p:spPr>
          <a:xfrm>
            <a:off x="368938" y="3391323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AE0255E-2A87-48C0-8289-BEA4DDF8EC97}"/>
              </a:ext>
            </a:extLst>
          </p:cNvPr>
          <p:cNvSpPr txBox="1"/>
          <p:nvPr/>
        </p:nvSpPr>
        <p:spPr>
          <a:xfrm>
            <a:off x="1732747" y="3715179"/>
            <a:ext cx="2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 store…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CFE82C5-9BBD-49E7-85AC-827D912087FC}"/>
              </a:ext>
            </a:extLst>
          </p:cNvPr>
          <p:cNvSpPr txBox="1"/>
          <p:nvPr/>
        </p:nvSpPr>
        <p:spPr>
          <a:xfrm>
            <a:off x="6218362" y="3400382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plane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C45E73D-3AE6-47E7-B0C2-41295F3E5A9A}"/>
              </a:ext>
            </a:extLst>
          </p:cNvPr>
          <p:cNvSpPr txBox="1"/>
          <p:nvPr/>
        </p:nvSpPr>
        <p:spPr>
          <a:xfrm>
            <a:off x="7582171" y="3724238"/>
            <a:ext cx="229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Kubelet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Container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app</a:t>
            </a:r>
          </a:p>
        </p:txBody>
      </p:sp>
    </p:spTree>
    <p:extLst>
      <p:ext uri="{BB962C8B-B14F-4D97-AF65-F5344CB8AC3E}">
        <p14:creationId xmlns:p14="http://schemas.microsoft.com/office/powerpoint/2010/main" xmlns="" val="18970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11" y="1873428"/>
            <a:ext cx="2955141" cy="286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4492921" y="2039604"/>
            <a:ext cx="6019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orchestrator</a:t>
            </a:r>
          </a:p>
        </p:txBody>
      </p:sp>
    </p:spTree>
    <p:extLst>
      <p:ext uri="{BB962C8B-B14F-4D97-AF65-F5344CB8AC3E}">
        <p14:creationId xmlns:p14="http://schemas.microsoft.com/office/powerpoint/2010/main" xmlns="" val="15352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2A9E063-1120-4064-A697-07A1CABBE693}"/>
              </a:ext>
            </a:extLst>
          </p:cNvPr>
          <p:cNvSpPr/>
          <p:nvPr/>
        </p:nvSpPr>
        <p:spPr>
          <a:xfrm>
            <a:off x="718287" y="2757271"/>
            <a:ext cx="79474" cy="38603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2B1E062-24FB-4851-9572-E9D2706C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82" y="875567"/>
            <a:ext cx="7283236" cy="51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141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2A9E063-1120-4064-A697-07A1CABBE693}"/>
              </a:ext>
            </a:extLst>
          </p:cNvPr>
          <p:cNvSpPr/>
          <p:nvPr/>
        </p:nvSpPr>
        <p:spPr>
          <a:xfrm>
            <a:off x="718287" y="2757271"/>
            <a:ext cx="79474" cy="38603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B59E1D-3B76-4BCB-8F19-A875E5B5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82" y="875567"/>
            <a:ext cx="7283236" cy="5106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6ED795-3019-4B28-A1E0-8708D972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7" y="1679168"/>
            <a:ext cx="1771336" cy="161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15490C-2380-43B6-9B4C-DFD505898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01" y="3466105"/>
            <a:ext cx="1533188" cy="1487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DA1A39-9502-41AE-964B-7022ED4A2345}"/>
              </a:ext>
            </a:extLst>
          </p:cNvPr>
          <p:cNvSpPr txBox="1"/>
          <p:nvPr/>
        </p:nvSpPr>
        <p:spPr>
          <a:xfrm>
            <a:off x="328865" y="5005031"/>
            <a:ext cx="188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otham Light" pitchFamily="50" charset="0"/>
              </a:rPr>
              <a:t>Orchestrator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xmlns="" id="{3E69E146-6841-4BD9-86F5-6C48557A58A6}"/>
              </a:ext>
            </a:extLst>
          </p:cNvPr>
          <p:cNvSpPr/>
          <p:nvPr/>
        </p:nvSpPr>
        <p:spPr>
          <a:xfrm rot="16200000">
            <a:off x="5880047" y="2803195"/>
            <a:ext cx="369331" cy="703058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AD63A08-5310-4140-A0CE-5308DF65FC41}"/>
              </a:ext>
            </a:extLst>
          </p:cNvPr>
          <p:cNvSpPr/>
          <p:nvPr/>
        </p:nvSpPr>
        <p:spPr>
          <a:xfrm>
            <a:off x="5991665" y="6301945"/>
            <a:ext cx="97836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0B02AA-A17E-4DF2-967D-D7F432314EA5}"/>
              </a:ext>
            </a:extLst>
          </p:cNvPr>
          <p:cNvSpPr txBox="1"/>
          <p:nvPr/>
        </p:nvSpPr>
        <p:spPr>
          <a:xfrm>
            <a:off x="5991665" y="6301945"/>
            <a:ext cx="9783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Gotham Light" pitchFamily="50" charset="0"/>
              </a:rPr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50176EE-B042-4F63-921B-3299EEBF4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17" y="6121711"/>
            <a:ext cx="658211" cy="63857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50EAFF3-463A-4122-92A6-D7A917946F3C}"/>
              </a:ext>
            </a:extLst>
          </p:cNvPr>
          <p:cNvCxnSpPr/>
          <p:nvPr/>
        </p:nvCxnSpPr>
        <p:spPr>
          <a:xfrm flipH="1" flipV="1">
            <a:off x="8162988" y="1344350"/>
            <a:ext cx="2428307" cy="236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08FC0F9-A90B-4373-AFE8-3DF5FED0FDBA}"/>
              </a:ext>
            </a:extLst>
          </p:cNvPr>
          <p:cNvCxnSpPr>
            <a:cxnSpLocks/>
          </p:cNvCxnSpPr>
          <p:nvPr/>
        </p:nvCxnSpPr>
        <p:spPr>
          <a:xfrm flipH="1">
            <a:off x="9210612" y="1846967"/>
            <a:ext cx="1429128" cy="720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954052-0E95-4537-929F-09F45F3B53FE}"/>
              </a:ext>
            </a:extLst>
          </p:cNvPr>
          <p:cNvSpPr txBox="1"/>
          <p:nvPr/>
        </p:nvSpPr>
        <p:spPr>
          <a:xfrm>
            <a:off x="10591295" y="1494502"/>
            <a:ext cx="132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otham Light" pitchFamily="50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xmlns="" val="31050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0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xmlns="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xmlns="" id="{E5A86D44-46B7-45B7-9841-2BF81BF05C1E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33CE4E-C237-4C89-AE46-CDDDF31304AB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9424C77-3CFE-4A94-995D-FA4228C605C7}"/>
              </a:ext>
            </a:extLst>
          </p:cNvPr>
          <p:cNvSpPr txBox="1"/>
          <p:nvPr/>
        </p:nvSpPr>
        <p:spPr>
          <a:xfrm>
            <a:off x="797313" y="1723270"/>
            <a:ext cx="1644805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Idea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5B23DDE-7A48-474B-A611-61814FCE0312}"/>
              </a:ext>
            </a:extLst>
          </p:cNvPr>
          <p:cNvSpPr txBox="1"/>
          <p:nvPr/>
        </p:nvSpPr>
        <p:spPr>
          <a:xfrm>
            <a:off x="737839" y="5575993"/>
            <a:ext cx="1644805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</a:p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requirement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EE3C4DF8-E1BA-4508-88EA-54FB888414C1}"/>
              </a:ext>
            </a:extLst>
          </p:cNvPr>
          <p:cNvCxnSpPr>
            <a:cxnSpLocks/>
          </p:cNvCxnSpPr>
          <p:nvPr/>
        </p:nvCxnSpPr>
        <p:spPr>
          <a:xfrm>
            <a:off x="1608465" y="2072404"/>
            <a:ext cx="0" cy="656696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68284FF-3889-40A6-8746-5F47725DEA0E}"/>
              </a:ext>
            </a:extLst>
          </p:cNvPr>
          <p:cNvCxnSpPr>
            <a:cxnSpLocks/>
          </p:cNvCxnSpPr>
          <p:nvPr/>
        </p:nvCxnSpPr>
        <p:spPr>
          <a:xfrm flipV="1">
            <a:off x="1608465" y="4865785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xmlns="" id="{E093998E-04F4-4B3C-970B-0567B3DC7856}"/>
              </a:ext>
            </a:extLst>
          </p:cNvPr>
          <p:cNvSpPr/>
          <p:nvPr/>
        </p:nvSpPr>
        <p:spPr>
          <a:xfrm rot="21223744">
            <a:off x="5182954" y="3688762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xmlns="" id="{5BB51153-3030-4380-9251-A988DAC5D2CB}"/>
              </a:ext>
            </a:extLst>
          </p:cNvPr>
          <p:cNvSpPr/>
          <p:nvPr/>
        </p:nvSpPr>
        <p:spPr>
          <a:xfrm rot="21223744">
            <a:off x="5182954" y="3438454"/>
            <a:ext cx="1826093" cy="965178"/>
          </a:xfrm>
          <a:prstGeom prst="diamond">
            <a:avLst/>
          </a:prstGeom>
          <a:solidFill>
            <a:srgbClr val="172B54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20714E7C-1A37-4CF4-9C23-BF63CF2E899E}"/>
              </a:ext>
            </a:extLst>
          </p:cNvPr>
          <p:cNvSpPr/>
          <p:nvPr/>
        </p:nvSpPr>
        <p:spPr>
          <a:xfrm rot="21223744">
            <a:off x="5182954" y="3188146"/>
            <a:ext cx="1826093" cy="965178"/>
          </a:xfrm>
          <a:prstGeom prst="diamond">
            <a:avLst/>
          </a:prstGeom>
          <a:solidFill>
            <a:srgbClr val="01A9D6"/>
          </a:solidFill>
          <a:ln w="762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75DBA5B-FF39-41E0-BF3D-BD9A8CC78C33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C9C6613-3013-421A-ACE5-32EA799CFA09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131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31" grpId="0" animBg="1"/>
      <p:bldP spid="32" grpId="0" animBg="1"/>
      <p:bldP spid="33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xmlns="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xmlns="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238C8564-D3FA-478C-8B7D-A7BE2CC85259}"/>
              </a:ext>
            </a:extLst>
          </p:cNvPr>
          <p:cNvGrpSpPr/>
          <p:nvPr/>
        </p:nvGrpSpPr>
        <p:grpSpPr>
          <a:xfrm>
            <a:off x="5182954" y="3188146"/>
            <a:ext cx="1826093" cy="1465794"/>
            <a:chOff x="12967652" y="6586884"/>
            <a:chExt cx="1868320" cy="1499689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E093998E-04F4-4B3C-970B-0567B3DC7856}"/>
                </a:ext>
              </a:extLst>
            </p:cNvPr>
            <p:cNvSpPr/>
            <p:nvPr/>
          </p:nvSpPr>
          <p:spPr>
            <a:xfrm rot="21223744">
              <a:off x="12967652" y="7099076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xmlns="" id="{5BB51153-3030-4380-9251-A988DAC5D2CB}"/>
                </a:ext>
              </a:extLst>
            </p:cNvPr>
            <p:cNvSpPr/>
            <p:nvPr/>
          </p:nvSpPr>
          <p:spPr>
            <a:xfrm rot="21223744">
              <a:off x="12967652" y="6842980"/>
              <a:ext cx="1868320" cy="987497"/>
            </a:xfrm>
            <a:prstGeom prst="diamond">
              <a:avLst/>
            </a:prstGeom>
            <a:solidFill>
              <a:srgbClr val="172B54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xmlns="" id="{20714E7C-1A37-4CF4-9C23-BF63CF2E899E}"/>
                </a:ext>
              </a:extLst>
            </p:cNvPr>
            <p:cNvSpPr/>
            <p:nvPr/>
          </p:nvSpPr>
          <p:spPr>
            <a:xfrm rot="21223744">
              <a:off x="12967652" y="6586884"/>
              <a:ext cx="1868320" cy="987497"/>
            </a:xfrm>
            <a:prstGeom prst="diamond">
              <a:avLst/>
            </a:prstGeom>
            <a:solidFill>
              <a:srgbClr val="01A9D6"/>
            </a:solidFill>
            <a:ln w="7620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noAutofit/>
            </a:bodyPr>
            <a:lstStyle/>
            <a:p>
              <a:pPr algn="ctr" defTabSz="410766" hangingPunct="0"/>
              <a:endParaRPr lang="en-GB" kern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52A7505E-E5B5-403F-AE0D-78174898FBCC}"/>
              </a:ext>
            </a:extLst>
          </p:cNvPr>
          <p:cNvCxnSpPr>
            <a:cxnSpLocks/>
          </p:cNvCxnSpPr>
          <p:nvPr/>
        </p:nvCxnSpPr>
        <p:spPr>
          <a:xfrm flipV="1">
            <a:off x="6056897" y="2434606"/>
            <a:ext cx="0" cy="656695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54CCAA4-6D08-4932-AF65-F0B5D9E73CDF}"/>
              </a:ext>
            </a:extLst>
          </p:cNvPr>
          <p:cNvSpPr txBox="1"/>
          <p:nvPr/>
        </p:nvSpPr>
        <p:spPr>
          <a:xfrm>
            <a:off x="4958424" y="2043989"/>
            <a:ext cx="2225724" cy="349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[Container registry]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F7A006D-40BC-433A-B80A-6C82E3158D18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xmlns="" id="{952DE5B1-6F00-4F44-B467-C86AD5BABAD1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875BCD4-A5B7-41A5-8ED2-D78BCF1E8A21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xmlns="" val="2640515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Image result for kubernetes logo">
            <a:extLst>
              <a:ext uri="{FF2B5EF4-FFF2-40B4-BE49-F238E27FC236}">
                <a16:creationId xmlns:a16="http://schemas.microsoft.com/office/drawing/2014/main" xmlns="" id="{E55D2809-DE86-4C7B-BC21-12236F2A9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3710" y="3196063"/>
            <a:ext cx="1428008" cy="13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xmlns="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33B5583-EC4F-4194-87FA-5E07631A5937}"/>
              </a:ext>
            </a:extLst>
          </p:cNvPr>
          <p:cNvGrpSpPr/>
          <p:nvPr/>
        </p:nvGrpSpPr>
        <p:grpSpPr>
          <a:xfrm>
            <a:off x="4958424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xmlns="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xmlns="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xmlns="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1499CC2-12B7-4483-8145-CEAD3C21C1B2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200626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Shape 706">
            <a:extLst>
              <a:ext uri="{FF2B5EF4-FFF2-40B4-BE49-F238E27FC236}">
                <a16:creationId xmlns:a16="http://schemas.microsoft.com/office/drawing/2014/main" xmlns="" id="{7D847271-2F70-4E3F-9022-C7902FA121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xmlns="" id="{AB0AFCE2-D175-49D8-A1DD-2965FC5287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xmlns="" id="{28E909E4-71CF-43E8-B71F-F89BE7218F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F547DC7-D7BC-4B88-B39F-972A6BB91328}"/>
              </a:ext>
            </a:extLst>
          </p:cNvPr>
          <p:cNvCxnSpPr>
            <a:cxnSpLocks/>
          </p:cNvCxnSpPr>
          <p:nvPr/>
        </p:nvCxnSpPr>
        <p:spPr>
          <a:xfrm>
            <a:off x="7056297" y="3921043"/>
            <a:ext cx="1792930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97B718B-0B79-4665-A574-DA380FB2B79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xmlns="" id="{065515F1-3C03-4988-9F6C-A3DD7F3F7807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17B72AC-F7B9-4594-A0A5-23AFD50F21A3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xmlns="" val="2133445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1.85185E-7 L -0.05638 -1.85185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457">
            <a:extLst>
              <a:ext uri="{FF2B5EF4-FFF2-40B4-BE49-F238E27FC236}">
                <a16:creationId xmlns:a16="http://schemas.microsoft.com/office/drawing/2014/main" xmlns="" id="{30E927B7-4CB8-470E-AC3B-AD6EAF694504}"/>
              </a:ext>
            </a:extLst>
          </p:cNvPr>
          <p:cNvSpPr/>
          <p:nvPr/>
        </p:nvSpPr>
        <p:spPr>
          <a:xfrm>
            <a:off x="311146" y="1804129"/>
            <a:ext cx="2713792" cy="383266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460">
            <a:extLst>
              <a:ext uri="{FF2B5EF4-FFF2-40B4-BE49-F238E27FC236}">
                <a16:creationId xmlns:a16="http://schemas.microsoft.com/office/drawing/2014/main" xmlns="" id="{3D370537-C8C9-46D5-8A68-D316928A7A30}"/>
              </a:ext>
            </a:extLst>
          </p:cNvPr>
          <p:cNvSpPr/>
          <p:nvPr/>
        </p:nvSpPr>
        <p:spPr>
          <a:xfrm>
            <a:off x="7704423" y="1804129"/>
            <a:ext cx="3839878" cy="3832666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457">
            <a:extLst>
              <a:ext uri="{FF2B5EF4-FFF2-40B4-BE49-F238E27FC236}">
                <a16:creationId xmlns:a16="http://schemas.microsoft.com/office/drawing/2014/main" xmlns="" id="{6290FF09-076C-477A-AF4E-33CF653AC2CA}"/>
              </a:ext>
            </a:extLst>
          </p:cNvPr>
          <p:cNvSpPr/>
          <p:nvPr/>
        </p:nvSpPr>
        <p:spPr>
          <a:xfrm>
            <a:off x="4069437" y="1804128"/>
            <a:ext cx="2713792" cy="3832666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457">
            <a:extLst>
              <a:ext uri="{FF2B5EF4-FFF2-40B4-BE49-F238E27FC236}">
                <a16:creationId xmlns:a16="http://schemas.microsoft.com/office/drawing/2014/main" xmlns="" id="{26AB7A38-D1FC-4991-85F5-01D4658B7D5C}"/>
              </a:ext>
            </a:extLst>
          </p:cNvPr>
          <p:cNvSpPr/>
          <p:nvPr/>
        </p:nvSpPr>
        <p:spPr>
          <a:xfrm>
            <a:off x="311146" y="1804129"/>
            <a:ext cx="2713792" cy="3507814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460">
            <a:extLst>
              <a:ext uri="{FF2B5EF4-FFF2-40B4-BE49-F238E27FC236}">
                <a16:creationId xmlns:a16="http://schemas.microsoft.com/office/drawing/2014/main" xmlns="" id="{16990E97-990A-43B4-9AE0-513FFDB67455}"/>
              </a:ext>
            </a:extLst>
          </p:cNvPr>
          <p:cNvSpPr/>
          <p:nvPr/>
        </p:nvSpPr>
        <p:spPr>
          <a:xfrm>
            <a:off x="7704423" y="1804129"/>
            <a:ext cx="3839878" cy="3507814"/>
          </a:xfrm>
          <a:prstGeom prst="roundRect">
            <a:avLst>
              <a:gd name="adj" fmla="val 827"/>
            </a:avLst>
          </a:prstGeom>
          <a:solidFill>
            <a:srgbClr val="326CE5">
              <a:alpha val="25882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algn="ctr" defTabSz="410766" hangingPunct="0">
              <a:buClr>
                <a:srgbClr val="000000"/>
              </a:buClr>
            </a:pPr>
            <a:endParaRPr sz="14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457">
            <a:extLst>
              <a:ext uri="{FF2B5EF4-FFF2-40B4-BE49-F238E27FC236}">
                <a16:creationId xmlns:a16="http://schemas.microsoft.com/office/drawing/2014/main" xmlns="" id="{A1A5A388-CA6A-49D0-9F6F-E363021AF0F3}"/>
              </a:ext>
            </a:extLst>
          </p:cNvPr>
          <p:cNvSpPr/>
          <p:nvPr/>
        </p:nvSpPr>
        <p:spPr>
          <a:xfrm>
            <a:off x="4069437" y="1804128"/>
            <a:ext cx="2713792" cy="3507814"/>
          </a:xfrm>
          <a:prstGeom prst="roundRect">
            <a:avLst>
              <a:gd name="adj" fmla="val 0"/>
            </a:avLst>
          </a:prstGeom>
          <a:solidFill>
            <a:srgbClr val="01A9D6">
              <a:alpha val="29020"/>
            </a:srgbClr>
          </a:solidFill>
          <a:ln>
            <a:noFill/>
          </a:ln>
        </p:spPr>
        <p:txBody>
          <a:bodyPr lIns="45713" tIns="45713" rIns="45713" bIns="45713" anchor="ctr" anchorCtr="0">
            <a:noAutofit/>
          </a:bodyPr>
          <a:lstStyle/>
          <a:p>
            <a:pPr defTabSz="457200">
              <a:buClr>
                <a:srgbClr val="000000"/>
              </a:buClr>
            </a:pPr>
            <a:endParaRPr sz="7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C9E7F7-161F-42F4-9A2D-E83F5211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Big Picture</a:t>
            </a:r>
          </a:p>
        </p:txBody>
      </p:sp>
      <p:sp>
        <p:nvSpPr>
          <p:cNvPr id="4" name="Shape 65">
            <a:extLst>
              <a:ext uri="{FF2B5EF4-FFF2-40B4-BE49-F238E27FC236}">
                <a16:creationId xmlns:a16="http://schemas.microsoft.com/office/drawing/2014/main" xmlns="" id="{31AD2637-A32D-4057-B0A5-8C1EEFBC0F2D}"/>
              </a:ext>
            </a:extLst>
          </p:cNvPr>
          <p:cNvSpPr/>
          <p:nvPr/>
        </p:nvSpPr>
        <p:spPr>
          <a:xfrm>
            <a:off x="194212" y="102418"/>
            <a:ext cx="6892443" cy="25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defTabSz="410766" hangingPunct="0"/>
            <a:r>
              <a:rPr lang="en-GB" sz="1200" kern="0" dirty="0">
                <a:latin typeface="Montserrat-Regular"/>
                <a:sym typeface="Helvetica"/>
              </a:rPr>
              <a:t>From Code to Kubernetes</a:t>
            </a:r>
            <a:endParaRPr sz="1200" kern="0" dirty="0">
              <a:latin typeface="Montserrat-Regular"/>
              <a:sym typeface="Helvetic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33B5583-EC4F-4194-87FA-5E07631A5937}"/>
              </a:ext>
            </a:extLst>
          </p:cNvPr>
          <p:cNvGrpSpPr/>
          <p:nvPr/>
        </p:nvGrpSpPr>
        <p:grpSpPr>
          <a:xfrm>
            <a:off x="4266605" y="2043989"/>
            <a:ext cx="2225724" cy="2609951"/>
            <a:chOff x="9916848" y="4087978"/>
            <a:chExt cx="4451447" cy="52199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38C8564-D3FA-478C-8B7D-A7BE2CC85259}"/>
                </a:ext>
              </a:extLst>
            </p:cNvPr>
            <p:cNvGrpSpPr/>
            <p:nvPr/>
          </p:nvGrpSpPr>
          <p:grpSpPr>
            <a:xfrm>
              <a:off x="10365907" y="6376292"/>
              <a:ext cx="3652186" cy="2931587"/>
              <a:chOff x="12967652" y="6586884"/>
              <a:chExt cx="1868320" cy="1499689"/>
            </a:xfrm>
          </p:grpSpPr>
          <p:sp>
            <p:nvSpPr>
              <p:cNvPr id="31" name="Diamond 30">
                <a:extLst>
                  <a:ext uri="{FF2B5EF4-FFF2-40B4-BE49-F238E27FC236}">
                    <a16:creationId xmlns:a16="http://schemas.microsoft.com/office/drawing/2014/main" xmlns="" id="{E093998E-04F4-4B3C-970B-0567B3DC7856}"/>
                  </a:ext>
                </a:extLst>
              </p:cNvPr>
              <p:cNvSpPr/>
              <p:nvPr/>
            </p:nvSpPr>
            <p:spPr>
              <a:xfrm rot="21223744">
                <a:off x="12967652" y="7099076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xmlns="" id="{5BB51153-3030-4380-9251-A988DAC5D2CB}"/>
                  </a:ext>
                </a:extLst>
              </p:cNvPr>
              <p:cNvSpPr/>
              <p:nvPr/>
            </p:nvSpPr>
            <p:spPr>
              <a:xfrm rot="21223744">
                <a:off x="12967652" y="6842980"/>
                <a:ext cx="1868320" cy="987497"/>
              </a:xfrm>
              <a:prstGeom prst="diamond">
                <a:avLst/>
              </a:prstGeom>
              <a:solidFill>
                <a:srgbClr val="172B54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xmlns="" id="{20714E7C-1A37-4CF4-9C23-BF63CF2E899E}"/>
                  </a:ext>
                </a:extLst>
              </p:cNvPr>
              <p:cNvSpPr/>
              <p:nvPr/>
            </p:nvSpPr>
            <p:spPr>
              <a:xfrm rot="21223744">
                <a:off x="12967652" y="6586884"/>
                <a:ext cx="1868320" cy="987497"/>
              </a:xfrm>
              <a:prstGeom prst="diamond">
                <a:avLst/>
              </a:prstGeom>
              <a:solidFill>
                <a:srgbClr val="01A9D6"/>
              </a:solidFill>
              <a:ln w="76200" cap="flat">
                <a:solidFill>
                  <a:srgbClr val="FFFFFF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19" tIns="35719" rIns="35719" bIns="35719" numCol="1" spcCol="38100" rtlCol="0" anchor="ctr">
                <a:noAutofit/>
              </a:bodyPr>
              <a:lstStyle/>
              <a:p>
                <a:pPr algn="ctr" defTabSz="410766" hangingPunct="0"/>
                <a:endParaRPr lang="en-GB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52A7505E-E5B5-403F-AE0D-78174898F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13794" y="4869212"/>
              <a:ext cx="0" cy="1313390"/>
            </a:xfrm>
            <a:prstGeom prst="straightConnector1">
              <a:avLst/>
            </a:prstGeom>
            <a:noFill/>
            <a:ln w="57150" cap="flat">
              <a:solidFill>
                <a:schemeClr val="bg1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54CCAA4-6D08-4932-AF65-F0B5D9E73CDF}"/>
                </a:ext>
              </a:extLst>
            </p:cNvPr>
            <p:cNvSpPr txBox="1"/>
            <p:nvPr/>
          </p:nvSpPr>
          <p:spPr>
            <a:xfrm>
              <a:off x="9916848" y="4087978"/>
              <a:ext cx="4451447" cy="698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pPr algn="ctr" defTabSz="410766" hangingPunct="0"/>
              <a:r>
                <a:rPr lang="en-GB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[Container registry]</a:t>
              </a:r>
            </a:p>
          </p:txBody>
        </p:sp>
      </p:grpSp>
      <p:pic>
        <p:nvPicPr>
          <p:cNvPr id="18" name="Shape 706">
            <a:extLst>
              <a:ext uri="{FF2B5EF4-FFF2-40B4-BE49-F238E27FC236}">
                <a16:creationId xmlns:a16="http://schemas.microsoft.com/office/drawing/2014/main" xmlns="" id="{7D847271-2F70-4E3F-9022-C7902FA121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5960" y="3420452"/>
            <a:ext cx="967668" cy="94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707">
            <a:extLst>
              <a:ext uri="{FF2B5EF4-FFF2-40B4-BE49-F238E27FC236}">
                <a16:creationId xmlns:a16="http://schemas.microsoft.com/office/drawing/2014/main" xmlns="" id="{AB0AFCE2-D175-49D8-A1DD-2965FC5287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659" y="3443133"/>
            <a:ext cx="944351" cy="91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715">
            <a:extLst>
              <a:ext uri="{FF2B5EF4-FFF2-40B4-BE49-F238E27FC236}">
                <a16:creationId xmlns:a16="http://schemas.microsoft.com/office/drawing/2014/main" xmlns="" id="{28E909E4-71CF-43E8-B71F-F89BE7218F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042" y="3420453"/>
            <a:ext cx="967668" cy="941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B345FA92-C4F6-4899-AAB4-789E49BAD439}"/>
              </a:ext>
            </a:extLst>
          </p:cNvPr>
          <p:cNvCxnSpPr>
            <a:cxnSpLocks/>
          </p:cNvCxnSpPr>
          <p:nvPr/>
        </p:nvCxnSpPr>
        <p:spPr>
          <a:xfrm>
            <a:off x="6479006" y="3921043"/>
            <a:ext cx="1419726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A62CD8F-315B-44AB-9B23-C57321271A9B}"/>
              </a:ext>
            </a:extLst>
          </p:cNvPr>
          <p:cNvCxnSpPr>
            <a:cxnSpLocks/>
          </p:cNvCxnSpPr>
          <p:nvPr/>
        </p:nvCxnSpPr>
        <p:spPr>
          <a:xfrm>
            <a:off x="2952158" y="3904094"/>
            <a:ext cx="1397258" cy="0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648474B-747E-4F30-9FC0-8DBA4F280E3A}"/>
              </a:ext>
            </a:extLst>
          </p:cNvPr>
          <p:cNvSpPr txBox="1"/>
          <p:nvPr/>
        </p:nvSpPr>
        <p:spPr>
          <a:xfrm>
            <a:off x="560778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10845A6-036B-4155-AD8B-320D1CDE070E}"/>
              </a:ext>
            </a:extLst>
          </p:cNvPr>
          <p:cNvSpPr txBox="1"/>
          <p:nvPr/>
        </p:nvSpPr>
        <p:spPr>
          <a:xfrm>
            <a:off x="4349416" y="5079910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8D9B4F4-0B20-4FFA-976A-637378B4344F}"/>
              </a:ext>
            </a:extLst>
          </p:cNvPr>
          <p:cNvSpPr txBox="1"/>
          <p:nvPr/>
        </p:nvSpPr>
        <p:spPr>
          <a:xfrm>
            <a:off x="8537280" y="5082535"/>
            <a:ext cx="2207567" cy="41069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2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D2DCAB8-4B56-4A04-8B70-491F498E2863}"/>
              </a:ext>
            </a:extLst>
          </p:cNvPr>
          <p:cNvSpPr/>
          <p:nvPr/>
        </p:nvSpPr>
        <p:spPr>
          <a:xfrm>
            <a:off x="-28885" y="-260897"/>
            <a:ext cx="12673853" cy="133879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xmlns="" id="{65B6D243-713F-4C04-AA6D-C857A4F5D2F0}"/>
              </a:ext>
            </a:extLst>
          </p:cNvPr>
          <p:cNvSpPr/>
          <p:nvPr/>
        </p:nvSpPr>
        <p:spPr>
          <a:xfrm flipV="1">
            <a:off x="560778" y="2782613"/>
            <a:ext cx="2232602" cy="2083171"/>
          </a:xfrm>
          <a:prstGeom prst="foldedCorner">
            <a:avLst>
              <a:gd name="adj" fmla="val 10077"/>
            </a:avLst>
          </a:prstGeom>
          <a:solidFill>
            <a:srgbClr val="F0F0F0"/>
          </a:solidFill>
          <a:ln w="12700" cap="flat">
            <a:solidFill>
              <a:schemeClr val="bg1">
                <a:lumMod val="85000"/>
                <a:lumOff val="1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66" hangingPunct="0"/>
            <a:endParaRPr lang="en-GB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1E10F1D-21C2-4FDF-8A52-DF3BBB66FC89}"/>
              </a:ext>
            </a:extLst>
          </p:cNvPr>
          <p:cNvSpPr/>
          <p:nvPr/>
        </p:nvSpPr>
        <p:spPr>
          <a:xfrm>
            <a:off x="600307" y="2877785"/>
            <a:ext cx="2047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10766" hangingPunct="0"/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package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import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(</a:t>
            </a: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r>
              <a:rPr lang="en-GB" kern="0" dirty="0" err="1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fmt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    </a:t>
            </a:r>
            <a:r>
              <a:rPr lang="en-GB" kern="0" dirty="0">
                <a:solidFill>
                  <a:srgbClr val="A31515"/>
                </a:solidFill>
                <a:latin typeface="Consolas" panose="020B0609020204030204" pitchFamily="49" charset="0"/>
                <a:sym typeface="Helvetica"/>
              </a:rPr>
              <a:t>"reflect"</a:t>
            </a:r>
            <a:endParaRPr lang="en-GB" kern="0" dirty="0">
              <a:solidFill>
                <a:srgbClr val="000000"/>
              </a:solidFill>
              <a:latin typeface="Consolas" panose="020B0609020204030204" pitchFamily="49" charset="0"/>
              <a:sym typeface="Helvetica"/>
            </a:endParaRPr>
          </a:p>
          <a:p>
            <a:pPr defTabSz="410766" hangingPunct="0"/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)</a:t>
            </a:r>
          </a:p>
          <a:p>
            <a:pPr defTabSz="410766" hangingPunct="0"/>
            <a: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/>
            </a:r>
            <a:br>
              <a:rPr lang="en-GB" sz="600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</a:br>
            <a:r>
              <a:rPr lang="en-GB" kern="0" dirty="0" err="1">
                <a:solidFill>
                  <a:srgbClr val="0000FF"/>
                </a:solidFill>
                <a:latin typeface="Consolas" panose="020B0609020204030204" pitchFamily="49" charset="0"/>
                <a:sym typeface="Helvetica"/>
              </a:rPr>
              <a:t>func</a:t>
            </a:r>
            <a:r>
              <a:rPr lang="en-GB" kern="0" dirty="0">
                <a:solidFill>
                  <a:srgbClr val="000000"/>
                </a:solidFill>
                <a:latin typeface="Consolas" panose="020B0609020204030204" pitchFamily="49" charset="0"/>
                <a:sym typeface="Helvetica"/>
              </a:rPr>
              <a:t> main() {…</a:t>
            </a:r>
          </a:p>
        </p:txBody>
      </p:sp>
    </p:spTree>
    <p:extLst>
      <p:ext uri="{BB962C8B-B14F-4D97-AF65-F5344CB8AC3E}">
        <p14:creationId xmlns:p14="http://schemas.microsoft.com/office/powerpoint/2010/main" xmlns="" val="943670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29" grpId="0" animBg="1"/>
      <p:bldP spid="29" grpId="1" animBg="1"/>
      <p:bldP spid="23" grpId="0" animBg="1"/>
      <p:bldP spid="23" grpId="1" animBg="1"/>
      <p:bldP spid="22" grpId="0" animBg="1"/>
      <p:bldP spid="22" grpId="1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E2686B-FA65-49E5-8973-EC743CE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98" y="1631143"/>
            <a:ext cx="10601403" cy="35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198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987409-C8E3-403F-93FE-9B9A0FDDE768}"/>
              </a:ext>
            </a:extLst>
          </p:cNvPr>
          <p:cNvSpPr/>
          <p:nvPr/>
        </p:nvSpPr>
        <p:spPr>
          <a:xfrm>
            <a:off x="6608712" y="2666892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22EDB4-68A9-4054-8583-7A20A544A3FD}"/>
              </a:ext>
            </a:extLst>
          </p:cNvPr>
          <p:cNvSpPr/>
          <p:nvPr/>
        </p:nvSpPr>
        <p:spPr>
          <a:xfrm>
            <a:off x="393616" y="2652226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66" y="208126"/>
            <a:ext cx="1603409" cy="1555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3928775" y="604416"/>
            <a:ext cx="601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005822-8608-496A-B8B1-86C1BA83E163}"/>
              </a:ext>
            </a:extLst>
          </p:cNvPr>
          <p:cNvSpPr txBox="1"/>
          <p:nvPr/>
        </p:nvSpPr>
        <p:spPr>
          <a:xfrm>
            <a:off x="12485" y="2666893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717D80-5578-44FC-8079-727FFEF5584F}"/>
              </a:ext>
            </a:extLst>
          </p:cNvPr>
          <p:cNvSpPr txBox="1"/>
          <p:nvPr/>
        </p:nvSpPr>
        <p:spPr>
          <a:xfrm>
            <a:off x="6013930" y="2652226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11219F-DA98-4C41-A082-F0C7B123DD4E}"/>
              </a:ext>
            </a:extLst>
          </p:cNvPr>
          <p:cNvSpPr txBox="1"/>
          <p:nvPr/>
        </p:nvSpPr>
        <p:spPr>
          <a:xfrm>
            <a:off x="4448549" y="2666892"/>
            <a:ext cx="3130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E4D899-95A7-418C-A6F0-3153302C2135}"/>
              </a:ext>
            </a:extLst>
          </p:cNvPr>
          <p:cNvSpPr txBox="1"/>
          <p:nvPr/>
        </p:nvSpPr>
        <p:spPr>
          <a:xfrm>
            <a:off x="993498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want: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EEB09B-29EE-46DE-942F-56163B9B56A2}"/>
              </a:ext>
            </a:extLst>
          </p:cNvPr>
          <p:cNvSpPr txBox="1"/>
          <p:nvPr/>
        </p:nvSpPr>
        <p:spPr>
          <a:xfrm>
            <a:off x="7189416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running: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</p:spTree>
    <p:extLst>
      <p:ext uri="{BB962C8B-B14F-4D97-AF65-F5344CB8AC3E}">
        <p14:creationId xmlns:p14="http://schemas.microsoft.com/office/powerpoint/2010/main" xmlns="" val="105880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59" y="1873428"/>
            <a:ext cx="2955141" cy="286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5619270" y="2705725"/>
            <a:ext cx="3380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xmlns="" val="69061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987409-C8E3-403F-93FE-9B9A0FDDE768}"/>
              </a:ext>
            </a:extLst>
          </p:cNvPr>
          <p:cNvSpPr/>
          <p:nvPr/>
        </p:nvSpPr>
        <p:spPr>
          <a:xfrm>
            <a:off x="6608712" y="2666892"/>
            <a:ext cx="5189674" cy="3724351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22EDB4-68A9-4054-8583-7A20A544A3FD}"/>
              </a:ext>
            </a:extLst>
          </p:cNvPr>
          <p:cNvSpPr/>
          <p:nvPr/>
        </p:nvSpPr>
        <p:spPr>
          <a:xfrm>
            <a:off x="393616" y="2652226"/>
            <a:ext cx="5189674" cy="3724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66" y="208126"/>
            <a:ext cx="1603409" cy="1555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3928775" y="604416"/>
            <a:ext cx="6019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005822-8608-496A-B8B1-86C1BA83E163}"/>
              </a:ext>
            </a:extLst>
          </p:cNvPr>
          <p:cNvSpPr txBox="1"/>
          <p:nvPr/>
        </p:nvSpPr>
        <p:spPr>
          <a:xfrm>
            <a:off x="12485" y="2666893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717D80-5578-44FC-8079-727FFEF5584F}"/>
              </a:ext>
            </a:extLst>
          </p:cNvPr>
          <p:cNvSpPr txBox="1"/>
          <p:nvPr/>
        </p:nvSpPr>
        <p:spPr>
          <a:xfrm>
            <a:off x="6013930" y="2652226"/>
            <a:ext cx="6055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11219F-DA98-4C41-A082-F0C7B123DD4E}"/>
              </a:ext>
            </a:extLst>
          </p:cNvPr>
          <p:cNvSpPr txBox="1"/>
          <p:nvPr/>
        </p:nvSpPr>
        <p:spPr>
          <a:xfrm>
            <a:off x="4448549" y="2666892"/>
            <a:ext cx="3130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E4D899-95A7-418C-A6F0-3153302C2135}"/>
              </a:ext>
            </a:extLst>
          </p:cNvPr>
          <p:cNvSpPr txBox="1"/>
          <p:nvPr/>
        </p:nvSpPr>
        <p:spPr>
          <a:xfrm>
            <a:off x="993498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want: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10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EEB09B-29EE-46DE-942F-56163B9B56A2}"/>
              </a:ext>
            </a:extLst>
          </p:cNvPr>
          <p:cNvSpPr txBox="1"/>
          <p:nvPr/>
        </p:nvSpPr>
        <p:spPr>
          <a:xfrm>
            <a:off x="7189416" y="3821869"/>
            <a:ext cx="4371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Currently running: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b="1" u="sng" dirty="0">
                <a:solidFill>
                  <a:prstClr val="black"/>
                </a:solidFill>
                <a:latin typeface="Calibri" panose="020F0502020204030204"/>
              </a:rPr>
              <a:t>8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running replicas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Exposed on port 8080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Based on </a:t>
            </a:r>
            <a:r>
              <a:rPr lang="en-GB" sz="2800" dirty="0" err="1">
                <a:solidFill>
                  <a:prstClr val="black"/>
                </a:solidFill>
                <a:latin typeface="Calibri" panose="020F0502020204030204"/>
              </a:rPr>
              <a:t>xyz</a:t>
            </a: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 image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app=web label</a:t>
            </a:r>
          </a:p>
        </p:txBody>
      </p:sp>
    </p:spTree>
    <p:extLst>
      <p:ext uri="{BB962C8B-B14F-4D97-AF65-F5344CB8AC3E}">
        <p14:creationId xmlns:p14="http://schemas.microsoft.com/office/powerpoint/2010/main" xmlns="" val="424251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3E40588-B6EB-429B-B2D5-90C4AFEC6369}"/>
              </a:ext>
            </a:extLst>
          </p:cNvPr>
          <p:cNvSpPr/>
          <p:nvPr/>
        </p:nvSpPr>
        <p:spPr>
          <a:xfrm>
            <a:off x="3139888" y="1378324"/>
            <a:ext cx="2212041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4DD0FDD-4ED8-4BA4-8684-457DFF46FE93}"/>
              </a:ext>
            </a:extLst>
          </p:cNvPr>
          <p:cNvSpPr/>
          <p:nvPr/>
        </p:nvSpPr>
        <p:spPr>
          <a:xfrm>
            <a:off x="3937747" y="5060574"/>
            <a:ext cx="5683624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EFA8AD4-9004-4203-B375-545DF9F92C76}"/>
              </a:ext>
            </a:extLst>
          </p:cNvPr>
          <p:cNvSpPr/>
          <p:nvPr/>
        </p:nvSpPr>
        <p:spPr>
          <a:xfrm>
            <a:off x="4219014" y="6087829"/>
            <a:ext cx="3452533" cy="369794"/>
          </a:xfrm>
          <a:prstGeom prst="roundRect">
            <a:avLst/>
          </a:prstGeom>
          <a:solidFill>
            <a:srgbClr val="FFFF00"/>
          </a:solidFill>
          <a:ln w="952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A231C1-E44D-48CA-BAA0-0521C17304E7}"/>
              </a:ext>
            </a:extLst>
          </p:cNvPr>
          <p:cNvSpPr/>
          <p:nvPr/>
        </p:nvSpPr>
        <p:spPr>
          <a:xfrm>
            <a:off x="2967317" y="0"/>
            <a:ext cx="791135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matchLabels: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replicas: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strategy: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type: RollingUpdate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app: web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zone: prod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version: v1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spec: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-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image: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nigelpoulton/k8sbook:latest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name: web-</a:t>
            </a:r>
            <a:r>
              <a:rPr lang="en-GB" sz="2200" dirty="0" err="1">
                <a:latin typeface="Consolas" panose="020B0609020204030204" pitchFamily="49" charset="0"/>
              </a:rPr>
              <a:t>ctr</a:t>
            </a:r>
            <a:endParaRPr lang="en-GB" sz="2200" dirty="0">
              <a:latin typeface="Consolas" panose="020B0609020204030204" pitchFamily="49" charset="0"/>
            </a:endParaRPr>
          </a:p>
          <a:p>
            <a:r>
              <a:rPr lang="en-GB" sz="220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GB" sz="2200" dirty="0">
                <a:latin typeface="Consolas" panose="020B0609020204030204" pitchFamily="49" charset="0"/>
              </a:rPr>
              <a:t>        -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containerPort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GB" sz="2200" dirty="0"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B050"/>
                </a:solidFill>
                <a:latin typeface="Consolas" panose="020B0609020204030204" pitchFamily="49" charset="0"/>
              </a:rPr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xmlns="" val="371513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xmlns="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xmlns="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xmlns="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xmlns="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xmlns="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xmlns="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xmlns="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xmlns="" val="70406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xmlns="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xmlns="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xmlns="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xmlns="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xmlns="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xmlns="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xmlns="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389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51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xmlns="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xmlns="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xmlns="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xmlns="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9774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31341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FA770C83-F4BE-47B3-B210-A3921712480E}"/>
              </a:ext>
            </a:extLst>
          </p:cNvPr>
          <p:cNvGrpSpPr/>
          <p:nvPr/>
        </p:nvGrpSpPr>
        <p:grpSpPr>
          <a:xfrm>
            <a:off x="4840295" y="1881272"/>
            <a:ext cx="2469427" cy="2098466"/>
            <a:chOff x="947253" y="1330534"/>
            <a:chExt cx="2469427" cy="2098466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xmlns="" id="{4F3EBB43-E2CF-4D43-B234-BB266C420FD2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3" name="Rectangle: Top Corners Rounded 112">
              <a:extLst>
                <a:ext uri="{FF2B5EF4-FFF2-40B4-BE49-F238E27FC236}">
                  <a16:creationId xmlns:a16="http://schemas.microsoft.com/office/drawing/2014/main" xmlns="" id="{A87FD865-26D3-475F-A471-D7E68FC84F3A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6658108A-BF74-4891-8A53-7F26EACFC51E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115" name="Picture 2" descr="Image result for kubernetes logo">
              <a:extLst>
                <a:ext uri="{FF2B5EF4-FFF2-40B4-BE49-F238E27FC236}">
                  <a16:creationId xmlns:a16="http://schemas.microsoft.com/office/drawing/2014/main" xmlns="" id="{E4D72740-C207-4C5E-B502-0D36DEA32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xmlns="" id="{98E8F55C-A47C-4213-A787-7219AA73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xmlns="" id="{49D74189-4544-4A83-901F-45F2A9CA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xmlns="" id="{338AEFE2-994B-4D7A-9B36-CD1D7D985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xmlns="" id="{19EAA1C7-F9FD-4094-9998-93A4738B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xmlns="" id="{0F3C0864-1EC1-4E00-8649-5E58DC8F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xmlns="" val="90440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3142 -4.81481E-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B0FAA737-425E-4C1E-8E7A-C868E36274B4}"/>
              </a:ext>
            </a:extLst>
          </p:cNvPr>
          <p:cNvSpPr/>
          <p:nvPr/>
        </p:nvSpPr>
        <p:spPr>
          <a:xfrm>
            <a:off x="4749039" y="4479885"/>
            <a:ext cx="2693921" cy="1641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ea typeface="+mn-ea"/>
              <a:cs typeface="+mn-cs"/>
            </a:endParaRP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43C0BB75-8894-449F-8AD2-A27511D6F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3733" y="4479885"/>
            <a:ext cx="2724150" cy="169545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xmlns="" id="{808DB8F7-5576-4B7A-9062-FB0ED39154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8594116" y="4463460"/>
            <a:ext cx="2724150" cy="169545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9979217-33B4-40F7-8891-FFC45BB673A9}"/>
              </a:ext>
            </a:extLst>
          </p:cNvPr>
          <p:cNvSpPr txBox="1"/>
          <p:nvPr/>
        </p:nvSpPr>
        <p:spPr>
          <a:xfrm>
            <a:off x="5099467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On-prem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CB2FD252-B8B2-4F98-A27D-A0905673D525}"/>
              </a:ext>
            </a:extLst>
          </p:cNvPr>
          <p:cNvSpPr txBox="1"/>
          <p:nvPr/>
        </p:nvSpPr>
        <p:spPr>
          <a:xfrm>
            <a:off x="9008025" y="5612335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4A58D99-61F5-4937-8061-F30A0464A588}"/>
              </a:ext>
            </a:extLst>
          </p:cNvPr>
          <p:cNvSpPr txBox="1"/>
          <p:nvPr/>
        </p:nvSpPr>
        <p:spPr>
          <a:xfrm>
            <a:off x="1239276" y="5618212"/>
            <a:ext cx="199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Cloud 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9F3A87EA-F890-4571-A6AF-C7D4718CB333}"/>
              </a:ext>
            </a:extLst>
          </p:cNvPr>
          <p:cNvSpPr/>
          <p:nvPr/>
        </p:nvSpPr>
        <p:spPr>
          <a:xfrm>
            <a:off x="4749039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4C0932AC-228C-4593-B233-8573A57D8808}"/>
              </a:ext>
            </a:extLst>
          </p:cNvPr>
          <p:cNvSpPr/>
          <p:nvPr/>
        </p:nvSpPr>
        <p:spPr>
          <a:xfrm>
            <a:off x="888848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C0BCC5BA-6CE0-4AEF-B2BD-43376C6E27B6}"/>
              </a:ext>
            </a:extLst>
          </p:cNvPr>
          <p:cNvSpPr/>
          <p:nvPr/>
        </p:nvSpPr>
        <p:spPr>
          <a:xfrm>
            <a:off x="8625571" y="4050118"/>
            <a:ext cx="2693920" cy="359387"/>
          </a:xfrm>
          <a:prstGeom prst="rect">
            <a:avLst/>
          </a:prstGeom>
          <a:solidFill>
            <a:srgbClr val="326DE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rPr>
              <a:t>K8s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D719A40-C187-4BDA-B47E-D4C560F458CB}"/>
              </a:ext>
            </a:extLst>
          </p:cNvPr>
          <p:cNvGrpSpPr/>
          <p:nvPr/>
        </p:nvGrpSpPr>
        <p:grpSpPr>
          <a:xfrm>
            <a:off x="1001094" y="1881272"/>
            <a:ext cx="2469427" cy="2098466"/>
            <a:chOff x="947253" y="1330534"/>
            <a:chExt cx="2469427" cy="209846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E397A826-8A16-4357-AE24-4B3E80F51CDD}"/>
                </a:ext>
              </a:extLst>
            </p:cNvPr>
            <p:cNvSpPr/>
            <p:nvPr/>
          </p:nvSpPr>
          <p:spPr>
            <a:xfrm>
              <a:off x="947253" y="1330534"/>
              <a:ext cx="2469427" cy="1801423"/>
            </a:xfrm>
            <a:prstGeom prst="roundRect">
              <a:avLst>
                <a:gd name="adj" fmla="val 81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xmlns="" id="{F9F4A05B-06CA-4DB7-A88B-5E4C334305B9}"/>
                </a:ext>
              </a:extLst>
            </p:cNvPr>
            <p:cNvSpPr/>
            <p:nvPr/>
          </p:nvSpPr>
          <p:spPr>
            <a:xfrm rot="10800000">
              <a:off x="1739840" y="3136203"/>
              <a:ext cx="923361" cy="268941"/>
            </a:xfrm>
            <a:prstGeom prst="round2SameRect">
              <a:avLst>
                <a:gd name="adj1" fmla="val 32222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725000D-517B-4977-9A5E-BAC8E3BAE651}"/>
                </a:ext>
              </a:extLst>
            </p:cNvPr>
            <p:cNvSpPr txBox="1"/>
            <p:nvPr/>
          </p:nvSpPr>
          <p:spPr>
            <a:xfrm>
              <a:off x="1757769" y="3090446"/>
              <a:ext cx="905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otham Medium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5" name="Picture 2" descr="Image result for kubernetes logo">
              <a:extLst>
                <a:ext uri="{FF2B5EF4-FFF2-40B4-BE49-F238E27FC236}">
                  <a16:creationId xmlns:a16="http://schemas.microsoft.com/office/drawing/2014/main" xmlns="" id="{7F4040E5-0DD3-47CA-8247-94A94DD04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3" y="1380354"/>
              <a:ext cx="502990" cy="50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FFCF835A-28EE-47D8-83A6-D8B1D7C65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98276" y="2105568"/>
              <a:ext cx="741499" cy="35667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645AF498-7678-4630-B888-82522C096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72862" y="1405026"/>
              <a:ext cx="1112924" cy="5338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F0A0CD44-F930-4D24-9D2C-92C883A5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316485" y="2637778"/>
              <a:ext cx="752920" cy="362164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xmlns="" id="{2133ACC7-A7B9-44F4-8442-D0EA7EDE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69405" y="2105568"/>
              <a:ext cx="994481" cy="47699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xmlns="" id="{D58DEEB7-6B7F-4634-BF00-20CEE732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286741" y="2636370"/>
              <a:ext cx="752920" cy="362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0980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6336 -4.81481E-6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D4C2CF-02DD-43C2-9E7D-D8E307C14D4E}"/>
              </a:ext>
            </a:extLst>
          </p:cNvPr>
          <p:cNvSpPr txBox="1"/>
          <p:nvPr/>
        </p:nvSpPr>
        <p:spPr>
          <a:xfrm>
            <a:off x="2684581" y="1066442"/>
            <a:ext cx="8616993" cy="451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Deploy an app as a Pod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Connect to the Pod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self-healing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scaling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using an external load-balancer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Demonstrate rolling updates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548383F3-6B50-4602-A319-47E2E70A62B8}"/>
              </a:ext>
            </a:extLst>
          </p:cNvPr>
          <p:cNvSpPr/>
          <p:nvPr/>
        </p:nvSpPr>
        <p:spPr>
          <a:xfrm>
            <a:off x="1885308" y="1895582"/>
            <a:ext cx="333910" cy="35805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66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C2542E-7082-4E90-B570-83F4144EB8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0414" y="1034858"/>
            <a:ext cx="1571492" cy="1508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D4C2CF-02DD-43C2-9E7D-D8E307C14D4E}"/>
              </a:ext>
            </a:extLst>
          </p:cNvPr>
          <p:cNvSpPr txBox="1"/>
          <p:nvPr/>
        </p:nvSpPr>
        <p:spPr>
          <a:xfrm>
            <a:off x="4862702" y="511638"/>
            <a:ext cx="238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Consolas" panose="020B0609020204030204" pitchFamily="49" charset="0"/>
              </a:rPr>
              <a:t>IP:port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B62B9D-4BC5-48E7-B7FC-4B8B0F754DAE}"/>
              </a:ext>
            </a:extLst>
          </p:cNvPr>
          <p:cNvSpPr txBox="1"/>
          <p:nvPr/>
        </p:nvSpPr>
        <p:spPr>
          <a:xfrm>
            <a:off x="3569989" y="2543364"/>
            <a:ext cx="503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Port: 8080</a:t>
            </a: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Pods: All with `app=web`</a:t>
            </a:r>
          </a:p>
        </p:txBody>
      </p:sp>
      <p:pic>
        <p:nvPicPr>
          <p:cNvPr id="7" name="Shape 711">
            <a:extLst>
              <a:ext uri="{FF2B5EF4-FFF2-40B4-BE49-F238E27FC236}">
                <a16:creationId xmlns:a16="http://schemas.microsoft.com/office/drawing/2014/main" xmlns="" id="{D3A607E7-3FC1-4F76-83ED-D49335402D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134" y="5144311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711">
            <a:extLst>
              <a:ext uri="{FF2B5EF4-FFF2-40B4-BE49-F238E27FC236}">
                <a16:creationId xmlns:a16="http://schemas.microsoft.com/office/drawing/2014/main" xmlns="" id="{EC030E2F-7656-4DE9-AD76-1081691A14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435" y="5144310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711">
            <a:extLst>
              <a:ext uri="{FF2B5EF4-FFF2-40B4-BE49-F238E27FC236}">
                <a16:creationId xmlns:a16="http://schemas.microsoft.com/office/drawing/2014/main" xmlns="" id="{AC79C6C4-0F11-4FC6-8485-254F52D6CA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36" y="5144309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711">
            <a:extLst>
              <a:ext uri="{FF2B5EF4-FFF2-40B4-BE49-F238E27FC236}">
                <a16:creationId xmlns:a16="http://schemas.microsoft.com/office/drawing/2014/main" xmlns="" id="{5EECDDF5-148F-4966-8F1C-6B77FBF4E0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37" y="5144308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711">
            <a:extLst>
              <a:ext uri="{FF2B5EF4-FFF2-40B4-BE49-F238E27FC236}">
                <a16:creationId xmlns:a16="http://schemas.microsoft.com/office/drawing/2014/main" xmlns="" id="{F9BCFDA7-1BEC-42E7-BD14-C9E8333B6C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338" y="5144307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711">
            <a:extLst>
              <a:ext uri="{FF2B5EF4-FFF2-40B4-BE49-F238E27FC236}">
                <a16:creationId xmlns:a16="http://schemas.microsoft.com/office/drawing/2014/main" xmlns="" id="{0A94D252-84E0-457B-B4F6-6DD0D173CF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639" y="5144306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711">
            <a:extLst>
              <a:ext uri="{FF2B5EF4-FFF2-40B4-BE49-F238E27FC236}">
                <a16:creationId xmlns:a16="http://schemas.microsoft.com/office/drawing/2014/main" xmlns="" id="{87EC58E8-C6B9-41FC-884D-53347D6F75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940" y="5144305"/>
            <a:ext cx="819507" cy="797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711">
            <a:extLst>
              <a:ext uri="{FF2B5EF4-FFF2-40B4-BE49-F238E27FC236}">
                <a16:creationId xmlns:a16="http://schemas.microsoft.com/office/drawing/2014/main" xmlns="" id="{BC604A14-FD59-44BD-AC2C-EC99543085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241" y="5144304"/>
            <a:ext cx="819507" cy="797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7E207A5-32C3-4FCC-96C6-AE48888C9C73}"/>
              </a:ext>
            </a:extLst>
          </p:cNvPr>
          <p:cNvSpPr/>
          <p:nvPr/>
        </p:nvSpPr>
        <p:spPr>
          <a:xfrm>
            <a:off x="1828323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903CE02-8F5E-4299-A4C4-4500BD68DDB5}"/>
              </a:ext>
            </a:extLst>
          </p:cNvPr>
          <p:cNvSpPr/>
          <p:nvPr/>
        </p:nvSpPr>
        <p:spPr>
          <a:xfrm>
            <a:off x="2949624" y="5941415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app=q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FDAE41C-1E15-40FE-899F-A6D6BB2A80F9}"/>
              </a:ext>
            </a:extLst>
          </p:cNvPr>
          <p:cNvSpPr/>
          <p:nvPr/>
        </p:nvSpPr>
        <p:spPr>
          <a:xfrm>
            <a:off x="4070925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9BB772C-C2F6-4144-BA49-57EE987F255F}"/>
              </a:ext>
            </a:extLst>
          </p:cNvPr>
          <p:cNvSpPr/>
          <p:nvPr/>
        </p:nvSpPr>
        <p:spPr>
          <a:xfrm>
            <a:off x="5192226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06E0F61-A34F-4987-838B-CCE5BDA5FD4C}"/>
              </a:ext>
            </a:extLst>
          </p:cNvPr>
          <p:cNvSpPr/>
          <p:nvPr/>
        </p:nvSpPr>
        <p:spPr>
          <a:xfrm>
            <a:off x="6313527" y="5941415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app=auth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F5E82DF-B265-4837-8BD3-59CF40309CFE}"/>
              </a:ext>
            </a:extLst>
          </p:cNvPr>
          <p:cNvSpPr/>
          <p:nvPr/>
        </p:nvSpPr>
        <p:spPr>
          <a:xfrm>
            <a:off x="7434828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76F7B50-7287-4447-86FB-FD03378BC1D7}"/>
              </a:ext>
            </a:extLst>
          </p:cNvPr>
          <p:cNvSpPr/>
          <p:nvPr/>
        </p:nvSpPr>
        <p:spPr>
          <a:xfrm>
            <a:off x="8556129" y="594141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app=web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2E0F36B-CD11-4E7E-A315-FF99483218FD}"/>
              </a:ext>
            </a:extLst>
          </p:cNvPr>
          <p:cNvSpPr/>
          <p:nvPr/>
        </p:nvSpPr>
        <p:spPr>
          <a:xfrm>
            <a:off x="9677430" y="594141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app=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db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FD435F3-4D76-408E-B7C7-A390770D6B95}"/>
              </a:ext>
            </a:extLst>
          </p:cNvPr>
          <p:cNvCxnSpPr/>
          <p:nvPr/>
        </p:nvCxnSpPr>
        <p:spPr>
          <a:xfrm flipH="1">
            <a:off x="2664477" y="3609155"/>
            <a:ext cx="3063312" cy="14472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8AA4777-F194-443A-A08B-B6F78E7353BD}"/>
              </a:ext>
            </a:extLst>
          </p:cNvPr>
          <p:cNvCxnSpPr>
            <a:cxnSpLocks/>
          </p:cNvCxnSpPr>
          <p:nvPr/>
        </p:nvCxnSpPr>
        <p:spPr>
          <a:xfrm flipH="1">
            <a:off x="4606488" y="3609155"/>
            <a:ext cx="1230465" cy="13968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3E0EB526-18FE-4911-8420-64718F3C28FC}"/>
              </a:ext>
            </a:extLst>
          </p:cNvPr>
          <p:cNvCxnSpPr>
            <a:cxnSpLocks/>
          </p:cNvCxnSpPr>
          <p:nvPr/>
        </p:nvCxnSpPr>
        <p:spPr>
          <a:xfrm flipH="1">
            <a:off x="5727789" y="3622477"/>
            <a:ext cx="158283" cy="13835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9A35723A-FAE3-4AE6-B9FD-BCF6F182322E}"/>
              </a:ext>
            </a:extLst>
          </p:cNvPr>
          <p:cNvCxnSpPr>
            <a:cxnSpLocks/>
          </p:cNvCxnSpPr>
          <p:nvPr/>
        </p:nvCxnSpPr>
        <p:spPr>
          <a:xfrm>
            <a:off x="5946628" y="3609155"/>
            <a:ext cx="1895412" cy="14472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2D14498-9FF1-40F2-A1D5-20D8A9816756}"/>
              </a:ext>
            </a:extLst>
          </p:cNvPr>
          <p:cNvCxnSpPr>
            <a:cxnSpLocks/>
          </p:cNvCxnSpPr>
          <p:nvPr/>
        </p:nvCxnSpPr>
        <p:spPr>
          <a:xfrm>
            <a:off x="6085710" y="3609155"/>
            <a:ext cx="2858454" cy="14896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09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C2542E-7082-4E90-B570-83F4144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65" y="2288373"/>
            <a:ext cx="2376505" cy="2281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D4C2CF-02DD-43C2-9E7D-D8E307C14D4E}"/>
              </a:ext>
            </a:extLst>
          </p:cNvPr>
          <p:cNvSpPr txBox="1"/>
          <p:nvPr/>
        </p:nvSpPr>
        <p:spPr>
          <a:xfrm>
            <a:off x="1483658" y="1327618"/>
            <a:ext cx="4262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>
                <a:latin typeface="Consolas" panose="020B0609020204030204" pitchFamily="49" charset="0"/>
              </a:rPr>
              <a:t>Node:port</a:t>
            </a:r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(node1:30001)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B62B9D-4BC5-48E7-B7FC-4B8B0F754DAE}"/>
              </a:ext>
            </a:extLst>
          </p:cNvPr>
          <p:cNvSpPr txBox="1"/>
          <p:nvPr/>
        </p:nvSpPr>
        <p:spPr>
          <a:xfrm>
            <a:off x="1099294" y="4566620"/>
            <a:ext cx="5031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onsolas" panose="020B0609020204030204" pitchFamily="49" charset="0"/>
              </a:rPr>
              <a:t>Port: 8080</a:t>
            </a:r>
          </a:p>
          <a:p>
            <a:pPr algn="ctr"/>
            <a:r>
              <a:rPr lang="en-GB" sz="2800" dirty="0">
                <a:latin typeface="Consolas" panose="020B0609020204030204" pitchFamily="49" charset="0"/>
              </a:rPr>
              <a:t>Pods: All with `app=web`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F2F61217-77E1-4BF5-9934-16A9B0251BD1}"/>
              </a:ext>
            </a:extLst>
          </p:cNvPr>
          <p:cNvSpPr/>
          <p:nvPr/>
        </p:nvSpPr>
        <p:spPr>
          <a:xfrm>
            <a:off x="382893" y="1163880"/>
            <a:ext cx="276014" cy="4356847"/>
          </a:xfrm>
          <a:prstGeom prst="downArrow">
            <a:avLst>
              <a:gd name="adj1" fmla="val 50000"/>
              <a:gd name="adj2" fmla="val 85714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BC44AA-8511-490E-9CAD-21FC7794BFBB}"/>
              </a:ext>
            </a:extLst>
          </p:cNvPr>
          <p:cNvSpPr txBox="1"/>
          <p:nvPr/>
        </p:nvSpPr>
        <p:spPr>
          <a:xfrm>
            <a:off x="8736107" y="1427299"/>
            <a:ext cx="53788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apiVersion: v1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kind: Service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metadata: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name: svc-np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labels: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app: web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spec: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type: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endParaRPr lang="en-GB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latin typeface="Consolas" panose="020B0609020204030204" pitchFamily="49" charset="0"/>
              </a:rPr>
              <a:t>  ports: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-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port: 8080</a:t>
            </a:r>
          </a:p>
          <a:p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GB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nodePort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 30001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app: web</a:t>
            </a:r>
          </a:p>
        </p:txBody>
      </p:sp>
    </p:spTree>
    <p:extLst>
      <p:ext uri="{BB962C8B-B14F-4D97-AF65-F5344CB8AC3E}">
        <p14:creationId xmlns:p14="http://schemas.microsoft.com/office/powerpoint/2010/main" xmlns="" val="8239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312C170-756A-4F53-8481-6223880FBC2A}"/>
              </a:ext>
            </a:extLst>
          </p:cNvPr>
          <p:cNvGrpSpPr/>
          <p:nvPr/>
        </p:nvGrpSpPr>
        <p:grpSpPr>
          <a:xfrm>
            <a:off x="4719183" y="3287413"/>
            <a:ext cx="1272280" cy="1566024"/>
            <a:chOff x="3109646" y="5106256"/>
            <a:chExt cx="1272280" cy="1566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E768421-3E81-4F82-88FA-DCB40B9E3082}"/>
                </a:ext>
              </a:extLst>
            </p:cNvPr>
            <p:cNvSpPr/>
            <p:nvPr/>
          </p:nvSpPr>
          <p:spPr>
            <a:xfrm>
              <a:off x="3133618" y="5106256"/>
              <a:ext cx="1005236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64DBF36-41D4-4089-B596-D0410B567224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07D951DE-EA1E-4779-8144-209659A6C82F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BCEA1DE2-47BE-4078-9A28-BC5B3D669E64}"/>
              </a:ext>
            </a:extLst>
          </p:cNvPr>
          <p:cNvGrpSpPr/>
          <p:nvPr/>
        </p:nvGrpSpPr>
        <p:grpSpPr>
          <a:xfrm>
            <a:off x="6166981" y="3290001"/>
            <a:ext cx="1272280" cy="1566024"/>
            <a:chOff x="3109646" y="5106256"/>
            <a:chExt cx="1272280" cy="15660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50BAEE8-8AE8-4239-9A3E-9CAAADDA2E9D}"/>
                </a:ext>
              </a:extLst>
            </p:cNvPr>
            <p:cNvSpPr/>
            <p:nvPr/>
          </p:nvSpPr>
          <p:spPr>
            <a:xfrm>
              <a:off x="3133618" y="5106256"/>
              <a:ext cx="100095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3417671-62F5-455A-BFEA-0623F2CE453D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D3AF910-B0D5-48A2-ACD5-2947C6C47E1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DC9E0733-91F3-4474-9D77-D87039402D9A}"/>
              </a:ext>
            </a:extLst>
          </p:cNvPr>
          <p:cNvGrpSpPr/>
          <p:nvPr/>
        </p:nvGrpSpPr>
        <p:grpSpPr>
          <a:xfrm>
            <a:off x="7614779" y="3292589"/>
            <a:ext cx="1272280" cy="1566024"/>
            <a:chOff x="3109646" y="5106256"/>
            <a:chExt cx="1272280" cy="15660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B4E04F6-A11E-42A0-B0F4-28C27D3AE1A1}"/>
                </a:ext>
              </a:extLst>
            </p:cNvPr>
            <p:cNvSpPr/>
            <p:nvPr/>
          </p:nvSpPr>
          <p:spPr>
            <a:xfrm>
              <a:off x="3133618" y="5106256"/>
              <a:ext cx="1006952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A3A5991-6F79-4589-A2E0-385B316A9FC1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11E0C9BD-A9CA-48BE-AC5D-96A593770EDC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BC13AD0-0073-4C3C-967C-18F88127BD08}"/>
              </a:ext>
            </a:extLst>
          </p:cNvPr>
          <p:cNvGrpSpPr/>
          <p:nvPr/>
        </p:nvGrpSpPr>
        <p:grpSpPr>
          <a:xfrm>
            <a:off x="9062577" y="3290001"/>
            <a:ext cx="1272280" cy="1566024"/>
            <a:chOff x="3109646" y="5106256"/>
            <a:chExt cx="1272280" cy="156602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3FAF8F80-D7AB-41D1-8773-A693E1A7155E}"/>
                </a:ext>
              </a:extLst>
            </p:cNvPr>
            <p:cNvSpPr/>
            <p:nvPr/>
          </p:nvSpPr>
          <p:spPr>
            <a:xfrm>
              <a:off x="3133618" y="5106256"/>
              <a:ext cx="1006952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17628B14-B076-4254-A415-77D7CB53D50A}"/>
                </a:ext>
              </a:extLst>
            </p:cNvPr>
            <p:cNvSpPr/>
            <p:nvPr/>
          </p:nvSpPr>
          <p:spPr>
            <a:xfrm>
              <a:off x="3109646" y="6322666"/>
              <a:ext cx="1190089" cy="349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636A981F-6C12-4964-96E5-C769A13D953E}"/>
                </a:ext>
              </a:extLst>
            </p:cNvPr>
            <p:cNvSpPr/>
            <p:nvPr/>
          </p:nvSpPr>
          <p:spPr>
            <a:xfrm>
              <a:off x="3133618" y="5106256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F63B9940-1425-4DB2-BB48-5B4327E24B0E}"/>
              </a:ext>
            </a:extLst>
          </p:cNvPr>
          <p:cNvSpPr/>
          <p:nvPr/>
        </p:nvSpPr>
        <p:spPr>
          <a:xfrm>
            <a:off x="10536236" y="3290001"/>
            <a:ext cx="100164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A253E57-6733-416B-9EBC-E8995FFEF058}"/>
              </a:ext>
            </a:extLst>
          </p:cNvPr>
          <p:cNvSpPr/>
          <p:nvPr/>
        </p:nvSpPr>
        <p:spPr>
          <a:xfrm>
            <a:off x="10536236" y="3290001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948B132-73CB-472E-9F32-F2E287F5015D}"/>
              </a:ext>
            </a:extLst>
          </p:cNvPr>
          <p:cNvSpPr/>
          <p:nvPr/>
        </p:nvSpPr>
        <p:spPr>
          <a:xfrm>
            <a:off x="322705" y="3282237"/>
            <a:ext cx="1007797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68E3D075-EC63-4BA2-8ACC-83F2B79F0E01}"/>
              </a:ext>
            </a:extLst>
          </p:cNvPr>
          <p:cNvSpPr/>
          <p:nvPr/>
        </p:nvSpPr>
        <p:spPr>
          <a:xfrm>
            <a:off x="322706" y="3282237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F76FDF2-5FE8-4AB8-9EBF-E8133FEA897E}"/>
              </a:ext>
            </a:extLst>
          </p:cNvPr>
          <p:cNvSpPr/>
          <p:nvPr/>
        </p:nvSpPr>
        <p:spPr>
          <a:xfrm>
            <a:off x="1770504" y="3284825"/>
            <a:ext cx="998383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04C40552-330C-4583-A99C-8F1444033590}"/>
              </a:ext>
            </a:extLst>
          </p:cNvPr>
          <p:cNvSpPr/>
          <p:nvPr/>
        </p:nvSpPr>
        <p:spPr>
          <a:xfrm>
            <a:off x="1770504" y="3284825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F881CC5-FC62-4B3B-87CC-E1AA4B834819}"/>
              </a:ext>
            </a:extLst>
          </p:cNvPr>
          <p:cNvSpPr/>
          <p:nvPr/>
        </p:nvSpPr>
        <p:spPr>
          <a:xfrm>
            <a:off x="3218302" y="3287413"/>
            <a:ext cx="999241" cy="381856"/>
          </a:xfrm>
          <a:prstGeom prst="rect">
            <a:avLst/>
          </a:prstGeom>
          <a:solidFill>
            <a:srgbClr val="326DE6"/>
          </a:solidFill>
          <a:ln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3553C68-779E-4D91-8838-B76B1BD903D9}"/>
              </a:ext>
            </a:extLst>
          </p:cNvPr>
          <p:cNvSpPr/>
          <p:nvPr/>
        </p:nvSpPr>
        <p:spPr>
          <a:xfrm>
            <a:off x="3218302" y="3287413"/>
            <a:ext cx="1248308" cy="121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xmlns="" id="{BD673B20-D1DA-47F1-B9C5-92B36CE2FEA3}"/>
              </a:ext>
            </a:extLst>
          </p:cNvPr>
          <p:cNvSpPr/>
          <p:nvPr/>
        </p:nvSpPr>
        <p:spPr>
          <a:xfrm rot="16200000">
            <a:off x="2306690" y="2684518"/>
            <a:ext cx="191174" cy="406667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xmlns="" id="{14468A5D-E933-48E3-B64D-A043F26D252A}"/>
              </a:ext>
            </a:extLst>
          </p:cNvPr>
          <p:cNvSpPr/>
          <p:nvPr/>
        </p:nvSpPr>
        <p:spPr>
          <a:xfrm rot="16200000">
            <a:off x="8183852" y="1253933"/>
            <a:ext cx="187749" cy="693127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C35434-EA40-410B-A32C-CF8C6BFC8788}"/>
              </a:ext>
            </a:extLst>
          </p:cNvPr>
          <p:cNvSpPr txBox="1"/>
          <p:nvPr/>
        </p:nvSpPr>
        <p:spPr>
          <a:xfrm>
            <a:off x="368938" y="4808390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Control plane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AE0255E-2A87-48C0-8289-BEA4DDF8EC97}"/>
              </a:ext>
            </a:extLst>
          </p:cNvPr>
          <p:cNvSpPr txBox="1"/>
          <p:nvPr/>
        </p:nvSpPr>
        <p:spPr>
          <a:xfrm>
            <a:off x="368938" y="5132246"/>
            <a:ext cx="409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brains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CFE82C5-9BBD-49E7-85AC-827D912087FC}"/>
              </a:ext>
            </a:extLst>
          </p:cNvPr>
          <p:cNvSpPr txBox="1"/>
          <p:nvPr/>
        </p:nvSpPr>
        <p:spPr>
          <a:xfrm>
            <a:off x="6218362" y="4817449"/>
            <a:ext cx="409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plane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EC45E73D-3AE6-47E7-B0C2-41295F3E5A9A}"/>
              </a:ext>
            </a:extLst>
          </p:cNvPr>
          <p:cNvSpPr txBox="1"/>
          <p:nvPr/>
        </p:nvSpPr>
        <p:spPr>
          <a:xfrm>
            <a:off x="4812088" y="5141305"/>
            <a:ext cx="69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muscle</a:t>
            </a:r>
          </a:p>
        </p:txBody>
      </p:sp>
    </p:spTree>
    <p:extLst>
      <p:ext uri="{BB962C8B-B14F-4D97-AF65-F5344CB8AC3E}">
        <p14:creationId xmlns:p14="http://schemas.microsoft.com/office/powerpoint/2010/main" xmlns="" val="3438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9" grpId="0" animBg="1"/>
      <p:bldP spid="79" grpId="0" animBg="1"/>
      <p:bldP spid="10" grpId="0"/>
      <p:bldP spid="80" grpId="0"/>
      <p:bldP spid="81" grpId="0"/>
      <p:bldP spid="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E817B66-7FA5-4F01-B09C-DFF71BC9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1" y="904856"/>
            <a:ext cx="10668078" cy="50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429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1043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BDEE83-86D2-480D-B2FD-5CC260D9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5" y="279772"/>
            <a:ext cx="7802141" cy="62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20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74E26C-264D-4B53-B68A-14FF7F19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27" y="56271"/>
            <a:ext cx="8159546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463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xmlns="" id="{99DFC050-2E0A-4BDF-BEE1-AB9A7950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77735" y="3775265"/>
            <a:ext cx="2144806" cy="21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B0FBA6-F044-4850-81B1-5B1D9EDC3780}"/>
              </a:ext>
            </a:extLst>
          </p:cNvPr>
          <p:cNvSpPr txBox="1"/>
          <p:nvPr/>
        </p:nvSpPr>
        <p:spPr>
          <a:xfrm>
            <a:off x="853888" y="1465729"/>
            <a:ext cx="10885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Hosted K8s services</a:t>
            </a:r>
          </a:p>
        </p:txBody>
      </p:sp>
      <p:pic>
        <p:nvPicPr>
          <p:cNvPr id="1026" name="Picture 2" descr="Image result for amazon eks">
            <a:extLst>
              <a:ext uri="{FF2B5EF4-FFF2-40B4-BE49-F238E27FC236}">
                <a16:creationId xmlns:a16="http://schemas.microsoft.com/office/drawing/2014/main" xmlns="" id="{86B704FF-63E3-450A-B6AB-29A7EFEF4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358" y="409043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aks logo">
            <a:extLst>
              <a:ext uri="{FF2B5EF4-FFF2-40B4-BE49-F238E27FC236}">
                <a16:creationId xmlns:a16="http://schemas.microsoft.com/office/drawing/2014/main" xmlns="" id="{EEA3D562-BD90-409D-BA83-BB6ACE1E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2235" y="4161868"/>
            <a:ext cx="172122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A5CEE3-A2BF-4FCE-BD52-A9D52F24A9AA}"/>
              </a:ext>
            </a:extLst>
          </p:cNvPr>
          <p:cNvSpPr txBox="1"/>
          <p:nvPr/>
        </p:nvSpPr>
        <p:spPr>
          <a:xfrm>
            <a:off x="5614142" y="4613153"/>
            <a:ext cx="211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C303FB-1ED7-42F9-A367-7E093E9D038A}"/>
              </a:ext>
            </a:extLst>
          </p:cNvPr>
          <p:cNvSpPr txBox="1"/>
          <p:nvPr/>
        </p:nvSpPr>
        <p:spPr>
          <a:xfrm>
            <a:off x="9518275" y="4613153"/>
            <a:ext cx="238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Google GKE</a:t>
            </a:r>
          </a:p>
        </p:txBody>
      </p:sp>
    </p:spTree>
    <p:extLst>
      <p:ext uri="{BB962C8B-B14F-4D97-AF65-F5344CB8AC3E}">
        <p14:creationId xmlns:p14="http://schemas.microsoft.com/office/powerpoint/2010/main" xmlns="" val="132311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E7099A5-8022-426C-89B2-05C0A0E39312}"/>
              </a:ext>
            </a:extLst>
          </p:cNvPr>
          <p:cNvGrpSpPr/>
          <p:nvPr/>
        </p:nvGrpSpPr>
        <p:grpSpPr>
          <a:xfrm>
            <a:off x="322705" y="3282237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xmlns="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C19B5A-B0D6-446F-911E-D5F051D2639C}"/>
              </a:ext>
            </a:extLst>
          </p:cNvPr>
          <p:cNvGrpSpPr/>
          <p:nvPr/>
        </p:nvGrpSpPr>
        <p:grpSpPr>
          <a:xfrm>
            <a:off x="4719183" y="3287413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Machine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xmlns="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1005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3" y="2291964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853490" y="2418496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617959-2FDD-4E89-BB76-F8A2AF2D7330}"/>
              </a:ext>
            </a:extLst>
          </p:cNvPr>
          <p:cNvSpPr/>
          <p:nvPr/>
        </p:nvSpPr>
        <p:spPr>
          <a:xfrm>
            <a:off x="150018" y="2229493"/>
            <a:ext cx="11757730" cy="3503488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E7099A5-8022-426C-89B2-05C0A0E39312}"/>
              </a:ext>
            </a:extLst>
          </p:cNvPr>
          <p:cNvGrpSpPr/>
          <p:nvPr/>
        </p:nvGrpSpPr>
        <p:grpSpPr>
          <a:xfrm>
            <a:off x="322705" y="3282237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xmlns="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C19B5A-B0D6-446F-911E-D5F051D2639C}"/>
              </a:ext>
            </a:extLst>
          </p:cNvPr>
          <p:cNvGrpSpPr/>
          <p:nvPr/>
        </p:nvGrpSpPr>
        <p:grpSpPr>
          <a:xfrm>
            <a:off x="4719183" y="3287413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xmlns="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AA883FEB-BBB2-4A11-8E85-0435D58A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07" y="315592"/>
            <a:ext cx="641537" cy="62239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D28321A1-79CF-42DD-8776-8C00DA88CE86}"/>
              </a:ext>
            </a:extLst>
          </p:cNvPr>
          <p:cNvSpPr txBox="1"/>
          <p:nvPr/>
        </p:nvSpPr>
        <p:spPr>
          <a:xfrm>
            <a:off x="4353644" y="44212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7302E1D-6801-4219-B2E6-7E2ED6F18BCC}"/>
              </a:ext>
            </a:extLst>
          </p:cNvPr>
          <p:cNvSpPr/>
          <p:nvPr/>
        </p:nvSpPr>
        <p:spPr>
          <a:xfrm>
            <a:off x="3584932" y="236170"/>
            <a:ext cx="8023709" cy="5825515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82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42006 -0.31806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3" y="-1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05234 0.09329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7" y="465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8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2185A24-B323-4E8D-94EB-43B9C81D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07" y="315592"/>
            <a:ext cx="641537" cy="62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C1F38F-4503-4B36-AAD7-1DD1ADFD35A9}"/>
              </a:ext>
            </a:extLst>
          </p:cNvPr>
          <p:cNvSpPr txBox="1"/>
          <p:nvPr/>
        </p:nvSpPr>
        <p:spPr>
          <a:xfrm>
            <a:off x="4353644" y="442124"/>
            <a:ext cx="33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 cluster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8617959-2FDD-4E89-BB76-F8A2AF2D7330}"/>
              </a:ext>
            </a:extLst>
          </p:cNvPr>
          <p:cNvSpPr/>
          <p:nvPr/>
        </p:nvSpPr>
        <p:spPr>
          <a:xfrm>
            <a:off x="3584932" y="236170"/>
            <a:ext cx="8023709" cy="5825515"/>
          </a:xfrm>
          <a:prstGeom prst="roundRect">
            <a:avLst>
              <a:gd name="adj" fmla="val 303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E7099A5-8022-426C-89B2-05C0A0E39312}"/>
              </a:ext>
            </a:extLst>
          </p:cNvPr>
          <p:cNvGrpSpPr/>
          <p:nvPr/>
        </p:nvGrpSpPr>
        <p:grpSpPr>
          <a:xfrm>
            <a:off x="5470838" y="1104584"/>
            <a:ext cx="4143905" cy="1895485"/>
            <a:chOff x="322705" y="3282237"/>
            <a:chExt cx="4143905" cy="189548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4948B132-73CB-472E-9F32-F2E287F5015D}"/>
                </a:ext>
              </a:extLst>
            </p:cNvPr>
            <p:cNvSpPr/>
            <p:nvPr/>
          </p:nvSpPr>
          <p:spPr>
            <a:xfrm>
              <a:off x="322705" y="3282237"/>
              <a:ext cx="1007797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68E3D075-EC63-4BA2-8ACC-83F2B79F0E01}"/>
                </a:ext>
              </a:extLst>
            </p:cNvPr>
            <p:cNvSpPr/>
            <p:nvPr/>
          </p:nvSpPr>
          <p:spPr>
            <a:xfrm>
              <a:off x="322706" y="3282237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3F76FDF2-5FE8-4AB8-9EBF-E8133FEA897E}"/>
                </a:ext>
              </a:extLst>
            </p:cNvPr>
            <p:cNvSpPr/>
            <p:nvPr/>
          </p:nvSpPr>
          <p:spPr>
            <a:xfrm>
              <a:off x="1770504" y="3284825"/>
              <a:ext cx="99838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04C40552-330C-4583-A99C-8F1444033590}"/>
                </a:ext>
              </a:extLst>
            </p:cNvPr>
            <p:cNvSpPr/>
            <p:nvPr/>
          </p:nvSpPr>
          <p:spPr>
            <a:xfrm>
              <a:off x="1770504" y="3284825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5F881CC5-FC62-4B3B-87CC-E1AA4B834819}"/>
                </a:ext>
              </a:extLst>
            </p:cNvPr>
            <p:cNvSpPr/>
            <p:nvPr/>
          </p:nvSpPr>
          <p:spPr>
            <a:xfrm>
              <a:off x="3218302" y="3287413"/>
              <a:ext cx="999241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13553C68-779E-4D91-8838-B76B1BD903D9}"/>
                </a:ext>
              </a:extLst>
            </p:cNvPr>
            <p:cNvSpPr/>
            <p:nvPr/>
          </p:nvSpPr>
          <p:spPr>
            <a:xfrm>
              <a:off x="3218302" y="3287413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xmlns="" id="{BD673B20-D1DA-47F1-B9C5-92B36CE2FEA3}"/>
                </a:ext>
              </a:extLst>
            </p:cNvPr>
            <p:cNvSpPr/>
            <p:nvPr/>
          </p:nvSpPr>
          <p:spPr>
            <a:xfrm rot="16200000">
              <a:off x="2306690" y="2684518"/>
              <a:ext cx="191174" cy="40666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0C35434-EA40-410B-A32C-CF8C6BFC8788}"/>
                </a:ext>
              </a:extLst>
            </p:cNvPr>
            <p:cNvSpPr txBox="1"/>
            <p:nvPr/>
          </p:nvSpPr>
          <p:spPr>
            <a:xfrm>
              <a:off x="368938" y="4808390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Control plane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C19B5A-B0D6-446F-911E-D5F051D2639C}"/>
              </a:ext>
            </a:extLst>
          </p:cNvPr>
          <p:cNvGrpSpPr/>
          <p:nvPr/>
        </p:nvGrpSpPr>
        <p:grpSpPr>
          <a:xfrm>
            <a:off x="4077227" y="3931115"/>
            <a:ext cx="7065361" cy="1899368"/>
            <a:chOff x="4719183" y="3287413"/>
            <a:chExt cx="7065361" cy="18993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312C170-756A-4F53-8481-6223880FBC2A}"/>
                </a:ext>
              </a:extLst>
            </p:cNvPr>
            <p:cNvGrpSpPr/>
            <p:nvPr/>
          </p:nvGrpSpPr>
          <p:grpSpPr>
            <a:xfrm>
              <a:off x="4719183" y="3287413"/>
              <a:ext cx="1272280" cy="1566024"/>
              <a:chOff x="3109646" y="5106256"/>
              <a:chExt cx="1272280" cy="15660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6E768421-3E81-4F82-88FA-DCB40B9E3082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5236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264DBF36-41D4-4089-B596-D0410B567224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7D951DE-EA1E-4779-8144-209659A6C82F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BCEA1DE2-47BE-4078-9A28-BC5B3D669E64}"/>
                </a:ext>
              </a:extLst>
            </p:cNvPr>
            <p:cNvGrpSpPr/>
            <p:nvPr/>
          </p:nvGrpSpPr>
          <p:grpSpPr>
            <a:xfrm>
              <a:off x="6166981" y="3290001"/>
              <a:ext cx="1272280" cy="1566024"/>
              <a:chOff x="3109646" y="5106256"/>
              <a:chExt cx="1272280" cy="15660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750BAEE8-8AE8-4239-9A3E-9CAAADDA2E9D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0957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A3417671-62F5-455A-BFEA-0623F2CE453D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5D3AF910-B0D5-48A2-ACD5-2947C6C47E1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DC9E0733-91F3-4474-9D77-D87039402D9A}"/>
                </a:ext>
              </a:extLst>
            </p:cNvPr>
            <p:cNvGrpSpPr/>
            <p:nvPr/>
          </p:nvGrpSpPr>
          <p:grpSpPr>
            <a:xfrm>
              <a:off x="7614779" y="3292589"/>
              <a:ext cx="1272280" cy="1566024"/>
              <a:chOff x="3109646" y="5106256"/>
              <a:chExt cx="1272280" cy="156602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CB4E04F6-A11E-42A0-B0F4-28C27D3AE1A1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BA3A5991-6F79-4589-A2E0-385B316A9FC1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11E0C9BD-A9CA-48BE-AC5D-96A593770EDC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BC13AD0-0073-4C3C-967C-18F88127BD08}"/>
                </a:ext>
              </a:extLst>
            </p:cNvPr>
            <p:cNvGrpSpPr/>
            <p:nvPr/>
          </p:nvGrpSpPr>
          <p:grpSpPr>
            <a:xfrm>
              <a:off x="9062577" y="3290001"/>
              <a:ext cx="1272280" cy="1566024"/>
              <a:chOff x="3109646" y="5106256"/>
              <a:chExt cx="1272280" cy="156602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3FAF8F80-D7AB-41D1-8773-A693E1A7155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006952" cy="381856"/>
              </a:xfrm>
              <a:prstGeom prst="rect">
                <a:avLst/>
              </a:prstGeom>
              <a:solidFill>
                <a:srgbClr val="326DE6"/>
              </a:solidFill>
              <a:ln>
                <a:solidFill>
                  <a:srgbClr val="326D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Node4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17628B14-B076-4254-A415-77D7CB53D50A}"/>
                  </a:ext>
                </a:extLst>
              </p:cNvPr>
              <p:cNvSpPr/>
              <p:nvPr/>
            </p:nvSpPr>
            <p:spPr>
              <a:xfrm>
                <a:off x="3109646" y="6322666"/>
                <a:ext cx="1190089" cy="349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636A981F-6C12-4964-96E5-C769A13D953E}"/>
                  </a:ext>
                </a:extLst>
              </p:cNvPr>
              <p:cNvSpPr/>
              <p:nvPr/>
            </p:nvSpPr>
            <p:spPr>
              <a:xfrm>
                <a:off x="3133618" y="5106256"/>
                <a:ext cx="1248308" cy="1216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F63B9940-1425-4DB2-BB48-5B4327E24B0E}"/>
                </a:ext>
              </a:extLst>
            </p:cNvPr>
            <p:cNvSpPr/>
            <p:nvPr/>
          </p:nvSpPr>
          <p:spPr>
            <a:xfrm>
              <a:off x="10536236" y="3290001"/>
              <a:ext cx="1001643" cy="381856"/>
            </a:xfrm>
            <a:prstGeom prst="rect">
              <a:avLst/>
            </a:prstGeom>
            <a:solidFill>
              <a:srgbClr val="326DE6"/>
            </a:solidFill>
            <a:ln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Node5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AA253E57-6733-416B-9EBC-E8995FFEF058}"/>
                </a:ext>
              </a:extLst>
            </p:cNvPr>
            <p:cNvSpPr/>
            <p:nvPr/>
          </p:nvSpPr>
          <p:spPr>
            <a:xfrm>
              <a:off x="10536236" y="3290001"/>
              <a:ext cx="1248308" cy="1216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eft Bracket 78">
              <a:extLst>
                <a:ext uri="{FF2B5EF4-FFF2-40B4-BE49-F238E27FC236}">
                  <a16:creationId xmlns:a16="http://schemas.microsoft.com/office/drawing/2014/main" xmlns="" id="{14468A5D-E933-48E3-B64D-A043F26D252A}"/>
                </a:ext>
              </a:extLst>
            </p:cNvPr>
            <p:cNvSpPr/>
            <p:nvPr/>
          </p:nvSpPr>
          <p:spPr>
            <a:xfrm rot="16200000">
              <a:off x="8183852" y="1253933"/>
              <a:ext cx="187749" cy="6931276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CFE82C5-9BBD-49E7-85AC-827D912087FC}"/>
                </a:ext>
              </a:extLst>
            </p:cNvPr>
            <p:cNvSpPr txBox="1"/>
            <p:nvPr/>
          </p:nvSpPr>
          <p:spPr>
            <a:xfrm>
              <a:off x="6218362" y="4817449"/>
              <a:ext cx="409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Data plane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8AC1713-3F7D-4BE8-832F-E271BE2E6B40}"/>
              </a:ext>
            </a:extLst>
          </p:cNvPr>
          <p:cNvCxnSpPr/>
          <p:nvPr/>
        </p:nvCxnSpPr>
        <p:spPr>
          <a:xfrm>
            <a:off x="345171" y="3251873"/>
            <a:ext cx="1118474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D6EADCA-9A9E-4F67-A6BD-517A102E7978}"/>
              </a:ext>
            </a:extLst>
          </p:cNvPr>
          <p:cNvSpPr txBox="1"/>
          <p:nvPr/>
        </p:nvSpPr>
        <p:spPr>
          <a:xfrm>
            <a:off x="325107" y="917516"/>
            <a:ext cx="31007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Hidden from you</a:t>
            </a:r>
          </a:p>
          <a:p>
            <a:pPr algn="r"/>
            <a:endParaRPr lang="en-GB" sz="1000" dirty="0"/>
          </a:p>
          <a:p>
            <a:pPr algn="r"/>
            <a:r>
              <a:rPr lang="en-GB" sz="3200" dirty="0"/>
              <a:t>Managed by cloud provider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4B6403B-EBDA-41FD-A331-ADD0F3241599}"/>
              </a:ext>
            </a:extLst>
          </p:cNvPr>
          <p:cNvSpPr txBox="1"/>
          <p:nvPr/>
        </p:nvSpPr>
        <p:spPr>
          <a:xfrm>
            <a:off x="325106" y="4038292"/>
            <a:ext cx="31007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/>
              <a:t>Exposed to you</a:t>
            </a:r>
          </a:p>
          <a:p>
            <a:pPr algn="r"/>
            <a:endParaRPr lang="en-GB" sz="1000" dirty="0"/>
          </a:p>
          <a:p>
            <a:pPr algn="r"/>
            <a:r>
              <a:rPr lang="en-GB" sz="3200" dirty="0"/>
              <a:t>Managed by you</a:t>
            </a:r>
          </a:p>
        </p:txBody>
      </p:sp>
    </p:spTree>
    <p:extLst>
      <p:ext uri="{BB962C8B-B14F-4D97-AF65-F5344CB8AC3E}">
        <p14:creationId xmlns:p14="http://schemas.microsoft.com/office/powerpoint/2010/main" xmlns="" val="37725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luralsight_PowerPoint_Template_October_2018.pptx" id="{2BDDEC3B-8D55-4AFC-8ED3-6CAF26EBB31F}" vid="{514194D0-3BD3-4C1D-A418-B7BC0CB87AB4}"/>
    </a:ext>
  </a:extLst>
</a:theme>
</file>

<file path=ppt/theme/theme3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DCDEE0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DCDEE0"/>
            </a:solidFill>
            <a:effectLst/>
            <a:uFillTx/>
            <a:latin typeface="Roboto"/>
            <a:ea typeface="Roboto"/>
            <a:cs typeface="Roboto"/>
            <a:sym typeface="Robo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491</Words>
  <Application>Microsoft Office PowerPoint</Application>
  <PresentationFormat>Custom</PresentationFormat>
  <Paragraphs>253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Black</vt:lpstr>
      <vt:lpstr>Pluralsight default theme</vt:lpstr>
      <vt:lpstr>1_Black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The Big Picture</vt:lpstr>
      <vt:lpstr>The Big Picture</vt:lpstr>
      <vt:lpstr>The Big Picture</vt:lpstr>
      <vt:lpstr>The Big Picture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Poulton</dc:creator>
  <cp:lastModifiedBy>Bhuvana</cp:lastModifiedBy>
  <cp:revision>29</cp:revision>
  <dcterms:created xsi:type="dcterms:W3CDTF">2019-04-29T22:13:54Z</dcterms:created>
  <dcterms:modified xsi:type="dcterms:W3CDTF">2020-07-12T10:19:22Z</dcterms:modified>
</cp:coreProperties>
</file>