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5"/>
  </p:sldMasterIdLst>
  <p:notesMasterIdLst>
    <p:notesMasterId r:id="rId13"/>
  </p:notesMasterIdLst>
  <p:handoutMasterIdLst>
    <p:handoutMasterId r:id="rId14"/>
  </p:handoutMasterIdLst>
  <p:sldIdLst>
    <p:sldId id="464" r:id="rId6"/>
    <p:sldId id="474" r:id="rId7"/>
    <p:sldId id="473" r:id="rId8"/>
    <p:sldId id="470" r:id="rId9"/>
    <p:sldId id="472" r:id="rId10"/>
    <p:sldId id="476" r:id="rId11"/>
    <p:sldId id="475" r:id="rId12"/>
  </p:sldIdLst>
  <p:sldSz cx="9144000" cy="5143500" type="screen16x9"/>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5640" userDrawn="1">
          <p15:clr>
            <a:srgbClr val="A4A3A4"/>
          </p15:clr>
        </p15:guide>
        <p15:guide id="3" orient="horz" pos="420" userDrawn="1">
          <p15:clr>
            <a:srgbClr val="A4A3A4"/>
          </p15:clr>
        </p15:guide>
        <p15:guide id="4" pos="2880" userDrawn="1">
          <p15:clr>
            <a:srgbClr val="A4A3A4"/>
          </p15:clr>
        </p15:guide>
        <p15:guide id="5" pos="120" userDrawn="1">
          <p15:clr>
            <a:srgbClr val="A4A3A4"/>
          </p15:clr>
        </p15:guide>
        <p15:guide id="6" orient="horz" pos="180" userDrawn="1">
          <p15:clr>
            <a:srgbClr val="A4A3A4"/>
          </p15:clr>
        </p15:guide>
        <p15:guide id="7" orient="horz" pos="31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930"/>
    <a:srgbClr val="0D356E"/>
    <a:srgbClr val="F2F2F2"/>
    <a:srgbClr val="ECECEC"/>
    <a:srgbClr val="626161"/>
    <a:srgbClr val="1B8EC5"/>
    <a:srgbClr val="015289"/>
    <a:srgbClr val="6AC6EF"/>
    <a:srgbClr val="F37441"/>
    <a:srgbClr val="FFD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1" autoAdjust="0"/>
    <p:restoredTop sz="95231" autoAdjust="0"/>
  </p:normalViewPr>
  <p:slideViewPr>
    <p:cSldViewPr snapToGrid="0">
      <p:cViewPr varScale="1">
        <p:scale>
          <a:sx n="154" d="100"/>
          <a:sy n="154" d="100"/>
        </p:scale>
        <p:origin x="584" y="184"/>
      </p:cViewPr>
      <p:guideLst>
        <p:guide orient="horz" pos="1620"/>
        <p:guide pos="5640"/>
        <p:guide orient="horz" pos="420"/>
        <p:guide pos="2880"/>
        <p:guide pos="120"/>
        <p:guide orient="horz" pos="180"/>
        <p:guide orient="horz" pos="3108"/>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4596"/>
    </p:cViewPr>
  </p:sorterViewPr>
  <p:notesViewPr>
    <p:cSldViewPr snapToGrid="0">
      <p:cViewPr varScale="1">
        <p:scale>
          <a:sx n="47" d="100"/>
          <a:sy n="47" d="100"/>
        </p:scale>
        <p:origin x="289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t>8/7/20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8/7/20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r>
              <a:rPr lang="en-IN" dirty="0" err="1"/>
              <a:t>startuml</a:t>
            </a:r>
            <a:endParaRPr lang="en-IN" dirty="0"/>
          </a:p>
          <a:p>
            <a:endParaRPr lang="en-IN" dirty="0"/>
          </a:p>
          <a:p>
            <a:r>
              <a:rPr lang="en-IN" dirty="0"/>
              <a:t>actor Member</a:t>
            </a:r>
          </a:p>
          <a:p>
            <a:r>
              <a:rPr lang="en-IN" dirty="0"/>
              <a:t>Member -&gt; "Browser/Member workstation" :  Enters </a:t>
            </a:r>
            <a:r>
              <a:rPr lang="en-IN" dirty="0" err="1"/>
              <a:t>parivartan</a:t>
            </a:r>
            <a:r>
              <a:rPr lang="en-IN" dirty="0"/>
              <a:t> nse.com URL</a:t>
            </a:r>
          </a:p>
          <a:p>
            <a:r>
              <a:rPr lang="en-IN" dirty="0"/>
              <a:t>"Browser/Member workstation" -&gt; "ISP DNS resolver" : get IP Address</a:t>
            </a:r>
          </a:p>
          <a:p>
            <a:r>
              <a:rPr lang="en-IN" dirty="0"/>
              <a:t>activate "ISP DNS resolver"</a:t>
            </a:r>
          </a:p>
          <a:p>
            <a:r>
              <a:rPr lang="en-IN" dirty="0"/>
              <a:t>"ISP DNS resolver" -&gt; "Akamai DNS" : get IP Address</a:t>
            </a:r>
          </a:p>
          <a:p>
            <a:r>
              <a:rPr lang="en-IN" dirty="0"/>
              <a:t>activate "Akamai DNS"</a:t>
            </a:r>
          </a:p>
          <a:p>
            <a:r>
              <a:rPr lang="en-IN" dirty="0"/>
              <a:t>note right: find Akamai Edge server IP address close to user</a:t>
            </a:r>
          </a:p>
          <a:p>
            <a:r>
              <a:rPr lang="en-IN" dirty="0"/>
              <a:t>"Akamai DNS" -&gt; "Akamai DNS" : determine closest IP</a:t>
            </a:r>
          </a:p>
          <a:p>
            <a:endParaRPr lang="en-IN" dirty="0"/>
          </a:p>
          <a:p>
            <a:r>
              <a:rPr lang="en-IN" dirty="0"/>
              <a:t>"ISP DNS resolver" &lt;-- "Akamai DNS" : returns IP</a:t>
            </a:r>
          </a:p>
          <a:p>
            <a:r>
              <a:rPr lang="en-IN" dirty="0"/>
              <a:t>deactivate "Akamai DNS"</a:t>
            </a:r>
          </a:p>
          <a:p>
            <a:r>
              <a:rPr lang="en-IN" dirty="0"/>
              <a:t>"Browser/Member workstation" &lt;-- "ISP DNS resolver" : returns IP</a:t>
            </a:r>
          </a:p>
          <a:p>
            <a:r>
              <a:rPr lang="en-IN" dirty="0"/>
              <a:t>deactivate "ISP DNS resolver"</a:t>
            </a:r>
          </a:p>
          <a:p>
            <a:endParaRPr lang="en-IN" dirty="0"/>
          </a:p>
          <a:p>
            <a:endParaRPr lang="en-IN" dirty="0"/>
          </a:p>
          <a:p>
            <a:r>
              <a:rPr lang="en-IN" dirty="0"/>
              <a:t>"Browser/Member workstation" -&gt; "Akamai Edge Server for NSE" : http request</a:t>
            </a:r>
          </a:p>
          <a:p>
            <a:r>
              <a:rPr lang="en-IN" dirty="0"/>
              <a:t>activate "Akamai Edge Server for NSE"</a:t>
            </a:r>
          </a:p>
          <a:p>
            <a:endParaRPr lang="en-IN" dirty="0"/>
          </a:p>
          <a:p>
            <a:r>
              <a:rPr lang="en-IN" dirty="0"/>
              <a:t>group security check</a:t>
            </a:r>
          </a:p>
          <a:p>
            <a:r>
              <a:rPr lang="en-IN" dirty="0"/>
              <a:t>"Akamai Edge Server for NSE" -&gt; "Akamai Edge Server for NSE" : Perform </a:t>
            </a:r>
            <a:r>
              <a:rPr lang="en-IN" dirty="0" err="1"/>
              <a:t>DDos</a:t>
            </a:r>
            <a:r>
              <a:rPr lang="en-IN" dirty="0"/>
              <a:t> check</a:t>
            </a:r>
          </a:p>
          <a:p>
            <a:r>
              <a:rPr lang="en-IN" dirty="0"/>
              <a:t>"Akamai Edge Server for NSE" -&gt; "Akamai Edge Server for NSE" : validate origin</a:t>
            </a:r>
          </a:p>
          <a:p>
            <a:r>
              <a:rPr lang="en-IN" dirty="0"/>
              <a:t>note right: for negative listing</a:t>
            </a:r>
          </a:p>
          <a:p>
            <a:r>
              <a:rPr lang="en-IN" dirty="0"/>
              <a:t>"Akamai Edge Server for NSE" -&gt; "Akamai Edge Server for NSE" : validate request</a:t>
            </a:r>
          </a:p>
          <a:p>
            <a:r>
              <a:rPr lang="en-IN" dirty="0"/>
              <a:t>note right: for SQL Injection, cross-site scripting</a:t>
            </a:r>
          </a:p>
          <a:p>
            <a:r>
              <a:rPr lang="en-IN" dirty="0"/>
              <a:t>end</a:t>
            </a:r>
          </a:p>
          <a:p>
            <a:endParaRPr lang="en-IN" dirty="0"/>
          </a:p>
          <a:p>
            <a:endParaRPr lang="en-IN" dirty="0"/>
          </a:p>
          <a:p>
            <a:r>
              <a:rPr lang="en-IN" dirty="0"/>
              <a:t>"Akamai Edge Server for NSE" -&gt; "Akamai Edge Server for NSE" : check if resource type is cacheable</a:t>
            </a:r>
          </a:p>
          <a:p>
            <a:r>
              <a:rPr lang="en-IN" dirty="0"/>
              <a:t>note right: configured in metadata rules</a:t>
            </a:r>
          </a:p>
          <a:p>
            <a:r>
              <a:rPr lang="en-IN" dirty="0"/>
              <a:t>alt if cacheable resource</a:t>
            </a:r>
          </a:p>
          <a:p>
            <a:r>
              <a:rPr lang="en-IN" dirty="0"/>
              <a:t>"Akamai Edge Server for NSE" -&gt; "Akamai Edge Server for NSE" : check if available in cache</a:t>
            </a:r>
          </a:p>
          <a:p>
            <a:r>
              <a:rPr lang="en-IN" dirty="0"/>
              <a:t>    alt if available in cache and not expired</a:t>
            </a:r>
          </a:p>
          <a:p>
            <a:r>
              <a:rPr lang="en-IN" dirty="0"/>
              <a:t>         "Akamai Edge Server for NSE" --&gt; "Browser/Member workstation" : response from cache</a:t>
            </a:r>
          </a:p>
          <a:p>
            <a:r>
              <a:rPr lang="en-IN" dirty="0"/>
              <a:t>    else if cache has expired</a:t>
            </a:r>
          </a:p>
          <a:p>
            <a:r>
              <a:rPr lang="en-IN" dirty="0"/>
              <a:t>       "Akamai Edge Server for NSE" -&gt; "Akamai Edge Server for NSE" : clear cache</a:t>
            </a:r>
          </a:p>
          <a:p>
            <a:r>
              <a:rPr lang="en-IN" dirty="0"/>
              <a:t>       "Akamai Edge Server for NSE" -&gt; "NSE Server" : GET resource</a:t>
            </a:r>
          </a:p>
          <a:p>
            <a:r>
              <a:rPr lang="en-IN" dirty="0"/>
              <a:t>       activate "NSE Server"</a:t>
            </a:r>
          </a:p>
          <a:p>
            <a:r>
              <a:rPr lang="en-IN" dirty="0"/>
              <a:t>       "Akamai Edge Server for NSE" &lt;-- "NSE Server" : response</a:t>
            </a:r>
          </a:p>
          <a:p>
            <a:r>
              <a:rPr lang="en-IN" dirty="0"/>
              <a:t>       deactivate "NSE Server"</a:t>
            </a:r>
          </a:p>
          <a:p>
            <a:r>
              <a:rPr lang="en-IN" dirty="0"/>
              <a:t>       "Akamai Edge Server for NSE" -&gt; "Akamai Edge Server for NSE" : cache response</a:t>
            </a:r>
          </a:p>
          <a:p>
            <a:r>
              <a:rPr lang="en-IN" dirty="0"/>
              <a:t>       "Akamai Edge Server for NSE" --&gt; "Browser/Member workstation" : return response from NSE Server</a:t>
            </a:r>
          </a:p>
          <a:p>
            <a:r>
              <a:rPr lang="en-IN" dirty="0"/>
              <a:t>    end</a:t>
            </a:r>
          </a:p>
          <a:p>
            <a:r>
              <a:rPr lang="en-IN" dirty="0"/>
              <a:t>else non cacheable resource</a:t>
            </a:r>
          </a:p>
          <a:p>
            <a:r>
              <a:rPr lang="en-IN" dirty="0"/>
              <a:t>    "Akamai Edge Server for NSE" -&gt; "NSE Server" : GET/POST/PUT resource</a:t>
            </a:r>
          </a:p>
          <a:p>
            <a:r>
              <a:rPr lang="en-IN" dirty="0"/>
              <a:t>    activate "NSE Server"</a:t>
            </a:r>
          </a:p>
          <a:p>
            <a:r>
              <a:rPr lang="en-IN" dirty="0"/>
              <a:t>    "Akamai Edge Server for NSE" &lt;-- "NSE Server" : response</a:t>
            </a:r>
          </a:p>
          <a:p>
            <a:r>
              <a:rPr lang="en-IN" dirty="0"/>
              <a:t>    deactivate "NSE Server"</a:t>
            </a:r>
          </a:p>
          <a:p>
            <a:r>
              <a:rPr lang="en-IN" dirty="0"/>
              <a:t>    "Akamai Edge Server for NSE" --&gt; "Browser/Member workstation" : return response from NSE Server</a:t>
            </a:r>
          </a:p>
          <a:p>
            <a:r>
              <a:rPr lang="en-IN" dirty="0"/>
              <a:t>end</a:t>
            </a:r>
          </a:p>
          <a:p>
            <a:r>
              <a:rPr lang="en-IN" dirty="0"/>
              <a:t>deactivate "Akamai Edge Server for NSE"</a:t>
            </a:r>
          </a:p>
          <a:p>
            <a:endParaRPr lang="en-IN" dirty="0"/>
          </a:p>
          <a:p>
            <a:r>
              <a:rPr lang="en-IN" dirty="0"/>
              <a:t>Member &lt;-- "Browser/Member workstation" :  Display result</a:t>
            </a:r>
          </a:p>
          <a:p>
            <a:endParaRPr lang="en-IN" dirty="0"/>
          </a:p>
          <a:p>
            <a:r>
              <a:rPr lang="en-IN" dirty="0"/>
              <a:t>@</a:t>
            </a:r>
            <a:r>
              <a:rPr lang="en-IN" dirty="0" err="1"/>
              <a:t>enduml</a:t>
            </a:r>
            <a:endParaRPr lang="en-IN" dirty="0"/>
          </a:p>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4</a:t>
            </a:fld>
            <a:endParaRPr lang="en-US"/>
          </a:p>
        </p:txBody>
      </p:sp>
    </p:spTree>
    <p:extLst>
      <p:ext uri="{BB962C8B-B14F-4D97-AF65-F5344CB8AC3E}">
        <p14:creationId xmlns:p14="http://schemas.microsoft.com/office/powerpoint/2010/main" val="981568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sp>
        <p:nvSpPr>
          <p:cNvPr id="2" name="Title 1"/>
          <p:cNvSpPr>
            <a:spLocks noGrp="1"/>
          </p:cNvSpPr>
          <p:nvPr>
            <p:ph type="ctrTitle" hasCustomPrompt="1"/>
          </p:nvPr>
        </p:nvSpPr>
        <p:spPr>
          <a:xfrm>
            <a:off x="4267199" y="1310123"/>
            <a:ext cx="4876801" cy="1165860"/>
          </a:xfrm>
          <a:prstGeom prst="rect">
            <a:avLst/>
          </a:prstGeom>
          <a:noFill/>
        </p:spPr>
        <p:txBody>
          <a:bodyPr wrap="square" rtlCol="0" anchor="ctr">
            <a:noAutofit/>
          </a:bodyPr>
          <a:lstStyle>
            <a:lvl1pPr marL="0" algn="l">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Insert title here</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lang="en-US" sz="120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10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ection Breaker without image and with Client/Partner logo ">
    <p:spTree>
      <p:nvGrpSpPr>
        <p:cNvPr id="1" name=""/>
        <p:cNvGrpSpPr/>
        <p:nvPr/>
      </p:nvGrpSpPr>
      <p:grpSpPr>
        <a:xfrm>
          <a:off x="0" y="0"/>
          <a:ext cx="0" cy="0"/>
          <a:chOff x="0" y="0"/>
          <a:chExt cx="0" cy="0"/>
        </a:xfrm>
      </p:grpSpPr>
      <p:sp>
        <p:nvSpPr>
          <p:cNvPr id="13" name="Flowchart: Connector 12">
            <a:extLst>
              <a:ext uri="{FF2B5EF4-FFF2-40B4-BE49-F238E27FC236}">
                <a16:creationId xmlns:a16="http://schemas.microsoft.com/office/drawing/2014/main" id="{FECE77BF-4C77-4BB4-A830-AE75AA14F2B0}"/>
              </a:ext>
            </a:extLst>
          </p:cNvPr>
          <p:cNvSpPr/>
          <p:nvPr userDrawn="1"/>
        </p:nvSpPr>
        <p:spPr>
          <a:xfrm>
            <a:off x="174625" y="165100"/>
            <a:ext cx="4813300" cy="4813300"/>
          </a:xfrm>
          <a:prstGeom prst="flowChartConnector">
            <a:avLst/>
          </a:prstGeom>
          <a:solidFill>
            <a:srgbClr val="0089CF"/>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100" dirty="0" err="1">
              <a:solidFill>
                <a:schemeClr val="accent2"/>
              </a:solidFill>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820557" y="12573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dirty="0"/>
              <a:t>Section breaker </a:t>
            </a:r>
            <a:br>
              <a:rPr lang="en-US" dirty="0"/>
            </a:br>
            <a:r>
              <a:rPr lang="en-US" dirty="0"/>
              <a:t>text here</a:t>
            </a:r>
            <a:endParaRPr lang="en-US" sz="3600" u="sng"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a:prstGeom prst="rect">
            <a:avLst/>
          </a:prstGeom>
        </p:spPr>
        <p:txBody>
          <a:bodyPr anchor="ctr"/>
          <a:lstStyle>
            <a:lvl1pPr marL="0" indent="0" algn="ctr">
              <a:buNone/>
              <a:defRPr sz="800"/>
            </a:lvl1pPr>
          </a:lstStyle>
          <a:p>
            <a:pPr lvl="0"/>
            <a:r>
              <a:rPr lang="en-US" dirty="0"/>
              <a:t>Place Client / Partner Logo Here</a:t>
            </a:r>
          </a:p>
        </p:txBody>
      </p:sp>
      <p:sp>
        <p:nvSpPr>
          <p:cNvPr id="7" name="Text Placeholder 6">
            <a:extLst>
              <a:ext uri="{FF2B5EF4-FFF2-40B4-BE49-F238E27FC236}">
                <a16:creationId xmlns:a16="http://schemas.microsoft.com/office/drawing/2014/main" id="{91B4E6B8-E33D-4F57-8761-2AD45AED8B14}"/>
              </a:ext>
            </a:extLst>
          </p:cNvPr>
          <p:cNvSpPr>
            <a:spLocks noGrp="1"/>
          </p:cNvSpPr>
          <p:nvPr>
            <p:ph type="body" sz="quarter" idx="15" hasCustomPrompt="1"/>
          </p:nvPr>
        </p:nvSpPr>
        <p:spPr>
          <a:xfrm>
            <a:off x="820557" y="2654300"/>
            <a:ext cx="4318000" cy="381000"/>
          </a:xfrm>
        </p:spPr>
        <p:txBody>
          <a:bodyPr lIns="0" tIns="0" rIns="45720" bIns="0" anchor="ctr" anchorCtr="0">
            <a:noAutofit/>
          </a:bodyPr>
          <a:lstStyle>
            <a:lvl1pPr marL="15394" indent="0" algn="l">
              <a:buNone/>
              <a:defRPr lang="en-US" sz="1050" b="1"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marL="186844" lvl="0" indent="-171450" defTabSz="1828800">
              <a:lnSpc>
                <a:spcPct val="100000"/>
              </a:lnSpc>
              <a:spcBef>
                <a:spcPts val="0"/>
              </a:spcBef>
            </a:pPr>
            <a:r>
              <a:rPr lang="en-US" sz="1050" b="1" dirty="0">
                <a:solidFill>
                  <a:srgbClr val="0D356E"/>
                </a:solidFill>
                <a:latin typeface="+mn-lt"/>
                <a:cs typeface="Arial"/>
              </a:rPr>
              <a:t>Sub 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5" name="Text Placeholder 6">
            <a:extLst>
              <a:ext uri="{FF2B5EF4-FFF2-40B4-BE49-F238E27FC236}">
                <a16:creationId xmlns:a16="http://schemas.microsoft.com/office/drawing/2014/main" id="{AE6A25CF-06C0-4A3E-A8A9-A077809B5C00}"/>
              </a:ext>
            </a:extLst>
          </p:cNvPr>
          <p:cNvSpPr>
            <a:spLocks noGrp="1"/>
          </p:cNvSpPr>
          <p:nvPr>
            <p:ph type="body" sz="quarter" idx="17" hasCustomPrompt="1"/>
          </p:nvPr>
        </p:nvSpPr>
        <p:spPr>
          <a:xfrm>
            <a:off x="820557" y="3111500"/>
            <a:ext cx="4051300" cy="508000"/>
          </a:xfrm>
        </p:spPr>
        <p:txBody>
          <a:bodyPr lIns="0" tIns="0" rIns="45720" bIns="0" anchor="ctr" anchorCtr="0">
            <a:noAutofit/>
          </a:bodyPr>
          <a:lstStyle>
            <a:lvl1pPr marL="15394" indent="0" algn="l">
              <a:spcBef>
                <a:spcPts val="0"/>
              </a:spcBef>
              <a:buNone/>
              <a:defRPr lang="en-US" sz="1050" b="0"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br>
              <a:rPr lang="en-US" dirty="0"/>
            </a:br>
            <a:r>
              <a:rPr lang="en-US" dirty="0"/>
              <a:t>Morbi at mi </a:t>
            </a:r>
            <a:r>
              <a:rPr lang="en-US" dirty="0" err="1"/>
              <a:t>suscipit</a:t>
            </a:r>
            <a:r>
              <a:rPr lang="en-US" dirty="0"/>
              <a:t>, </a:t>
            </a:r>
            <a:r>
              <a:rPr lang="en-US" dirty="0" err="1"/>
              <a:t>dapibus</a:t>
            </a:r>
            <a:r>
              <a:rPr lang="en-US" dirty="0"/>
              <a:t> </a:t>
            </a:r>
            <a:r>
              <a:rPr lang="en-US" dirty="0" err="1"/>
              <a:t>nulla</a:t>
            </a:r>
            <a:r>
              <a:rPr lang="en-US" dirty="0"/>
              <a:t> </a:t>
            </a:r>
            <a:r>
              <a:rPr lang="en-US" dirty="0" err="1"/>
              <a:t>eu</a:t>
            </a:r>
            <a:r>
              <a:rPr lang="en-US" dirty="0"/>
              <a:t>, </a:t>
            </a:r>
            <a:r>
              <a:rPr lang="en-US" dirty="0" err="1"/>
              <a:t>molestie</a:t>
            </a:r>
            <a:r>
              <a:rPr lang="en-US" dirty="0"/>
              <a:t> </a:t>
            </a:r>
            <a:r>
              <a:rPr lang="en-US" dirty="0" err="1"/>
              <a:t>quam</a:t>
            </a:r>
            <a:r>
              <a:rPr lang="en-US" dirty="0"/>
              <a:t>.</a:t>
            </a:r>
          </a:p>
        </p:txBody>
      </p:sp>
    </p:spTree>
    <p:extLst>
      <p:ext uri="{BB962C8B-B14F-4D97-AF65-F5344CB8AC3E}">
        <p14:creationId xmlns:p14="http://schemas.microsoft.com/office/powerpoint/2010/main" val="2546192302"/>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ection Breaker without image and with Client/Partner logo ">
    <p:spTree>
      <p:nvGrpSpPr>
        <p:cNvPr id="1" name=""/>
        <p:cNvGrpSpPr/>
        <p:nvPr/>
      </p:nvGrpSpPr>
      <p:grpSpPr>
        <a:xfrm>
          <a:off x="0" y="0"/>
          <a:ext cx="0" cy="0"/>
          <a:chOff x="0" y="0"/>
          <a:chExt cx="0" cy="0"/>
        </a:xfrm>
      </p:grpSpPr>
      <p:sp>
        <p:nvSpPr>
          <p:cNvPr id="13" name="Flowchart: Connector 12">
            <a:extLst>
              <a:ext uri="{FF2B5EF4-FFF2-40B4-BE49-F238E27FC236}">
                <a16:creationId xmlns:a16="http://schemas.microsoft.com/office/drawing/2014/main" id="{FECE77BF-4C77-4BB4-A830-AE75AA14F2B0}"/>
              </a:ext>
            </a:extLst>
          </p:cNvPr>
          <p:cNvSpPr/>
          <p:nvPr userDrawn="1"/>
        </p:nvSpPr>
        <p:spPr>
          <a:xfrm>
            <a:off x="174625" y="165100"/>
            <a:ext cx="4813300" cy="4813300"/>
          </a:xfrm>
          <a:prstGeom prst="flowChartConnector">
            <a:avLst/>
          </a:prstGeom>
          <a:solidFill>
            <a:srgbClr val="0089CF">
              <a:alpha val="50196"/>
            </a:srgb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100" dirty="0" err="1">
              <a:solidFill>
                <a:schemeClr val="accent2"/>
              </a:solidFill>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820557" y="12573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dirty="0"/>
              <a:t>Section breaker </a:t>
            </a:r>
            <a:br>
              <a:rPr lang="en-US" dirty="0"/>
            </a:br>
            <a:r>
              <a:rPr lang="en-US" dirty="0"/>
              <a:t>text here</a:t>
            </a:r>
            <a:endParaRPr lang="en-US" sz="3600" u="sng"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a:prstGeom prst="rect">
            <a:avLst/>
          </a:prstGeom>
        </p:spPr>
        <p:txBody>
          <a:bodyPr anchor="ctr"/>
          <a:lstStyle>
            <a:lvl1pPr marL="0" indent="0" algn="ctr">
              <a:buNone/>
              <a:defRPr sz="800"/>
            </a:lvl1pPr>
          </a:lstStyle>
          <a:p>
            <a:pPr lvl="0"/>
            <a:r>
              <a:rPr lang="en-US" dirty="0"/>
              <a:t>Place Client / Partner Logo Here</a:t>
            </a:r>
          </a:p>
        </p:txBody>
      </p:sp>
      <p:sp>
        <p:nvSpPr>
          <p:cNvPr id="7" name="Text Placeholder 6">
            <a:extLst>
              <a:ext uri="{FF2B5EF4-FFF2-40B4-BE49-F238E27FC236}">
                <a16:creationId xmlns:a16="http://schemas.microsoft.com/office/drawing/2014/main" id="{91B4E6B8-E33D-4F57-8761-2AD45AED8B14}"/>
              </a:ext>
            </a:extLst>
          </p:cNvPr>
          <p:cNvSpPr>
            <a:spLocks noGrp="1"/>
          </p:cNvSpPr>
          <p:nvPr>
            <p:ph type="body" sz="quarter" idx="15" hasCustomPrompt="1"/>
          </p:nvPr>
        </p:nvSpPr>
        <p:spPr>
          <a:xfrm>
            <a:off x="820557" y="2654300"/>
            <a:ext cx="4318000" cy="381000"/>
          </a:xfrm>
        </p:spPr>
        <p:txBody>
          <a:bodyPr lIns="0" tIns="0" rIns="45720" bIns="0" anchor="ctr" anchorCtr="0">
            <a:noAutofit/>
          </a:bodyPr>
          <a:lstStyle>
            <a:lvl1pPr marL="15394" indent="0" algn="l">
              <a:buNone/>
              <a:defRPr lang="en-US" sz="1050" b="1"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marL="186844" lvl="0" indent="-171450" defTabSz="1828800">
              <a:lnSpc>
                <a:spcPct val="100000"/>
              </a:lnSpc>
              <a:spcBef>
                <a:spcPts val="0"/>
              </a:spcBef>
            </a:pPr>
            <a:r>
              <a:rPr lang="en-US" sz="1050" b="1" dirty="0">
                <a:solidFill>
                  <a:srgbClr val="0D356E"/>
                </a:solidFill>
                <a:latin typeface="+mn-lt"/>
                <a:cs typeface="Arial"/>
              </a:rPr>
              <a:t>Sub 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5" name="Text Placeholder 6">
            <a:extLst>
              <a:ext uri="{FF2B5EF4-FFF2-40B4-BE49-F238E27FC236}">
                <a16:creationId xmlns:a16="http://schemas.microsoft.com/office/drawing/2014/main" id="{AE6A25CF-06C0-4A3E-A8A9-A077809B5C00}"/>
              </a:ext>
            </a:extLst>
          </p:cNvPr>
          <p:cNvSpPr>
            <a:spLocks noGrp="1"/>
          </p:cNvSpPr>
          <p:nvPr>
            <p:ph type="body" sz="quarter" idx="17" hasCustomPrompt="1"/>
          </p:nvPr>
        </p:nvSpPr>
        <p:spPr>
          <a:xfrm>
            <a:off x="820557" y="3111500"/>
            <a:ext cx="4051300" cy="508000"/>
          </a:xfrm>
        </p:spPr>
        <p:txBody>
          <a:bodyPr lIns="0" tIns="0" rIns="45720" bIns="0" anchor="ctr" anchorCtr="0">
            <a:noAutofit/>
          </a:bodyPr>
          <a:lstStyle>
            <a:lvl1pPr marL="15394" indent="0" algn="l">
              <a:spcBef>
                <a:spcPts val="0"/>
              </a:spcBef>
              <a:buNone/>
              <a:defRPr lang="en-US" sz="1050" b="0"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br>
              <a:rPr lang="en-US" dirty="0"/>
            </a:br>
            <a:r>
              <a:rPr lang="en-US" dirty="0"/>
              <a:t>Morbi at mi </a:t>
            </a:r>
            <a:r>
              <a:rPr lang="en-US" dirty="0" err="1"/>
              <a:t>suscipit</a:t>
            </a:r>
            <a:r>
              <a:rPr lang="en-US" dirty="0"/>
              <a:t>, </a:t>
            </a:r>
            <a:r>
              <a:rPr lang="en-US" dirty="0" err="1"/>
              <a:t>dapibus</a:t>
            </a:r>
            <a:r>
              <a:rPr lang="en-US" dirty="0"/>
              <a:t> </a:t>
            </a:r>
            <a:r>
              <a:rPr lang="en-US" dirty="0" err="1"/>
              <a:t>nulla</a:t>
            </a:r>
            <a:r>
              <a:rPr lang="en-US" dirty="0"/>
              <a:t> </a:t>
            </a:r>
            <a:r>
              <a:rPr lang="en-US" dirty="0" err="1"/>
              <a:t>eu</a:t>
            </a:r>
            <a:r>
              <a:rPr lang="en-US" dirty="0"/>
              <a:t>, </a:t>
            </a:r>
            <a:r>
              <a:rPr lang="en-US" dirty="0" err="1"/>
              <a:t>molestie</a:t>
            </a:r>
            <a:r>
              <a:rPr lang="en-US" dirty="0"/>
              <a:t> </a:t>
            </a:r>
            <a:r>
              <a:rPr lang="en-US" dirty="0" err="1"/>
              <a:t>quam</a:t>
            </a:r>
            <a:r>
              <a:rPr lang="en-US" dirty="0"/>
              <a:t>.</a:t>
            </a:r>
          </a:p>
        </p:txBody>
      </p:sp>
    </p:spTree>
    <p:extLst>
      <p:ext uri="{BB962C8B-B14F-4D97-AF65-F5344CB8AC3E}">
        <p14:creationId xmlns:p14="http://schemas.microsoft.com/office/powerpoint/2010/main" val="418170583"/>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ection Breaker without image and with Client/Partner logo ">
    <p:spTree>
      <p:nvGrpSpPr>
        <p:cNvPr id="1" name=""/>
        <p:cNvGrpSpPr/>
        <p:nvPr/>
      </p:nvGrpSpPr>
      <p:grpSpPr>
        <a:xfrm>
          <a:off x="0" y="0"/>
          <a:ext cx="0" cy="0"/>
          <a:chOff x="0" y="0"/>
          <a:chExt cx="0" cy="0"/>
        </a:xfrm>
      </p:grpSpPr>
      <p:sp>
        <p:nvSpPr>
          <p:cNvPr id="13" name="Flowchart: Connector 12">
            <a:extLst>
              <a:ext uri="{FF2B5EF4-FFF2-40B4-BE49-F238E27FC236}">
                <a16:creationId xmlns:a16="http://schemas.microsoft.com/office/drawing/2014/main" id="{FECE77BF-4C77-4BB4-A830-AE75AA14F2B0}"/>
              </a:ext>
            </a:extLst>
          </p:cNvPr>
          <p:cNvSpPr/>
          <p:nvPr userDrawn="1"/>
        </p:nvSpPr>
        <p:spPr>
          <a:xfrm>
            <a:off x="174625" y="165100"/>
            <a:ext cx="4813300" cy="4813300"/>
          </a:xfrm>
          <a:prstGeom prst="flowChartConnector">
            <a:avLst/>
          </a:prstGeom>
          <a:solidFill>
            <a:srgbClr val="ED1C24">
              <a:alpha val="50196"/>
            </a:srgb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100" dirty="0" err="1">
              <a:solidFill>
                <a:schemeClr val="accent2"/>
              </a:solidFill>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820557" y="12573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dirty="0"/>
              <a:t>Section breaker </a:t>
            </a:r>
            <a:br>
              <a:rPr lang="en-US" dirty="0"/>
            </a:br>
            <a:r>
              <a:rPr lang="en-US" dirty="0"/>
              <a:t>text here</a:t>
            </a:r>
            <a:endParaRPr lang="en-US" sz="3600" u="sng"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a:prstGeom prst="rect">
            <a:avLst/>
          </a:prstGeom>
        </p:spPr>
        <p:txBody>
          <a:bodyPr anchor="ctr"/>
          <a:lstStyle>
            <a:lvl1pPr marL="0" indent="0" algn="ctr">
              <a:buNone/>
              <a:defRPr sz="800"/>
            </a:lvl1pPr>
          </a:lstStyle>
          <a:p>
            <a:pPr lvl="0"/>
            <a:r>
              <a:rPr lang="en-US" dirty="0"/>
              <a:t>Place Client / Partner Logo Here</a:t>
            </a:r>
          </a:p>
        </p:txBody>
      </p:sp>
      <p:sp>
        <p:nvSpPr>
          <p:cNvPr id="7" name="Text Placeholder 6">
            <a:extLst>
              <a:ext uri="{FF2B5EF4-FFF2-40B4-BE49-F238E27FC236}">
                <a16:creationId xmlns:a16="http://schemas.microsoft.com/office/drawing/2014/main" id="{91B4E6B8-E33D-4F57-8761-2AD45AED8B14}"/>
              </a:ext>
            </a:extLst>
          </p:cNvPr>
          <p:cNvSpPr>
            <a:spLocks noGrp="1"/>
          </p:cNvSpPr>
          <p:nvPr>
            <p:ph type="body" sz="quarter" idx="15" hasCustomPrompt="1"/>
          </p:nvPr>
        </p:nvSpPr>
        <p:spPr>
          <a:xfrm>
            <a:off x="820557" y="2654300"/>
            <a:ext cx="4318000" cy="381000"/>
          </a:xfrm>
        </p:spPr>
        <p:txBody>
          <a:bodyPr lIns="0" tIns="0" rIns="45720" bIns="0" anchor="ctr" anchorCtr="0">
            <a:noAutofit/>
          </a:bodyPr>
          <a:lstStyle>
            <a:lvl1pPr marL="15394" indent="0" algn="l">
              <a:buNone/>
              <a:defRPr lang="en-US" sz="1050" b="1"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marL="186844" lvl="0" indent="-171450" defTabSz="1828800">
              <a:lnSpc>
                <a:spcPct val="100000"/>
              </a:lnSpc>
              <a:spcBef>
                <a:spcPts val="0"/>
              </a:spcBef>
            </a:pPr>
            <a:r>
              <a:rPr lang="en-US" sz="1050" b="1" dirty="0">
                <a:solidFill>
                  <a:srgbClr val="0D356E"/>
                </a:solidFill>
                <a:latin typeface="+mn-lt"/>
                <a:cs typeface="Arial"/>
              </a:rPr>
              <a:t>Sub 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5" name="Text Placeholder 6">
            <a:extLst>
              <a:ext uri="{FF2B5EF4-FFF2-40B4-BE49-F238E27FC236}">
                <a16:creationId xmlns:a16="http://schemas.microsoft.com/office/drawing/2014/main" id="{AE6A25CF-06C0-4A3E-A8A9-A077809B5C00}"/>
              </a:ext>
            </a:extLst>
          </p:cNvPr>
          <p:cNvSpPr>
            <a:spLocks noGrp="1"/>
          </p:cNvSpPr>
          <p:nvPr>
            <p:ph type="body" sz="quarter" idx="17" hasCustomPrompt="1"/>
          </p:nvPr>
        </p:nvSpPr>
        <p:spPr>
          <a:xfrm>
            <a:off x="820557" y="3111500"/>
            <a:ext cx="4051300" cy="508000"/>
          </a:xfrm>
        </p:spPr>
        <p:txBody>
          <a:bodyPr lIns="0" tIns="0" rIns="45720" bIns="0" anchor="ctr" anchorCtr="0">
            <a:noAutofit/>
          </a:bodyPr>
          <a:lstStyle>
            <a:lvl1pPr marL="15394" indent="0" algn="l">
              <a:spcBef>
                <a:spcPts val="0"/>
              </a:spcBef>
              <a:buNone/>
              <a:defRPr lang="en-US" sz="1050" b="0"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br>
              <a:rPr lang="en-US" dirty="0"/>
            </a:br>
            <a:r>
              <a:rPr lang="en-US" dirty="0"/>
              <a:t>Morbi at mi </a:t>
            </a:r>
            <a:r>
              <a:rPr lang="en-US" dirty="0" err="1"/>
              <a:t>suscipit</a:t>
            </a:r>
            <a:r>
              <a:rPr lang="en-US" dirty="0"/>
              <a:t>, </a:t>
            </a:r>
            <a:r>
              <a:rPr lang="en-US" dirty="0" err="1"/>
              <a:t>dapibus</a:t>
            </a:r>
            <a:r>
              <a:rPr lang="en-US" dirty="0"/>
              <a:t> </a:t>
            </a:r>
            <a:r>
              <a:rPr lang="en-US" dirty="0" err="1"/>
              <a:t>nulla</a:t>
            </a:r>
            <a:r>
              <a:rPr lang="en-US" dirty="0"/>
              <a:t> </a:t>
            </a:r>
            <a:r>
              <a:rPr lang="en-US" dirty="0" err="1"/>
              <a:t>eu</a:t>
            </a:r>
            <a:r>
              <a:rPr lang="en-US" dirty="0"/>
              <a:t>, </a:t>
            </a:r>
            <a:r>
              <a:rPr lang="en-US" dirty="0" err="1"/>
              <a:t>molestie</a:t>
            </a:r>
            <a:r>
              <a:rPr lang="en-US" dirty="0"/>
              <a:t> </a:t>
            </a:r>
            <a:r>
              <a:rPr lang="en-US" dirty="0" err="1"/>
              <a:t>quam</a:t>
            </a:r>
            <a:r>
              <a:rPr lang="en-US" dirty="0"/>
              <a:t>.</a:t>
            </a:r>
          </a:p>
        </p:txBody>
      </p:sp>
    </p:spTree>
    <p:extLst>
      <p:ext uri="{BB962C8B-B14F-4D97-AF65-F5344CB8AC3E}">
        <p14:creationId xmlns:p14="http://schemas.microsoft.com/office/powerpoint/2010/main" val="1904516140"/>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endParaRPr lang="en-US" dirty="0"/>
          </a:p>
        </p:txBody>
      </p:sp>
      <p:sp>
        <p:nvSpPr>
          <p:cNvPr id="3" name="Text Placeholder 2"/>
          <p:cNvSpPr>
            <a:spLocks noGrp="1"/>
          </p:cNvSpPr>
          <p:nvPr>
            <p:ph type="body" sz="quarter" idx="10" hasCustomPrompt="1"/>
          </p:nvPr>
        </p:nvSpPr>
        <p:spPr>
          <a:xfrm>
            <a:off x="275771" y="1295399"/>
            <a:ext cx="8601530" cy="254001"/>
          </a:xfrm>
          <a:prstGeom prst="rect">
            <a:avLst/>
          </a:prstGeo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6" name="Text Placeholder 2"/>
          <p:cNvSpPr>
            <a:spLocks noGrp="1"/>
          </p:cNvSpPr>
          <p:nvPr>
            <p:ph type="body" sz="quarter" idx="12" hasCustomPrompt="1"/>
          </p:nvPr>
        </p:nvSpPr>
        <p:spPr>
          <a:xfrm>
            <a:off x="275770" y="63500"/>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1" name="Rectangle 30"/>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715092BE-3290-4B93-9EAE-A479B5C7B2D6}"/>
              </a:ext>
            </a:extLst>
          </p:cNvPr>
          <p:cNvSpPr>
            <a:spLocks noGrp="1"/>
          </p:cNvSpPr>
          <p:nvPr>
            <p:ph type="body" sz="quarter" idx="13"/>
          </p:nvPr>
        </p:nvSpPr>
        <p:spPr>
          <a:xfrm>
            <a:off x="263525" y="1669250"/>
            <a:ext cx="8605838" cy="3081528"/>
          </a:xfrm>
          <a:prstGeom prst="rect">
            <a:avLst/>
          </a:prstGeom>
        </p:spPr>
        <p:txBody>
          <a:bodyPr/>
          <a:lstStyle>
            <a:lvl1pPr marL="166688" indent="-166688">
              <a:defRPr sz="1100">
                <a:latin typeface="Arial" panose="020B0604020202020204" pitchFamily="34" charset="0"/>
                <a:cs typeface="Arial" panose="020B0604020202020204" pitchFamily="34" charset="0"/>
              </a:defRPr>
            </a:lvl1pPr>
            <a:lvl2pPr marL="401638" indent="-174625">
              <a:defRPr sz="1000">
                <a:latin typeface="Arial" panose="020B0604020202020204" pitchFamily="34" charset="0"/>
                <a:cs typeface="Arial" panose="020B0604020202020204" pitchFamily="34" charset="0"/>
              </a:defRPr>
            </a:lvl2pPr>
            <a:lvl3pPr marL="623888" indent="-171450">
              <a:defRPr sz="900">
                <a:latin typeface="Arial" panose="020B0604020202020204" pitchFamily="34" charset="0"/>
                <a:cs typeface="Arial" panose="020B0604020202020204" pitchFamily="34" charset="0"/>
              </a:defRPr>
            </a:lvl3pPr>
            <a:lvl4pPr marL="858838" indent="-171450">
              <a:defRPr sz="900">
                <a:latin typeface="Arial" panose="020B0604020202020204" pitchFamily="34" charset="0"/>
                <a:cs typeface="Arial" panose="020B0604020202020204" pitchFamily="34" charset="0"/>
              </a:defRPr>
            </a:lvl4pPr>
            <a:lvl5pPr marL="1081088" indent="-171450">
              <a:defRPr sz="9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3" name="Group 22"/>
          <p:cNvGrpSpPr/>
          <p:nvPr userDrawn="1"/>
        </p:nvGrpSpPr>
        <p:grpSpPr>
          <a:xfrm>
            <a:off x="71948" y="4978614"/>
            <a:ext cx="503788" cy="94721"/>
            <a:chOff x="6014087" y="4646472"/>
            <a:chExt cx="503788" cy="94721"/>
          </a:xfrm>
        </p:grpSpPr>
        <p:sp>
          <p:nvSpPr>
            <p:cNvPr id="24" name="Oval 23"/>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32" name="Oval 31"/>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 name="Oval 33"/>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 name="Oval 34"/>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 name="Oval 35"/>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42419753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guide id="3" pos="55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16" name="Text Placeholder 2"/>
          <p:cNvSpPr>
            <a:spLocks noGrp="1"/>
          </p:cNvSpPr>
          <p:nvPr>
            <p:ph type="body" sz="quarter" idx="12" hasCustomPrompt="1"/>
          </p:nvPr>
        </p:nvSpPr>
        <p:spPr>
          <a:xfrm>
            <a:off x="275770" y="63500"/>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1"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endParaRPr lang="en-US" dirty="0"/>
          </a:p>
        </p:txBody>
      </p:sp>
      <p:sp>
        <p:nvSpPr>
          <p:cNvPr id="25" name="Rectangle 24"/>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5"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15" name="Group 14"/>
          <p:cNvGrpSpPr/>
          <p:nvPr userDrawn="1"/>
        </p:nvGrpSpPr>
        <p:grpSpPr>
          <a:xfrm>
            <a:off x="71948" y="4978614"/>
            <a:ext cx="503788" cy="94721"/>
            <a:chOff x="6014087" y="4646472"/>
            <a:chExt cx="503788" cy="94721"/>
          </a:xfrm>
        </p:grpSpPr>
        <p:sp>
          <p:nvSpPr>
            <p:cNvPr id="17" name="Oval 16"/>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18" name="Oval 17"/>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 name="Oval 18"/>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 name="Oval 19"/>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Oval 20"/>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896338804"/>
      </p:ext>
    </p:extLst>
  </p:cSld>
  <p:clrMapOvr>
    <a:masterClrMapping/>
  </p:clrMapOvr>
  <p:extLst>
    <p:ext uri="{DCECCB84-F9BA-43D5-87BE-67443E8EF086}">
      <p15:sldGuideLst xmlns:p15="http://schemas.microsoft.com/office/powerpoint/2012/main">
        <p15:guide id="1" orient="horz" pos="161" userDrawn="1">
          <p15:clr>
            <a:srgbClr val="FBAE40"/>
          </p15:clr>
        </p15:guide>
        <p15:guide id="2" pos="164" userDrawn="1">
          <p15:clr>
            <a:srgbClr val="FBAE40"/>
          </p15:clr>
        </p15:guide>
        <p15:guide id="3" orient="horz" pos="3078" userDrawn="1">
          <p15:clr>
            <a:srgbClr val="FBAE40"/>
          </p15:clr>
        </p15:guide>
        <p15:guide id="4" pos="559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ground image Slide">
    <p:spTree>
      <p:nvGrpSpPr>
        <p:cNvPr id="1" name=""/>
        <p:cNvGrpSpPr/>
        <p:nvPr/>
      </p:nvGrpSpPr>
      <p:grpSpPr>
        <a:xfrm>
          <a:off x="0" y="0"/>
          <a:ext cx="0" cy="0"/>
          <a:chOff x="0" y="0"/>
          <a:chExt cx="0" cy="0"/>
        </a:xfrm>
      </p:grpSpPr>
      <p:sp>
        <p:nvSpPr>
          <p:cNvPr id="17"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5770" y="63500"/>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Rectangle 23"/>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3"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5"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sp>
        <p:nvSpPr>
          <p:cNvPr id="47" name="Title 1"/>
          <p:cNvSpPr>
            <a:spLocks noGrp="1"/>
          </p:cNvSpPr>
          <p:nvPr userDrawn="1">
            <p:ph type="ctrTitle" hasCustomPrompt="1"/>
          </p:nvPr>
        </p:nvSpPr>
        <p:spPr>
          <a:xfrm>
            <a:off x="268514" y="1765300"/>
            <a:ext cx="4374573" cy="1193706"/>
          </a:xfrm>
          <a:prstGeom prst="rect">
            <a:avLst/>
          </a:prstGeom>
          <a:noFill/>
        </p:spPr>
        <p:txBody>
          <a:bodyPr wrap="square" lIns="0" rtlCol="0" anchor="ctr"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p>
        </p:txBody>
      </p:sp>
      <p:grpSp>
        <p:nvGrpSpPr>
          <p:cNvPr id="18" name="Group 17"/>
          <p:cNvGrpSpPr/>
          <p:nvPr userDrawn="1"/>
        </p:nvGrpSpPr>
        <p:grpSpPr>
          <a:xfrm>
            <a:off x="71948" y="4978614"/>
            <a:ext cx="503788" cy="94721"/>
            <a:chOff x="6014087" y="4646472"/>
            <a:chExt cx="503788" cy="94721"/>
          </a:xfrm>
        </p:grpSpPr>
        <p:sp>
          <p:nvSpPr>
            <p:cNvPr id="19" name="Oval 18"/>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20" name="Oval 19"/>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Oval 20"/>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 name="Oval 21"/>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 name="Oval 24"/>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2370844782"/>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content with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7584" y="59563"/>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5" name="Text Placeholder 2"/>
          <p:cNvSpPr>
            <a:spLocks noGrp="1"/>
          </p:cNvSpPr>
          <p:nvPr userDrawn="1">
            <p:ph type="body" sz="quarter" idx="11" hasCustomPrompt="1"/>
          </p:nvPr>
        </p:nvSpPr>
        <p:spPr>
          <a:xfrm>
            <a:off x="277584" y="1278082"/>
            <a:ext cx="2651760" cy="997527"/>
          </a:xfrm>
          <a:prstGeom prst="rect">
            <a:avLst/>
          </a:prstGeo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17" name="Text Placeholder 2"/>
          <p:cNvSpPr>
            <a:spLocks noGrp="1"/>
          </p:cNvSpPr>
          <p:nvPr>
            <p:ph type="body" sz="quarter" idx="13" hasCustomPrompt="1"/>
          </p:nvPr>
        </p:nvSpPr>
        <p:spPr>
          <a:xfrm>
            <a:off x="3225857" y="1278082"/>
            <a:ext cx="2651760" cy="997527"/>
          </a:xfrm>
          <a:prstGeom prst="rect">
            <a:avLst/>
          </a:prstGeo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a:t>
            </a:r>
            <a:r>
              <a:rPr lang="en-US" dirty="0" err="1"/>
              <a:t>sed</a:t>
            </a:r>
            <a:r>
              <a:rPr lang="en-US" dirty="0"/>
              <a:t> </a:t>
            </a:r>
            <a:r>
              <a:rPr lang="en-US" dirty="0" err="1"/>
              <a:t>pulvinar</a:t>
            </a:r>
            <a:r>
              <a:rPr lang="en-US" dirty="0"/>
              <a:t>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18" name="Text Placeholder 2"/>
          <p:cNvSpPr>
            <a:spLocks noGrp="1"/>
          </p:cNvSpPr>
          <p:nvPr>
            <p:ph type="body" sz="quarter" idx="14" hasCustomPrompt="1"/>
          </p:nvPr>
        </p:nvSpPr>
        <p:spPr>
          <a:xfrm>
            <a:off x="6174130" y="1278082"/>
            <a:ext cx="2651760" cy="997527"/>
          </a:xfrm>
          <a:prstGeom prst="rect">
            <a:avLst/>
          </a:prstGeo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a:t>
            </a:r>
            <a:r>
              <a:rPr lang="en-US" dirty="0" err="1"/>
              <a:t>sed</a:t>
            </a:r>
            <a:r>
              <a:rPr lang="en-US" dirty="0"/>
              <a:t> </a:t>
            </a:r>
            <a:r>
              <a:rPr lang="en-US" dirty="0" err="1"/>
              <a:t>pulvinar</a:t>
            </a:r>
            <a:r>
              <a:rPr lang="en-US" dirty="0"/>
              <a:t>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endParaRPr lang="en-US" dirty="0"/>
          </a:p>
        </p:txBody>
      </p:sp>
      <p:sp>
        <p:nvSpPr>
          <p:cNvPr id="29" name="Rectangle 28"/>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19" name="Group 18"/>
          <p:cNvGrpSpPr/>
          <p:nvPr userDrawn="1"/>
        </p:nvGrpSpPr>
        <p:grpSpPr>
          <a:xfrm>
            <a:off x="71948" y="4978614"/>
            <a:ext cx="503788" cy="94721"/>
            <a:chOff x="6014087" y="4646472"/>
            <a:chExt cx="503788" cy="94721"/>
          </a:xfrm>
        </p:grpSpPr>
        <p:sp>
          <p:nvSpPr>
            <p:cNvPr id="20" name="Oval 19"/>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21" name="Oval 20"/>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 name="Oval 21"/>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 name="Oval 22"/>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 name="Oval 23"/>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789424473"/>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Square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53834" cy="4406900"/>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3" name="Text Placeholder 2"/>
          <p:cNvSpPr>
            <a:spLocks noGrp="1"/>
          </p:cNvSpPr>
          <p:nvPr userDrawn="1">
            <p:ph type="body" sz="quarter" idx="10" hasCustomPrompt="1"/>
          </p:nvPr>
        </p:nvSpPr>
        <p:spPr>
          <a:xfrm>
            <a:off x="277584" y="1295399"/>
            <a:ext cx="2260600" cy="254001"/>
          </a:xfrm>
          <a:prstGeom prst="rect">
            <a:avLst/>
          </a:prstGeo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7584" y="1674584"/>
            <a:ext cx="2260600" cy="3085101"/>
          </a:xfrm>
          <a:prstGeom prst="rect">
            <a:avLst/>
          </a:prstGeo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Lorem ipsum dolor sit amet, consectetuer adipiscing elit. Maecenas porttitor congue massa. Fusce posuere, magna sed pulvinar ultricies, purus lectus malesuada libero, sit amet commodo magna eros quis urna.</a:t>
            </a:r>
          </a:p>
          <a:p>
            <a:pPr lvl="0"/>
            <a:endParaRPr lang="en-US" dirty="0"/>
          </a:p>
          <a:p>
            <a:pPr lvl="0"/>
            <a:r>
              <a:rPr lang="en-US" dirty="0"/>
              <a:t>Nunc viverra imperdiet enim. Fusce est. Vivamus a tellus.</a:t>
            </a:r>
          </a:p>
          <a:p>
            <a:pPr lvl="0"/>
            <a:endParaRPr lang="en-US" dirty="0"/>
          </a:p>
          <a:p>
            <a:pPr lvl="0"/>
            <a:r>
              <a:rPr lang="en-US" dirty="0"/>
              <a:t>Pellentesque habitant morbi tristique senectus et netus et malesuada fames ac turpis egestas. Proin pharetra nonummy pede. Mauris et </a:t>
            </a:r>
            <a:r>
              <a:rPr lang="en-US" dirty="0" err="1"/>
              <a:t>orci</a:t>
            </a:r>
            <a:r>
              <a:rPr lang="en-US" dirty="0"/>
              <a:t>.</a:t>
            </a:r>
          </a:p>
          <a:p>
            <a:pPr lvl="0"/>
            <a:endParaRPr lang="en-US" dirty="0"/>
          </a:p>
        </p:txBody>
      </p:sp>
      <p:sp>
        <p:nvSpPr>
          <p:cNvPr id="16" name="Text Placeholder 2"/>
          <p:cNvSpPr>
            <a:spLocks noGrp="1"/>
          </p:cNvSpPr>
          <p:nvPr userDrawn="1">
            <p:ph type="body" sz="quarter" idx="12" hasCustomPrompt="1"/>
          </p:nvPr>
        </p:nvSpPr>
        <p:spPr>
          <a:xfrm>
            <a:off x="277584" y="59563"/>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7" name="Title 1"/>
          <p:cNvSpPr>
            <a:spLocks noGrp="1"/>
          </p:cNvSpPr>
          <p:nvPr userDrawn="1">
            <p:ph type="ctrTitle" hasCustomPrompt="1"/>
          </p:nvPr>
        </p:nvSpPr>
        <p:spPr>
          <a:xfrm>
            <a:off x="277583" y="254000"/>
            <a:ext cx="4198723" cy="909593"/>
          </a:xfrm>
          <a:prstGeom prst="rect">
            <a:avLst/>
          </a:prstGeom>
          <a:noFill/>
        </p:spPr>
        <p:txBody>
          <a:bodyPr wrap="square" lIns="0" rtlCol="0" anchor="t"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endParaRPr lang="en-US" dirty="0"/>
          </a:p>
        </p:txBody>
      </p:sp>
      <p:sp>
        <p:nvSpPr>
          <p:cNvPr id="38" name="Rectangle 37"/>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TextBox 4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0"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18" name="Group 17"/>
          <p:cNvGrpSpPr/>
          <p:nvPr userDrawn="1"/>
        </p:nvGrpSpPr>
        <p:grpSpPr>
          <a:xfrm>
            <a:off x="71948" y="4978614"/>
            <a:ext cx="503788" cy="94721"/>
            <a:chOff x="6014087" y="4646472"/>
            <a:chExt cx="503788" cy="94721"/>
          </a:xfrm>
        </p:grpSpPr>
        <p:sp>
          <p:nvSpPr>
            <p:cNvPr id="19" name="Oval 18"/>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20" name="Oval 19"/>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Oval 20"/>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 name="Oval 21"/>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 name="Oval 22"/>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378266619"/>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ircular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5770" y="1295399"/>
            <a:ext cx="2260600" cy="254001"/>
          </a:xfrm>
          <a:prstGeom prst="rect">
            <a:avLst/>
          </a:prstGeo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5770" y="1674584"/>
            <a:ext cx="2260600" cy="3085101"/>
          </a:xfrm>
          <a:prstGeom prst="rect">
            <a:avLst/>
          </a:prstGeo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Lorem ipsum dolor sit amet, consectetuer adipiscing elit. Maecenas porttitor congue massa. Fusce posuere, magna sed pulvinar ultricies, purus lectus malesuada libero, sit amet commodo magna eros quis urna.</a:t>
            </a:r>
          </a:p>
          <a:p>
            <a:pPr lvl="0"/>
            <a:endParaRPr lang="en-US" dirty="0"/>
          </a:p>
          <a:p>
            <a:pPr lvl="0"/>
            <a:r>
              <a:rPr lang="en-US" dirty="0"/>
              <a:t>Nunc viverra imperdiet enim. Fusce est. Vivamus a tellus.</a:t>
            </a:r>
          </a:p>
          <a:p>
            <a:pPr lvl="0"/>
            <a:endParaRPr lang="en-US" dirty="0"/>
          </a:p>
          <a:p>
            <a:pPr lvl="0"/>
            <a:r>
              <a:rPr lang="en-US" dirty="0"/>
              <a:t>Pellentesque habitant morbi tristique senectus et netus et malesuada fames ac turpis egestas. Proin pharetra nonummy pede. Mauris et </a:t>
            </a:r>
            <a:r>
              <a:rPr lang="en-US" dirty="0" err="1"/>
              <a:t>orci</a:t>
            </a:r>
            <a:r>
              <a:rPr lang="en-US" dirty="0"/>
              <a:t>.</a:t>
            </a:r>
          </a:p>
          <a:p>
            <a:pPr lvl="0"/>
            <a:endParaRPr lang="en-US" dirty="0"/>
          </a:p>
        </p:txBody>
      </p:sp>
      <p:sp>
        <p:nvSpPr>
          <p:cNvPr id="16" name="Text Placeholder 2"/>
          <p:cNvSpPr>
            <a:spLocks noGrp="1"/>
          </p:cNvSpPr>
          <p:nvPr userDrawn="1">
            <p:ph type="body" sz="quarter" idx="12" hasCustomPrompt="1"/>
          </p:nvPr>
        </p:nvSpPr>
        <p:spPr>
          <a:xfrm>
            <a:off x="275770" y="59563"/>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9" name="Title 1"/>
          <p:cNvSpPr>
            <a:spLocks noGrp="1"/>
          </p:cNvSpPr>
          <p:nvPr>
            <p:ph type="ctrTitle" hasCustomPrompt="1"/>
          </p:nvPr>
        </p:nvSpPr>
        <p:spPr>
          <a:xfrm>
            <a:off x="277584" y="254000"/>
            <a:ext cx="5151666" cy="909593"/>
          </a:xfrm>
          <a:prstGeom prst="rect">
            <a:avLst/>
          </a:prstGeom>
          <a:noFill/>
        </p:spPr>
        <p:txBody>
          <a:bodyPr wrap="square" lIns="0" rtlCol="0" anchor="t"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p>
        </p:txBody>
      </p:sp>
      <p:sp>
        <p:nvSpPr>
          <p:cNvPr id="29" name="Rectangle 28"/>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0" name="Group 19"/>
          <p:cNvGrpSpPr/>
          <p:nvPr userDrawn="1"/>
        </p:nvGrpSpPr>
        <p:grpSpPr>
          <a:xfrm>
            <a:off x="71948" y="4978614"/>
            <a:ext cx="503788" cy="94721"/>
            <a:chOff x="6014087" y="4646472"/>
            <a:chExt cx="503788" cy="94721"/>
          </a:xfrm>
        </p:grpSpPr>
        <p:sp>
          <p:nvSpPr>
            <p:cNvPr id="21" name="Oval 20"/>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22" name="Oval 21"/>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 name="Oval 22"/>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 name="Oval 23"/>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 name="Oval 24"/>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Tree>
    <p:extLst>
      <p:ext uri="{BB962C8B-B14F-4D97-AF65-F5344CB8AC3E}">
        <p14:creationId xmlns:p14="http://schemas.microsoft.com/office/powerpoint/2010/main" val="4201013097"/>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17287" y="154716"/>
            <a:ext cx="4808884" cy="4808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itle 1"/>
          <p:cNvSpPr>
            <a:spLocks noGrp="1"/>
          </p:cNvSpPr>
          <p:nvPr userDrawn="1">
            <p:ph type="ctrTitle" hasCustomPrompt="1"/>
          </p:nvPr>
        </p:nvSpPr>
        <p:spPr>
          <a:xfrm>
            <a:off x="275769" y="254000"/>
            <a:ext cx="5426530" cy="914400"/>
          </a:xfrm>
          <a:prstGeom prst="rect">
            <a:avLst/>
          </a:prstGeom>
          <a:noFill/>
        </p:spPr>
        <p:txBody>
          <a:bodyPr wrap="square" lIns="0" rtlCol="0" anchor="t"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Add a quote below</a:t>
            </a:r>
          </a:p>
        </p:txBody>
      </p:sp>
      <p:sp>
        <p:nvSpPr>
          <p:cNvPr id="48" name="Text Placeholder 2"/>
          <p:cNvSpPr>
            <a:spLocks noGrp="1"/>
          </p:cNvSpPr>
          <p:nvPr>
            <p:ph type="body" sz="quarter" idx="10" hasCustomPrompt="1"/>
          </p:nvPr>
        </p:nvSpPr>
        <p:spPr>
          <a:xfrm>
            <a:off x="275768" y="2184399"/>
            <a:ext cx="5426531" cy="876301"/>
          </a:xfrm>
          <a:prstGeom prst="rect">
            <a:avLst/>
          </a:prstGeo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25" name="Text Placeholder 2"/>
          <p:cNvSpPr>
            <a:spLocks noGrp="1"/>
          </p:cNvSpPr>
          <p:nvPr>
            <p:ph type="body" sz="quarter" idx="11" hasCustomPrompt="1"/>
          </p:nvPr>
        </p:nvSpPr>
        <p:spPr>
          <a:xfrm>
            <a:off x="275769" y="3174999"/>
            <a:ext cx="3794374" cy="203202"/>
          </a:xfrm>
          <a:prstGeom prst="rect">
            <a:avLst/>
          </a:prstGeo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3" name="Rectangle 22"/>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18" name="Group 17"/>
          <p:cNvGrpSpPr/>
          <p:nvPr userDrawn="1"/>
        </p:nvGrpSpPr>
        <p:grpSpPr>
          <a:xfrm>
            <a:off x="71948" y="4978614"/>
            <a:ext cx="503788" cy="94721"/>
            <a:chOff x="6014087" y="4646472"/>
            <a:chExt cx="503788" cy="94721"/>
          </a:xfrm>
        </p:grpSpPr>
        <p:sp>
          <p:nvSpPr>
            <p:cNvPr id="19" name="Oval 18"/>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20" name="Oval 19"/>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Oval 20"/>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 name="Oval 21"/>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 name="Oval 23"/>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1697247311"/>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20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1000" b="0"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Presenter’s details here</a:t>
            </a:r>
          </a:p>
        </p:txBody>
      </p: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Arial" panose="020B0604020202020204" pitchFamily="34" charset="0"/>
                <a:cs typeface="Arial" panose="020B0604020202020204" pitchFamily="34" charset="0"/>
              </a:defRPr>
            </a:lvl1pPr>
          </a:lstStyle>
          <a:p>
            <a:r>
              <a:rPr lang="en-US" dirty="0"/>
              <a:t>Click to add Presenter’s image</a:t>
            </a:r>
            <a:endParaRPr lang="en-IN"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cxnSp>
        <p:nvCxnSpPr>
          <p:cNvPr id="39" name="Straight Connector 3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itle 1"/>
          <p:cNvSpPr>
            <a:spLocks noGrp="1"/>
          </p:cNvSpPr>
          <p:nvPr>
            <p:ph type="ctrTitle" hasCustomPrompt="1"/>
          </p:nvPr>
        </p:nvSpPr>
        <p:spPr>
          <a:xfrm>
            <a:off x="4267199" y="1310123"/>
            <a:ext cx="4876801" cy="1165860"/>
          </a:xfrm>
          <a:prstGeom prst="rect">
            <a:avLst/>
          </a:prstGeom>
          <a:noFill/>
        </p:spPr>
        <p:txBody>
          <a:bodyPr wrap="square" rtlCol="0" anchor="ctr">
            <a:noAutofit/>
          </a:bodyPr>
          <a:lstStyle>
            <a:lvl1pPr marL="0" algn="l">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Insert title here</a:t>
            </a:r>
            <a:br>
              <a:rPr lang="en-US" dirty="0"/>
            </a:br>
            <a:r>
              <a:rPr lang="en-US" dirty="0"/>
              <a:t>in two lines</a:t>
            </a:r>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with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a:prstGeom prst="rect">
            <a:avLst/>
          </a:prstGeo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6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icon to </a:t>
            </a:r>
            <a:br>
              <a:rPr lang="en-US" dirty="0"/>
            </a:br>
            <a:r>
              <a:rPr lang="en-US" dirty="0"/>
              <a:t>add Image</a:t>
            </a:r>
          </a:p>
        </p:txBody>
      </p:sp>
      <p:sp>
        <p:nvSpPr>
          <p:cNvPr id="25" name="Text Placeholder 5"/>
          <p:cNvSpPr>
            <a:spLocks noGrp="1"/>
          </p:cNvSpPr>
          <p:nvPr>
            <p:ph type="body" sz="quarter" idx="38"/>
          </p:nvPr>
        </p:nvSpPr>
        <p:spPr>
          <a:xfrm>
            <a:off x="6221676" y="0"/>
            <a:ext cx="2921000" cy="4889255"/>
          </a:xfrm>
          <a:prstGeom prst="rect">
            <a:avLst/>
          </a:prstGeom>
          <a:solidFill>
            <a:schemeClr val="tx2"/>
          </a:solidFill>
        </p:spPr>
        <p:txBody>
          <a:bodyPr/>
          <a:lstStyle>
            <a:lvl1pPr marL="0" indent="0">
              <a:buNone/>
              <a:defRPr>
                <a:solidFill>
                  <a:schemeClr val="tx2"/>
                </a:solidFill>
                <a:latin typeface="Arial" panose="020B0604020202020204" pitchFamily="34" charset="0"/>
                <a:cs typeface="Arial" panose="020B0604020202020204" pitchFamily="34" charset="0"/>
              </a:defRPr>
            </a:lvl1pPr>
          </a:lstStyle>
          <a:p>
            <a:pPr lvl="0"/>
            <a:r>
              <a:rPr lang="en-US"/>
              <a:t>Edit Master text styles</a:t>
            </a:r>
          </a:p>
        </p:txBody>
      </p:sp>
      <p:sp>
        <p:nvSpPr>
          <p:cNvPr id="47" name="Title 1"/>
          <p:cNvSpPr>
            <a:spLocks noGrp="1"/>
          </p:cNvSpPr>
          <p:nvPr userDrawn="1">
            <p:ph type="ctrTitle" hasCustomPrompt="1"/>
          </p:nvPr>
        </p:nvSpPr>
        <p:spPr>
          <a:xfrm>
            <a:off x="271416" y="254000"/>
            <a:ext cx="3835400" cy="909593"/>
          </a:xfrm>
          <a:prstGeom prst="rect">
            <a:avLst/>
          </a:prstGeom>
          <a:noFill/>
        </p:spPr>
        <p:txBody>
          <a:bodyPr wrap="square" lIns="0" rtlCol="0" anchor="t"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p>
        </p:txBody>
      </p:sp>
      <p:sp>
        <p:nvSpPr>
          <p:cNvPr id="24" name="Text Placeholder 38"/>
          <p:cNvSpPr>
            <a:spLocks noGrp="1"/>
          </p:cNvSpPr>
          <p:nvPr>
            <p:ph type="body" sz="quarter" idx="15" hasCustomPrompt="1"/>
          </p:nvPr>
        </p:nvSpPr>
        <p:spPr>
          <a:xfrm>
            <a:off x="22605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602141" y="2496914"/>
            <a:ext cx="3310548" cy="502381"/>
          </a:xfrm>
          <a:prstGeom prst="rect">
            <a:avLst/>
          </a:prstGeo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71416" y="1295399"/>
            <a:ext cx="3686630" cy="685801"/>
          </a:xfrm>
          <a:prstGeom prst="rect">
            <a:avLst/>
          </a:prstGeo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49" name="Text Placeholder 2"/>
          <p:cNvSpPr>
            <a:spLocks noGrp="1"/>
          </p:cNvSpPr>
          <p:nvPr>
            <p:ph type="body" sz="quarter" idx="25" hasCustomPrompt="1"/>
          </p:nvPr>
        </p:nvSpPr>
        <p:spPr>
          <a:xfrm>
            <a:off x="602141" y="2281009"/>
            <a:ext cx="3310548" cy="182563"/>
          </a:xfrm>
          <a:prstGeom prst="rect">
            <a:avLst/>
          </a:prstGeo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2605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602141" y="3371119"/>
            <a:ext cx="3310548" cy="502381"/>
          </a:xfrm>
          <a:prstGeom prst="rect">
            <a:avLst/>
          </a:prstGeo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602141" y="3155214"/>
            <a:ext cx="3310548" cy="182563"/>
          </a:xfrm>
          <a:prstGeom prst="rect">
            <a:avLst/>
          </a:prstGeo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2605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602141" y="4247419"/>
            <a:ext cx="3310548" cy="502381"/>
          </a:xfrm>
          <a:prstGeom prst="rect">
            <a:avLst/>
          </a:prstGeo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602141" y="4031514"/>
            <a:ext cx="3310548" cy="182563"/>
          </a:xfrm>
          <a:prstGeom prst="rect">
            <a:avLst/>
          </a:prstGeo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baseline="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Benefits Delivered</a:t>
            </a:r>
          </a:p>
        </p:txBody>
      </p:sp>
      <p:sp>
        <p:nvSpPr>
          <p:cNvPr id="38" name="Text Placeholder 2"/>
          <p:cNvSpPr>
            <a:spLocks noGrp="1"/>
          </p:cNvSpPr>
          <p:nvPr>
            <p:ph type="body" sz="quarter" idx="33" hasCustomPrompt="1"/>
          </p:nvPr>
        </p:nvSpPr>
        <p:spPr>
          <a:xfrm>
            <a:off x="6498663" y="931094"/>
            <a:ext cx="2400140" cy="3131640"/>
          </a:xfrm>
          <a:prstGeom prst="rect">
            <a:avLst/>
          </a:prstGeom>
        </p:spPr>
        <p:txBody>
          <a:bodyPr tIns="0"/>
          <a:lstStyle>
            <a:lvl1pPr marL="171450" indent="-171450" algn="l" defTabSz="1828800" rtl="0" eaLnBrk="1" latinLnBrk="0" hangingPunct="1">
              <a:lnSpc>
                <a:spcPct val="100000"/>
              </a:lnSpc>
              <a:spcBef>
                <a:spcPts val="0"/>
              </a:spcBef>
              <a:spcAft>
                <a:spcPts val="800"/>
              </a:spcAft>
              <a:buClr>
                <a:schemeClr val="bg1"/>
              </a:buClr>
              <a:buFont typeface="Arial" panose="020B0604020202020204" pitchFamily="34" charset="0"/>
              <a:buChar char="•"/>
              <a:defRPr lang="en-US" sz="7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a:prstGeom prst="rect">
            <a:avLst/>
          </a:prstGeo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atin typeface="Arial" panose="020B0604020202020204" pitchFamily="34" charset="0"/>
                <a:cs typeface="Arial" panose="020B0604020202020204" pitchFamily="34" charset="0"/>
              </a:defRPr>
            </a:lvl1pPr>
          </a:lstStyle>
          <a:p>
            <a:r>
              <a:rPr lang="en-US" dirty="0"/>
              <a:t>View video</a:t>
            </a:r>
          </a:p>
        </p:txBody>
      </p:sp>
      <p:sp>
        <p:nvSpPr>
          <p:cNvPr id="31" name="Text Placeholder 2"/>
          <p:cNvSpPr>
            <a:spLocks noGrp="1"/>
          </p:cNvSpPr>
          <p:nvPr>
            <p:ph type="body" sz="quarter" idx="12" hasCustomPrompt="1"/>
          </p:nvPr>
        </p:nvSpPr>
        <p:spPr>
          <a:xfrm>
            <a:off x="277584" y="59563"/>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0" name="Group 29"/>
          <p:cNvGrpSpPr/>
          <p:nvPr userDrawn="1"/>
        </p:nvGrpSpPr>
        <p:grpSpPr>
          <a:xfrm>
            <a:off x="71948" y="4978614"/>
            <a:ext cx="503788" cy="94721"/>
            <a:chOff x="6014087" y="4646472"/>
            <a:chExt cx="503788" cy="94721"/>
          </a:xfrm>
        </p:grpSpPr>
        <p:sp>
          <p:nvSpPr>
            <p:cNvPr id="32" name="Oval 31"/>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40" name="Oval 39"/>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 name="Oval 40"/>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 name="Oval 41"/>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 name="Oval 42"/>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169530177"/>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1416" y="254000"/>
            <a:ext cx="5245100" cy="558800"/>
          </a:xfrm>
          <a:prstGeom prst="rect">
            <a:avLst/>
          </a:prstGeom>
          <a:noFill/>
        </p:spPr>
        <p:txBody>
          <a:bodyPr wrap="square" lIns="0" rtlCol="0" anchor="t" anchorCtr="0">
            <a:noAutofit/>
          </a:bodyPr>
          <a:lstStyle>
            <a:lvl1pPr marL="0" algn="l">
              <a:lnSpc>
                <a:spcPct val="98000"/>
              </a:lnSpc>
              <a:tabLst>
                <a:tab pos="457200" algn="l"/>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Team structure</a:t>
            </a:r>
          </a:p>
        </p:txBody>
      </p:sp>
      <p:sp>
        <p:nvSpPr>
          <p:cNvPr id="21" name="Picture Placeholder 9"/>
          <p:cNvSpPr>
            <a:spLocks noGrp="1"/>
          </p:cNvSpPr>
          <p:nvPr>
            <p:ph type="pic" sz="quarter" idx="13" hasCustomPrompt="1"/>
          </p:nvPr>
        </p:nvSpPr>
        <p:spPr>
          <a:xfrm>
            <a:off x="38232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0" name="Pladsholder til tekst 62"/>
          <p:cNvSpPr>
            <a:spLocks noGrp="1"/>
          </p:cNvSpPr>
          <p:nvPr>
            <p:ph type="body" sz="quarter" idx="30" hasCustomPrompt="1"/>
          </p:nvPr>
        </p:nvSpPr>
        <p:spPr>
          <a:xfrm>
            <a:off x="382322" y="1937202"/>
            <a:ext cx="1727200" cy="230657"/>
          </a:xfrm>
          <a:prstGeom prst="rect">
            <a:avLst/>
          </a:prstGeo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1" name="Pladsholder til tekst 63"/>
          <p:cNvSpPr>
            <a:spLocks noGrp="1"/>
          </p:cNvSpPr>
          <p:nvPr>
            <p:ph type="body" sz="quarter" idx="31" hasCustomPrompt="1"/>
          </p:nvPr>
        </p:nvSpPr>
        <p:spPr>
          <a:xfrm>
            <a:off x="382322" y="2188787"/>
            <a:ext cx="1727200" cy="218100"/>
          </a:xfrm>
          <a:prstGeom prst="rect">
            <a:avLst/>
          </a:prstGeo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3" name="Picture Placeholder 9"/>
          <p:cNvSpPr>
            <a:spLocks noGrp="1"/>
          </p:cNvSpPr>
          <p:nvPr>
            <p:ph type="pic" sz="quarter" idx="33" hasCustomPrompt="1"/>
          </p:nvPr>
        </p:nvSpPr>
        <p:spPr>
          <a:xfrm>
            <a:off x="260549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4" name="Pladsholder til tekst 62"/>
          <p:cNvSpPr>
            <a:spLocks noGrp="1"/>
          </p:cNvSpPr>
          <p:nvPr>
            <p:ph type="body" sz="quarter" idx="34" hasCustomPrompt="1"/>
          </p:nvPr>
        </p:nvSpPr>
        <p:spPr>
          <a:xfrm>
            <a:off x="2605492" y="1937202"/>
            <a:ext cx="1727200" cy="230657"/>
          </a:xfrm>
          <a:prstGeom prst="rect">
            <a:avLst/>
          </a:prstGeo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5" name="Pladsholder til tekst 63"/>
          <p:cNvSpPr>
            <a:spLocks noGrp="1"/>
          </p:cNvSpPr>
          <p:nvPr>
            <p:ph type="body" sz="quarter" idx="35" hasCustomPrompt="1"/>
          </p:nvPr>
        </p:nvSpPr>
        <p:spPr>
          <a:xfrm>
            <a:off x="2605492" y="2188787"/>
            <a:ext cx="1727200" cy="218100"/>
          </a:xfrm>
          <a:prstGeom prst="rect">
            <a:avLst/>
          </a:prstGeo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7" name="Picture Placeholder 9"/>
          <p:cNvSpPr>
            <a:spLocks noGrp="1"/>
          </p:cNvSpPr>
          <p:nvPr>
            <p:ph type="pic" sz="quarter" idx="37" hasCustomPrompt="1"/>
          </p:nvPr>
        </p:nvSpPr>
        <p:spPr>
          <a:xfrm>
            <a:off x="482866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8" name="Pladsholder til tekst 62"/>
          <p:cNvSpPr>
            <a:spLocks noGrp="1"/>
          </p:cNvSpPr>
          <p:nvPr>
            <p:ph type="body" sz="quarter" idx="38" hasCustomPrompt="1"/>
          </p:nvPr>
        </p:nvSpPr>
        <p:spPr>
          <a:xfrm>
            <a:off x="4828662" y="1937202"/>
            <a:ext cx="1727200" cy="230657"/>
          </a:xfrm>
          <a:prstGeom prst="rect">
            <a:avLst/>
          </a:prstGeo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9" name="Pladsholder til tekst 63"/>
          <p:cNvSpPr>
            <a:spLocks noGrp="1"/>
          </p:cNvSpPr>
          <p:nvPr>
            <p:ph type="body" sz="quarter" idx="39" hasCustomPrompt="1"/>
          </p:nvPr>
        </p:nvSpPr>
        <p:spPr>
          <a:xfrm>
            <a:off x="4828662" y="2188787"/>
            <a:ext cx="1727200" cy="218100"/>
          </a:xfrm>
          <a:prstGeom prst="rect">
            <a:avLst/>
          </a:prstGeo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1" name="Picture Placeholder 9"/>
          <p:cNvSpPr>
            <a:spLocks noGrp="1"/>
          </p:cNvSpPr>
          <p:nvPr>
            <p:ph type="pic" sz="quarter" idx="41" hasCustomPrompt="1"/>
          </p:nvPr>
        </p:nvSpPr>
        <p:spPr>
          <a:xfrm>
            <a:off x="705183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42" name="Pladsholder til tekst 62"/>
          <p:cNvSpPr>
            <a:spLocks noGrp="1"/>
          </p:cNvSpPr>
          <p:nvPr>
            <p:ph type="body" sz="quarter" idx="42" hasCustomPrompt="1"/>
          </p:nvPr>
        </p:nvSpPr>
        <p:spPr>
          <a:xfrm>
            <a:off x="7051832" y="1937202"/>
            <a:ext cx="1727200" cy="230657"/>
          </a:xfrm>
          <a:prstGeom prst="rect">
            <a:avLst/>
          </a:prstGeo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43" name="Pladsholder til tekst 63"/>
          <p:cNvSpPr>
            <a:spLocks noGrp="1"/>
          </p:cNvSpPr>
          <p:nvPr>
            <p:ph type="body" sz="quarter" idx="43" hasCustomPrompt="1"/>
          </p:nvPr>
        </p:nvSpPr>
        <p:spPr>
          <a:xfrm>
            <a:off x="7051832" y="2188787"/>
            <a:ext cx="1727200" cy="218100"/>
          </a:xfrm>
          <a:prstGeom prst="rect">
            <a:avLst/>
          </a:prstGeo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2" name="Picture Placeholder 9"/>
          <p:cNvSpPr>
            <a:spLocks noGrp="1"/>
          </p:cNvSpPr>
          <p:nvPr>
            <p:ph type="pic" sz="quarter" idx="45" hasCustomPrompt="1"/>
          </p:nvPr>
        </p:nvSpPr>
        <p:spPr>
          <a:xfrm>
            <a:off x="38232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3" name="Pladsholder til tekst 62"/>
          <p:cNvSpPr>
            <a:spLocks noGrp="1"/>
          </p:cNvSpPr>
          <p:nvPr>
            <p:ph type="body" sz="quarter" idx="46" hasCustomPrompt="1"/>
          </p:nvPr>
        </p:nvSpPr>
        <p:spPr>
          <a:xfrm>
            <a:off x="382322" y="3882116"/>
            <a:ext cx="1727200" cy="230657"/>
          </a:xfrm>
          <a:prstGeom prst="rect">
            <a:avLst/>
          </a:prstGeo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64" name="Pladsholder til tekst 63"/>
          <p:cNvSpPr>
            <a:spLocks noGrp="1"/>
          </p:cNvSpPr>
          <p:nvPr>
            <p:ph type="body" sz="quarter" idx="47" hasCustomPrompt="1"/>
          </p:nvPr>
        </p:nvSpPr>
        <p:spPr>
          <a:xfrm>
            <a:off x="382322" y="4133701"/>
            <a:ext cx="1727200" cy="218100"/>
          </a:xfrm>
          <a:prstGeom prst="rect">
            <a:avLst/>
          </a:prstGeo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6" name="Picture Placeholder 9"/>
          <p:cNvSpPr>
            <a:spLocks noGrp="1"/>
          </p:cNvSpPr>
          <p:nvPr>
            <p:ph type="pic" sz="quarter" idx="49" hasCustomPrompt="1"/>
          </p:nvPr>
        </p:nvSpPr>
        <p:spPr>
          <a:xfrm>
            <a:off x="260549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7" name="Pladsholder til tekst 62"/>
          <p:cNvSpPr>
            <a:spLocks noGrp="1"/>
          </p:cNvSpPr>
          <p:nvPr>
            <p:ph type="body" sz="quarter" idx="50" hasCustomPrompt="1"/>
          </p:nvPr>
        </p:nvSpPr>
        <p:spPr>
          <a:xfrm>
            <a:off x="2605492" y="3882116"/>
            <a:ext cx="1727200" cy="230657"/>
          </a:xfrm>
          <a:prstGeom prst="rect">
            <a:avLst/>
          </a:prstGeo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68" name="Pladsholder til tekst 63"/>
          <p:cNvSpPr>
            <a:spLocks noGrp="1"/>
          </p:cNvSpPr>
          <p:nvPr>
            <p:ph type="body" sz="quarter" idx="51" hasCustomPrompt="1"/>
          </p:nvPr>
        </p:nvSpPr>
        <p:spPr>
          <a:xfrm>
            <a:off x="2605492" y="4133701"/>
            <a:ext cx="1727200" cy="218100"/>
          </a:xfrm>
          <a:prstGeom prst="rect">
            <a:avLst/>
          </a:prstGeo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0" name="Picture Placeholder 9"/>
          <p:cNvSpPr>
            <a:spLocks noGrp="1"/>
          </p:cNvSpPr>
          <p:nvPr>
            <p:ph type="pic" sz="quarter" idx="53" hasCustomPrompt="1"/>
          </p:nvPr>
        </p:nvSpPr>
        <p:spPr>
          <a:xfrm>
            <a:off x="482866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1" name="Pladsholder til tekst 62"/>
          <p:cNvSpPr>
            <a:spLocks noGrp="1"/>
          </p:cNvSpPr>
          <p:nvPr>
            <p:ph type="body" sz="quarter" idx="54" hasCustomPrompt="1"/>
          </p:nvPr>
        </p:nvSpPr>
        <p:spPr>
          <a:xfrm>
            <a:off x="4828662" y="3882116"/>
            <a:ext cx="1727200" cy="230657"/>
          </a:xfrm>
          <a:prstGeom prst="rect">
            <a:avLst/>
          </a:prstGeo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2" name="Pladsholder til tekst 63"/>
          <p:cNvSpPr>
            <a:spLocks noGrp="1"/>
          </p:cNvSpPr>
          <p:nvPr>
            <p:ph type="body" sz="quarter" idx="55" hasCustomPrompt="1"/>
          </p:nvPr>
        </p:nvSpPr>
        <p:spPr>
          <a:xfrm>
            <a:off x="4828662" y="4133701"/>
            <a:ext cx="1727200" cy="218100"/>
          </a:xfrm>
          <a:prstGeom prst="rect">
            <a:avLst/>
          </a:prstGeo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4" name="Picture Placeholder 9"/>
          <p:cNvSpPr>
            <a:spLocks noGrp="1"/>
          </p:cNvSpPr>
          <p:nvPr>
            <p:ph type="pic" sz="quarter" idx="57" hasCustomPrompt="1"/>
          </p:nvPr>
        </p:nvSpPr>
        <p:spPr>
          <a:xfrm>
            <a:off x="705183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5" name="Pladsholder til tekst 62"/>
          <p:cNvSpPr>
            <a:spLocks noGrp="1"/>
          </p:cNvSpPr>
          <p:nvPr>
            <p:ph type="body" sz="quarter" idx="58" hasCustomPrompt="1"/>
          </p:nvPr>
        </p:nvSpPr>
        <p:spPr>
          <a:xfrm>
            <a:off x="7051832" y="3882116"/>
            <a:ext cx="1727200" cy="230657"/>
          </a:xfrm>
          <a:prstGeom prst="rect">
            <a:avLst/>
          </a:prstGeo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6" name="Pladsholder til tekst 63"/>
          <p:cNvSpPr>
            <a:spLocks noGrp="1"/>
          </p:cNvSpPr>
          <p:nvPr>
            <p:ph type="body" sz="quarter" idx="59" hasCustomPrompt="1"/>
          </p:nvPr>
        </p:nvSpPr>
        <p:spPr>
          <a:xfrm>
            <a:off x="7051832" y="4133701"/>
            <a:ext cx="1727200" cy="218100"/>
          </a:xfrm>
          <a:prstGeom prst="rect">
            <a:avLst/>
          </a:prstGeo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4" name="Text Placeholder 2"/>
          <p:cNvSpPr>
            <a:spLocks noGrp="1"/>
          </p:cNvSpPr>
          <p:nvPr>
            <p:ph type="body" sz="quarter" idx="12" hasCustomPrompt="1"/>
          </p:nvPr>
        </p:nvSpPr>
        <p:spPr>
          <a:xfrm>
            <a:off x="277584" y="59563"/>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4" name="Rectangle 53"/>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6"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TextBox 72"/>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7"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0" name="Group 39"/>
          <p:cNvGrpSpPr/>
          <p:nvPr userDrawn="1"/>
        </p:nvGrpSpPr>
        <p:grpSpPr>
          <a:xfrm>
            <a:off x="71948" y="4978614"/>
            <a:ext cx="503788" cy="94721"/>
            <a:chOff x="6014087" y="4646472"/>
            <a:chExt cx="503788" cy="94721"/>
          </a:xfrm>
        </p:grpSpPr>
        <p:sp>
          <p:nvSpPr>
            <p:cNvPr id="45" name="Oval 44"/>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46" name="Oval 45"/>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 name="Oval 47"/>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 name="Oval 48"/>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 name="Oval 49"/>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10690569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20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10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38499"/>
          </a:xfrm>
          <a:prstGeom prst="rect">
            <a:avLst/>
          </a:prstGeom>
        </p:spPr>
        <p:txBody>
          <a:bodyPr wrap="square" tIns="0" bIns="0" anchor="ctr">
            <a:spAutoFit/>
          </a:bodyPr>
          <a:lstStyle>
            <a:lvl1pPr marL="0" indent="0">
              <a:buFontTx/>
              <a:buNone/>
              <a:defRPr sz="90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38499"/>
          </a:xfrm>
          <a:prstGeom prst="rect">
            <a:avLst/>
          </a:prstGeom>
        </p:spPr>
        <p:txBody>
          <a:bodyPr wrap="square" tIns="0" bIns="0" anchor="ctr">
            <a:spAutoFit/>
          </a:bodyPr>
          <a:lstStyle>
            <a:lvl1pPr marL="0" indent="0">
              <a:buFontTx/>
              <a:buNone/>
              <a:defRPr sz="900" b="0" i="0">
                <a:latin typeface="Arial" panose="020B0604020202020204" pitchFamily="34" charset="0"/>
                <a:cs typeface="Arial" panose="020B0604020202020204" pitchFamily="34" charset="0"/>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ctrTitle" hasCustomPrompt="1"/>
          </p:nvPr>
        </p:nvSpPr>
        <p:spPr>
          <a:xfrm>
            <a:off x="4267199" y="1310123"/>
            <a:ext cx="4876801" cy="1165860"/>
          </a:xfrm>
          <a:prstGeom prst="rect">
            <a:avLst/>
          </a:prstGeom>
          <a:noFill/>
        </p:spPr>
        <p:txBody>
          <a:bodyPr wrap="square" rtlCol="0" anchor="ctr">
            <a:noAutofit/>
          </a:bodyPr>
          <a:lstStyle>
            <a:lvl1pPr marL="0" algn="l">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Thank You</a:t>
            </a:r>
            <a:br>
              <a:rPr lang="en-US" dirty="0"/>
            </a:br>
            <a:r>
              <a:rPr lang="en-US" dirty="0"/>
              <a:t>for your time</a:t>
            </a:r>
          </a:p>
        </p:txBody>
      </p:sp>
      <p:pic>
        <p:nvPicPr>
          <p:cNvPr id="13" name="Picture 12"/>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spTree>
    <p:extLst>
      <p:ext uri="{BB962C8B-B14F-4D97-AF65-F5344CB8AC3E}">
        <p14:creationId xmlns:p14="http://schemas.microsoft.com/office/powerpoint/2010/main" val="1514372749"/>
      </p:ext>
    </p:extLst>
  </p:cSld>
  <p:clrMapOvr>
    <a:masterClrMapping/>
  </p:clrMapOvr>
  <p:extLst>
    <p:ext uri="{DCECCB84-F9BA-43D5-87BE-67443E8EF086}">
      <p15:sldGuideLst xmlns:p15="http://schemas.microsoft.com/office/powerpoint/2012/main">
        <p15:guide id="1" pos="4513"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hank you_optional">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sp>
        <p:nvSpPr>
          <p:cNvPr id="8" name="Title 1"/>
          <p:cNvSpPr>
            <a:spLocks noGrp="1"/>
          </p:cNvSpPr>
          <p:nvPr>
            <p:ph type="ctrTitle" hasCustomPrompt="1"/>
          </p:nvPr>
        </p:nvSpPr>
        <p:spPr>
          <a:xfrm>
            <a:off x="4267199" y="1988107"/>
            <a:ext cx="4876801" cy="1165860"/>
          </a:xfrm>
          <a:prstGeom prst="rect">
            <a:avLst/>
          </a:prstGeom>
          <a:noFill/>
        </p:spPr>
        <p:txBody>
          <a:bodyPr wrap="square" rtlCol="0" anchor="ctr">
            <a:noAutofit/>
          </a:bodyPr>
          <a:lstStyle>
            <a:lvl1pPr marL="0" algn="l">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Thank You</a:t>
            </a:r>
            <a:br>
              <a:rPr lang="en-US" dirty="0"/>
            </a:br>
            <a:r>
              <a:rPr lang="en-US" dirty="0"/>
              <a:t>for your time</a:t>
            </a:r>
          </a:p>
        </p:txBody>
      </p:sp>
    </p:spTree>
    <p:extLst>
      <p:ext uri="{BB962C8B-B14F-4D97-AF65-F5344CB8AC3E}">
        <p14:creationId xmlns:p14="http://schemas.microsoft.com/office/powerpoint/2010/main" val="644545021"/>
      </p:ext>
    </p:extLst>
  </p:cSld>
  <p:clrMapOvr>
    <a:masterClrMapping/>
  </p:clrMapOvr>
  <p:extLst>
    <p:ext uri="{DCECCB84-F9BA-43D5-87BE-67443E8EF086}">
      <p15:sldGuideLst xmlns:p15="http://schemas.microsoft.com/office/powerpoint/2012/main">
        <p15:guide id="1" pos="451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1310123"/>
            <a:ext cx="4876801" cy="1165860"/>
          </a:xfrm>
          <a:prstGeom prst="rect">
            <a:avLst/>
          </a:prstGeom>
          <a:noFill/>
        </p:spPr>
        <p:txBody>
          <a:bodyPr wrap="square" rtlCol="0" anchor="ctr">
            <a:noAutofit/>
          </a:bodyPr>
          <a:lstStyle>
            <a:lvl1pPr marL="0" algn="l">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Thank You</a:t>
            </a:r>
            <a:br>
              <a:rPr lang="en-US" dirty="0"/>
            </a:br>
            <a:r>
              <a:rPr lang="en-US" dirty="0"/>
              <a:t>for your time</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20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10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38499"/>
          </a:xfrm>
          <a:prstGeom prst="rect">
            <a:avLst/>
          </a:prstGeom>
        </p:spPr>
        <p:txBody>
          <a:bodyPr wrap="square" tIns="0" bIns="0" anchor="ctr">
            <a:spAutoFit/>
          </a:bodyPr>
          <a:lstStyle>
            <a:lvl1pPr marL="0" indent="0">
              <a:buFontTx/>
              <a:buNone/>
              <a:defRPr sz="90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38499"/>
          </a:xfrm>
          <a:prstGeom prst="rect">
            <a:avLst/>
          </a:prstGeom>
        </p:spPr>
        <p:txBody>
          <a:bodyPr wrap="square" tIns="0" bIns="0" anchor="ctr">
            <a:spAutoFit/>
          </a:bodyPr>
          <a:lstStyle>
            <a:lvl1pPr marL="0" indent="0">
              <a:buFontTx/>
              <a:buNone/>
              <a:defRPr sz="900" b="0" i="0">
                <a:latin typeface="Arial" panose="020B0604020202020204" pitchFamily="34" charset="0"/>
                <a:cs typeface="Arial" panose="020B0604020202020204" pitchFamily="34" charset="0"/>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7"/>
          <p:cNvSpPr>
            <a:spLocks noGrp="1"/>
          </p:cNvSpPr>
          <p:nvPr>
            <p:ph type="body" sz="quarter" idx="14" hasCustomPrompt="1"/>
          </p:nvPr>
        </p:nvSpPr>
        <p:spPr>
          <a:xfrm>
            <a:off x="2342673" y="1955800"/>
            <a:ext cx="1181100" cy="1231900"/>
          </a:xfrm>
          <a:prstGeom prst="rect">
            <a:avLst/>
          </a:prstGeom>
        </p:spPr>
        <p:txBody>
          <a:bodyPr anchor="ctr"/>
          <a:lstStyle>
            <a:lvl1pPr marL="0" indent="0" algn="ctr">
              <a:buNone/>
              <a:defRPr sz="1100"/>
            </a:lvl1pPr>
          </a:lstStyle>
          <a:p>
            <a:pPr lvl="0"/>
            <a:r>
              <a:rPr lang="en-US" dirty="0"/>
              <a:t>Place Client / Partner Logo Here</a:t>
            </a:r>
          </a:p>
        </p:txBody>
      </p:sp>
      <p:pic>
        <p:nvPicPr>
          <p:cNvPr id="12" name="Picture 11"/>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Tree>
    <p:extLst>
      <p:ext uri="{BB962C8B-B14F-4D97-AF65-F5344CB8AC3E}">
        <p14:creationId xmlns:p14="http://schemas.microsoft.com/office/powerpoint/2010/main" val="291468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20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10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a:prstGeom prst="rect">
            <a:avLst/>
          </a:prstGeom>
        </p:spPr>
        <p:txBody>
          <a:bodyPr anchor="ctr"/>
          <a:lstStyle>
            <a:lvl1pPr marL="0" indent="0" algn="ctr">
              <a:buNone/>
              <a:defRPr sz="1100"/>
            </a:lvl1pPr>
          </a:lstStyle>
          <a:p>
            <a:pPr lvl="0"/>
            <a:r>
              <a:rPr lang="en-US" dirty="0"/>
              <a:t>Place Client / Partner Logo Here</a:t>
            </a:r>
          </a:p>
        </p:txBody>
      </p:sp>
      <p:sp>
        <p:nvSpPr>
          <p:cNvPr id="10" name="Title 1"/>
          <p:cNvSpPr>
            <a:spLocks noGrp="1"/>
          </p:cNvSpPr>
          <p:nvPr>
            <p:ph type="ctrTitle" hasCustomPrompt="1"/>
          </p:nvPr>
        </p:nvSpPr>
        <p:spPr>
          <a:xfrm>
            <a:off x="4267199" y="1310123"/>
            <a:ext cx="4876801" cy="1165860"/>
          </a:xfrm>
          <a:prstGeom prst="rect">
            <a:avLst/>
          </a:prstGeom>
          <a:noFill/>
        </p:spPr>
        <p:txBody>
          <a:bodyPr wrap="square" rtlCol="0" anchor="ctr">
            <a:noAutofit/>
          </a:bodyPr>
          <a:lstStyle>
            <a:lvl1pPr marL="0" algn="l">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Insert title here</a:t>
            </a:r>
            <a:br>
              <a:rPr lang="en-US" dirty="0"/>
            </a:br>
            <a:r>
              <a:rPr lang="en-US" dirty="0"/>
              <a:t>in two lines</a:t>
            </a:r>
          </a:p>
        </p:txBody>
      </p:sp>
    </p:spTree>
    <p:extLst>
      <p:ext uri="{BB962C8B-B14F-4D97-AF65-F5344CB8AC3E}">
        <p14:creationId xmlns:p14="http://schemas.microsoft.com/office/powerpoint/2010/main" val="1862956399"/>
      </p:ext>
    </p:extLst>
  </p:cSld>
  <p:clrMapOvr>
    <a:masterClrMapping/>
  </p:clrMapOvr>
  <p:extLst>
    <p:ext uri="{DCECCB84-F9BA-43D5-87BE-67443E8EF086}">
      <p15:sldGuideLst xmlns:p15="http://schemas.microsoft.com/office/powerpoint/2012/main">
        <p15:guide id="1" pos="451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263070" y="254000"/>
            <a:ext cx="2191657" cy="519669"/>
          </a:xfrm>
          <a:prstGeom prst="rect">
            <a:avLst/>
          </a:prstGeom>
          <a:noFill/>
        </p:spPr>
        <p:txBody>
          <a:bodyPr wrap="square" lIns="0" rtlCol="0" anchor="t" anchorCtr="0">
            <a:noAutofit/>
          </a:bodyPr>
          <a:lstStyle>
            <a:lvl1pPr marL="0" algn="l">
              <a:lnSpc>
                <a:spcPct val="98000"/>
              </a:lnSpc>
              <a:tabLst/>
              <a:defRPr lang="en-US" sz="24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5" name="Text Placeholder 2"/>
          <p:cNvSpPr>
            <a:spLocks noGrp="1"/>
          </p:cNvSpPr>
          <p:nvPr>
            <p:ph type="body" sz="quarter" idx="12" hasCustomPrompt="1"/>
          </p:nvPr>
        </p:nvSpPr>
        <p:spPr>
          <a:xfrm>
            <a:off x="277584" y="59563"/>
            <a:ext cx="1001713" cy="123794"/>
          </a:xfrm>
          <a:prstGeom prst="rect">
            <a:avLst/>
          </a:prstGeo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68" name="Rectangle 67"/>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0"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77"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TextBox 77"/>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9" name="Shape 257"/>
          <p:cNvSpPr txBox="1">
            <a:spLocks/>
          </p:cNvSpPr>
          <p:nvPr userDrawn="1"/>
        </p:nvSpPr>
        <p:spPr>
          <a:xfrm>
            <a:off x="8872383" y="4933519"/>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69" name="Group 68"/>
          <p:cNvGrpSpPr/>
          <p:nvPr userDrawn="1"/>
        </p:nvGrpSpPr>
        <p:grpSpPr>
          <a:xfrm>
            <a:off x="71948" y="4978614"/>
            <a:ext cx="503788" cy="94721"/>
            <a:chOff x="6014087" y="4646472"/>
            <a:chExt cx="503788" cy="94721"/>
          </a:xfrm>
        </p:grpSpPr>
        <p:sp>
          <p:nvSpPr>
            <p:cNvPr id="71" name="Oval 70"/>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 </a:t>
              </a:r>
            </a:p>
          </p:txBody>
        </p:sp>
        <p:sp>
          <p:nvSpPr>
            <p:cNvPr id="72" name="Oval 71"/>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 name="Oval 72"/>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 name="Oval 73"/>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 name="Oval 74"/>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59253820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5" name="Picture Placeholder 1"/>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 r="7914"/>
          <a:stretch/>
        </p:blipFill>
        <p:spPr>
          <a:xfrm>
            <a:off x="2657347" y="0"/>
            <a:ext cx="6489052" cy="4700016"/>
          </a:xfrm>
          <a:prstGeom prst="rect">
            <a:avLst/>
          </a:prstGeom>
        </p:spPr>
      </p:pic>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6" name="Title 1"/>
          <p:cNvSpPr>
            <a:spLocks noGrp="1"/>
          </p:cNvSpPr>
          <p:nvPr>
            <p:ph type="ctrTitle" hasCustomPrompt="1"/>
          </p:nvPr>
        </p:nvSpPr>
        <p:spPr>
          <a:xfrm>
            <a:off x="222446" y="1652785"/>
            <a:ext cx="5534025" cy="1837930"/>
          </a:xfrm>
          <a:prstGeom prst="rect">
            <a:avLst/>
          </a:prstGeom>
          <a:noFill/>
        </p:spPr>
        <p:txBody>
          <a:bodyPr wrap="square" lIns="0" rtlCol="0" anchor="t" anchorCtr="0">
            <a:noAutofit/>
          </a:bodyPr>
          <a:lstStyle>
            <a:lvl1pPr marL="0" algn="l">
              <a:lnSpc>
                <a:spcPct val="98000"/>
              </a:lnSpc>
              <a:tabLst>
                <a:tab pos="457200" algn="l"/>
              </a:tabLst>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breaker </a:t>
            </a:r>
            <a:br>
              <a:rPr lang="en-US" dirty="0"/>
            </a:br>
            <a:r>
              <a:rPr lang="en-US" dirty="0"/>
              <a:t>text here</a:t>
            </a:r>
          </a:p>
        </p:txBody>
      </p:sp>
    </p:spTree>
    <p:extLst>
      <p:ext uri="{BB962C8B-B14F-4D97-AF65-F5344CB8AC3E}">
        <p14:creationId xmlns:p14="http://schemas.microsoft.com/office/powerpoint/2010/main" val="23091448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p:spTree>
      <p:nvGrpSpPr>
        <p:cNvPr id="1" name=""/>
        <p:cNvGrpSpPr/>
        <p:nvPr/>
      </p:nvGrpSpPr>
      <p:grpSpPr>
        <a:xfrm>
          <a:off x="0" y="0"/>
          <a:ext cx="0" cy="0"/>
          <a:chOff x="0" y="0"/>
          <a:chExt cx="0" cy="0"/>
        </a:xfrm>
      </p:grpSpPr>
      <p:pic>
        <p:nvPicPr>
          <p:cNvPr id="6" name="Picture Placeholder 1"/>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 r="7914"/>
          <a:stretch/>
        </p:blipFill>
        <p:spPr>
          <a:xfrm>
            <a:off x="2657347" y="0"/>
            <a:ext cx="6489052" cy="4700016"/>
          </a:xfrm>
          <a:prstGeom prst="rect">
            <a:avLst/>
          </a:prstGeom>
        </p:spPr>
      </p:pic>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9" name="Text Placeholder 7"/>
          <p:cNvSpPr>
            <a:spLocks noGrp="1"/>
          </p:cNvSpPr>
          <p:nvPr>
            <p:ph type="body" sz="quarter" idx="14" hasCustomPrompt="1"/>
          </p:nvPr>
        </p:nvSpPr>
        <p:spPr>
          <a:xfrm>
            <a:off x="1544169" y="508000"/>
            <a:ext cx="647700" cy="673100"/>
          </a:xfrm>
          <a:prstGeom prst="rect">
            <a:avLst/>
          </a:prstGeom>
        </p:spPr>
        <p:txBody>
          <a:bodyPr anchor="ctr"/>
          <a:lstStyle>
            <a:lvl1pPr marL="0" indent="0" algn="ctr">
              <a:buNone/>
              <a:defRPr sz="800"/>
            </a:lvl1pPr>
          </a:lstStyle>
          <a:p>
            <a:pPr lvl="0"/>
            <a:r>
              <a:rPr lang="en-US" dirty="0"/>
              <a:t>Place Client / Partner Logo Here</a:t>
            </a:r>
          </a:p>
        </p:txBody>
      </p:sp>
      <p:sp>
        <p:nvSpPr>
          <p:cNvPr id="11" name="Title 1"/>
          <p:cNvSpPr>
            <a:spLocks noGrp="1"/>
          </p:cNvSpPr>
          <p:nvPr>
            <p:ph type="ctrTitle" hasCustomPrompt="1"/>
          </p:nvPr>
        </p:nvSpPr>
        <p:spPr>
          <a:xfrm>
            <a:off x="222446" y="1652785"/>
            <a:ext cx="5534025" cy="1837930"/>
          </a:xfrm>
          <a:prstGeom prst="rect">
            <a:avLst/>
          </a:prstGeom>
          <a:noFill/>
        </p:spPr>
        <p:txBody>
          <a:bodyPr wrap="square" lIns="0" rtlCol="0" anchor="t" anchorCtr="0">
            <a:noAutofit/>
          </a:bodyPr>
          <a:lstStyle>
            <a:lvl1pPr marL="0" algn="l">
              <a:lnSpc>
                <a:spcPct val="98000"/>
              </a:lnSpc>
              <a:tabLst>
                <a:tab pos="457200" algn="l"/>
              </a:tabLst>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breaker </a:t>
            </a:r>
            <a:br>
              <a:rPr lang="en-US" dirty="0"/>
            </a:br>
            <a:r>
              <a:rPr lang="en-US" dirty="0"/>
              <a:t>text here</a:t>
            </a:r>
          </a:p>
        </p:txBody>
      </p:sp>
    </p:spTree>
    <p:extLst>
      <p:ext uri="{BB962C8B-B14F-4D97-AF65-F5344CB8AC3E}">
        <p14:creationId xmlns:p14="http://schemas.microsoft.com/office/powerpoint/2010/main" val="2989695639"/>
      </p:ext>
    </p:extLst>
  </p:cSld>
  <p:clrMapOvr>
    <a:masterClrMapping/>
  </p:clrMapOvr>
  <p:extLst>
    <p:ext uri="{DCECCB84-F9BA-43D5-87BE-67443E8EF086}">
      <p15:sldGuideLst xmlns:p15="http://schemas.microsoft.com/office/powerpoint/2012/main">
        <p15:guide id="1" orient="horz" pos="1620">
          <p15:clr>
            <a:srgbClr val="FBAE40"/>
          </p15:clr>
        </p15:guide>
        <p15:guide id="2" pos="1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amp; Optional B/W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57347" y="-10885"/>
            <a:ext cx="6489051" cy="4700016"/>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2" name="Text Placeholder 7"/>
          <p:cNvSpPr>
            <a:spLocks noGrp="1"/>
          </p:cNvSpPr>
          <p:nvPr>
            <p:ph type="body" sz="quarter" idx="14" hasCustomPrompt="1"/>
          </p:nvPr>
        </p:nvSpPr>
        <p:spPr>
          <a:xfrm>
            <a:off x="1544169" y="508000"/>
            <a:ext cx="647700" cy="673100"/>
          </a:xfrm>
          <a:prstGeom prst="rect">
            <a:avLst/>
          </a:prstGeom>
        </p:spPr>
        <p:txBody>
          <a:bodyPr anchor="ctr"/>
          <a:lstStyle>
            <a:lvl1pPr marL="0" indent="0" algn="ctr">
              <a:buNone/>
              <a:defRPr sz="800"/>
            </a:lvl1pPr>
          </a:lstStyle>
          <a:p>
            <a:pPr lvl="0"/>
            <a:r>
              <a:rPr lang="en-US" dirty="0"/>
              <a:t>Place Client / Partner Logo Here</a:t>
            </a:r>
          </a:p>
        </p:txBody>
      </p:sp>
      <p:sp>
        <p:nvSpPr>
          <p:cNvPr id="6" name="Title 1"/>
          <p:cNvSpPr>
            <a:spLocks noGrp="1"/>
          </p:cNvSpPr>
          <p:nvPr>
            <p:ph type="ctrTitle" hasCustomPrompt="1"/>
          </p:nvPr>
        </p:nvSpPr>
        <p:spPr>
          <a:xfrm>
            <a:off x="222446" y="1652785"/>
            <a:ext cx="5534025" cy="1837930"/>
          </a:xfrm>
          <a:prstGeom prst="rect">
            <a:avLst/>
          </a:prstGeom>
          <a:noFill/>
        </p:spPr>
        <p:txBody>
          <a:bodyPr wrap="square" lIns="0" rtlCol="0" anchor="t" anchorCtr="0">
            <a:noAutofit/>
          </a:bodyPr>
          <a:lstStyle>
            <a:lvl1pPr marL="0" algn="l">
              <a:lnSpc>
                <a:spcPct val="98000"/>
              </a:lnSpc>
              <a:tabLst>
                <a:tab pos="457200" algn="l"/>
              </a:tabLst>
              <a:defRPr lang="en-US" sz="3600" u="none"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breaker </a:t>
            </a:r>
            <a:br>
              <a:rPr lang="en-US" dirty="0"/>
            </a:br>
            <a:r>
              <a:rPr lang="en-US" dirty="0"/>
              <a:t>text here</a:t>
            </a:r>
          </a:p>
        </p:txBody>
      </p:sp>
    </p:spTree>
    <p:extLst>
      <p:ext uri="{BB962C8B-B14F-4D97-AF65-F5344CB8AC3E}">
        <p14:creationId xmlns:p14="http://schemas.microsoft.com/office/powerpoint/2010/main" val="963119857"/>
      </p:ext>
    </p:extLst>
  </p:cSld>
  <p:clrMapOvr>
    <a:masterClrMapping/>
  </p:clrMapOvr>
  <p:extLst>
    <p:ext uri="{DCECCB84-F9BA-43D5-87BE-67443E8EF086}">
      <p15:sldGuideLst xmlns:p15="http://schemas.microsoft.com/office/powerpoint/2012/main">
        <p15:guide id="1" pos="168">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Breaker without image and with Client/Partner logo ">
    <p:spTree>
      <p:nvGrpSpPr>
        <p:cNvPr id="1" name=""/>
        <p:cNvGrpSpPr/>
        <p:nvPr/>
      </p:nvGrpSpPr>
      <p:grpSpPr>
        <a:xfrm>
          <a:off x="0" y="0"/>
          <a:ext cx="0" cy="0"/>
          <a:chOff x="0" y="0"/>
          <a:chExt cx="0" cy="0"/>
        </a:xfrm>
      </p:grpSpPr>
      <p:sp>
        <p:nvSpPr>
          <p:cNvPr id="13" name="Flowchart: Connector 12">
            <a:extLst>
              <a:ext uri="{FF2B5EF4-FFF2-40B4-BE49-F238E27FC236}">
                <a16:creationId xmlns:a16="http://schemas.microsoft.com/office/drawing/2014/main" id="{FECE77BF-4C77-4BB4-A830-AE75AA14F2B0}"/>
              </a:ext>
            </a:extLst>
          </p:cNvPr>
          <p:cNvSpPr/>
          <p:nvPr userDrawn="1"/>
        </p:nvSpPr>
        <p:spPr>
          <a:xfrm>
            <a:off x="174625" y="165100"/>
            <a:ext cx="4813300" cy="4813300"/>
          </a:xfrm>
          <a:prstGeom prst="flowChartConnector">
            <a:avLst/>
          </a:prstGeom>
          <a:solidFill>
            <a:srgbClr val="A5CF4C"/>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accent2"/>
              </a:solidFill>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820557" y="12573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dirty="0"/>
              <a:t>Section breaker </a:t>
            </a:r>
            <a:br>
              <a:rPr lang="en-US" dirty="0"/>
            </a:br>
            <a:r>
              <a:rPr lang="en-US" dirty="0"/>
              <a:t>text here</a:t>
            </a:r>
            <a:endParaRPr lang="en-US" sz="3600" u="sng"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a:prstGeom prst="rect">
            <a:avLst/>
          </a:prstGeom>
        </p:spPr>
        <p:txBody>
          <a:bodyPr anchor="ctr"/>
          <a:lstStyle>
            <a:lvl1pPr marL="0" indent="0" algn="ctr">
              <a:buNone/>
              <a:defRPr sz="800"/>
            </a:lvl1pPr>
          </a:lstStyle>
          <a:p>
            <a:pPr lvl="0"/>
            <a:r>
              <a:rPr lang="en-US" dirty="0"/>
              <a:t>Place Client / Partner Logo Here</a:t>
            </a:r>
          </a:p>
        </p:txBody>
      </p:sp>
      <p:sp>
        <p:nvSpPr>
          <p:cNvPr id="7" name="Text Placeholder 6">
            <a:extLst>
              <a:ext uri="{FF2B5EF4-FFF2-40B4-BE49-F238E27FC236}">
                <a16:creationId xmlns:a16="http://schemas.microsoft.com/office/drawing/2014/main" id="{91B4E6B8-E33D-4F57-8761-2AD45AED8B14}"/>
              </a:ext>
            </a:extLst>
          </p:cNvPr>
          <p:cNvSpPr>
            <a:spLocks noGrp="1"/>
          </p:cNvSpPr>
          <p:nvPr>
            <p:ph type="body" sz="quarter" idx="15" hasCustomPrompt="1"/>
          </p:nvPr>
        </p:nvSpPr>
        <p:spPr>
          <a:xfrm>
            <a:off x="820557" y="2654300"/>
            <a:ext cx="4318000" cy="381000"/>
          </a:xfrm>
        </p:spPr>
        <p:txBody>
          <a:bodyPr lIns="0" tIns="0" rIns="45720" bIns="0" anchor="ctr" anchorCtr="0">
            <a:noAutofit/>
          </a:bodyPr>
          <a:lstStyle>
            <a:lvl1pPr marL="15394" indent="0" algn="l">
              <a:buNone/>
              <a:defRPr lang="en-US" sz="1200" b="1"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marL="186844" lvl="0" indent="-171450" defTabSz="1828800">
              <a:lnSpc>
                <a:spcPct val="100000"/>
              </a:lnSpc>
              <a:spcBef>
                <a:spcPts val="0"/>
              </a:spcBef>
            </a:pPr>
            <a:r>
              <a:rPr lang="en-US" sz="1050" b="1" dirty="0">
                <a:solidFill>
                  <a:srgbClr val="0D356E"/>
                </a:solidFill>
                <a:latin typeface="+mn-lt"/>
                <a:cs typeface="Arial"/>
              </a:rPr>
              <a:t>Sub 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5" name="Text Placeholder 6">
            <a:extLst>
              <a:ext uri="{FF2B5EF4-FFF2-40B4-BE49-F238E27FC236}">
                <a16:creationId xmlns:a16="http://schemas.microsoft.com/office/drawing/2014/main" id="{AE6A25CF-06C0-4A3E-A8A9-A077809B5C00}"/>
              </a:ext>
            </a:extLst>
          </p:cNvPr>
          <p:cNvSpPr>
            <a:spLocks noGrp="1"/>
          </p:cNvSpPr>
          <p:nvPr>
            <p:ph type="body" sz="quarter" idx="17" hasCustomPrompt="1"/>
          </p:nvPr>
        </p:nvSpPr>
        <p:spPr>
          <a:xfrm>
            <a:off x="820557" y="3111500"/>
            <a:ext cx="4051300" cy="508000"/>
          </a:xfrm>
        </p:spPr>
        <p:txBody>
          <a:bodyPr lIns="0" tIns="0" rIns="45720" bIns="0" anchor="ctr" anchorCtr="0">
            <a:noAutofit/>
          </a:bodyPr>
          <a:lstStyle>
            <a:lvl1pPr marL="15394" indent="0" algn="l">
              <a:spcBef>
                <a:spcPts val="0"/>
              </a:spcBef>
              <a:buNone/>
              <a:defRPr lang="en-US" sz="1050" b="0"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br>
              <a:rPr lang="en-US" dirty="0"/>
            </a:br>
            <a:r>
              <a:rPr lang="en-US" dirty="0"/>
              <a:t>Morbi at mi </a:t>
            </a:r>
            <a:r>
              <a:rPr lang="en-US" dirty="0" err="1"/>
              <a:t>suscipit</a:t>
            </a:r>
            <a:r>
              <a:rPr lang="en-US" dirty="0"/>
              <a:t>, </a:t>
            </a:r>
            <a:r>
              <a:rPr lang="en-US" dirty="0" err="1"/>
              <a:t>dapibus</a:t>
            </a:r>
            <a:r>
              <a:rPr lang="en-US" dirty="0"/>
              <a:t> </a:t>
            </a:r>
            <a:r>
              <a:rPr lang="en-US" dirty="0" err="1"/>
              <a:t>nulla</a:t>
            </a:r>
            <a:r>
              <a:rPr lang="en-US" dirty="0"/>
              <a:t> </a:t>
            </a:r>
            <a:r>
              <a:rPr lang="en-US" dirty="0" err="1"/>
              <a:t>eu</a:t>
            </a:r>
            <a:r>
              <a:rPr lang="en-US" dirty="0"/>
              <a:t>, </a:t>
            </a:r>
            <a:r>
              <a:rPr lang="en-US" dirty="0" err="1"/>
              <a:t>molestie</a:t>
            </a:r>
            <a:r>
              <a:rPr lang="en-US" dirty="0"/>
              <a:t> </a:t>
            </a:r>
            <a:r>
              <a:rPr lang="en-US" dirty="0" err="1"/>
              <a:t>quam</a:t>
            </a:r>
            <a:r>
              <a:rPr lang="en-US" dirty="0"/>
              <a:t>.</a:t>
            </a:r>
          </a:p>
        </p:txBody>
      </p:sp>
    </p:spTree>
    <p:extLst>
      <p:ext uri="{BB962C8B-B14F-4D97-AF65-F5344CB8AC3E}">
        <p14:creationId xmlns:p14="http://schemas.microsoft.com/office/powerpoint/2010/main" val="119883351"/>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ection Breaker without image and with Client/Partner logo ">
    <p:spTree>
      <p:nvGrpSpPr>
        <p:cNvPr id="1" name=""/>
        <p:cNvGrpSpPr/>
        <p:nvPr/>
      </p:nvGrpSpPr>
      <p:grpSpPr>
        <a:xfrm>
          <a:off x="0" y="0"/>
          <a:ext cx="0" cy="0"/>
          <a:chOff x="0" y="0"/>
          <a:chExt cx="0" cy="0"/>
        </a:xfrm>
      </p:grpSpPr>
      <p:sp>
        <p:nvSpPr>
          <p:cNvPr id="13" name="Flowchart: Connector 12">
            <a:extLst>
              <a:ext uri="{FF2B5EF4-FFF2-40B4-BE49-F238E27FC236}">
                <a16:creationId xmlns:a16="http://schemas.microsoft.com/office/drawing/2014/main" id="{FECE77BF-4C77-4BB4-A830-AE75AA14F2B0}"/>
              </a:ext>
            </a:extLst>
          </p:cNvPr>
          <p:cNvSpPr/>
          <p:nvPr userDrawn="1"/>
        </p:nvSpPr>
        <p:spPr>
          <a:xfrm>
            <a:off x="174625" y="165100"/>
            <a:ext cx="4813300" cy="4813300"/>
          </a:xfrm>
          <a:prstGeom prst="flowChartConnector">
            <a:avLst/>
          </a:prstGeom>
          <a:solidFill>
            <a:srgbClr val="00B49D"/>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100" dirty="0" err="1">
              <a:solidFill>
                <a:schemeClr val="accent2"/>
              </a:solidFill>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820557" y="12573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dirty="0"/>
              <a:t>Section breaker </a:t>
            </a:r>
            <a:br>
              <a:rPr lang="en-US" dirty="0"/>
            </a:br>
            <a:r>
              <a:rPr lang="en-US" dirty="0"/>
              <a:t>text here</a:t>
            </a:r>
            <a:endParaRPr lang="en-US" sz="3600" u="sng"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a:prstGeom prst="rect">
            <a:avLst/>
          </a:prstGeom>
        </p:spPr>
        <p:txBody>
          <a:bodyPr anchor="ctr"/>
          <a:lstStyle>
            <a:lvl1pPr marL="0" indent="0" algn="ctr">
              <a:buNone/>
              <a:defRPr sz="800"/>
            </a:lvl1pPr>
          </a:lstStyle>
          <a:p>
            <a:pPr lvl="0"/>
            <a:r>
              <a:rPr lang="en-US" dirty="0"/>
              <a:t>Place Client / Partner Logo Here</a:t>
            </a:r>
          </a:p>
        </p:txBody>
      </p:sp>
      <p:sp>
        <p:nvSpPr>
          <p:cNvPr id="7" name="Text Placeholder 6">
            <a:extLst>
              <a:ext uri="{FF2B5EF4-FFF2-40B4-BE49-F238E27FC236}">
                <a16:creationId xmlns:a16="http://schemas.microsoft.com/office/drawing/2014/main" id="{91B4E6B8-E33D-4F57-8761-2AD45AED8B14}"/>
              </a:ext>
            </a:extLst>
          </p:cNvPr>
          <p:cNvSpPr>
            <a:spLocks noGrp="1"/>
          </p:cNvSpPr>
          <p:nvPr>
            <p:ph type="body" sz="quarter" idx="15" hasCustomPrompt="1"/>
          </p:nvPr>
        </p:nvSpPr>
        <p:spPr>
          <a:xfrm>
            <a:off x="820557" y="2654300"/>
            <a:ext cx="4318000" cy="381000"/>
          </a:xfrm>
        </p:spPr>
        <p:txBody>
          <a:bodyPr lIns="0" tIns="0" rIns="45720" bIns="0" anchor="ctr" anchorCtr="0">
            <a:noAutofit/>
          </a:bodyPr>
          <a:lstStyle>
            <a:lvl1pPr marL="15394" indent="0" algn="l">
              <a:buNone/>
              <a:defRPr lang="en-US" sz="1050" b="1"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marL="186844" lvl="0" indent="-171450" defTabSz="1828800">
              <a:lnSpc>
                <a:spcPct val="100000"/>
              </a:lnSpc>
              <a:spcBef>
                <a:spcPts val="0"/>
              </a:spcBef>
            </a:pPr>
            <a:r>
              <a:rPr lang="en-US" sz="1050" b="1" dirty="0">
                <a:solidFill>
                  <a:srgbClr val="0D356E"/>
                </a:solidFill>
                <a:latin typeface="+mn-lt"/>
                <a:cs typeface="Arial"/>
              </a:rPr>
              <a:t>Sub 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5" name="Text Placeholder 6">
            <a:extLst>
              <a:ext uri="{FF2B5EF4-FFF2-40B4-BE49-F238E27FC236}">
                <a16:creationId xmlns:a16="http://schemas.microsoft.com/office/drawing/2014/main" id="{AE6A25CF-06C0-4A3E-A8A9-A077809B5C00}"/>
              </a:ext>
            </a:extLst>
          </p:cNvPr>
          <p:cNvSpPr>
            <a:spLocks noGrp="1"/>
          </p:cNvSpPr>
          <p:nvPr>
            <p:ph type="body" sz="quarter" idx="17" hasCustomPrompt="1"/>
          </p:nvPr>
        </p:nvSpPr>
        <p:spPr>
          <a:xfrm>
            <a:off x="820557" y="3111500"/>
            <a:ext cx="4051300" cy="508000"/>
          </a:xfrm>
        </p:spPr>
        <p:txBody>
          <a:bodyPr lIns="0" tIns="0" rIns="45720" bIns="0" anchor="ctr" anchorCtr="0">
            <a:noAutofit/>
          </a:bodyPr>
          <a:lstStyle>
            <a:lvl1pPr marL="15394" indent="0" algn="l">
              <a:spcBef>
                <a:spcPts val="0"/>
              </a:spcBef>
              <a:buNone/>
              <a:defRPr lang="en-US" sz="1050" b="0" spc="6" smtClean="0">
                <a:solidFill>
                  <a:srgbClr val="0D356E"/>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en-US"/>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br>
              <a:rPr lang="en-US" dirty="0"/>
            </a:br>
            <a:r>
              <a:rPr lang="en-US" dirty="0"/>
              <a:t>Morbi at mi </a:t>
            </a:r>
            <a:r>
              <a:rPr lang="en-US" dirty="0" err="1"/>
              <a:t>suscipit</a:t>
            </a:r>
            <a:r>
              <a:rPr lang="en-US" dirty="0"/>
              <a:t>, </a:t>
            </a:r>
            <a:r>
              <a:rPr lang="en-US" dirty="0" err="1"/>
              <a:t>dapibus</a:t>
            </a:r>
            <a:r>
              <a:rPr lang="en-US" dirty="0"/>
              <a:t> </a:t>
            </a:r>
            <a:r>
              <a:rPr lang="en-US" dirty="0" err="1"/>
              <a:t>nulla</a:t>
            </a:r>
            <a:r>
              <a:rPr lang="en-US" dirty="0"/>
              <a:t> </a:t>
            </a:r>
            <a:r>
              <a:rPr lang="en-US" dirty="0" err="1"/>
              <a:t>eu</a:t>
            </a:r>
            <a:r>
              <a:rPr lang="en-US" dirty="0"/>
              <a:t>, </a:t>
            </a:r>
            <a:r>
              <a:rPr lang="en-US" dirty="0" err="1"/>
              <a:t>molestie</a:t>
            </a:r>
            <a:r>
              <a:rPr lang="en-US" dirty="0"/>
              <a:t> </a:t>
            </a:r>
            <a:r>
              <a:rPr lang="en-US" dirty="0" err="1"/>
              <a:t>quam</a:t>
            </a:r>
            <a:r>
              <a:rPr lang="en-US" dirty="0"/>
              <a:t>.</a:t>
            </a:r>
          </a:p>
        </p:txBody>
      </p:sp>
    </p:spTree>
    <p:extLst>
      <p:ext uri="{BB962C8B-B14F-4D97-AF65-F5344CB8AC3E}">
        <p14:creationId xmlns:p14="http://schemas.microsoft.com/office/powerpoint/2010/main" val="2651370849"/>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19"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dirty="0"/>
              <a:t>Click to edit master title style</a:t>
            </a:r>
          </a:p>
        </p:txBody>
      </p:sp>
      <p:sp>
        <p:nvSpPr>
          <p:cNvPr id="179" name="Text Placeholder 2">
            <a:extLst>
              <a:ext uri="{FF2B5EF4-FFF2-40B4-BE49-F238E27FC236}">
                <a16:creationId xmlns:a16="http://schemas.microsoft.com/office/drawing/2014/main" id="{54B42DF9-61F4-47A2-888A-00F196B7D45A}"/>
              </a:ext>
            </a:extLst>
          </p:cNvPr>
          <p:cNvSpPr>
            <a:spLocks noGrp="1"/>
          </p:cNvSpPr>
          <p:nvPr>
            <p:ph type="body" idx="1"/>
          </p:nvPr>
        </p:nvSpPr>
        <p:spPr>
          <a:xfrm>
            <a:off x="259019" y="1248937"/>
            <a:ext cx="8627806"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MSIPCMContentMarking" descr="{&quot;HashCode&quot;:-867948802,&quot;Placement&quot;:&quot;Footer&quot;}"/>
          <p:cNvSpPr txBox="1"/>
          <p:nvPr userDrawn="1"/>
        </p:nvSpPr>
        <p:spPr>
          <a:xfrm>
            <a:off x="0" y="4881156"/>
            <a:ext cx="581126"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cs typeface="Arial" panose="020B0604020202020204" pitchFamily="34" charset="0"/>
              </a:rPr>
              <a:t>Public</a:t>
            </a:r>
            <a:endParaRPr lang="en-IN" sz="1000" dirty="0" err="1">
              <a:solidFill>
                <a:srgbClr val="00000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67" r:id="rId6"/>
    <p:sldLayoutId id="2147483868" r:id="rId7"/>
    <p:sldLayoutId id="2147483870" r:id="rId8"/>
    <p:sldLayoutId id="2147483871" r:id="rId9"/>
    <p:sldLayoutId id="2147483872" r:id="rId10"/>
    <p:sldLayoutId id="2147483873" r:id="rId11"/>
    <p:sldLayoutId id="2147483874" r:id="rId12"/>
    <p:sldLayoutId id="2147483829" r:id="rId13"/>
    <p:sldLayoutId id="2147483855" r:id="rId14"/>
    <p:sldLayoutId id="2147483858" r:id="rId15"/>
    <p:sldLayoutId id="2147483833" r:id="rId16"/>
    <p:sldLayoutId id="2147483832" r:id="rId17"/>
    <p:sldLayoutId id="2147483831" r:id="rId18"/>
    <p:sldLayoutId id="2147483836" r:id="rId19"/>
    <p:sldLayoutId id="2147483852" r:id="rId20"/>
    <p:sldLayoutId id="2147483799" r:id="rId21"/>
    <p:sldLayoutId id="2147483822" r:id="rId22"/>
    <p:sldLayoutId id="2147483869" r:id="rId23"/>
    <p:sldLayoutId id="2147483824" r:id="rId24"/>
  </p:sldLayoutIdLst>
  <p:hf hdr="0"/>
  <p:txStyles>
    <p:titleStyle>
      <a:lvl1pPr marL="0" algn="l" defTabSz="457200" rtl="0" eaLnBrk="1" latinLnBrk="0" hangingPunct="1">
        <a:lnSpc>
          <a:spcPct val="98000"/>
        </a:lnSpc>
        <a:spcBef>
          <a:spcPct val="0"/>
        </a:spcBef>
        <a:buNone/>
        <a:tabLst>
          <a:tab pos="457200" algn="l"/>
        </a:tabLst>
        <a:defRPr lang="en-US" sz="2400" b="1" u="none" kern="1200" dirty="0">
          <a:solidFill>
            <a:schemeClr val="tx2"/>
          </a:solidFill>
          <a:latin typeface="Arial" panose="020B0604020202020204" pitchFamily="34" charset="0"/>
          <a:ea typeface="+mn-ea"/>
          <a:cs typeface="Arial" panose="020B0604020202020204" pitchFamily="34" charset="0"/>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akamai.com/legacy/learn/Caching/Content_Caching.html"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ctrTitle"/>
          </p:nvPr>
        </p:nvSpPr>
        <p:spPr/>
        <p:txBody>
          <a:bodyPr/>
          <a:lstStyle/>
          <a:p>
            <a:r>
              <a:rPr lang="en-US" dirty="0"/>
              <a:t>NSE Akamai CDN Usage &amp; Interactions</a:t>
            </a:r>
            <a:endParaRPr lang="en-IN" dirty="0"/>
          </a:p>
        </p:txBody>
      </p:sp>
    </p:spTree>
    <p:extLst>
      <p:ext uri="{BB962C8B-B14F-4D97-AF65-F5344CB8AC3E}">
        <p14:creationId xmlns:p14="http://schemas.microsoft.com/office/powerpoint/2010/main" val="368368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69" y="1632"/>
            <a:ext cx="7623631" cy="909593"/>
          </a:xfrm>
        </p:spPr>
        <p:txBody>
          <a:bodyPr/>
          <a:lstStyle/>
          <a:p>
            <a:r>
              <a:rPr lang="en-US" dirty="0"/>
              <a:t>Akamai usage for NSE </a:t>
            </a:r>
            <a:r>
              <a:rPr lang="en-US" dirty="0" err="1"/>
              <a:t>Parivartan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59937329"/>
              </p:ext>
            </p:extLst>
          </p:nvPr>
        </p:nvGraphicFramePr>
        <p:xfrm>
          <a:off x="405944" y="552450"/>
          <a:ext cx="7947481" cy="4226560"/>
        </p:xfrm>
        <a:graphic>
          <a:graphicData uri="http://schemas.openxmlformats.org/drawingml/2006/table">
            <a:tbl>
              <a:tblPr firstRow="1" bandRow="1">
                <a:tableStyleId>{5C22544A-7EE6-4342-B048-85BDC9FD1C3A}</a:tableStyleId>
              </a:tblPr>
              <a:tblGrid>
                <a:gridCol w="2337256">
                  <a:extLst>
                    <a:ext uri="{9D8B030D-6E8A-4147-A177-3AD203B41FA5}">
                      <a16:colId xmlns:a16="http://schemas.microsoft.com/office/drawing/2014/main" val="701250154"/>
                    </a:ext>
                  </a:extLst>
                </a:gridCol>
                <a:gridCol w="5610225">
                  <a:extLst>
                    <a:ext uri="{9D8B030D-6E8A-4147-A177-3AD203B41FA5}">
                      <a16:colId xmlns:a16="http://schemas.microsoft.com/office/drawing/2014/main" val="2252740700"/>
                    </a:ext>
                  </a:extLst>
                </a:gridCol>
              </a:tblGrid>
              <a:tr h="370840">
                <a:tc>
                  <a:txBody>
                    <a:bodyPr/>
                    <a:lstStyle/>
                    <a:p>
                      <a:r>
                        <a:rPr lang="en-US" sz="1600" dirty="0"/>
                        <a:t>Akamai Solution</a:t>
                      </a:r>
                      <a:endParaRPr lang="en-IN" sz="1600" dirty="0"/>
                    </a:p>
                  </a:txBody>
                  <a:tcPr/>
                </a:tc>
                <a:tc>
                  <a:txBody>
                    <a:bodyPr/>
                    <a:lstStyle/>
                    <a:p>
                      <a:r>
                        <a:rPr lang="en-US" sz="1600" dirty="0"/>
                        <a:t>Applicability for NSE </a:t>
                      </a:r>
                      <a:r>
                        <a:rPr lang="en-US" sz="1600" dirty="0" err="1"/>
                        <a:t>Parivartan</a:t>
                      </a:r>
                      <a:endParaRPr lang="en-IN" sz="1600" dirty="0"/>
                    </a:p>
                  </a:txBody>
                  <a:tcPr/>
                </a:tc>
                <a:extLst>
                  <a:ext uri="{0D108BD9-81ED-4DB2-BD59-A6C34878D82A}">
                    <a16:rowId xmlns:a16="http://schemas.microsoft.com/office/drawing/2014/main" val="1173653267"/>
                  </a:ext>
                </a:extLst>
              </a:tr>
              <a:tr h="370840">
                <a:tc>
                  <a:txBody>
                    <a:bodyPr/>
                    <a:lstStyle/>
                    <a:p>
                      <a:r>
                        <a:rPr lang="en-US" sz="1200" dirty="0"/>
                        <a:t>Security</a:t>
                      </a:r>
                      <a:r>
                        <a:rPr lang="en-US" sz="1200" baseline="0" dirty="0"/>
                        <a:t> Solutions</a:t>
                      </a:r>
                      <a:endParaRPr lang="en-IN" sz="1200" dirty="0"/>
                    </a:p>
                  </a:txBody>
                  <a:tcPr/>
                </a:tc>
                <a:tc>
                  <a:txBody>
                    <a:bodyPr/>
                    <a:lstStyle/>
                    <a:p>
                      <a:pPr marL="171450" indent="-171450">
                        <a:buFont typeface="Arial" panose="020B0604020202020204" pitchFamily="34" charset="0"/>
                        <a:buChar char="•"/>
                      </a:pPr>
                      <a:r>
                        <a:rPr lang="en-US" sz="1200" dirty="0"/>
                        <a:t>Amongst</a:t>
                      </a:r>
                      <a:r>
                        <a:rPr lang="en-US" sz="1200" baseline="0" dirty="0"/>
                        <a:t> numerous solutions under Security Solutions - Web Applications Security solutions are applicable for NSE</a:t>
                      </a:r>
                    </a:p>
                    <a:p>
                      <a:pPr marL="628650" lvl="1" indent="-171450">
                        <a:buFont typeface="Arial" panose="020B0604020202020204" pitchFamily="34" charset="0"/>
                        <a:buChar char="•"/>
                      </a:pPr>
                      <a:r>
                        <a:rPr lang="en-US" sz="1200" baseline="0" dirty="0"/>
                        <a:t>They provide protection against </a:t>
                      </a:r>
                      <a:r>
                        <a:rPr lang="en-US" sz="1200" baseline="0" dirty="0" err="1"/>
                        <a:t>DoS</a:t>
                      </a:r>
                      <a:r>
                        <a:rPr lang="en-US" sz="1200" baseline="0" dirty="0"/>
                        <a:t>, </a:t>
                      </a:r>
                      <a:r>
                        <a:rPr lang="en-US" sz="1200" baseline="0" dirty="0" err="1"/>
                        <a:t>DDoS</a:t>
                      </a:r>
                      <a:r>
                        <a:rPr lang="en-US" sz="1200" baseline="0" dirty="0"/>
                        <a:t>, </a:t>
                      </a:r>
                      <a:r>
                        <a:rPr lang="en-US" sz="1200" baseline="0" dirty="0" err="1"/>
                        <a:t>Sql</a:t>
                      </a:r>
                      <a:r>
                        <a:rPr lang="en-US" sz="1200" baseline="0" dirty="0"/>
                        <a:t> Injection, Cross Site scripting etc.</a:t>
                      </a:r>
                    </a:p>
                    <a:p>
                      <a:pPr marL="171450" indent="-171450">
                        <a:buFont typeface="Arial" panose="020B0604020202020204" pitchFamily="34" charset="0"/>
                        <a:buChar char="•"/>
                      </a:pPr>
                      <a:r>
                        <a:rPr lang="en-US" sz="1200" baseline="0" dirty="0"/>
                        <a:t>Data Center Security, DNS Services, Customer Identity &amp; Access Management, Malware and </a:t>
                      </a:r>
                      <a:r>
                        <a:rPr lang="en-US" sz="1200" baseline="0" dirty="0" err="1"/>
                        <a:t>Phising</a:t>
                      </a:r>
                      <a:r>
                        <a:rPr lang="en-US" sz="1200" baseline="0" dirty="0"/>
                        <a:t> solutions, etc. are not applicable at this point</a:t>
                      </a:r>
                    </a:p>
                  </a:txBody>
                  <a:tcPr/>
                </a:tc>
                <a:extLst>
                  <a:ext uri="{0D108BD9-81ED-4DB2-BD59-A6C34878D82A}">
                    <a16:rowId xmlns:a16="http://schemas.microsoft.com/office/drawing/2014/main" val="1742437228"/>
                  </a:ext>
                </a:extLst>
              </a:tr>
              <a:tr h="370840">
                <a:tc>
                  <a:txBody>
                    <a:bodyPr/>
                    <a:lstStyle/>
                    <a:p>
                      <a:r>
                        <a:rPr lang="en-US" sz="1200" dirty="0"/>
                        <a:t>Web Performance</a:t>
                      </a:r>
                      <a:r>
                        <a:rPr lang="en-US" sz="1200" baseline="0" dirty="0"/>
                        <a:t> Solutions</a:t>
                      </a:r>
                      <a:endParaRPr lang="en-IN" sz="1200" dirty="0"/>
                    </a:p>
                  </a:txBody>
                  <a:tcPr/>
                </a:tc>
                <a:tc>
                  <a:txBody>
                    <a:bodyPr/>
                    <a:lstStyle/>
                    <a:p>
                      <a:pPr marL="171450" indent="-171450">
                        <a:buFont typeface="Arial" panose="020B0604020202020204" pitchFamily="34" charset="0"/>
                        <a:buChar char="•"/>
                      </a:pPr>
                      <a:r>
                        <a:rPr lang="en-US" sz="1200" dirty="0"/>
                        <a:t>Amongst</a:t>
                      </a:r>
                      <a:r>
                        <a:rPr lang="en-US" sz="1200" baseline="0" dirty="0"/>
                        <a:t> numerous solutions under Web Performance Solutions – Accelerate Solutions that offers Intelligent automation and controls to maximize user experiences on web, iOS, and Android apps are applicable.</a:t>
                      </a:r>
                    </a:p>
                    <a:p>
                      <a:pPr marL="628650" lvl="1" indent="-171450">
                        <a:buFont typeface="Arial" panose="020B0604020202020204" pitchFamily="34" charset="0"/>
                        <a:buChar char="•"/>
                      </a:pPr>
                      <a:r>
                        <a:rPr lang="en-US" sz="1200" baseline="0" dirty="0" err="1"/>
                        <a:t>Parivartan</a:t>
                      </a:r>
                      <a:r>
                        <a:rPr lang="en-US" sz="1200" baseline="0" dirty="0"/>
                        <a:t> can use it for caching static content such as images, CSS, Java script files etc.</a:t>
                      </a:r>
                    </a:p>
                    <a:p>
                      <a:pPr marL="171450" indent="-171450">
                        <a:buFont typeface="Arial" panose="020B0604020202020204" pitchFamily="34" charset="0"/>
                        <a:buChar char="•"/>
                      </a:pPr>
                      <a:r>
                        <a:rPr lang="en-US" sz="1200" baseline="0" dirty="0" err="1"/>
                        <a:t>Serverless</a:t>
                      </a:r>
                      <a:r>
                        <a:rPr lang="en-US" sz="1200" baseline="0" dirty="0"/>
                        <a:t> Solutions, API Gateway, </a:t>
                      </a:r>
                      <a:r>
                        <a:rPr lang="en-US" sz="1200" baseline="0" dirty="0" err="1"/>
                        <a:t>IoT</a:t>
                      </a:r>
                      <a:r>
                        <a:rPr lang="en-US" sz="1200" baseline="0" dirty="0"/>
                        <a:t> Solutions are not applicable at this point</a:t>
                      </a:r>
                      <a:endParaRPr lang="en-IN" sz="1200" dirty="0"/>
                    </a:p>
                  </a:txBody>
                  <a:tcPr/>
                </a:tc>
                <a:extLst>
                  <a:ext uri="{0D108BD9-81ED-4DB2-BD59-A6C34878D82A}">
                    <a16:rowId xmlns:a16="http://schemas.microsoft.com/office/drawing/2014/main" val="70525323"/>
                  </a:ext>
                </a:extLst>
              </a:tr>
              <a:tr h="370840">
                <a:tc>
                  <a:txBody>
                    <a:bodyPr/>
                    <a:lstStyle/>
                    <a:p>
                      <a:r>
                        <a:rPr lang="en-US" sz="1200" dirty="0"/>
                        <a:t>Media Delivery Solutions</a:t>
                      </a:r>
                      <a:endParaRPr lang="en-IN" sz="1200" dirty="0"/>
                    </a:p>
                  </a:txBody>
                  <a:tcPr/>
                </a:tc>
                <a:tc>
                  <a:txBody>
                    <a:bodyPr/>
                    <a:lstStyle/>
                    <a:p>
                      <a:r>
                        <a:rPr lang="en-US" sz="1200" dirty="0"/>
                        <a:t>Not applicable for </a:t>
                      </a:r>
                      <a:r>
                        <a:rPr lang="en-US" sz="1200" dirty="0" err="1"/>
                        <a:t>Parivartan</a:t>
                      </a:r>
                      <a:r>
                        <a:rPr lang="en-US" sz="1200" dirty="0"/>
                        <a:t> as this is </a:t>
                      </a:r>
                      <a:r>
                        <a:rPr lang="en-US" sz="1200" baseline="0" dirty="0"/>
                        <a:t>for large scale media/video content</a:t>
                      </a:r>
                      <a:endParaRPr lang="en-IN" sz="1200" dirty="0"/>
                    </a:p>
                  </a:txBody>
                  <a:tcPr/>
                </a:tc>
                <a:extLst>
                  <a:ext uri="{0D108BD9-81ED-4DB2-BD59-A6C34878D82A}">
                    <a16:rowId xmlns:a16="http://schemas.microsoft.com/office/drawing/2014/main" val="282201576"/>
                  </a:ext>
                </a:extLst>
              </a:tr>
              <a:tr h="370840">
                <a:tc>
                  <a:txBody>
                    <a:bodyPr/>
                    <a:lstStyle/>
                    <a:p>
                      <a:r>
                        <a:rPr lang="en-US" sz="1200" dirty="0"/>
                        <a:t>Network Operator Solutions</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Not applicable for </a:t>
                      </a:r>
                      <a:r>
                        <a:rPr lang="en-US" sz="1200" dirty="0" err="1"/>
                        <a:t>Parivartan</a:t>
                      </a:r>
                      <a:r>
                        <a:rPr lang="en-US" sz="1200" dirty="0"/>
                        <a:t> as this is </a:t>
                      </a:r>
                      <a:r>
                        <a:rPr lang="en-US" sz="1200" baseline="0" dirty="0"/>
                        <a:t>for Network operators</a:t>
                      </a:r>
                      <a:endParaRPr lang="en-IN" sz="1200" dirty="0"/>
                    </a:p>
                  </a:txBody>
                  <a:tcPr/>
                </a:tc>
                <a:extLst>
                  <a:ext uri="{0D108BD9-81ED-4DB2-BD59-A6C34878D82A}">
                    <a16:rowId xmlns:a16="http://schemas.microsoft.com/office/drawing/2014/main" val="4212857497"/>
                  </a:ext>
                </a:extLst>
              </a:tr>
              <a:tr h="370840">
                <a:tc>
                  <a:txBody>
                    <a:bodyPr/>
                    <a:lstStyle/>
                    <a:p>
                      <a:r>
                        <a:rPr lang="en-US" sz="1200" dirty="0"/>
                        <a:t>Professional</a:t>
                      </a:r>
                      <a:r>
                        <a:rPr lang="en-US" sz="1200" baseline="0" dirty="0"/>
                        <a:t> </a:t>
                      </a:r>
                      <a:r>
                        <a:rPr lang="en-US" sz="1200" dirty="0"/>
                        <a:t>Services</a:t>
                      </a:r>
                      <a:endParaRPr lang="en-IN" sz="1200" dirty="0"/>
                    </a:p>
                  </a:txBody>
                  <a:tcPr/>
                </a:tc>
                <a:tc>
                  <a:txBody>
                    <a:bodyPr/>
                    <a:lstStyle/>
                    <a:p>
                      <a:r>
                        <a:rPr lang="en-US" sz="1200" dirty="0"/>
                        <a:t>To be decided</a:t>
                      </a:r>
                      <a:r>
                        <a:rPr lang="en-US" sz="1200" baseline="0" dirty="0"/>
                        <a:t> later</a:t>
                      </a:r>
                      <a:endParaRPr lang="en-IN" sz="1200" dirty="0"/>
                    </a:p>
                  </a:txBody>
                  <a:tcPr/>
                </a:tc>
                <a:extLst>
                  <a:ext uri="{0D108BD9-81ED-4DB2-BD59-A6C34878D82A}">
                    <a16:rowId xmlns:a16="http://schemas.microsoft.com/office/drawing/2014/main" val="2491097618"/>
                  </a:ext>
                </a:extLst>
              </a:tr>
            </a:tbl>
          </a:graphicData>
        </a:graphic>
      </p:graphicFrame>
      <p:sp>
        <p:nvSpPr>
          <p:cNvPr id="6" name="TextBox 5"/>
          <p:cNvSpPr txBox="1"/>
          <p:nvPr/>
        </p:nvSpPr>
        <p:spPr>
          <a:xfrm>
            <a:off x="2977697" y="4894310"/>
            <a:ext cx="3230372" cy="200055"/>
          </a:xfrm>
          <a:prstGeom prst="rect">
            <a:avLst/>
          </a:prstGeom>
          <a:noFill/>
        </p:spPr>
        <p:txBody>
          <a:bodyPr wrap="none" rtlCol="0">
            <a:spAutoFit/>
          </a:bodyPr>
          <a:lstStyle/>
          <a:p>
            <a:r>
              <a:rPr lang="en-US" sz="700" dirty="0">
                <a:solidFill>
                  <a:schemeClr val="accent2"/>
                </a:solidFill>
                <a:latin typeface="Arial" panose="020B0604020202020204" pitchFamily="34" charset="0"/>
                <a:cs typeface="Arial" panose="020B0604020202020204" pitchFamily="34" charset="0"/>
              </a:rPr>
              <a:t>Detailed analysis need to be performed to select the specific Akamai offering</a:t>
            </a:r>
            <a:endParaRPr lang="en-IN" sz="700" dirty="0" err="1">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122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p:cNvSpPr/>
          <p:nvPr/>
        </p:nvSpPr>
        <p:spPr>
          <a:xfrm>
            <a:off x="6244091" y="233214"/>
            <a:ext cx="2034192" cy="4619536"/>
          </a:xfrm>
          <a:prstGeom prst="rect">
            <a:avLst/>
          </a:prstGeom>
          <a:solidFill>
            <a:schemeClr val="bg1">
              <a:lumMod val="95000"/>
            </a:schemeClr>
          </a:solidFill>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accent2"/>
                </a:solidFill>
                <a:latin typeface="Arial" panose="020B0604020202020204" pitchFamily="34" charset="0"/>
                <a:cs typeface="Arial" panose="020B0604020202020204" pitchFamily="34" charset="0"/>
              </a:rPr>
              <a:t>NSE DC (and DR)</a:t>
            </a:r>
            <a:endParaRPr lang="en-IN" sz="1100" dirty="0" err="1">
              <a:solidFill>
                <a:schemeClr val="accent2"/>
              </a:solidFill>
              <a:latin typeface="Arial" panose="020B0604020202020204" pitchFamily="34" charset="0"/>
              <a:cs typeface="Arial" panose="020B0604020202020204" pitchFamily="34" charset="0"/>
            </a:endParaRPr>
          </a:p>
        </p:txBody>
      </p:sp>
      <p:sp>
        <p:nvSpPr>
          <p:cNvPr id="5" name="Cloud 4"/>
          <p:cNvSpPr/>
          <p:nvPr/>
        </p:nvSpPr>
        <p:spPr>
          <a:xfrm>
            <a:off x="1578996" y="807232"/>
            <a:ext cx="4174104" cy="3805741"/>
          </a:xfrm>
          <a:prstGeom prst="cloud">
            <a:avLst/>
          </a:prstGeom>
          <a:solidFill>
            <a:schemeClr val="accent2">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100" dirty="0" err="1">
              <a:solidFill>
                <a:schemeClr val="accent2"/>
              </a:solidFill>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207411" y="-2090"/>
            <a:ext cx="8375480" cy="488615"/>
          </a:xfrm>
        </p:spPr>
        <p:txBody>
          <a:bodyPr/>
          <a:lstStyle/>
          <a:p>
            <a:r>
              <a:rPr lang="en-US" dirty="0"/>
              <a:t>CDN Usage for NSE </a:t>
            </a:r>
            <a:r>
              <a:rPr lang="en-US" dirty="0" err="1"/>
              <a:t>Parivartan</a:t>
            </a:r>
            <a:endParaRPr lang="en-US" dirty="0"/>
          </a:p>
        </p:txBody>
      </p:sp>
      <p:sp>
        <p:nvSpPr>
          <p:cNvPr id="252" name="Rectangle 251"/>
          <p:cNvSpPr/>
          <p:nvPr/>
        </p:nvSpPr>
        <p:spPr>
          <a:xfrm rot="16200000">
            <a:off x="4439778" y="2546126"/>
            <a:ext cx="3978793" cy="154901"/>
          </a:xfrm>
          <a:prstGeom prst="rect">
            <a:avLst/>
          </a:prstGeom>
          <a:gradFill>
            <a:gsLst>
              <a:gs pos="0">
                <a:schemeClr val="accent2">
                  <a:tint val="50000"/>
                  <a:satMod val="300000"/>
                  <a:alpha val="50000"/>
                </a:schemeClr>
              </a:gs>
              <a:gs pos="35000">
                <a:schemeClr val="accent2">
                  <a:tint val="37000"/>
                  <a:satMod val="300000"/>
                </a:schemeClr>
              </a:gs>
              <a:gs pos="100000">
                <a:schemeClr val="accent2">
                  <a:tint val="15000"/>
                  <a:satMod val="350000"/>
                </a:schemeClr>
              </a:gs>
            </a:gsLst>
          </a:gra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accent2"/>
                </a:solidFill>
                <a:latin typeface="Arial" panose="020B0604020202020204" pitchFamily="34" charset="0"/>
                <a:cs typeface="Arial" panose="020B0604020202020204" pitchFamily="34" charset="0"/>
              </a:rPr>
              <a:t>Firewall</a:t>
            </a:r>
            <a:r>
              <a:rPr lang="en-US" sz="900" dirty="0">
                <a:solidFill>
                  <a:schemeClr val="accent2"/>
                </a:solidFill>
                <a:latin typeface="Arial" panose="020B0604020202020204" pitchFamily="34" charset="0"/>
                <a:cs typeface="Arial" panose="020B0604020202020204" pitchFamily="34" charset="0"/>
              </a:rPr>
              <a:t> </a:t>
            </a:r>
            <a:r>
              <a:rPr lang="en-US" sz="800" dirty="0">
                <a:solidFill>
                  <a:schemeClr val="accent2"/>
                </a:solidFill>
                <a:latin typeface="Arial" panose="020B0604020202020204" pitchFamily="34" charset="0"/>
                <a:cs typeface="Arial" panose="020B0604020202020204" pitchFamily="34" charset="0"/>
              </a:rPr>
              <a:t>(allows traffic only from CDN)</a:t>
            </a:r>
            <a:endParaRPr lang="en-IN" sz="800" dirty="0" err="1">
              <a:solidFill>
                <a:schemeClr val="accent2"/>
              </a:solidFill>
              <a:latin typeface="Arial" panose="020B0604020202020204" pitchFamily="34" charset="0"/>
              <a:cs typeface="Arial" panose="020B0604020202020204" pitchFamily="34" charset="0"/>
            </a:endParaRPr>
          </a:p>
        </p:txBody>
      </p:sp>
      <p:sp>
        <p:nvSpPr>
          <p:cNvPr id="79" name="Rectangle 78"/>
          <p:cNvSpPr/>
          <p:nvPr/>
        </p:nvSpPr>
        <p:spPr>
          <a:xfrm>
            <a:off x="2555525" y="1709259"/>
            <a:ext cx="745658" cy="40422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Akamai Edge Server</a:t>
            </a:r>
            <a:endParaRPr lang="en-IN" sz="800" dirty="0" err="1">
              <a:solidFill>
                <a:schemeClr val="tx1"/>
              </a:solidFill>
              <a:latin typeface="Arial" panose="020B0604020202020204" pitchFamily="34" charset="0"/>
              <a:cs typeface="Arial" panose="020B0604020202020204" pitchFamily="34" charset="0"/>
            </a:endParaRPr>
          </a:p>
        </p:txBody>
      </p:sp>
      <p:sp>
        <p:nvSpPr>
          <p:cNvPr id="96" name="TextBox 95"/>
          <p:cNvSpPr txBox="1"/>
          <p:nvPr/>
        </p:nvSpPr>
        <p:spPr>
          <a:xfrm>
            <a:off x="957124" y="1988042"/>
            <a:ext cx="664655" cy="369332"/>
          </a:xfrm>
          <a:prstGeom prst="rect">
            <a:avLst/>
          </a:prstGeom>
          <a:noFill/>
        </p:spPr>
        <p:txBody>
          <a:bodyPr wrap="square" rtlCol="0">
            <a:spAutoFit/>
          </a:bodyPr>
          <a:lstStyle/>
          <a:p>
            <a:r>
              <a:rPr lang="en-US" sz="900" dirty="0">
                <a:solidFill>
                  <a:schemeClr val="accent2"/>
                </a:solidFill>
                <a:latin typeface="Arial" panose="020B0604020202020204" pitchFamily="34" charset="0"/>
                <a:cs typeface="Arial" panose="020B0604020202020204" pitchFamily="34" charset="0"/>
              </a:rPr>
              <a:t>Trading Member</a:t>
            </a:r>
            <a:endParaRPr lang="en-IN" sz="900" dirty="0" err="1">
              <a:solidFill>
                <a:schemeClr val="accent2"/>
              </a:solidFill>
              <a:latin typeface="Arial" panose="020B0604020202020204" pitchFamily="34" charset="0"/>
              <a:cs typeface="Arial" panose="020B0604020202020204" pitchFamily="34" charset="0"/>
            </a:endParaRPr>
          </a:p>
        </p:txBody>
      </p:sp>
      <p:cxnSp>
        <p:nvCxnSpPr>
          <p:cNvPr id="67" name="Straight Arrow Connector 66"/>
          <p:cNvCxnSpPr>
            <a:endCxn id="69" idx="3"/>
          </p:cNvCxnSpPr>
          <p:nvPr/>
        </p:nvCxnSpPr>
        <p:spPr>
          <a:xfrm flipH="1">
            <a:off x="5187133" y="1285875"/>
            <a:ext cx="1623090" cy="625497"/>
          </a:xfrm>
          <a:prstGeom prst="straightConnector1">
            <a:avLst/>
          </a:prstGeom>
          <a:ln w="6350">
            <a:solidFill>
              <a:schemeClr val="accent2"/>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58" name="Shape 1092">
            <a:extLst>
              <a:ext uri="{FF2B5EF4-FFF2-40B4-BE49-F238E27FC236}">
                <a16:creationId xmlns:a16="http://schemas.microsoft.com/office/drawing/2014/main" id="{CAFBD999-6079-734F-8A8A-D052FC31AFE4}"/>
              </a:ext>
            </a:extLst>
          </p:cNvPr>
          <p:cNvSpPr/>
          <p:nvPr/>
        </p:nvSpPr>
        <p:spPr>
          <a:xfrm>
            <a:off x="1208089" y="1567186"/>
            <a:ext cx="191719" cy="166796"/>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17786" y="21600"/>
                  <a:pt x="21600" y="16759"/>
                  <a:pt x="21600" y="10797"/>
                </a:cubicBezTo>
                <a:cubicBezTo>
                  <a:pt x="21600" y="4836"/>
                  <a:pt x="16761" y="0"/>
                  <a:pt x="10799" y="0"/>
                </a:cubicBezTo>
                <a:cubicBezTo>
                  <a:pt x="4834" y="0"/>
                  <a:pt x="0" y="4836"/>
                  <a:pt x="0" y="10797"/>
                </a:cubicBezTo>
                <a:cubicBezTo>
                  <a:pt x="0" y="16759"/>
                  <a:pt x="4834" y="21600"/>
                  <a:pt x="10799" y="21600"/>
                </a:cubicBezTo>
                <a:close/>
              </a:path>
            </a:pathLst>
          </a:custGeom>
          <a:solidFill>
            <a:srgbClr val="797979"/>
          </a:solidFill>
          <a:ln w="12700">
            <a:miter lim="400000"/>
          </a:ln>
        </p:spPr>
        <p:txBody>
          <a:bodyPr lIns="55454" tIns="55454" rIns="55454" bIns="55454"/>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a:lstStyle>
          <a:p>
            <a:pPr marL="0" marR="0" lvl="0" indent="0" algn="l" defTabSz="1829746" rtl="0" eaLnBrk="1" fontAlgn="auto" latinLnBrk="0" hangingPunct="0">
              <a:lnSpc>
                <a:spcPct val="100000"/>
              </a:lnSpc>
              <a:spcBef>
                <a:spcPts val="0"/>
              </a:spcBef>
              <a:spcAft>
                <a:spcPts val="0"/>
              </a:spcAft>
              <a:buClrTx/>
              <a:buSzTx/>
              <a:buFontTx/>
              <a:buNone/>
              <a:tabLst/>
              <a:defRPr sz="1400" b="0" spc="0">
                <a:latin typeface="+mn-lt"/>
                <a:ea typeface="+mn-ea"/>
                <a:cs typeface="+mn-cs"/>
                <a:sym typeface="Helvetica"/>
              </a:defRPr>
            </a:pPr>
            <a:endParaRPr kumimoji="0" sz="1400" b="0" i="0" u="none" strike="noStrike" kern="0" cap="none" spc="0" normalizeH="0" baseline="0" noProof="0">
              <a:ln>
                <a:noFill/>
              </a:ln>
              <a:solidFill>
                <a:srgbClr val="000000"/>
              </a:solidFill>
              <a:effectLst/>
              <a:uLnTx/>
              <a:uFillTx/>
              <a:latin typeface="Helvetica"/>
              <a:ea typeface="+mj-ea"/>
              <a:cs typeface="Helvetica"/>
              <a:sym typeface="Helvetica"/>
            </a:endParaRPr>
          </a:p>
        </p:txBody>
      </p:sp>
      <p:sp>
        <p:nvSpPr>
          <p:cNvPr id="59" name="Shape 1093">
            <a:extLst>
              <a:ext uri="{FF2B5EF4-FFF2-40B4-BE49-F238E27FC236}">
                <a16:creationId xmlns:a16="http://schemas.microsoft.com/office/drawing/2014/main" id="{97E59E18-9BF0-5748-A65F-1EB1BB6A8DD4}"/>
              </a:ext>
            </a:extLst>
          </p:cNvPr>
          <p:cNvSpPr/>
          <p:nvPr/>
        </p:nvSpPr>
        <p:spPr>
          <a:xfrm>
            <a:off x="1030668" y="1752569"/>
            <a:ext cx="548328" cy="269555"/>
          </a:xfrm>
          <a:custGeom>
            <a:avLst/>
            <a:gdLst/>
            <a:ahLst/>
            <a:cxnLst>
              <a:cxn ang="0">
                <a:pos x="wd2" y="hd2"/>
              </a:cxn>
              <a:cxn ang="5400000">
                <a:pos x="wd2" y="hd2"/>
              </a:cxn>
              <a:cxn ang="10800000">
                <a:pos x="wd2" y="hd2"/>
              </a:cxn>
              <a:cxn ang="16200000">
                <a:pos x="wd2" y="hd2"/>
              </a:cxn>
            </a:cxnLst>
            <a:rect l="0" t="0" r="r" b="b"/>
            <a:pathLst>
              <a:path w="21600" h="21600" extrusionOk="0">
                <a:moveTo>
                  <a:pt x="5196" y="9827"/>
                </a:moveTo>
                <a:lnTo>
                  <a:pt x="6463" y="9827"/>
                </a:lnTo>
                <a:lnTo>
                  <a:pt x="4607" y="21600"/>
                </a:lnTo>
                <a:lnTo>
                  <a:pt x="16991" y="21600"/>
                </a:lnTo>
                <a:lnTo>
                  <a:pt x="15133" y="9827"/>
                </a:lnTo>
                <a:lnTo>
                  <a:pt x="16400" y="9827"/>
                </a:lnTo>
                <a:lnTo>
                  <a:pt x="18326" y="21600"/>
                </a:lnTo>
                <a:lnTo>
                  <a:pt x="21600" y="21600"/>
                </a:lnTo>
                <a:lnTo>
                  <a:pt x="18969" y="5978"/>
                </a:lnTo>
                <a:cubicBezTo>
                  <a:pt x="18622" y="3821"/>
                  <a:pt x="17076" y="0"/>
                  <a:pt x="14400" y="0"/>
                </a:cubicBezTo>
                <a:lnTo>
                  <a:pt x="7196" y="0"/>
                </a:lnTo>
                <a:cubicBezTo>
                  <a:pt x="4522" y="0"/>
                  <a:pt x="2977" y="3821"/>
                  <a:pt x="2627" y="5978"/>
                </a:cubicBezTo>
                <a:lnTo>
                  <a:pt x="0" y="21600"/>
                </a:lnTo>
                <a:lnTo>
                  <a:pt x="3273" y="21600"/>
                </a:lnTo>
                <a:cubicBezTo>
                  <a:pt x="3273" y="21600"/>
                  <a:pt x="5196" y="9827"/>
                  <a:pt x="5196" y="9827"/>
                </a:cubicBezTo>
                <a:close/>
              </a:path>
            </a:pathLst>
          </a:custGeom>
          <a:solidFill>
            <a:srgbClr val="797979"/>
          </a:solidFill>
          <a:ln w="12700">
            <a:miter lim="400000"/>
          </a:ln>
        </p:spPr>
        <p:txBody>
          <a:bodyPr lIns="55454" tIns="55454" rIns="55454" bIns="55454"/>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a:lstStyle>
          <a:p>
            <a:pPr marL="0" marR="0" lvl="0" indent="0" algn="l" defTabSz="1829746" rtl="0" eaLnBrk="1" fontAlgn="auto" latinLnBrk="0" hangingPunct="0">
              <a:lnSpc>
                <a:spcPct val="100000"/>
              </a:lnSpc>
              <a:spcBef>
                <a:spcPts val="0"/>
              </a:spcBef>
              <a:spcAft>
                <a:spcPts val="0"/>
              </a:spcAft>
              <a:buClrTx/>
              <a:buSzTx/>
              <a:buFontTx/>
              <a:buNone/>
              <a:tabLst/>
              <a:defRPr sz="1400" b="0" spc="0">
                <a:latin typeface="+mn-lt"/>
                <a:ea typeface="+mn-ea"/>
                <a:cs typeface="+mn-cs"/>
                <a:sym typeface="Helvetica"/>
              </a:defRPr>
            </a:pPr>
            <a:endParaRPr kumimoji="0" sz="1400" b="0" i="0" u="none" strike="noStrike" kern="0" cap="none" spc="0" normalizeH="0" baseline="0" noProof="0">
              <a:ln>
                <a:noFill/>
              </a:ln>
              <a:solidFill>
                <a:srgbClr val="000000"/>
              </a:solidFill>
              <a:effectLst/>
              <a:uLnTx/>
              <a:uFillTx/>
              <a:latin typeface="Helvetica"/>
              <a:ea typeface="+mj-ea"/>
              <a:cs typeface="Helvetica"/>
              <a:sym typeface="Helvetica"/>
            </a:endParaRPr>
          </a:p>
        </p:txBody>
      </p:sp>
      <p:sp>
        <p:nvSpPr>
          <p:cNvPr id="60" name="Shape 1092">
            <a:extLst>
              <a:ext uri="{FF2B5EF4-FFF2-40B4-BE49-F238E27FC236}">
                <a16:creationId xmlns:a16="http://schemas.microsoft.com/office/drawing/2014/main" id="{CAFBD999-6079-734F-8A8A-D052FC31AFE4}"/>
              </a:ext>
            </a:extLst>
          </p:cNvPr>
          <p:cNvSpPr/>
          <p:nvPr/>
        </p:nvSpPr>
        <p:spPr>
          <a:xfrm>
            <a:off x="1265426" y="3301689"/>
            <a:ext cx="191719" cy="166796"/>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17786" y="21600"/>
                  <a:pt x="21600" y="16759"/>
                  <a:pt x="21600" y="10797"/>
                </a:cubicBezTo>
                <a:cubicBezTo>
                  <a:pt x="21600" y="4836"/>
                  <a:pt x="16761" y="0"/>
                  <a:pt x="10799" y="0"/>
                </a:cubicBezTo>
                <a:cubicBezTo>
                  <a:pt x="4834" y="0"/>
                  <a:pt x="0" y="4836"/>
                  <a:pt x="0" y="10797"/>
                </a:cubicBezTo>
                <a:cubicBezTo>
                  <a:pt x="0" y="16759"/>
                  <a:pt x="4834" y="21600"/>
                  <a:pt x="10799" y="21600"/>
                </a:cubicBezTo>
                <a:close/>
              </a:path>
            </a:pathLst>
          </a:custGeom>
          <a:solidFill>
            <a:srgbClr val="797979"/>
          </a:solidFill>
          <a:ln w="12700">
            <a:miter lim="400000"/>
          </a:ln>
        </p:spPr>
        <p:txBody>
          <a:bodyPr lIns="55454" tIns="55454" rIns="55454" bIns="55454"/>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a:lstStyle>
          <a:p>
            <a:pPr marL="0" marR="0" lvl="0" indent="0" algn="l" defTabSz="1829746" rtl="0" eaLnBrk="1" fontAlgn="auto" latinLnBrk="0" hangingPunct="0">
              <a:lnSpc>
                <a:spcPct val="100000"/>
              </a:lnSpc>
              <a:spcBef>
                <a:spcPts val="0"/>
              </a:spcBef>
              <a:spcAft>
                <a:spcPts val="0"/>
              </a:spcAft>
              <a:buClrTx/>
              <a:buSzTx/>
              <a:buFontTx/>
              <a:buNone/>
              <a:tabLst/>
              <a:defRPr sz="1400" b="0" spc="0">
                <a:latin typeface="+mn-lt"/>
                <a:ea typeface="+mn-ea"/>
                <a:cs typeface="+mn-cs"/>
                <a:sym typeface="Helvetica"/>
              </a:defRPr>
            </a:pPr>
            <a:endParaRPr kumimoji="0" sz="1400" b="0" i="0" u="none" strike="noStrike" kern="0" cap="none" spc="0" normalizeH="0" baseline="0" noProof="0">
              <a:ln>
                <a:noFill/>
              </a:ln>
              <a:solidFill>
                <a:srgbClr val="000000"/>
              </a:solidFill>
              <a:effectLst/>
              <a:uLnTx/>
              <a:uFillTx/>
              <a:latin typeface="Helvetica"/>
              <a:ea typeface="+mj-ea"/>
              <a:cs typeface="Helvetica"/>
              <a:sym typeface="Helvetica"/>
            </a:endParaRPr>
          </a:p>
        </p:txBody>
      </p:sp>
      <p:sp>
        <p:nvSpPr>
          <p:cNvPr id="61" name="Shape 1093">
            <a:extLst>
              <a:ext uri="{FF2B5EF4-FFF2-40B4-BE49-F238E27FC236}">
                <a16:creationId xmlns:a16="http://schemas.microsoft.com/office/drawing/2014/main" id="{97E59E18-9BF0-5748-A65F-1EB1BB6A8DD4}"/>
              </a:ext>
            </a:extLst>
          </p:cNvPr>
          <p:cNvSpPr/>
          <p:nvPr/>
        </p:nvSpPr>
        <p:spPr>
          <a:xfrm>
            <a:off x="1088005" y="3487072"/>
            <a:ext cx="548328" cy="269555"/>
          </a:xfrm>
          <a:custGeom>
            <a:avLst/>
            <a:gdLst/>
            <a:ahLst/>
            <a:cxnLst>
              <a:cxn ang="0">
                <a:pos x="wd2" y="hd2"/>
              </a:cxn>
              <a:cxn ang="5400000">
                <a:pos x="wd2" y="hd2"/>
              </a:cxn>
              <a:cxn ang="10800000">
                <a:pos x="wd2" y="hd2"/>
              </a:cxn>
              <a:cxn ang="16200000">
                <a:pos x="wd2" y="hd2"/>
              </a:cxn>
            </a:cxnLst>
            <a:rect l="0" t="0" r="r" b="b"/>
            <a:pathLst>
              <a:path w="21600" h="21600" extrusionOk="0">
                <a:moveTo>
                  <a:pt x="5196" y="9827"/>
                </a:moveTo>
                <a:lnTo>
                  <a:pt x="6463" y="9827"/>
                </a:lnTo>
                <a:lnTo>
                  <a:pt x="4607" y="21600"/>
                </a:lnTo>
                <a:lnTo>
                  <a:pt x="16991" y="21600"/>
                </a:lnTo>
                <a:lnTo>
                  <a:pt x="15133" y="9827"/>
                </a:lnTo>
                <a:lnTo>
                  <a:pt x="16400" y="9827"/>
                </a:lnTo>
                <a:lnTo>
                  <a:pt x="18326" y="21600"/>
                </a:lnTo>
                <a:lnTo>
                  <a:pt x="21600" y="21600"/>
                </a:lnTo>
                <a:lnTo>
                  <a:pt x="18969" y="5978"/>
                </a:lnTo>
                <a:cubicBezTo>
                  <a:pt x="18622" y="3821"/>
                  <a:pt x="17076" y="0"/>
                  <a:pt x="14400" y="0"/>
                </a:cubicBezTo>
                <a:lnTo>
                  <a:pt x="7196" y="0"/>
                </a:lnTo>
                <a:cubicBezTo>
                  <a:pt x="4522" y="0"/>
                  <a:pt x="2977" y="3821"/>
                  <a:pt x="2627" y="5978"/>
                </a:cubicBezTo>
                <a:lnTo>
                  <a:pt x="0" y="21600"/>
                </a:lnTo>
                <a:lnTo>
                  <a:pt x="3273" y="21600"/>
                </a:lnTo>
                <a:cubicBezTo>
                  <a:pt x="3273" y="21600"/>
                  <a:pt x="5196" y="9827"/>
                  <a:pt x="5196" y="9827"/>
                </a:cubicBezTo>
                <a:close/>
              </a:path>
            </a:pathLst>
          </a:custGeom>
          <a:solidFill>
            <a:srgbClr val="797979"/>
          </a:solidFill>
          <a:ln w="12700">
            <a:miter lim="400000"/>
          </a:ln>
        </p:spPr>
        <p:txBody>
          <a:bodyPr lIns="55454" tIns="55454" rIns="55454" bIns="55454"/>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r" defTabSz="825500" rtl="0" fontAlgn="auto" latinLnBrk="0" hangingPunct="0">
              <a:lnSpc>
                <a:spcPct val="12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a:lstStyle>
          <a:p>
            <a:pPr marL="0" marR="0" lvl="0" indent="0" algn="l" defTabSz="1829746" rtl="0" eaLnBrk="1" fontAlgn="auto" latinLnBrk="0" hangingPunct="0">
              <a:lnSpc>
                <a:spcPct val="100000"/>
              </a:lnSpc>
              <a:spcBef>
                <a:spcPts val="0"/>
              </a:spcBef>
              <a:spcAft>
                <a:spcPts val="0"/>
              </a:spcAft>
              <a:buClrTx/>
              <a:buSzTx/>
              <a:buFontTx/>
              <a:buNone/>
              <a:tabLst/>
              <a:defRPr sz="1400" b="0" spc="0">
                <a:latin typeface="+mn-lt"/>
                <a:ea typeface="+mn-ea"/>
                <a:cs typeface="+mn-cs"/>
                <a:sym typeface="Helvetica"/>
              </a:defRPr>
            </a:pPr>
            <a:endParaRPr kumimoji="0" sz="1400" b="0" i="0" u="none" strike="noStrike" kern="0" cap="none" spc="0" normalizeH="0" baseline="0" noProof="0">
              <a:ln>
                <a:noFill/>
              </a:ln>
              <a:solidFill>
                <a:srgbClr val="000000"/>
              </a:solidFill>
              <a:effectLst/>
              <a:uLnTx/>
              <a:uFillTx/>
              <a:latin typeface="Helvetica"/>
              <a:ea typeface="+mj-ea"/>
              <a:cs typeface="Helvetica"/>
              <a:sym typeface="Helvetica"/>
            </a:endParaRPr>
          </a:p>
        </p:txBody>
      </p:sp>
      <p:sp>
        <p:nvSpPr>
          <p:cNvPr id="63" name="Rectangle 62"/>
          <p:cNvSpPr/>
          <p:nvPr/>
        </p:nvSpPr>
        <p:spPr>
          <a:xfrm>
            <a:off x="2555525" y="3370990"/>
            <a:ext cx="745658" cy="40422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Akamai Edge Server</a:t>
            </a:r>
            <a:endParaRPr lang="en-IN" sz="800" dirty="0" err="1">
              <a:solidFill>
                <a:schemeClr val="tx1"/>
              </a:solidFill>
              <a:latin typeface="Arial" panose="020B0604020202020204" pitchFamily="34" charset="0"/>
              <a:cs typeface="Arial" panose="020B0604020202020204" pitchFamily="34" charset="0"/>
            </a:endParaRPr>
          </a:p>
        </p:txBody>
      </p:sp>
      <p:sp>
        <p:nvSpPr>
          <p:cNvPr id="64" name="Rectangle 63"/>
          <p:cNvSpPr/>
          <p:nvPr/>
        </p:nvSpPr>
        <p:spPr>
          <a:xfrm>
            <a:off x="6810223" y="600885"/>
            <a:ext cx="695477" cy="1514049"/>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0800" tIns="45720" rIns="10800" bIns="45720" numCol="1" spcCol="0" rtlCol="0" fromWordArt="0" anchor="ctr" anchorCtr="0" forceAA="0" compatLnSpc="1">
            <a:prstTxWarp prst="textNoShape">
              <a:avLst/>
            </a:prstTxWarp>
            <a:noAutofit/>
          </a:bodyPr>
          <a:lstStyle/>
          <a:p>
            <a:pPr algn="ctr"/>
            <a:r>
              <a:rPr lang="en-US" sz="1000" dirty="0">
                <a:solidFill>
                  <a:schemeClr val="tx1"/>
                </a:solidFill>
                <a:latin typeface="Arial" panose="020B0604020202020204" pitchFamily="34" charset="0"/>
                <a:cs typeface="Arial" panose="020B0604020202020204" pitchFamily="34" charset="0"/>
              </a:rPr>
              <a:t>NSE Primary Server</a:t>
            </a:r>
          </a:p>
          <a:p>
            <a:pPr algn="ctr"/>
            <a:r>
              <a:rPr lang="en-US" sz="1000" dirty="0">
                <a:solidFill>
                  <a:schemeClr val="tx1"/>
                </a:solidFill>
                <a:latin typeface="Arial" panose="020B0604020202020204" pitchFamily="34" charset="0"/>
                <a:cs typeface="Arial" panose="020B0604020202020204" pitchFamily="34" charset="0"/>
              </a:rPr>
              <a:t>(Nginx/ API GW)</a:t>
            </a:r>
            <a:endParaRPr lang="en-IN" sz="1000" dirty="0" err="1">
              <a:solidFill>
                <a:schemeClr val="tx1"/>
              </a:solidFill>
              <a:latin typeface="Arial" panose="020B0604020202020204" pitchFamily="34" charset="0"/>
              <a:cs typeface="Arial" panose="020B0604020202020204" pitchFamily="34" charset="0"/>
            </a:endParaRPr>
          </a:p>
        </p:txBody>
      </p:sp>
      <p:sp>
        <p:nvSpPr>
          <p:cNvPr id="66" name="Rectangle 65"/>
          <p:cNvSpPr/>
          <p:nvPr/>
        </p:nvSpPr>
        <p:spPr>
          <a:xfrm>
            <a:off x="6810223" y="3120175"/>
            <a:ext cx="695477" cy="1514049"/>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0800" tIns="45720" rIns="10800" bIns="45720" numCol="1" spcCol="0" rtlCol="0" fromWordArt="0" anchor="ctr" anchorCtr="0" forceAA="0" compatLnSpc="1">
            <a:prstTxWarp prst="textNoShape">
              <a:avLst/>
            </a:prstTxWarp>
            <a:noAutofit/>
          </a:bodyPr>
          <a:lstStyle/>
          <a:p>
            <a:pPr algn="ctr"/>
            <a:r>
              <a:rPr lang="en-US" sz="1000" dirty="0">
                <a:solidFill>
                  <a:schemeClr val="tx1"/>
                </a:solidFill>
                <a:latin typeface="Arial" panose="020B0604020202020204" pitchFamily="34" charset="0"/>
                <a:cs typeface="Arial" panose="020B0604020202020204" pitchFamily="34" charset="0"/>
              </a:rPr>
              <a:t>NSE Secondary Server (Nginx/ API GW)</a:t>
            </a:r>
            <a:endParaRPr lang="en-IN" sz="1000" dirty="0">
              <a:solidFill>
                <a:schemeClr val="tx1"/>
              </a:solidFill>
              <a:latin typeface="Arial" panose="020B0604020202020204" pitchFamily="34" charset="0"/>
              <a:cs typeface="Arial" panose="020B0604020202020204" pitchFamily="34" charset="0"/>
            </a:endParaRPr>
          </a:p>
          <a:p>
            <a:pPr algn="ctr"/>
            <a:endParaRPr lang="en-IN" sz="1000" dirty="0" err="1">
              <a:solidFill>
                <a:schemeClr val="tx1"/>
              </a:solidFill>
              <a:latin typeface="Arial" panose="020B0604020202020204" pitchFamily="34" charset="0"/>
              <a:cs typeface="Arial" panose="020B0604020202020204" pitchFamily="34" charset="0"/>
            </a:endParaRPr>
          </a:p>
        </p:txBody>
      </p:sp>
      <p:sp>
        <p:nvSpPr>
          <p:cNvPr id="69" name="Rectangle 68"/>
          <p:cNvSpPr/>
          <p:nvPr/>
        </p:nvSpPr>
        <p:spPr>
          <a:xfrm>
            <a:off x="4441475" y="1709259"/>
            <a:ext cx="745658" cy="40422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Akamai Edge Server</a:t>
            </a:r>
            <a:endParaRPr lang="en-IN" sz="800" dirty="0" err="1">
              <a:solidFill>
                <a:schemeClr val="tx1"/>
              </a:solidFill>
              <a:latin typeface="Arial" panose="020B0604020202020204" pitchFamily="34" charset="0"/>
              <a:cs typeface="Arial" panose="020B0604020202020204" pitchFamily="34" charset="0"/>
            </a:endParaRPr>
          </a:p>
        </p:txBody>
      </p:sp>
      <p:sp>
        <p:nvSpPr>
          <p:cNvPr id="70" name="Rectangle 69"/>
          <p:cNvSpPr/>
          <p:nvPr/>
        </p:nvSpPr>
        <p:spPr>
          <a:xfrm>
            <a:off x="4441475" y="3370990"/>
            <a:ext cx="745658" cy="40422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Akamai Edge Server</a:t>
            </a:r>
            <a:endParaRPr lang="en-IN" sz="800" dirty="0" err="1">
              <a:solidFill>
                <a:schemeClr val="tx1"/>
              </a:solidFill>
              <a:latin typeface="Arial" panose="020B0604020202020204" pitchFamily="34" charset="0"/>
              <a:cs typeface="Arial" panose="020B0604020202020204" pitchFamily="34" charset="0"/>
            </a:endParaRPr>
          </a:p>
        </p:txBody>
      </p:sp>
      <p:cxnSp>
        <p:nvCxnSpPr>
          <p:cNvPr id="72" name="Straight Arrow Connector 71"/>
          <p:cNvCxnSpPr>
            <a:stCxn id="63" idx="0"/>
          </p:cNvCxnSpPr>
          <p:nvPr/>
        </p:nvCxnSpPr>
        <p:spPr>
          <a:xfrm flipH="1" flipV="1">
            <a:off x="2914949" y="2113485"/>
            <a:ext cx="13405" cy="1257505"/>
          </a:xfrm>
          <a:prstGeom prst="straightConnector1">
            <a:avLst/>
          </a:prstGeom>
          <a:ln w="6350">
            <a:solidFill>
              <a:schemeClr val="accent2"/>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9" idx="1"/>
            <a:endCxn id="79" idx="3"/>
          </p:cNvCxnSpPr>
          <p:nvPr/>
        </p:nvCxnSpPr>
        <p:spPr>
          <a:xfrm flipH="1">
            <a:off x="3301183" y="1911372"/>
            <a:ext cx="1140292" cy="0"/>
          </a:xfrm>
          <a:prstGeom prst="straightConnector1">
            <a:avLst/>
          </a:prstGeom>
          <a:ln w="6350">
            <a:solidFill>
              <a:schemeClr val="accent2"/>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4820517" y="2113484"/>
            <a:ext cx="13405" cy="1257505"/>
          </a:xfrm>
          <a:prstGeom prst="straightConnector1">
            <a:avLst/>
          </a:prstGeom>
          <a:ln w="6350">
            <a:solidFill>
              <a:schemeClr val="accent2"/>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3" idx="3"/>
            <a:endCxn id="70" idx="1"/>
          </p:cNvCxnSpPr>
          <p:nvPr/>
        </p:nvCxnSpPr>
        <p:spPr>
          <a:xfrm>
            <a:off x="3301183" y="3573103"/>
            <a:ext cx="1140292" cy="0"/>
          </a:xfrm>
          <a:prstGeom prst="straightConnector1">
            <a:avLst/>
          </a:prstGeom>
          <a:ln w="6350">
            <a:solidFill>
              <a:schemeClr val="accent2"/>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flipV="1">
            <a:off x="3299628" y="2113484"/>
            <a:ext cx="1183084" cy="1257506"/>
          </a:xfrm>
          <a:prstGeom prst="straightConnector1">
            <a:avLst/>
          </a:prstGeom>
          <a:ln w="6350">
            <a:solidFill>
              <a:schemeClr val="accent2"/>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3279722" y="2113484"/>
            <a:ext cx="1139264" cy="1257505"/>
          </a:xfrm>
          <a:prstGeom prst="straightConnector1">
            <a:avLst/>
          </a:prstGeom>
          <a:ln w="6350">
            <a:solidFill>
              <a:schemeClr val="accent2"/>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64" idx="1"/>
            <a:endCxn id="70" idx="3"/>
          </p:cNvCxnSpPr>
          <p:nvPr/>
        </p:nvCxnSpPr>
        <p:spPr>
          <a:xfrm flipH="1">
            <a:off x="5187133" y="1357910"/>
            <a:ext cx="1623090" cy="2215193"/>
          </a:xfrm>
          <a:prstGeom prst="straightConnector1">
            <a:avLst/>
          </a:prstGeom>
          <a:ln w="6350">
            <a:solidFill>
              <a:schemeClr val="accent2"/>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66" idx="1"/>
            <a:endCxn id="69" idx="3"/>
          </p:cNvCxnSpPr>
          <p:nvPr/>
        </p:nvCxnSpPr>
        <p:spPr>
          <a:xfrm flipH="1" flipV="1">
            <a:off x="5187133" y="1911372"/>
            <a:ext cx="1623090" cy="1965828"/>
          </a:xfrm>
          <a:prstGeom prst="straightConnector1">
            <a:avLst/>
          </a:prstGeom>
          <a:ln w="6350">
            <a:solidFill>
              <a:schemeClr val="accent2"/>
            </a:solidFill>
            <a:prstDash val="dash"/>
            <a:headEnd type="triangl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endCxn id="70" idx="3"/>
          </p:cNvCxnSpPr>
          <p:nvPr/>
        </p:nvCxnSpPr>
        <p:spPr>
          <a:xfrm flipH="1" flipV="1">
            <a:off x="5187133" y="3573103"/>
            <a:ext cx="1623090" cy="417872"/>
          </a:xfrm>
          <a:prstGeom prst="straightConnector1">
            <a:avLst/>
          </a:prstGeom>
          <a:ln w="6350">
            <a:solidFill>
              <a:schemeClr val="accent2"/>
            </a:solidFill>
            <a:prstDash val="dash"/>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950270" y="1782118"/>
            <a:ext cx="403693" cy="25160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7200" tIns="45720" rIns="7200" bIns="45720" numCol="1" spcCol="0" rtlCol="0" fromWordArt="0" anchor="ctr" anchorCtr="0" forceAA="0" compatLnSpc="1">
            <a:prstTxWarp prst="textNoShape">
              <a:avLst/>
            </a:prstTxWarp>
            <a:no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Local ISP</a:t>
            </a:r>
            <a:endParaRPr lang="en-IN" sz="800" dirty="0" err="1">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3" name="Straight Arrow Connector 102"/>
          <p:cNvCxnSpPr>
            <a:stCxn id="79" idx="1"/>
            <a:endCxn id="95" idx="3"/>
          </p:cNvCxnSpPr>
          <p:nvPr/>
        </p:nvCxnSpPr>
        <p:spPr>
          <a:xfrm flipH="1" flipV="1">
            <a:off x="2353963" y="1907921"/>
            <a:ext cx="201562" cy="3451"/>
          </a:xfrm>
          <a:prstGeom prst="straightConnector1">
            <a:avLst/>
          </a:prstGeom>
          <a:ln w="6350">
            <a:solidFill>
              <a:schemeClr val="accent2"/>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1081527" y="3771516"/>
            <a:ext cx="664655" cy="369332"/>
          </a:xfrm>
          <a:prstGeom prst="rect">
            <a:avLst/>
          </a:prstGeom>
          <a:noFill/>
        </p:spPr>
        <p:txBody>
          <a:bodyPr wrap="square" rtlCol="0">
            <a:spAutoFit/>
          </a:bodyPr>
          <a:lstStyle/>
          <a:p>
            <a:r>
              <a:rPr lang="en-US" sz="900" dirty="0">
                <a:solidFill>
                  <a:schemeClr val="accent2"/>
                </a:solidFill>
                <a:latin typeface="Arial" panose="020B0604020202020204" pitchFamily="34" charset="0"/>
                <a:cs typeface="Arial" panose="020B0604020202020204" pitchFamily="34" charset="0"/>
              </a:rPr>
              <a:t>Clearing Member</a:t>
            </a:r>
            <a:endParaRPr lang="en-IN" sz="900" dirty="0" err="1">
              <a:solidFill>
                <a:schemeClr val="accent2"/>
              </a:solidFill>
              <a:latin typeface="Arial" panose="020B0604020202020204" pitchFamily="34" charset="0"/>
              <a:cs typeface="Arial" panose="020B0604020202020204" pitchFamily="34" charset="0"/>
            </a:endParaRPr>
          </a:p>
        </p:txBody>
      </p:sp>
      <p:cxnSp>
        <p:nvCxnSpPr>
          <p:cNvPr id="115" name="Straight Arrow Connector 114"/>
          <p:cNvCxnSpPr/>
          <p:nvPr/>
        </p:nvCxnSpPr>
        <p:spPr>
          <a:xfrm flipH="1">
            <a:off x="2909105" y="1211036"/>
            <a:ext cx="3901118" cy="492152"/>
          </a:xfrm>
          <a:prstGeom prst="straightConnector1">
            <a:avLst/>
          </a:prstGeom>
          <a:ln w="6350">
            <a:solidFill>
              <a:schemeClr val="accent2"/>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flipH="1" flipV="1">
            <a:off x="1561851" y="1912276"/>
            <a:ext cx="396000" cy="3451"/>
          </a:xfrm>
          <a:prstGeom prst="straightConnector1">
            <a:avLst/>
          </a:prstGeom>
          <a:ln w="6350">
            <a:solidFill>
              <a:schemeClr val="accent2"/>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126" name="Rectangle 125"/>
          <p:cNvSpPr/>
          <p:nvPr/>
        </p:nvSpPr>
        <p:spPr>
          <a:xfrm>
            <a:off x="1971191" y="3496047"/>
            <a:ext cx="403693" cy="25160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7200" tIns="45720" rIns="7200" bIns="45720" numCol="1" spcCol="0" rtlCol="0" fromWordArt="0" anchor="ctr" anchorCtr="0" forceAA="0" compatLnSpc="1">
            <a:prstTxWarp prst="textNoShape">
              <a:avLst/>
            </a:prstTxWarp>
            <a:no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Local ISP</a:t>
            </a:r>
            <a:endParaRPr lang="en-IN" sz="800" dirty="0" err="1">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27" name="Straight Arrow Connector 126"/>
          <p:cNvCxnSpPr>
            <a:endCxn id="126" idx="3"/>
          </p:cNvCxnSpPr>
          <p:nvPr/>
        </p:nvCxnSpPr>
        <p:spPr>
          <a:xfrm flipH="1" flipV="1">
            <a:off x="2374884" y="3621850"/>
            <a:ext cx="201562" cy="3451"/>
          </a:xfrm>
          <a:prstGeom prst="straightConnector1">
            <a:avLst/>
          </a:prstGeom>
          <a:ln w="6350">
            <a:solidFill>
              <a:schemeClr val="accent2"/>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H="1" flipV="1">
            <a:off x="1582772" y="3626205"/>
            <a:ext cx="396000" cy="3451"/>
          </a:xfrm>
          <a:prstGeom prst="straightConnector1">
            <a:avLst/>
          </a:prstGeom>
          <a:ln w="6350">
            <a:solidFill>
              <a:schemeClr val="accent2"/>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92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410" y="-2090"/>
            <a:ext cx="8888463" cy="488615"/>
          </a:xfrm>
        </p:spPr>
        <p:txBody>
          <a:bodyPr/>
          <a:lstStyle/>
          <a:p>
            <a:r>
              <a:rPr lang="en-US" dirty="0"/>
              <a:t>NSE – Akamai CDN Interaction</a:t>
            </a:r>
          </a:p>
        </p:txBody>
      </p:sp>
      <p:pic>
        <p:nvPicPr>
          <p:cNvPr id="1026" name="Picture 2" descr="https://www.planttext.com/api/plantuml/img/jLR1Sjem4BthAtPoBiqzq-aa7PWECqbAw-O357bj56J9NSca_7rNmWGmZg65-c23f7tlxLjfxLiV98McCa985Hp10rRFI6BzWD5dkFf2xjKZNRT3huuM71IqirTm0p2n0Sb3BKal6KfQi1u_AbV1quzxCHWTqQVP3CQF6H1wPvP84RF40DCPtEKvZ_eeZA43zYmMFV4HzMuXAwdZn23UpZ9X7O-GBkVX1WfjSsWd9tc9m1amTWIHQn1Gndc4uA3XER57U2WWH_QeqXRNOJxA4NtQFur6tLZ2q93rCIB7Vkc39YV8FfVV0JxqM1olugvNsTghWZVJOpQ9JFCGQiRxrN3cX-xt1GbHacjgzbqrfCCAr1pLGWpo7DSnG-9_5Op7pby6SIcDpcCoZdUEjlkRY9TPBDcb9OBHFcXRNenlusQNCFj-3rFxWYhMvWCeSjwFlEP5Nf6kamQqUQpfUKgIVQ2Bj4yQKdmMLZM2PcCbpybdWtlYbBE5BXl27BI52eFaF2HGOv1Ff0aHwYto3VHYAkLIQfEWcJtn2E2h9JwS1SaTWFK3_gurYqwhqpMiw7Z3vDHgnoqI2k8UkPM2XiSs9i1S-YxrkLOObBJ3TmeY_sZ78yBNoSzjOLg8xMdUMNiIVkfB-mGRQpRnkstfR-5FC2GPtUKylxongtQgl1M_BZKVm5HkwspVfl-tsbpFlcLyU-eKwNqBpohFK6t-juVHlvvtOV-BfAL8-Hpvb1bhNnkvYiID2KBSCb7wD19_0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6" y="406004"/>
            <a:ext cx="5379200" cy="4451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44188" y="4963389"/>
            <a:ext cx="2755883" cy="184666"/>
          </a:xfrm>
          <a:prstGeom prst="rect">
            <a:avLst/>
          </a:prstGeom>
          <a:noFill/>
        </p:spPr>
        <p:txBody>
          <a:bodyPr wrap="none" rtlCol="0">
            <a:spAutoFit/>
          </a:bodyPr>
          <a:lstStyle/>
          <a:p>
            <a:r>
              <a:rPr lang="en-US" sz="600" dirty="0">
                <a:solidFill>
                  <a:schemeClr val="accent2"/>
                </a:solidFill>
                <a:latin typeface="Arial" panose="020B0604020202020204" pitchFamily="34" charset="0"/>
                <a:cs typeface="Arial" panose="020B0604020202020204" pitchFamily="34" charset="0"/>
              </a:rPr>
              <a:t>The security checks indicated above are part of Akamai’s Security Solutions</a:t>
            </a:r>
            <a:endParaRPr lang="en-IN" sz="600" dirty="0" err="1">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39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69" y="1632"/>
            <a:ext cx="7623631" cy="909593"/>
          </a:xfrm>
        </p:spPr>
        <p:txBody>
          <a:bodyPr/>
          <a:lstStyle/>
          <a:p>
            <a:r>
              <a:rPr lang="en-US" dirty="0"/>
              <a:t>Handling Content changes and Fault Tolerance</a:t>
            </a:r>
            <a:endParaRPr lang="en-IN" dirty="0"/>
          </a:p>
        </p:txBody>
      </p:sp>
      <p:sp>
        <p:nvSpPr>
          <p:cNvPr id="5" name="Text Placeholder 4"/>
          <p:cNvSpPr>
            <a:spLocks noGrp="1"/>
          </p:cNvSpPr>
          <p:nvPr>
            <p:ph type="body" sz="quarter" idx="13"/>
          </p:nvPr>
        </p:nvSpPr>
        <p:spPr>
          <a:xfrm>
            <a:off x="263525" y="723900"/>
            <a:ext cx="8605838" cy="4026878"/>
          </a:xfrm>
        </p:spPr>
        <p:txBody>
          <a:bodyPr/>
          <a:lstStyle/>
          <a:p>
            <a:r>
              <a:rPr lang="en-US" sz="1200" dirty="0"/>
              <a:t>Caching of static resources in Akamai is done using PULL model. </a:t>
            </a:r>
          </a:p>
          <a:p>
            <a:pPr lvl="1"/>
            <a:r>
              <a:rPr lang="en-US" sz="1050" i="1" dirty="0"/>
              <a:t>“Caching is done using a pull model. Akamai does not know about objects for which we haven’t seen requests, </a:t>
            </a:r>
            <a:r>
              <a:rPr lang="en-US" sz="1050" b="1" i="1" dirty="0"/>
              <a:t>nor do we push content</a:t>
            </a:r>
            <a:r>
              <a:rPr lang="en-US" sz="1050" i="1" dirty="0"/>
              <a:t> out to our servers in order to pre-warm our caches” from Akamai (</a:t>
            </a:r>
            <a:r>
              <a:rPr lang="en-IN" sz="1050" i="1" dirty="0">
                <a:hlinkClick r:id="rId2"/>
              </a:rPr>
              <a:t>https://developer.akamai.com/legacy/learn/Caching/Content_Caching.html</a:t>
            </a:r>
            <a:r>
              <a:rPr lang="en-IN" sz="1050" i="1" dirty="0"/>
              <a:t>)</a:t>
            </a:r>
          </a:p>
          <a:p>
            <a:endParaRPr lang="en-US" sz="1200" dirty="0"/>
          </a:p>
          <a:p>
            <a:r>
              <a:rPr lang="en-US" sz="1200" dirty="0"/>
              <a:t>Object Fresh Frequency – can be set from as low as 1 seconds to once a week, or once a month, or longer. </a:t>
            </a:r>
          </a:p>
          <a:p>
            <a:pPr lvl="1"/>
            <a:r>
              <a:rPr lang="en-US" sz="1050" dirty="0"/>
              <a:t>For NSE </a:t>
            </a:r>
            <a:r>
              <a:rPr lang="en-US" sz="1050" dirty="0" err="1"/>
              <a:t>Parivartan</a:t>
            </a:r>
            <a:r>
              <a:rPr lang="en-US" sz="1050" dirty="0"/>
              <a:t>, an optimal Expiration/Fresh value can be set to few minutes as determined during design based on the frequency of changes and the actual resource to be cached.</a:t>
            </a:r>
          </a:p>
          <a:p>
            <a:pPr lvl="1"/>
            <a:r>
              <a:rPr lang="en-US" sz="1050" dirty="0"/>
              <a:t>High frequency refresh will not necessarily create more load on NSE Servers as Akamai Edge servers will distribute the cache amongst themselves and offload the NSE Servers from handling concurrent access from the users.</a:t>
            </a:r>
          </a:p>
          <a:p>
            <a:endParaRPr lang="en-US" sz="1200" dirty="0"/>
          </a:p>
          <a:p>
            <a:r>
              <a:rPr lang="en-US" sz="1200" dirty="0"/>
              <a:t>Fault Tolerance in Object Retrieval</a:t>
            </a:r>
          </a:p>
          <a:p>
            <a:pPr lvl="1"/>
            <a:r>
              <a:rPr lang="en-US" sz="1050" dirty="0"/>
              <a:t>Akamai Edge servers </a:t>
            </a:r>
            <a:r>
              <a:rPr lang="en-US" sz="1050" b="1" dirty="0"/>
              <a:t>will retry</a:t>
            </a:r>
            <a:r>
              <a:rPr lang="en-US" sz="1050" dirty="0"/>
              <a:t> if they experience an error retrieving an object from the origin. These retries can be customized to use an </a:t>
            </a:r>
            <a:r>
              <a:rPr lang="en-US" sz="1050" b="1" dirty="0"/>
              <a:t>alternate origin</a:t>
            </a:r>
            <a:r>
              <a:rPr lang="en-US" sz="1050" dirty="0"/>
              <a:t> or to choose a different path to the origin.</a:t>
            </a:r>
          </a:p>
          <a:p>
            <a:pPr lvl="1"/>
            <a:r>
              <a:rPr lang="en-US" sz="1050" dirty="0"/>
              <a:t>Hence for </a:t>
            </a:r>
            <a:r>
              <a:rPr lang="en-US" sz="1050" dirty="0" err="1"/>
              <a:t>Parivartan</a:t>
            </a:r>
            <a:r>
              <a:rPr lang="en-US" sz="1050" dirty="0"/>
              <a:t>, secondary server can be configured for the static resources to be cached in Akamai, so that if the primary is not responding or is slow, it can refresh from the secondary which could even be one of the DR.</a:t>
            </a:r>
            <a:endParaRPr lang="en-US" sz="1200" i="1" dirty="0"/>
          </a:p>
          <a:p>
            <a:pPr lvl="1"/>
            <a:endParaRPr lang="en-IN" sz="1050" i="1" dirty="0"/>
          </a:p>
          <a:p>
            <a:pPr lvl="1"/>
            <a:endParaRPr lang="en-US" sz="1050" i="1" dirty="0"/>
          </a:p>
          <a:p>
            <a:pPr lvl="1"/>
            <a:endParaRPr lang="en-IN" sz="1050" i="1" dirty="0"/>
          </a:p>
        </p:txBody>
      </p:sp>
    </p:spTree>
    <p:extLst>
      <p:ext uri="{BB962C8B-B14F-4D97-AF65-F5344CB8AC3E}">
        <p14:creationId xmlns:p14="http://schemas.microsoft.com/office/powerpoint/2010/main" val="11931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8C52-C49B-1348-8873-047921AB8907}"/>
              </a:ext>
            </a:extLst>
          </p:cNvPr>
          <p:cNvSpPr>
            <a:spLocks noGrp="1"/>
          </p:cNvSpPr>
          <p:nvPr>
            <p:ph type="ctrTitle"/>
          </p:nvPr>
        </p:nvSpPr>
        <p:spPr>
          <a:xfrm>
            <a:off x="263070" y="258808"/>
            <a:ext cx="5245100" cy="427540"/>
          </a:xfrm>
        </p:spPr>
        <p:txBody>
          <a:bodyPr/>
          <a:lstStyle/>
          <a:p>
            <a:r>
              <a:rPr lang="en-US" dirty="0"/>
              <a:t>API Gateway Traffic</a:t>
            </a:r>
          </a:p>
        </p:txBody>
      </p:sp>
      <p:sp>
        <p:nvSpPr>
          <p:cNvPr id="4" name="Text Placeholder 3">
            <a:extLst>
              <a:ext uri="{FF2B5EF4-FFF2-40B4-BE49-F238E27FC236}">
                <a16:creationId xmlns:a16="http://schemas.microsoft.com/office/drawing/2014/main" id="{E339F915-1A42-B74E-AC6A-344B1FB23EF6}"/>
              </a:ext>
            </a:extLst>
          </p:cNvPr>
          <p:cNvSpPr>
            <a:spLocks noGrp="1"/>
          </p:cNvSpPr>
          <p:nvPr>
            <p:ph type="body" sz="quarter" idx="12"/>
          </p:nvPr>
        </p:nvSpPr>
        <p:spPr/>
        <p:txBody>
          <a:bodyPr/>
          <a:lstStyle/>
          <a:p>
            <a:endParaRPr lang="en-US"/>
          </a:p>
        </p:txBody>
      </p:sp>
      <p:sp>
        <p:nvSpPr>
          <p:cNvPr id="6" name="Rectangle 5">
            <a:extLst>
              <a:ext uri="{FF2B5EF4-FFF2-40B4-BE49-F238E27FC236}">
                <a16:creationId xmlns:a16="http://schemas.microsoft.com/office/drawing/2014/main" id="{FB451519-164F-D249-B42A-2EA2D20F0B0B}"/>
              </a:ext>
            </a:extLst>
          </p:cNvPr>
          <p:cNvSpPr/>
          <p:nvPr/>
        </p:nvSpPr>
        <p:spPr>
          <a:xfrm>
            <a:off x="3993229" y="1695222"/>
            <a:ext cx="4007770" cy="28943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7" name="Rectangle 6">
            <a:extLst>
              <a:ext uri="{FF2B5EF4-FFF2-40B4-BE49-F238E27FC236}">
                <a16:creationId xmlns:a16="http://schemas.microsoft.com/office/drawing/2014/main" id="{60B7C52C-0AA3-BE48-8D79-B7F28671AB03}"/>
              </a:ext>
            </a:extLst>
          </p:cNvPr>
          <p:cNvSpPr/>
          <p:nvPr/>
        </p:nvSpPr>
        <p:spPr>
          <a:xfrm>
            <a:off x="817684" y="2013439"/>
            <a:ext cx="782516" cy="236513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Web &amp; Mobile</a:t>
            </a:r>
          </a:p>
        </p:txBody>
      </p:sp>
      <p:sp>
        <p:nvSpPr>
          <p:cNvPr id="8" name="Rectangle 7">
            <a:extLst>
              <a:ext uri="{FF2B5EF4-FFF2-40B4-BE49-F238E27FC236}">
                <a16:creationId xmlns:a16="http://schemas.microsoft.com/office/drawing/2014/main" id="{DA5C8F53-4725-BF45-9478-0EE2E78449D3}"/>
              </a:ext>
            </a:extLst>
          </p:cNvPr>
          <p:cNvSpPr/>
          <p:nvPr/>
        </p:nvSpPr>
        <p:spPr>
          <a:xfrm>
            <a:off x="2215661" y="2013439"/>
            <a:ext cx="729762" cy="236513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Apigee</a:t>
            </a:r>
          </a:p>
        </p:txBody>
      </p:sp>
      <p:sp>
        <p:nvSpPr>
          <p:cNvPr id="9" name="Rectangle 8">
            <a:extLst>
              <a:ext uri="{FF2B5EF4-FFF2-40B4-BE49-F238E27FC236}">
                <a16:creationId xmlns:a16="http://schemas.microsoft.com/office/drawing/2014/main" id="{18919C87-B69D-D04B-849F-97D296659C6D}"/>
              </a:ext>
            </a:extLst>
          </p:cNvPr>
          <p:cNvSpPr/>
          <p:nvPr/>
        </p:nvSpPr>
        <p:spPr>
          <a:xfrm>
            <a:off x="4337482" y="2013438"/>
            <a:ext cx="589085" cy="16441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Zuul</a:t>
            </a:r>
          </a:p>
        </p:txBody>
      </p:sp>
      <p:sp>
        <p:nvSpPr>
          <p:cNvPr id="10" name="Rectangle 9">
            <a:extLst>
              <a:ext uri="{FF2B5EF4-FFF2-40B4-BE49-F238E27FC236}">
                <a16:creationId xmlns:a16="http://schemas.microsoft.com/office/drawing/2014/main" id="{AAB840A7-BF92-CD4F-B338-92E91674D450}"/>
              </a:ext>
            </a:extLst>
          </p:cNvPr>
          <p:cNvSpPr/>
          <p:nvPr/>
        </p:nvSpPr>
        <p:spPr>
          <a:xfrm>
            <a:off x="4463519" y="4148745"/>
            <a:ext cx="2963551" cy="364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Eureka</a:t>
            </a:r>
          </a:p>
        </p:txBody>
      </p:sp>
      <p:sp>
        <p:nvSpPr>
          <p:cNvPr id="11" name="Rectangle 10">
            <a:extLst>
              <a:ext uri="{FF2B5EF4-FFF2-40B4-BE49-F238E27FC236}">
                <a16:creationId xmlns:a16="http://schemas.microsoft.com/office/drawing/2014/main" id="{EE332B47-6AB1-D447-9605-09678FF7B6A3}"/>
              </a:ext>
            </a:extLst>
          </p:cNvPr>
          <p:cNvSpPr/>
          <p:nvPr/>
        </p:nvSpPr>
        <p:spPr>
          <a:xfrm>
            <a:off x="6716644" y="2013439"/>
            <a:ext cx="1097319" cy="16441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ight Arrow 11">
            <a:extLst>
              <a:ext uri="{FF2B5EF4-FFF2-40B4-BE49-F238E27FC236}">
                <a16:creationId xmlns:a16="http://schemas.microsoft.com/office/drawing/2014/main" id="{25522324-B761-794C-9E43-3639EAF1696C}"/>
              </a:ext>
            </a:extLst>
          </p:cNvPr>
          <p:cNvSpPr/>
          <p:nvPr/>
        </p:nvSpPr>
        <p:spPr>
          <a:xfrm>
            <a:off x="1740877" y="3130063"/>
            <a:ext cx="395654" cy="272561"/>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ight Arrow 12">
            <a:extLst>
              <a:ext uri="{FF2B5EF4-FFF2-40B4-BE49-F238E27FC236}">
                <a16:creationId xmlns:a16="http://schemas.microsoft.com/office/drawing/2014/main" id="{3A92F065-59CB-E545-87E8-DF96F42B6820}"/>
              </a:ext>
            </a:extLst>
          </p:cNvPr>
          <p:cNvSpPr/>
          <p:nvPr/>
        </p:nvSpPr>
        <p:spPr>
          <a:xfrm>
            <a:off x="3146056" y="3033344"/>
            <a:ext cx="1152289" cy="382099"/>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descr="A picture containing brick&#10;&#10;Description automatically generated">
            <a:extLst>
              <a:ext uri="{FF2B5EF4-FFF2-40B4-BE49-F238E27FC236}">
                <a16:creationId xmlns:a16="http://schemas.microsoft.com/office/drawing/2014/main" id="{DA6EA5A0-F83C-8F4B-BBBA-859352551242}"/>
              </a:ext>
            </a:extLst>
          </p:cNvPr>
          <p:cNvPicPr>
            <a:picLocks noChangeAspect="1"/>
          </p:cNvPicPr>
          <p:nvPr/>
        </p:nvPicPr>
        <p:blipFill>
          <a:blip r:embed="rId2"/>
          <a:stretch>
            <a:fillRect/>
          </a:stretch>
        </p:blipFill>
        <p:spPr>
          <a:xfrm>
            <a:off x="3402622" y="1376363"/>
            <a:ext cx="556958" cy="382099"/>
          </a:xfrm>
          <a:prstGeom prst="rect">
            <a:avLst/>
          </a:prstGeom>
        </p:spPr>
      </p:pic>
      <p:pic>
        <p:nvPicPr>
          <p:cNvPr id="15" name="Picture 14" descr="A picture containing brick&#10;&#10;Description automatically generated">
            <a:extLst>
              <a:ext uri="{FF2B5EF4-FFF2-40B4-BE49-F238E27FC236}">
                <a16:creationId xmlns:a16="http://schemas.microsoft.com/office/drawing/2014/main" id="{620ABBC2-198F-0849-A40F-CBEB2A492F16}"/>
              </a:ext>
            </a:extLst>
          </p:cNvPr>
          <p:cNvPicPr>
            <a:picLocks noChangeAspect="1"/>
          </p:cNvPicPr>
          <p:nvPr/>
        </p:nvPicPr>
        <p:blipFill>
          <a:blip r:embed="rId2"/>
          <a:stretch>
            <a:fillRect/>
          </a:stretch>
        </p:blipFill>
        <p:spPr>
          <a:xfrm>
            <a:off x="3402622" y="4487558"/>
            <a:ext cx="556958" cy="382099"/>
          </a:xfrm>
          <a:prstGeom prst="rect">
            <a:avLst/>
          </a:prstGeom>
        </p:spPr>
      </p:pic>
      <p:cxnSp>
        <p:nvCxnSpPr>
          <p:cNvPr id="16" name="Straight Connector 15">
            <a:extLst>
              <a:ext uri="{FF2B5EF4-FFF2-40B4-BE49-F238E27FC236}">
                <a16:creationId xmlns:a16="http://schemas.microsoft.com/office/drawing/2014/main" id="{F9717D0A-5CDB-674F-96B7-1F4094FE9CA7}"/>
              </a:ext>
            </a:extLst>
          </p:cNvPr>
          <p:cNvCxnSpPr>
            <a:stCxn id="14" idx="2"/>
            <a:endCxn id="15" idx="0"/>
          </p:cNvCxnSpPr>
          <p:nvPr/>
        </p:nvCxnSpPr>
        <p:spPr>
          <a:xfrm>
            <a:off x="3681101" y="1758462"/>
            <a:ext cx="0" cy="2729096"/>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107CCA7-1327-044B-ABFF-8A4F32FDC43D}"/>
              </a:ext>
            </a:extLst>
          </p:cNvPr>
          <p:cNvSpPr/>
          <p:nvPr/>
        </p:nvSpPr>
        <p:spPr>
          <a:xfrm>
            <a:off x="6884416" y="2246434"/>
            <a:ext cx="779743" cy="32531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t>MS1 Container1 </a:t>
            </a:r>
          </a:p>
        </p:txBody>
      </p:sp>
      <p:sp>
        <p:nvSpPr>
          <p:cNvPr id="18" name="Rectangle 17">
            <a:extLst>
              <a:ext uri="{FF2B5EF4-FFF2-40B4-BE49-F238E27FC236}">
                <a16:creationId xmlns:a16="http://schemas.microsoft.com/office/drawing/2014/main" id="{A2850AA6-EB96-5D4F-BCF5-7D6352C298BF}"/>
              </a:ext>
            </a:extLst>
          </p:cNvPr>
          <p:cNvSpPr/>
          <p:nvPr/>
        </p:nvSpPr>
        <p:spPr>
          <a:xfrm>
            <a:off x="6884417" y="2761485"/>
            <a:ext cx="779742" cy="32531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5" dirty="0"/>
          </a:p>
          <a:p>
            <a:pPr algn="ctr"/>
            <a:r>
              <a:rPr lang="en-US" sz="825" dirty="0"/>
              <a:t>MS1 Container2 </a:t>
            </a:r>
          </a:p>
          <a:p>
            <a:pPr algn="ctr"/>
            <a:endParaRPr lang="en-US" sz="825" dirty="0"/>
          </a:p>
        </p:txBody>
      </p:sp>
      <p:sp>
        <p:nvSpPr>
          <p:cNvPr id="19" name="Rectangle 18">
            <a:extLst>
              <a:ext uri="{FF2B5EF4-FFF2-40B4-BE49-F238E27FC236}">
                <a16:creationId xmlns:a16="http://schemas.microsoft.com/office/drawing/2014/main" id="{7CF6C347-4323-A740-A6D8-8DF375A91034}"/>
              </a:ext>
            </a:extLst>
          </p:cNvPr>
          <p:cNvSpPr/>
          <p:nvPr/>
        </p:nvSpPr>
        <p:spPr>
          <a:xfrm>
            <a:off x="6875625" y="3239966"/>
            <a:ext cx="779742" cy="32531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5" dirty="0"/>
          </a:p>
          <a:p>
            <a:pPr algn="ctr"/>
            <a:r>
              <a:rPr lang="en-US" sz="825" dirty="0"/>
              <a:t>MS1 Container3 </a:t>
            </a:r>
          </a:p>
          <a:p>
            <a:pPr algn="ctr"/>
            <a:endParaRPr lang="en-US" sz="825" dirty="0"/>
          </a:p>
        </p:txBody>
      </p:sp>
      <p:cxnSp>
        <p:nvCxnSpPr>
          <p:cNvPr id="21" name="Straight Arrow Connector 20">
            <a:extLst>
              <a:ext uri="{FF2B5EF4-FFF2-40B4-BE49-F238E27FC236}">
                <a16:creationId xmlns:a16="http://schemas.microsoft.com/office/drawing/2014/main" id="{F966C92B-A96E-F442-B821-054D3D46D9BC}"/>
              </a:ext>
            </a:extLst>
          </p:cNvPr>
          <p:cNvCxnSpPr>
            <a:cxnSpLocks/>
          </p:cNvCxnSpPr>
          <p:nvPr/>
        </p:nvCxnSpPr>
        <p:spPr>
          <a:xfrm flipV="1">
            <a:off x="4907624" y="2439841"/>
            <a:ext cx="1949058" cy="1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B9CCBA1-943E-604C-8B81-64A3FC127432}"/>
              </a:ext>
            </a:extLst>
          </p:cNvPr>
          <p:cNvCxnSpPr>
            <a:cxnSpLocks/>
            <a:endCxn id="18" idx="1"/>
          </p:cNvCxnSpPr>
          <p:nvPr/>
        </p:nvCxnSpPr>
        <p:spPr>
          <a:xfrm>
            <a:off x="4960216" y="2912170"/>
            <a:ext cx="1924201" cy="11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4975A01-1532-FA42-8F25-F2C86CB5A65F}"/>
              </a:ext>
            </a:extLst>
          </p:cNvPr>
          <p:cNvCxnSpPr>
            <a:cxnSpLocks/>
            <a:endCxn id="19" idx="1"/>
          </p:cNvCxnSpPr>
          <p:nvPr/>
        </p:nvCxnSpPr>
        <p:spPr>
          <a:xfrm>
            <a:off x="4926567" y="3402624"/>
            <a:ext cx="1949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2363A1B-ED12-FD40-9933-61D350E10E48}"/>
              </a:ext>
            </a:extLst>
          </p:cNvPr>
          <p:cNvSpPr txBox="1"/>
          <p:nvPr/>
        </p:nvSpPr>
        <p:spPr>
          <a:xfrm>
            <a:off x="5052702" y="1697649"/>
            <a:ext cx="2374368" cy="300082"/>
          </a:xfrm>
          <a:prstGeom prst="rect">
            <a:avLst/>
          </a:prstGeom>
          <a:noFill/>
        </p:spPr>
        <p:txBody>
          <a:bodyPr wrap="none" rtlCol="0">
            <a:spAutoFit/>
          </a:bodyPr>
          <a:lstStyle/>
          <a:p>
            <a:r>
              <a:rPr lang="en-US" sz="1350" dirty="0"/>
              <a:t>TAS On Parivartan On-Prem</a:t>
            </a:r>
          </a:p>
        </p:txBody>
      </p:sp>
      <p:sp>
        <p:nvSpPr>
          <p:cNvPr id="26" name="TextBox 25">
            <a:extLst>
              <a:ext uri="{FF2B5EF4-FFF2-40B4-BE49-F238E27FC236}">
                <a16:creationId xmlns:a16="http://schemas.microsoft.com/office/drawing/2014/main" id="{EBEB93D5-741A-CD46-AE3D-C1DABE3082D4}"/>
              </a:ext>
            </a:extLst>
          </p:cNvPr>
          <p:cNvSpPr txBox="1"/>
          <p:nvPr/>
        </p:nvSpPr>
        <p:spPr>
          <a:xfrm>
            <a:off x="7004216" y="2035480"/>
            <a:ext cx="669455" cy="230832"/>
          </a:xfrm>
          <a:prstGeom prst="rect">
            <a:avLst/>
          </a:prstGeom>
          <a:noFill/>
        </p:spPr>
        <p:txBody>
          <a:bodyPr wrap="square" rtlCol="0">
            <a:spAutoFit/>
          </a:bodyPr>
          <a:lstStyle/>
          <a:p>
            <a:r>
              <a:rPr lang="en-US" sz="900" b="1" dirty="0">
                <a:solidFill>
                  <a:schemeClr val="accent2"/>
                </a:solidFill>
                <a:latin typeface="Arial" panose="020B0604020202020204" pitchFamily="34" charset="0"/>
                <a:cs typeface="Arial" panose="020B0604020202020204" pitchFamily="34" charset="0"/>
              </a:rPr>
              <a:t>BOSH</a:t>
            </a:r>
          </a:p>
        </p:txBody>
      </p:sp>
      <p:sp>
        <p:nvSpPr>
          <p:cNvPr id="28" name="Up-down Arrow 27">
            <a:extLst>
              <a:ext uri="{FF2B5EF4-FFF2-40B4-BE49-F238E27FC236}">
                <a16:creationId xmlns:a16="http://schemas.microsoft.com/office/drawing/2014/main" id="{5D54B554-3751-1F42-91D3-07A0A7A71F32}"/>
              </a:ext>
            </a:extLst>
          </p:cNvPr>
          <p:cNvSpPr/>
          <p:nvPr/>
        </p:nvSpPr>
        <p:spPr>
          <a:xfrm>
            <a:off x="4466491" y="3676941"/>
            <a:ext cx="331066" cy="446649"/>
          </a:xfrm>
          <a:prstGeom prst="upDownArrow">
            <a:avLst/>
          </a:prstGeom>
          <a:solidFill>
            <a:schemeClr val="bg1">
              <a:lumMod val="5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accent2"/>
              </a:solidFill>
              <a:latin typeface="Arial" panose="020B0604020202020204" pitchFamily="34" charset="0"/>
              <a:cs typeface="Arial" panose="020B0604020202020204" pitchFamily="34" charset="0"/>
            </a:endParaRPr>
          </a:p>
        </p:txBody>
      </p:sp>
      <p:sp>
        <p:nvSpPr>
          <p:cNvPr id="37" name="Up-down Arrow 36">
            <a:extLst>
              <a:ext uri="{FF2B5EF4-FFF2-40B4-BE49-F238E27FC236}">
                <a16:creationId xmlns:a16="http://schemas.microsoft.com/office/drawing/2014/main" id="{B3CA3D04-D1FF-0B44-91A7-0CD897DA74E5}"/>
              </a:ext>
            </a:extLst>
          </p:cNvPr>
          <p:cNvSpPr/>
          <p:nvPr/>
        </p:nvSpPr>
        <p:spPr>
          <a:xfrm>
            <a:off x="6978976" y="3677665"/>
            <a:ext cx="331066" cy="446649"/>
          </a:xfrm>
          <a:prstGeom prst="upDownArrow">
            <a:avLst/>
          </a:prstGeom>
          <a:solidFill>
            <a:schemeClr val="bg1">
              <a:lumMod val="5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err="1">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663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6D8946-4B07-5D43-8E96-0A320EDF7615}"/>
              </a:ext>
            </a:extLst>
          </p:cNvPr>
          <p:cNvSpPr>
            <a:spLocks noGrp="1"/>
          </p:cNvSpPr>
          <p:nvPr>
            <p:ph type="ctrTitle"/>
          </p:nvPr>
        </p:nvSpPr>
        <p:spPr>
          <a:xfrm>
            <a:off x="263069" y="258808"/>
            <a:ext cx="7235011" cy="489338"/>
          </a:xfrm>
        </p:spPr>
        <p:txBody>
          <a:bodyPr/>
          <a:lstStyle/>
          <a:p>
            <a:r>
              <a:rPr lang="en-US" dirty="0"/>
              <a:t>API Gateway Traffic – Internet and Leased Line</a:t>
            </a:r>
          </a:p>
        </p:txBody>
      </p:sp>
      <p:sp>
        <p:nvSpPr>
          <p:cNvPr id="8" name="Text Placeholder 7">
            <a:extLst>
              <a:ext uri="{FF2B5EF4-FFF2-40B4-BE49-F238E27FC236}">
                <a16:creationId xmlns:a16="http://schemas.microsoft.com/office/drawing/2014/main" id="{BEA3C5A2-CC61-3340-A9A6-757F15EF5F32}"/>
              </a:ext>
            </a:extLst>
          </p:cNvPr>
          <p:cNvSpPr>
            <a:spLocks noGrp="1"/>
          </p:cNvSpPr>
          <p:nvPr>
            <p:ph type="body" sz="quarter" idx="12"/>
          </p:nvPr>
        </p:nvSpPr>
        <p:spPr/>
        <p:txBody>
          <a:bodyPr/>
          <a:lstStyle/>
          <a:p>
            <a:endParaRPr lang="en-US"/>
          </a:p>
        </p:txBody>
      </p:sp>
      <p:pic>
        <p:nvPicPr>
          <p:cNvPr id="11" name="Picture 10" descr="A screenshot of a social media post&#10;&#10;Description automatically generated">
            <a:extLst>
              <a:ext uri="{FF2B5EF4-FFF2-40B4-BE49-F238E27FC236}">
                <a16:creationId xmlns:a16="http://schemas.microsoft.com/office/drawing/2014/main" id="{D0B56ECD-FA3A-A04B-8E13-58FD4A84C737}"/>
              </a:ext>
            </a:extLst>
          </p:cNvPr>
          <p:cNvPicPr>
            <a:picLocks noChangeAspect="1"/>
          </p:cNvPicPr>
          <p:nvPr/>
        </p:nvPicPr>
        <p:blipFill>
          <a:blip r:embed="rId2"/>
          <a:stretch>
            <a:fillRect/>
          </a:stretch>
        </p:blipFill>
        <p:spPr>
          <a:xfrm>
            <a:off x="515389" y="979550"/>
            <a:ext cx="6982691" cy="3822014"/>
          </a:xfrm>
          <a:prstGeom prst="rect">
            <a:avLst/>
          </a:prstGeom>
        </p:spPr>
      </p:pic>
    </p:spTree>
    <p:extLst>
      <p:ext uri="{BB962C8B-B14F-4D97-AF65-F5344CB8AC3E}">
        <p14:creationId xmlns:p14="http://schemas.microsoft.com/office/powerpoint/2010/main" val="3468623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426dbe4439330ee44a4063&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Standard PPT Theme">
  <a:themeElements>
    <a:clrScheme name="Wipro Brand Colors">
      <a:dk1>
        <a:srgbClr val="000000"/>
      </a:dk1>
      <a:lt1>
        <a:srgbClr val="FFFFFF"/>
      </a:lt1>
      <a:dk2>
        <a:srgbClr val="0E3570"/>
      </a:dk2>
      <a:lt2>
        <a:srgbClr val="6F2C91"/>
      </a:lt2>
      <a:accent1>
        <a:srgbClr val="0089CF"/>
      </a:accent1>
      <a:accent2>
        <a:srgbClr val="646363"/>
      </a:accent2>
      <a:accent3>
        <a:srgbClr val="A5CF4C"/>
      </a:accent3>
      <a:accent4>
        <a:srgbClr val="FDB913"/>
      </a:accent4>
      <a:accent5>
        <a:srgbClr val="ED1C24"/>
      </a:accent5>
      <a:accent6>
        <a:srgbClr val="00B49D"/>
      </a:accent6>
      <a:hlink>
        <a:srgbClr val="646363"/>
      </a:hlink>
      <a:folHlink>
        <a:srgbClr val="64636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3175">
          <a:solidFill>
            <a:schemeClr val="accent2"/>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100" dirty="0" err="1" smtClean="0">
            <a:solidFill>
              <a:schemeClr val="accent2"/>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6350">
          <a:solidFill>
            <a:schemeClr val="accent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100" dirty="0" err="1" smtClean="0">
            <a:solidFill>
              <a:schemeClr val="accent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pro_Corp_Presentation_Template_v1" id="{E7A5E2AD-FD5C-456E-BFA0-7B33A512E634}" vid="{93CBEC8F-57BF-4DEC-B1C9-35A407F472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lutionType xmlns="4ebc5fa0-87cf-425c-8db7-215085471d3c" xsi:nil="true"/>
    <Requester xmlns="4ebc5fa0-87cf-425c-8db7-215085471d3c">
      <UserInfo>
        <DisplayName/>
        <AccountId xsi:nil="true"/>
        <AccountType/>
      </UserInfo>
    </Requester>
    <SolSecondaryOwner xmlns="4ebc5fa0-87cf-425c-8db7-215085471d3c">
      <UserInfo>
        <DisplayName/>
        <AccountId xsi:nil="true"/>
        <AccountType/>
      </UserInfo>
    </SolSecondaryOwner>
    <LikesCount xmlns="http://schemas.microsoft.com/sharepoint/v3" xsi:nil="true"/>
    <SolutionApprover xmlns="4ebc5fa0-87cf-425c-8db7-215085471d3c">
      <UserInfo>
        <DisplayName/>
        <AccountId xsi:nil="true"/>
        <AccountType/>
      </UserInfo>
    </SolutionApprover>
    <g2e4fb177fe043e7b4124df90bfa79ea xmlns="4ebc5fa0-87cf-425c-8db7-215085471d3c">
      <Terms xmlns="http://schemas.microsoft.com/office/infopath/2007/PartnerControls"/>
    </g2e4fb177fe043e7b4124df90bfa79ea>
    <Solution_x0020_Cycle xmlns="4ebc5fa0-87cf-425c-8db7-215085471d3c" xsi:nil="true"/>
    <IP_x0020_Questionnaire-1 xmlns="4ebc5fa0-87cf-425c-8db7-215085471d3c">Yes</IP_x0020_Questionnaire-1>
    <IP_x0020_Questionnaire xmlns="4ebc5fa0-87cf-425c-8db7-215085471d3c">No</IP_x0020_Questionnaire>
    <Revised_x0020_Savo_x0020_Asset_x0020_Title xmlns="4ebc5fa0-87cf-425c-8db7-215085471d3c" xsi:nil="true"/>
    <BUSPOC xmlns="4ebc5fa0-87cf-425c-8db7-215085471d3c">
      <UserInfo>
        <DisplayName/>
        <AccountId xsi:nil="true"/>
        <AccountType/>
      </UserInfo>
    </BUSPOC>
    <Ratings xmlns="http://schemas.microsoft.com/sharepoint/v3" xsi:nil="true"/>
    <BannerURL xmlns="4ebc5fa0-87cf-425c-8db7-215085471d3c">
      <Url xsi:nil="true"/>
      <Description xsi:nil="true"/>
    </BannerURL>
    <PS_x0020_SPOC xmlns="4ebc5fa0-87cf-425c-8db7-215085471d3c">
      <UserInfo>
        <DisplayName/>
        <AccountId xsi:nil="true"/>
        <AccountType/>
      </UserInfo>
    </PS_x0020_SPOC>
    <SMEs xmlns="4ebc5fa0-87cf-425c-8db7-215085471d3c">
      <UserInfo>
        <DisplayName/>
        <AccountId xsi:nil="true"/>
        <AccountType/>
      </UserInfo>
    </SMEs>
    <LikedBy xmlns="http://schemas.microsoft.com/sharepoint/v3">
      <UserInfo>
        <DisplayName/>
        <AccountId xsi:nil="true"/>
        <AccountType/>
      </UserInfo>
    </LikedBy>
    <SolutionOwner xmlns="4ebc5fa0-87cf-425c-8db7-215085471d3c">
      <UserInfo>
        <DisplayName/>
        <AccountId xsi:nil="true"/>
        <AccountType/>
      </UserInfo>
    </SolutionOwner>
    <cc4bad17d45e41169a0be702a9dd720d xmlns="4ebc5fa0-87cf-425c-8db7-215085471d3c">
      <Terms xmlns="http://schemas.microsoft.com/office/infopath/2007/PartnerControls"/>
    </cc4bad17d45e41169a0be702a9dd720d>
    <la76c8216e4b4c9cb99978af9522bfd2 xmlns="4ebc5fa0-87cf-425c-8db7-215085471d3c">
      <Terms xmlns="http://schemas.microsoft.com/office/infopath/2007/PartnerControls"/>
    </la76c8216e4b4c9cb99978af9522bfd2>
    <Savo_x0020_Title xmlns="4ebc5fa0-87cf-425c-8db7-215085471d3c" xsi:nil="true"/>
    <oa02b1dcb5dc4318b5f9d8cfe9b4a38d xmlns="4ebc5fa0-87cf-425c-8db7-215085471d3c">
      <Terms xmlns="http://schemas.microsoft.com/office/infopath/2007/PartnerControls">
        <TermInfo xmlns="http://schemas.microsoft.com/office/infopath/2007/PartnerControls">
          <TermName xmlns="http://schemas.microsoft.com/office/infopath/2007/PartnerControls">Strategic Marketing</TermName>
          <TermId xmlns="http://schemas.microsoft.com/office/infopath/2007/PartnerControls">1df7c8b9-7ab1-40df-a292-777bdae050cd</TermId>
        </TermInfo>
      </Terms>
    </oa02b1dcb5dc4318b5f9d8cfe9b4a38d>
    <TaxKeywordTaxHTField xmlns="4ebc5fa0-87cf-425c-8db7-215085471d3c">
      <Terms xmlns="http://schemas.microsoft.com/office/infopath/2007/PartnerControls">
        <TermInfo xmlns="http://schemas.microsoft.com/office/infopath/2007/PartnerControls">
          <TermName xmlns="http://schemas.microsoft.com/office/infopath/2007/PartnerControls">Branding</TermName>
          <TermId xmlns="http://schemas.microsoft.com/office/infopath/2007/PartnerControls">00000000-0000-0000-0000-000000000000</TermId>
        </TermInfo>
      </Terms>
    </TaxKeywordTaxHTField>
    <Module xmlns="4ebc5fa0-87cf-425c-8db7-215085471d3c" xsi:nil="true"/>
    <AssetContributor xmlns="4ebc5fa0-87cf-425c-8db7-215085471d3c">
      <UserInfo>
        <DisplayName>Angel Pulikiyil jain (Strategic Marketing)</DisplayName>
        <AccountId>21545</AccountId>
        <AccountType/>
      </UserInfo>
    </AssetContributor>
    <SAVO_x0020_Asset_x0020_ID xmlns="4ebc5fa0-87cf-425c-8db7-215085471d3c" xsi:nil="true"/>
    <Sales_x0020_KM xmlns="4ebc5fa0-87cf-425c-8db7-215085471d3c">
      <UserInfo>
        <DisplayName/>
        <AccountId xsi:nil="true"/>
        <AccountType/>
      </UserInfo>
    </Sales_x0020_KM>
    <RatedBy xmlns="http://schemas.microsoft.com/sharepoint/v3">
      <UserInfo>
        <DisplayName/>
        <AccountId xsi:nil="true"/>
        <AccountType/>
      </UserInfo>
    </RatedBy>
    <Secondary_x0020_Asset_x0020_Owner xmlns="707453b4-3411-4404-b553-52128a5b5625">
      <UserInfo>
        <DisplayName/>
        <AccountId xsi:nil="true"/>
        <AccountType/>
      </UserInfo>
    </Secondary_x0020_Asset_x0020_Owner>
    <Identification_x0020_of_x0020_duplicates xmlns="707453b4-3411-4404-b553-52128a5b5625">0</Identification_x0020_of_x0020_duplicates>
    <Refreshed_x0020_Times xmlns="707453b4-3411-4404-b553-52128a5b5625" xsi:nil="true"/>
    <Refreshed_x0020_By xmlns="707453b4-3411-4404-b553-52128a5b5625">
      <UserInfo>
        <DisplayName/>
        <AccountId xsi:nil="true"/>
        <AccountType/>
      </UserInfo>
    </Refreshed_x0020_By>
    <SolutionID xmlns="4ebc5fa0-87cf-425c-8db7-215085471d3c" xsi:nil="true"/>
    <Asset_x0020_description xmlns="707453b4-3411-4404-b553-52128a5b5625">0</Asset_x0020_description>
    <Asset_x0020_tags xmlns="707453b4-3411-4404-b553-52128a5b5625">0</Asset_x0020_tags>
    <Search_x0020_Keywords xmlns="707453b4-3411-4404-b553-52128a5b5625">0</Search_x0020_Keywords>
    <Asset_x0020_Owner xmlns="4ebc5fa0-87cf-425c-8db7-215085471d3c">
      <UserInfo>
        <DisplayName>Sashi Bhusan Sadhu (Strategic Marketing)</DisplayName>
        <AccountId>12204</AccountId>
        <AccountType/>
      </UserInfo>
    </Asset_x0020_Owner>
    <Adherence_x0020_to_x0020_template_x0020_and_x0020_guideline xmlns="707453b4-3411-4404-b553-52128a5b5625">0</Adherence_x0020_to_x0020_template_x0020_and_x0020_guideline>
    <Total_x0020_score xmlns="707453b4-3411-4404-b553-52128a5b5625">0</Total_x0020_score>
    <Adherence_x0020_to_x0020_IP_x0020_Compliance xmlns="707453b4-3411-4404-b553-52128a5b5625">0</Adherence_x0020_to_x0020_IP_x0020_Compliance>
    <TaxCatchAll xmlns="4ebc5fa0-87cf-425c-8db7-215085471d3c">
      <Value>1350</Value>
      <Value>1363</Value>
      <Value>1235</Value>
      <Value>3304</Value>
    </TaxCatchAll>
    <Quality_x0020_of_x0020_the_x0020_Asset xmlns="707453b4-3411-4404-b553-52128a5b5625">0</Quality_x0020_of_x0020_the_x0020_Asset>
    <Re_x002d_use_x0020_for_x0020_3rd_x0020_Party xmlns="707453b4-3411-4404-b553-52128a5b5625">0</Re_x002d_use_x0020_for_x0020_3rd_x0020_Party>
    <SolutionTitle xmlns="4ebc5fa0-87cf-425c-8db7-215085471d3c" xsi:nil="true"/>
    <Asset_x0020_nomenclature xmlns="707453b4-3411-4404-b553-52128a5b5625">0</Asset_x0020_nomenclature>
    <Metadata_x0020_Notes xmlns="707453b4-3411-4404-b553-52128a5b5625">No changes made</Metadata_x0020_Notes>
    <Temp_x0020_Status xmlns="4ebc5fa0-87cf-425c-8db7-215085471d3c" xsi:nil="true"/>
    <g59ef848b8e443f2864fd5de6502725b xmlns="4ebc5fa0-87cf-425c-8db7-215085471d3c">
      <Terms xmlns="http://schemas.microsoft.com/office/infopath/2007/PartnerControls"/>
    </g59ef848b8e443f2864fd5de6502725b>
    <h6c1c32d7c184154816e830cf5fe2abe xmlns="707453b4-3411-4404-b553-52128a5b5625">
      <Terms xmlns="http://schemas.microsoft.com/office/infopath/2007/PartnerControls"/>
    </h6c1c32d7c184154816e830cf5fe2abe>
    <Privacy_x0020_Restrictions xmlns="4ebc5fa0-87cf-425c-8db7-215085471d3c">Internal</Privacy_x0020_Restrictions>
    <jc2d9bff2ba44b7081a545b002cb8977 xmlns="707453b4-3411-4404-b553-52128a5b5625">
      <Terms xmlns="http://schemas.microsoft.com/office/infopath/2007/PartnerControls"/>
    </jc2d9bff2ba44b7081a545b002cb8977>
    <gfb1982cd8c046ff992d94898affbb25 xmlns="4ebc5fa0-87cf-425c-8db7-215085471d3c">
      <Terms xmlns="http://schemas.microsoft.com/office/infopath/2007/PartnerControls">
        <TermInfo xmlns="http://schemas.microsoft.com/office/infopath/2007/PartnerControls">
          <TermName xmlns="http://schemas.microsoft.com/office/infopath/2007/PartnerControls">Strategic Marketing</TermName>
          <TermId xmlns="http://schemas.microsoft.com/office/infopath/2007/PartnerControls">6e78b188-3e3f-4049-b9a5-c9f6da3c6f08</TermId>
        </TermInfo>
      </Terms>
    </gfb1982cd8c046ff992d94898affbb25>
    <e381ace0ae264b838afbe391b14f836d xmlns="4ebc5fa0-87cf-425c-8db7-215085471d3c">
      <Terms xmlns="http://schemas.microsoft.com/office/infopath/2007/PartnerControls"/>
    </e381ace0ae264b838afbe391b14f836d>
    <o88fdbea7bb94b2ab930025a4afc811c xmlns="707453b4-3411-4404-b553-52128a5b5625">
      <Terms xmlns="http://schemas.microsoft.com/office/infopath/2007/PartnerControls"/>
    </o88fdbea7bb94b2ab930025a4afc811c>
    <h3449f54cae04789992ad8aa06c8ae8d xmlns="707453b4-3411-4404-b553-52128a5b5625">
      <Terms xmlns="http://schemas.microsoft.com/office/infopath/2007/PartnerControls"/>
    </h3449f54cae04789992ad8aa06c8ae8d>
    <k591a6b6f7ee4f8abb9033837e76a6b4 xmlns="4ebc5fa0-87cf-425c-8db7-215085471d3c">
      <Terms xmlns="http://schemas.microsoft.com/office/infopath/2007/PartnerControls"/>
    </k591a6b6f7ee4f8abb9033837e76a6b4>
    <Asset_x0020_Status xmlns="4ebc5fa0-87cf-425c-8db7-215085471d3c">Published</Asset_x0020_Status>
    <b15f306101ab49c4845702bf4106d51f xmlns="4ebc5fa0-87cf-425c-8db7-215085471d3c">
      <Terms xmlns="http://schemas.microsoft.com/office/infopath/2007/PartnerControls"/>
    </b15f306101ab49c4845702bf4106d51f>
    <m22393cb82154b82a1b542c5509e4068 xmlns="4ebc5fa0-87cf-425c-8db7-215085471d3c">
      <Terms xmlns="http://schemas.microsoft.com/office/infopath/2007/PartnerControls"/>
    </m22393cb82154b82a1b542c5509e4068>
    <_Status xmlns="http://schemas.microsoft.com/sharepoint/v3/fields">Not Started</_Status>
    <b3f68140c0994657b1011420ca482f49 xmlns="4ebc5fa0-87cf-425c-8db7-215085471d3c">
      <Terms xmlns="http://schemas.microsoft.com/office/infopath/2007/PartnerControls"/>
    </b3f68140c0994657b1011420ca482f49>
    <i8a77b5910ec49b8a03b6dca464391bb xmlns="4ebc5fa0-87cf-425c-8db7-215085471d3c">
      <Terms xmlns="http://schemas.microsoft.com/office/infopath/2007/PartnerControls"/>
    </i8a77b5910ec49b8a03b6dca464391bb>
    <m5e88137656649fdbadef93c25a705cc xmlns="707453b4-3411-4404-b553-52128a5b5625">
      <Terms xmlns="http://schemas.microsoft.com/office/infopath/2007/PartnerControls"/>
    </m5e88137656649fdbadef93c25a705cc>
    <jdaeb1a4ea904576b1290b7afc6bc76f xmlns="4ebc5fa0-87cf-425c-8db7-215085471d3c">
      <Terms xmlns="http://schemas.microsoft.com/office/infopath/2007/PartnerControls"/>
    </jdaeb1a4ea904576b1290b7afc6bc76f>
    <n967d78537b14ba19a603ae15658d323 xmlns="707453b4-3411-4404-b553-52128a5b5625">
      <Terms xmlns="http://schemas.microsoft.com/office/infopath/2007/PartnerControls"/>
    </n967d78537b14ba19a603ae15658d323>
    <i7a6aa12971549b29ed8a550fcb0dd99 xmlns="4ebc5fa0-87cf-425c-8db7-215085471d3c">
      <Terms xmlns="http://schemas.microsoft.com/office/infopath/2007/PartnerControls">
        <TermInfo xmlns="http://schemas.microsoft.com/office/infopath/2007/PartnerControls">
          <TermName xmlns="http://schemas.microsoft.com/office/infopath/2007/PartnerControls">Marketing Presentations</TermName>
          <TermId xmlns="http://schemas.microsoft.com/office/infopath/2007/PartnerControls">63445eb2-af47-44a6-aa04-9b526685fd4e</TermId>
        </TermInfo>
      </Terms>
    </i7a6aa12971549b29ed8a550fcb0dd99>
    <led38709dc66486dbe56a8c8d3aa628b xmlns="4ebc5fa0-87cf-425c-8db7-215085471d3c">
      <Terms xmlns="http://schemas.microsoft.com/office/infopath/2007/PartnerControls"/>
    </led38709dc66486dbe56a8c8d3aa628b>
    <f1d662b1da29455f8da80073c3e86cc2 xmlns="707453b4-3411-4404-b553-52128a5b5625">
      <Terms xmlns="http://schemas.microsoft.com/office/infopath/2007/PartnerControls"/>
    </f1d662b1da29455f8da80073c3e86cc2>
    <oce7960465834adcb383cda44987e578 xmlns="4ebc5fa0-87cf-425c-8db7-215085471d3c">
      <Terms xmlns="http://schemas.microsoft.com/office/infopath/2007/PartnerControls"/>
    </oce7960465834adcb383cda44987e578>
    <o2a3fccf7448484e964b8ac6b0492710 xmlns="4ebc5fa0-87cf-425c-8db7-215085471d3c">
      <Terms xmlns="http://schemas.microsoft.com/office/infopath/2007/PartnerControls"/>
    </o2a3fccf7448484e964b8ac6b0492710>
    <gbde8220600d41c6adcc4ada25aef5ce xmlns="4ebc5fa0-87cf-425c-8db7-215085471d3c">
      <Terms xmlns="http://schemas.microsoft.com/office/infopath/2007/PartnerControls"/>
    </gbde8220600d41c6adcc4ada25aef5ce>
    <jb128319464047c8ae5f5846286adbdc xmlns="4ebc5fa0-87cf-425c-8db7-215085471d3c">
      <Terms xmlns="http://schemas.microsoft.com/office/infopath/2007/PartnerControls"/>
    </jb128319464047c8ae5f5846286adbdc>
    <CategoryDescription xmlns="http://schemas.microsoft.com/sharepoint.v3" xsi:nil="true"/>
    <Favorites xmlns="4ebc5fa0-87cf-425c-8db7-215085471d3c">
      <Url>https://catalyst.wipro.com/publiczone/SitePages/Favorites.aspx?DocId=88647</Url>
      <Description>+</Description>
    </Favorites>
    <Asset_x0020_Category_x0020_ID xmlns="4ebc5fa0-87cf-425c-8db7-215085471d3c">56533</Asset_x0020_Category_x0020_ID>
    <o68719dd641e49a382831b8136d27f2a xmlns="4ebc5fa0-87cf-425c-8db7-215085471d3c">
      <Terms xmlns="http://schemas.microsoft.com/office/infopath/2007/PartnerControls"/>
    </o68719dd641e49a382831b8136d27f2a>
    <Asset_x0020_Category xmlns="4ebc5fa0-87cf-425c-8db7-215085471d3c">15</Asset_x0020_Category>
    <KnowledgeManager xmlns="4ebc5fa0-87cf-425c-8db7-215085471d3c">
      <UserInfo>
        <DisplayName/>
        <AccountId xsi:nil="true"/>
        <AccountType/>
      </UserInfo>
    </KnowledgeManager>
    <Published_x0020_On xmlns="4ebc5fa0-87cf-425c-8db7-215085471d3c">2019-03-07T18:30:00+00:00</Published_x0020_On>
    <Last_x0020_Refreshed_x0020_Date xmlns="707453b4-3411-4404-b553-52128a5b5625" xsi:nil="true"/>
    <dfcdb321cec04721b7c1ec816b3bf7d3 xmlns="4ebc5fa0-87cf-425c-8db7-215085471d3c">
      <Terms xmlns="http://schemas.microsoft.com/office/infopath/2007/PartnerControls"/>
    </dfcdb321cec04721b7c1ec816b3bf7d3>
    <p32b2a416ccd4c8381e7d83f6e65ccca xmlns="4ebc5fa0-87cf-425c-8db7-215085471d3c">
      <Terms xmlns="http://schemas.microsoft.com/office/infopath/2007/PartnerControls"/>
    </p32b2a416ccd4c8381e7d83f6e65ccca>
    <bfe818668e1045cfa792c1e279292c84 xmlns="4ebc5fa0-87cf-425c-8db7-215085471d3c">
      <Terms xmlns="http://schemas.microsoft.com/office/infopath/2007/PartnerControls"/>
    </bfe818668e1045cfa792c1e279292c84>
    <Valid_x0020_Until xmlns="4ebc5fa0-87cf-425c-8db7-215085471d3c">2020-03-07T18:30:00+00:00</Valid_x0020_Until>
  </documentManagement>
</p:properties>
</file>

<file path=customXml/item2.xml><?xml version="1.0" encoding="utf-8"?>
<?mso-contentType ?>
<spe:Receivers xmlns:spe="http://schemas.microsoft.com/sharepoint/event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9956823DDD901D47BE5E52BE08C665F5" ma:contentTypeVersion="75" ma:contentTypeDescription="Create a new document." ma:contentTypeScope="" ma:versionID="94f252616fb04319995896dc949477a6">
  <xsd:schema xmlns:xsd="http://www.w3.org/2001/XMLSchema" xmlns:xs="http://www.w3.org/2001/XMLSchema" xmlns:p="http://schemas.microsoft.com/office/2006/metadata/properties" xmlns:ns1="http://schemas.microsoft.com/sharepoint/v3" xmlns:ns2="4ebc5fa0-87cf-425c-8db7-215085471d3c" xmlns:ns3="http://schemas.microsoft.com/sharepoint.v3" xmlns:ns4="707453b4-3411-4404-b553-52128a5b5625" xmlns:ns5="http://schemas.microsoft.com/sharepoint/v3/fields" targetNamespace="http://schemas.microsoft.com/office/2006/metadata/properties" ma:root="true" ma:fieldsID="c10eb7558aba4fd9d8d19c5c952968ac" ns1:_="" ns2:_="" ns3:_="" ns4:_="" ns5:_="">
    <xsd:import namespace="http://schemas.microsoft.com/sharepoint/v3"/>
    <xsd:import namespace="4ebc5fa0-87cf-425c-8db7-215085471d3c"/>
    <xsd:import namespace="http://schemas.microsoft.com/sharepoint.v3"/>
    <xsd:import namespace="707453b4-3411-4404-b553-52128a5b5625"/>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1:AverageRating" minOccurs="0"/>
                <xsd:element ref="ns1:RatingCount" minOccurs="0"/>
                <xsd:element ref="ns1:RatedBy" minOccurs="0"/>
                <xsd:element ref="ns1:Ratings" minOccurs="0"/>
                <xsd:element ref="ns1:LikesCount" minOccurs="0"/>
                <xsd:element ref="ns1:LikedBy" minOccurs="0"/>
                <xsd:element ref="ns2:TaxKeywordTaxHTField" minOccurs="0"/>
                <xsd:element ref="ns2:TaxCatchAll" minOccurs="0"/>
                <xsd:element ref="ns2:jdaeb1a4ea904576b1290b7afc6bc76f" minOccurs="0"/>
                <xsd:element ref="ns2:dfcdb321cec04721b7c1ec816b3bf7d3" minOccurs="0"/>
                <xsd:element ref="ns2:b15f306101ab49c4845702bf4106d51f" minOccurs="0"/>
                <xsd:element ref="ns2:gbde8220600d41c6adcc4ada25aef5ce" minOccurs="0"/>
                <xsd:element ref="ns2:i7a6aa12971549b29ed8a550fcb0dd99" minOccurs="0"/>
                <xsd:element ref="ns2:oce7960465834adcb383cda44987e578" minOccurs="0"/>
                <xsd:element ref="ns2:b3f68140c0994657b1011420ca482f49" minOccurs="0"/>
                <xsd:element ref="ns2:jb128319464047c8ae5f5846286adbdc" minOccurs="0"/>
                <xsd:element ref="ns2:p32b2a416ccd4c8381e7d83f6e65ccca" minOccurs="0"/>
                <xsd:element ref="ns2:k591a6b6f7ee4f8abb9033837e76a6b4" minOccurs="0"/>
                <xsd:element ref="ns2:bfe818668e1045cfa792c1e279292c84" minOccurs="0"/>
                <xsd:element ref="ns2:o2a3fccf7448484e964b8ac6b0492710" minOccurs="0"/>
                <xsd:element ref="ns2:e381ace0ae264b838afbe391b14f836d" minOccurs="0"/>
                <xsd:element ref="ns2:o68719dd641e49a382831b8136d27f2a" minOccurs="0"/>
                <xsd:element ref="ns2:oa02b1dcb5dc4318b5f9d8cfe9b4a38d" minOccurs="0"/>
                <xsd:element ref="ns2:led38709dc66486dbe56a8c8d3aa628b" minOccurs="0"/>
                <xsd:element ref="ns2:i8a77b5910ec49b8a03b6dca464391bb" minOccurs="0"/>
                <xsd:element ref="ns2:m22393cb82154b82a1b542c5509e4068" minOccurs="0"/>
                <xsd:element ref="ns2:g2e4fb177fe043e7b4124df90bfa79ea" minOccurs="0"/>
                <xsd:element ref="ns2:cc4bad17d45e41169a0be702a9dd720d" minOccurs="0"/>
                <xsd:element ref="ns2:la76c8216e4b4c9cb99978af9522bfd2" minOccurs="0"/>
                <xsd:element ref="ns2:g59ef848b8e443f2864fd5de6502725b" minOccurs="0"/>
                <xsd:element ref="ns2:gfb1982cd8c046ff992d94898affbb25" minOccurs="0"/>
                <xsd:element ref="ns2:Asset_x0020_Category" minOccurs="0"/>
                <xsd:element ref="ns2:Asset_x0020_Category_x0020_ID" minOccurs="0"/>
                <xsd:element ref="ns2:AssetContributor" minOccurs="0"/>
                <xsd:element ref="ns2:Asset_x0020_Owner" minOccurs="0"/>
                <xsd:element ref="ns2:Asset_x0020_Status" minOccurs="0"/>
                <xsd:element ref="ns2:BUSPOC" minOccurs="0"/>
                <xsd:element ref="ns3:CategoryDescription" minOccurs="0"/>
                <xsd:element ref="ns2:Favorites" minOccurs="0"/>
                <xsd:element ref="ns2:IP_x0020_Questionnaire" minOccurs="0"/>
                <xsd:element ref="ns2:IP_x0020_Questionnaire-1" minOccurs="0"/>
                <xsd:element ref="ns2:KnowledgeManager" minOccurs="0"/>
                <xsd:element ref="ns2:SAVO_x0020_Asset_x0020_ID" minOccurs="0"/>
                <xsd:element ref="ns2:Savo_x0020_Title" minOccurs="0"/>
                <xsd:element ref="ns2:Privacy_x0020_Restrictions" minOccurs="0"/>
                <xsd:element ref="ns2:Published_x0020_On" minOccurs="0"/>
                <xsd:element ref="ns2:Revised_x0020_Savo_x0020_Asset_x0020_Title" minOccurs="0"/>
                <xsd:element ref="ns2:Sales_x0020_KM" minOccurs="0"/>
                <xsd:element ref="ns2:SMEs" minOccurs="0"/>
                <xsd:element ref="ns2:SolutionApprover" minOccurs="0"/>
                <xsd:element ref="ns2:SolutionID" minOccurs="0"/>
                <xsd:element ref="ns2:SolutionOwner" minOccurs="0"/>
                <xsd:element ref="ns2:SolutionTitle" minOccurs="0"/>
                <xsd:element ref="ns2:SolutionType" minOccurs="0"/>
                <xsd:element ref="ns2:Temp_x0020_Status" minOccurs="0"/>
                <xsd:element ref="ns2:Valid_x0020_Until" minOccurs="0"/>
                <xsd:element ref="ns4:Secondary_x0020_Asset_x0020_Owner" minOccurs="0"/>
                <xsd:element ref="ns4:jc2d9bff2ba44b7081a545b002cb8977" minOccurs="0"/>
                <xsd:element ref="ns4:Asset_x0020_nomenclature" minOccurs="0"/>
                <xsd:element ref="ns4:Metadata_x0020_Notes" minOccurs="0"/>
                <xsd:element ref="ns4:Quality_x0020_of_x0020_the_x0020_Asset" minOccurs="0"/>
                <xsd:element ref="ns4:Asset_x0020_description" minOccurs="0"/>
                <xsd:element ref="ns4:Asset_x0020_tags" minOccurs="0"/>
                <xsd:element ref="ns4:Search_x0020_Keywords" minOccurs="0"/>
                <xsd:element ref="ns4:Identification_x0020_of_x0020_duplicates" minOccurs="0"/>
                <xsd:element ref="ns4:Re_x002d_use_x0020_for_x0020_3rd_x0020_Party" minOccurs="0"/>
                <xsd:element ref="ns4:Adherence_x0020_to_x0020_template_x0020_and_x0020_guideline" minOccurs="0"/>
                <xsd:element ref="ns4:Adherence_x0020_to_x0020_IP_x0020_Compliance" minOccurs="0"/>
                <xsd:element ref="ns4:Total_x0020_score" minOccurs="0"/>
                <xsd:element ref="ns4:f1d662b1da29455f8da80073c3e86cc2" minOccurs="0"/>
                <xsd:element ref="ns4:n967d78537b14ba19a603ae15658d323" minOccurs="0"/>
                <xsd:element ref="ns4:h6c1c32d7c184154816e830cf5fe2abe" minOccurs="0"/>
                <xsd:element ref="ns4:o88fdbea7bb94b2ab930025a4afc811c" minOccurs="0"/>
                <xsd:element ref="ns4:h3449f54cae04789992ad8aa06c8ae8d" minOccurs="0"/>
                <xsd:element ref="ns2:BannerURL" minOccurs="0"/>
                <xsd:element ref="ns2:Solution_x0020_Cycle" minOccurs="0"/>
                <xsd:element ref="ns2:Requester" minOccurs="0"/>
                <xsd:element ref="ns2:Module" minOccurs="0"/>
                <xsd:element ref="ns2:PS_x0020_SPOC" minOccurs="0"/>
                <xsd:element ref="ns2:SolSecondaryOwner" minOccurs="0"/>
                <xsd:element ref="ns4:m5e88137656649fdbadef93c25a705cc" minOccurs="0"/>
                <xsd:element ref="ns4:Refreshed_x0020_Times" minOccurs="0"/>
                <xsd:element ref="ns4:Last_x0020_Refreshed_x0020_Date" minOccurs="0"/>
                <xsd:element ref="ns4:Refreshed_x0020_By" minOccurs="0"/>
                <xsd:element ref="ns5: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ebc5fa0-87cf-425c-8db7-215085471d3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8" nillable="true" ma:taxonomy="true" ma:internalName="TaxKeywordTaxHTField" ma:taxonomyFieldName="TaxKeyword" ma:displayName="Enterprise Keywords" ma:fieldId="{23f27201-bee3-471e-b2e7-b64fd8b7ca38}" ma:taxonomyMulti="true" ma:sspId="2f48c439-bf54-4c06-b779-c3d9d0389167" ma:termSetId="00000000-0000-0000-0000-000000000000" ma:anchorId="00000000-0000-0000-0000-000000000000" ma:open="true" ma:isKeyword="true">
      <xsd:complexType>
        <xsd:sequence>
          <xsd:element ref="pc:Terms" minOccurs="0" maxOccurs="1"/>
        </xsd:sequence>
      </xsd:complexType>
    </xsd:element>
    <xsd:element name="TaxCatchAll" ma:index="19" nillable="true" ma:displayName="Taxonomy Catch All Column" ma:hidden="true" ma:list="{e4f61a27-3a7b-468c-b31e-3c5bcd3af887}" ma:internalName="TaxCatchAll" ma:showField="CatchAllData" ma:web="4ebc5fa0-87cf-425c-8db7-215085471d3c">
      <xsd:complexType>
        <xsd:complexContent>
          <xsd:extension base="dms:MultiChoiceLookup">
            <xsd:sequence>
              <xsd:element name="Value" type="dms:Lookup" maxOccurs="unbounded" minOccurs="0" nillable="true"/>
            </xsd:sequence>
          </xsd:extension>
        </xsd:complexContent>
      </xsd:complexType>
    </xsd:element>
    <xsd:element name="jdaeb1a4ea904576b1290b7afc6bc76f" ma:index="20" nillable="true" ma:taxonomy="true" ma:internalName="jdaeb1a4ea904576b1290b7afc6bc76f" ma:taxonomyFieldName="Account" ma:displayName="Account" ma:default="" ma:fieldId="{3daeb1a4-ea90-4576-b129-0b7afc6bc76f}" ma:taxonomyMulti="true" ma:sspId="2f48c439-bf54-4c06-b779-c3d9d0389167" ma:termSetId="bede3a75-c921-420f-9a42-2ce309dbb7cf" ma:anchorId="00000000-0000-0000-0000-000000000000" ma:open="false" ma:isKeyword="false">
      <xsd:complexType>
        <xsd:sequence>
          <xsd:element ref="pc:Terms" minOccurs="0" maxOccurs="1"/>
        </xsd:sequence>
      </xsd:complexType>
    </xsd:element>
    <xsd:element name="dfcdb321cec04721b7c1ec816b3bf7d3" ma:index="21" nillable="true" ma:taxonomy="true" ma:internalName="dfcdb321cec04721b7c1ec816b3bf7d3" ma:taxonomyFieldName="Advisor" ma:displayName="Advisor" ma:default="" ma:fieldId="{dfcdb321-cec0-4721-b7c1-ec816b3bf7d3}" ma:taxonomyMulti="true" ma:sspId="2f48c439-bf54-4c06-b779-c3d9d0389167" ma:termSetId="490423f3-edb3-416a-9d33-c837fefa60f7" ma:anchorId="00000000-0000-0000-0000-000000000000" ma:open="false" ma:isKeyword="false">
      <xsd:complexType>
        <xsd:sequence>
          <xsd:element ref="pc:Terms" minOccurs="0" maxOccurs="1"/>
        </xsd:sequence>
      </xsd:complexType>
    </xsd:element>
    <xsd:element name="b15f306101ab49c4845702bf4106d51f" ma:index="22" nillable="true" ma:taxonomy="true" ma:internalName="b15f306101ab49c4845702bf4106d51f" ma:taxonomyFieldName="Alliance" ma:displayName="Alliance" ma:default="" ma:fieldId="{b15f3061-01ab-49c4-8457-02bf4106d51f}" ma:taxonomyMulti="true" ma:sspId="2f48c439-bf54-4c06-b779-c3d9d0389167" ma:termSetId="24cf47b1-ef96-4ccf-9855-42e8f8f01fdd" ma:anchorId="00000000-0000-0000-0000-000000000000" ma:open="false" ma:isKeyword="false">
      <xsd:complexType>
        <xsd:sequence>
          <xsd:element ref="pc:Terms" minOccurs="0" maxOccurs="1"/>
        </xsd:sequence>
      </xsd:complexType>
    </xsd:element>
    <xsd:element name="gbde8220600d41c6adcc4ada25aef5ce" ma:index="23" nillable="true" ma:taxonomy="true" ma:internalName="gbde8220600d41c6adcc4ada25aef5ce" ma:taxonomyFieldName="Analyst" ma:displayName="Analyst" ma:default="" ma:fieldId="{0bde8220-600d-41c6-adcc-4ada25aef5ce}" ma:taxonomyMulti="true" ma:sspId="2f48c439-bf54-4c06-b779-c3d9d0389167" ma:termSetId="a74f8a49-3e5f-4dba-adec-6717e260fbdc" ma:anchorId="00000000-0000-0000-0000-000000000000" ma:open="false" ma:isKeyword="false">
      <xsd:complexType>
        <xsd:sequence>
          <xsd:element ref="pc:Terms" minOccurs="0" maxOccurs="1"/>
        </xsd:sequence>
      </xsd:complexType>
    </xsd:element>
    <xsd:element name="i7a6aa12971549b29ed8a550fcb0dd99" ma:index="24" nillable="true" ma:taxonomy="true" ma:internalName="i7a6aa12971549b29ed8a550fcb0dd99" ma:taxonomyFieldName="Asset_Category" ma:displayName="Asset_Category" ma:default="" ma:fieldId="{27a6aa12-9715-49b2-9ed8-a550fcb0dd99}" ma:sspId="2f48c439-bf54-4c06-b779-c3d9d0389167" ma:termSetId="413ad9e5-df7a-4a32-92a6-6645fe10d74e" ma:anchorId="00000000-0000-0000-0000-000000000000" ma:open="false" ma:isKeyword="false">
      <xsd:complexType>
        <xsd:sequence>
          <xsd:element ref="pc:Terms" minOccurs="0" maxOccurs="1"/>
        </xsd:sequence>
      </xsd:complexType>
    </xsd:element>
    <xsd:element name="oce7960465834adcb383cda44987e578" ma:index="25" nillable="true" ma:taxonomy="true" ma:internalName="oce7960465834adcb383cda44987e578" ma:taxonomyFieldName="Competitor" ma:displayName="Competitor" ma:default="" ma:fieldId="{8ce79604-6583-4adc-b383-cda44987e578}" ma:taxonomyMulti="true" ma:sspId="2f48c439-bf54-4c06-b779-c3d9d0389167" ma:termSetId="f5a9f0d0-5b96-41b2-90a5-9c5028091981" ma:anchorId="00000000-0000-0000-0000-000000000000" ma:open="false" ma:isKeyword="false">
      <xsd:complexType>
        <xsd:sequence>
          <xsd:element ref="pc:Terms" minOccurs="0" maxOccurs="1"/>
        </xsd:sequence>
      </xsd:complexType>
    </xsd:element>
    <xsd:element name="b3f68140c0994657b1011420ca482f49" ma:index="26" nillable="true" ma:taxonomy="true" ma:internalName="b3f68140c0994657b1011420ca482f49" ma:taxonomyFieldName="Currency" ma:displayName="Currency" ma:default="" ma:fieldId="{b3f68140-c099-4657-b101-1420ca482f49}" ma:taxonomyMulti="true" ma:sspId="2f48c439-bf54-4c06-b779-c3d9d0389167" ma:termSetId="e5f7b63a-6e2c-49ee-ac29-9cf7eebc9364" ma:anchorId="00000000-0000-0000-0000-000000000000" ma:open="false" ma:isKeyword="false">
      <xsd:complexType>
        <xsd:sequence>
          <xsd:element ref="pc:Terms" minOccurs="0" maxOccurs="1"/>
        </xsd:sequence>
      </xsd:complexType>
    </xsd:element>
    <xsd:element name="jb128319464047c8ae5f5846286adbdc" ma:index="27" nillable="true" ma:taxonomy="true" ma:internalName="jb128319464047c8ae5f5846286adbdc" ma:taxonomyFieldName="Customer_x0020_Departments" ma:displayName="Customer Departments" ma:default="" ma:fieldId="{3b128319-4640-47c8-ae5f-5846286adbdc}" ma:taxonomyMulti="true" ma:sspId="2f48c439-bf54-4c06-b779-c3d9d0389167" ma:termSetId="02ff580d-8bda-40fd-8a39-b69791fc74ad" ma:anchorId="00000000-0000-0000-0000-000000000000" ma:open="false" ma:isKeyword="false">
      <xsd:complexType>
        <xsd:sequence>
          <xsd:element ref="pc:Terms" minOccurs="0" maxOccurs="1"/>
        </xsd:sequence>
      </xsd:complexType>
    </xsd:element>
    <xsd:element name="p32b2a416ccd4c8381e7d83f6e65ccca" ma:index="28" nillable="true" ma:taxonomy="true" ma:internalName="p32b2a416ccd4c8381e7d83f6e65ccca" ma:taxonomyFieldName="Geo_x002d_Region_x002d_Country" ma:displayName="Geo-Region-Country" ma:default="" ma:fieldId="{932b2a41-6ccd-4c83-81e7-d83f6e65ccca}" ma:taxonomyMulti="true" ma:sspId="2f48c439-bf54-4c06-b779-c3d9d0389167" ma:termSetId="5c4bf9c9-ead7-464e-a4c5-64e9bc8c0b8d" ma:anchorId="00000000-0000-0000-0000-000000000000" ma:open="false" ma:isKeyword="false">
      <xsd:complexType>
        <xsd:sequence>
          <xsd:element ref="pc:Terms" minOccurs="0" maxOccurs="1"/>
        </xsd:sequence>
      </xsd:complexType>
    </xsd:element>
    <xsd:element name="k591a6b6f7ee4f8abb9033837e76a6b4" ma:index="29" nillable="true" ma:taxonomy="true" ma:internalName="k591a6b6f7ee4f8abb9033837e76a6b4" ma:taxonomyFieldName="Industry" ma:displayName="Industry" ma:default="" ma:fieldId="{4591a6b6-f7ee-4f8a-bb90-33837e76a6b4}" ma:taxonomyMulti="true" ma:sspId="2f48c439-bf54-4c06-b779-c3d9d0389167" ma:termSetId="66c6d20a-d4b5-4773-9dfe-68c192cd6928" ma:anchorId="00000000-0000-0000-0000-000000000000" ma:open="false" ma:isKeyword="false">
      <xsd:complexType>
        <xsd:sequence>
          <xsd:element ref="pc:Terms" minOccurs="0" maxOccurs="1"/>
        </xsd:sequence>
      </xsd:complexType>
    </xsd:element>
    <xsd:element name="bfe818668e1045cfa792c1e279292c84" ma:index="30" nillable="true" ma:taxonomy="true" ma:internalName="bfe818668e1045cfa792c1e279292c84" ma:taxonomyFieldName="Languages" ma:displayName="Languages" ma:default="" ma:fieldId="{bfe81866-8e10-45cf-a792-c1e279292c84}" ma:taxonomyMulti="true" ma:sspId="2f48c439-bf54-4c06-b779-c3d9d0389167" ma:termSetId="77a226c2-4284-4f88-a77c-6d1fec59a5e5" ma:anchorId="00000000-0000-0000-0000-000000000000" ma:open="false" ma:isKeyword="false">
      <xsd:complexType>
        <xsd:sequence>
          <xsd:element ref="pc:Terms" minOccurs="0" maxOccurs="1"/>
        </xsd:sequence>
      </xsd:complexType>
    </xsd:element>
    <xsd:element name="o2a3fccf7448484e964b8ac6b0492710" ma:index="31" nillable="true" ma:taxonomy="true" ma:internalName="o2a3fccf7448484e964b8ac6b0492710" ma:taxonomyFieldName="Lead_x0020_Source" ma:displayName="Lead Source" ma:default="" ma:fieldId="{82a3fccf-7448-484e-964b-8ac6b0492710}" ma:taxonomyMulti="true" ma:sspId="2f48c439-bf54-4c06-b779-c3d9d0389167" ma:termSetId="f3160f6e-0b31-44cc-ab96-0b2c71733e82" ma:anchorId="00000000-0000-0000-0000-000000000000" ma:open="false" ma:isKeyword="false">
      <xsd:complexType>
        <xsd:sequence>
          <xsd:element ref="pc:Terms" minOccurs="0" maxOccurs="1"/>
        </xsd:sequence>
      </xsd:complexType>
    </xsd:element>
    <xsd:element name="e381ace0ae264b838afbe391b14f836d" ma:index="32" nillable="true" ma:taxonomy="true" ma:internalName="e381ace0ae264b838afbe391b14f836d" ma:taxonomyFieldName="Opportunity" ma:displayName="Opportunity" ma:default="" ma:fieldId="{e381ace0-ae26-4b83-8afb-e391b14f836d}" ma:taxonomyMulti="true" ma:sspId="2f48c439-bf54-4c06-b779-c3d9d0389167" ma:termSetId="b64f10bf-4912-4936-96c8-203506900b62" ma:anchorId="00000000-0000-0000-0000-000000000000" ma:open="false" ma:isKeyword="false">
      <xsd:complexType>
        <xsd:sequence>
          <xsd:element ref="pc:Terms" minOccurs="0" maxOccurs="1"/>
        </xsd:sequence>
      </xsd:complexType>
    </xsd:element>
    <xsd:element name="o68719dd641e49a382831b8136d27f2a" ma:index="33" nillable="true" ma:taxonomy="true" ma:internalName="o68719dd641e49a382831b8136d27f2a" ma:taxonomyFieldName="Order_x0020_Booking" ma:displayName="Order Booking" ma:default="" ma:fieldId="{868719dd-641e-49a3-8283-1b8136d27f2a}" ma:taxonomyMulti="true" ma:sspId="2f48c439-bf54-4c06-b779-c3d9d0389167" ma:termSetId="002e0685-3a17-4f27-9032-66a0f53e4d22" ma:anchorId="00000000-0000-0000-0000-000000000000" ma:open="false" ma:isKeyword="false">
      <xsd:complexType>
        <xsd:sequence>
          <xsd:element ref="pc:Terms" minOccurs="0" maxOccurs="1"/>
        </xsd:sequence>
      </xsd:complexType>
    </xsd:element>
    <xsd:element name="oa02b1dcb5dc4318b5f9d8cfe9b4a38d" ma:index="34" nillable="true" ma:taxonomy="true" ma:internalName="oa02b1dcb5dc4318b5f9d8cfe9b4a38d" ma:taxonomyFieldName="Owner_x0020_Entity" ma:displayName="Owner Entity" ma:default="" ma:fieldId="{8a02b1dc-b5dc-4318-b5f9-d8cfe9b4a38d}" ma:taxonomyMulti="true" ma:sspId="2f48c439-bf54-4c06-b779-c3d9d0389167" ma:termSetId="a698ba53-a1f3-46fe-97a3-c54369b89d43" ma:anchorId="00000000-0000-0000-0000-000000000000" ma:open="false" ma:isKeyword="false">
      <xsd:complexType>
        <xsd:sequence>
          <xsd:element ref="pc:Terms" minOccurs="0" maxOccurs="1"/>
        </xsd:sequence>
      </xsd:complexType>
    </xsd:element>
    <xsd:element name="led38709dc66486dbe56a8c8d3aa628b" ma:index="35" nillable="true" ma:taxonomy="true" ma:internalName="led38709dc66486dbe56a8c8d3aa628b" ma:taxonomyFieldName="Sales_x0020_Conversations" ma:displayName="Sales Conversations" ma:default="" ma:fieldId="{5ed38709-dc66-486d-be56-a8c8d3aa628b}" ma:taxonomyMulti="true" ma:sspId="2f48c439-bf54-4c06-b779-c3d9d0389167" ma:termSetId="935bd54b-3f22-44f6-88cd-77a9d8d256c8" ma:anchorId="00000000-0000-0000-0000-000000000000" ma:open="false" ma:isKeyword="false">
      <xsd:complexType>
        <xsd:sequence>
          <xsd:element ref="pc:Terms" minOccurs="0" maxOccurs="1"/>
        </xsd:sequence>
      </xsd:complexType>
    </xsd:element>
    <xsd:element name="i8a77b5910ec49b8a03b6dca464391bb" ma:index="36" nillable="true" ma:taxonomy="true" ma:internalName="i8a77b5910ec49b8a03b6dca464391bb" ma:taxonomyFieldName="SBU_x002d_Vertical_x002d_SubVertical" ma:displayName="SBU-Vertical-SubVertical" ma:default="" ma:fieldId="{28a77b59-10ec-49b8-a03b-6dca464391bb}" ma:taxonomyMulti="true" ma:sspId="2f48c439-bf54-4c06-b779-c3d9d0389167" ma:termSetId="a71f9cb2-8d0f-4577-8288-1f03ad89cb34" ma:anchorId="00000000-0000-0000-0000-000000000000" ma:open="false" ma:isKeyword="false">
      <xsd:complexType>
        <xsd:sequence>
          <xsd:element ref="pc:Terms" minOccurs="0" maxOccurs="1"/>
        </xsd:sequence>
      </xsd:complexType>
    </xsd:element>
    <xsd:element name="m22393cb82154b82a1b542c5509e4068" ma:index="37" nillable="true" ma:taxonomy="true" ma:internalName="m22393cb82154b82a1b542c5509e4068" ma:taxonomyFieldName="ServiceLine_x002d_Practice_x002d_SubPractice" ma:displayName="ServiceLine-Practice-SubPractice" ma:default="" ma:fieldId="{622393cb-8215-4b82-a1b5-42c5509e4068}" ma:taxonomyMulti="true" ma:sspId="2f48c439-bf54-4c06-b779-c3d9d0389167" ma:termSetId="02bdb08f-3762-4784-8598-0c30a7f6196a" ma:anchorId="00000000-0000-0000-0000-000000000000" ma:open="false" ma:isKeyword="false">
      <xsd:complexType>
        <xsd:sequence>
          <xsd:element ref="pc:Terms" minOccurs="0" maxOccurs="1"/>
        </xsd:sequence>
      </xsd:complexType>
    </xsd:element>
    <xsd:element name="g2e4fb177fe043e7b4124df90bfa79ea" ma:index="38" nillable="true" ma:taxonomy="true" ma:internalName="g2e4fb177fe043e7b4124df90bfa79ea" ma:taxonomyFieldName="Solution_x0020_Offerings" ma:displayName="Solution offered" ma:default="" ma:fieldId="{02e4fb17-7fe0-43e7-b412-4df90bfa79ea}" ma:taxonomyMulti="true" ma:sspId="2f48c439-bf54-4c06-b779-c3d9d0389167" ma:termSetId="05b20fbf-5344-44ed-83a1-3966ed3c96db" ma:anchorId="00000000-0000-0000-0000-000000000000" ma:open="false" ma:isKeyword="false">
      <xsd:complexType>
        <xsd:sequence>
          <xsd:element ref="pc:Terms" minOccurs="0" maxOccurs="1"/>
        </xsd:sequence>
      </xsd:complexType>
    </xsd:element>
    <xsd:element name="cc4bad17d45e41169a0be702a9dd720d" ma:index="39" nillable="true" ma:taxonomy="true" ma:internalName="cc4bad17d45e41169a0be702a9dd720d" ma:taxonomyFieldName="Solution_x0020_Owner_x0020_Entity" ma:displayName="Solution Owner Entity" ma:default="" ma:fieldId="{cc4bad17-d45e-4116-9a0b-e702a9dd720d}" ma:sspId="2f48c439-bf54-4c06-b779-c3d9d0389167" ma:termSetId="a698ba53-a1f3-46fe-97a3-c54369b89d43" ma:anchorId="00000000-0000-0000-0000-000000000000" ma:open="false" ma:isKeyword="false">
      <xsd:complexType>
        <xsd:sequence>
          <xsd:element ref="pc:Terms" minOccurs="0" maxOccurs="1"/>
        </xsd:sequence>
      </xsd:complexType>
    </xsd:element>
    <xsd:element name="la76c8216e4b4c9cb99978af9522bfd2" ma:index="40" nillable="true" ma:taxonomy="true" ma:internalName="la76c8216e4b4c9cb99978af9522bfd2" ma:taxonomyFieldName="Solution_x0020_Supporting_x0020_Entity" ma:displayName="Solution Supporting Entity" ma:default="" ma:fieldId="{5a76c821-6e4b-4c9c-b999-78af9522bfd2}" ma:taxonomyMulti="true" ma:sspId="2f48c439-bf54-4c06-b779-c3d9d0389167" ma:termSetId="a698ba53-a1f3-46fe-97a3-c54369b89d43" ma:anchorId="00000000-0000-0000-0000-000000000000" ma:open="false" ma:isKeyword="false">
      <xsd:complexType>
        <xsd:sequence>
          <xsd:element ref="pc:Terms" minOccurs="0" maxOccurs="1"/>
        </xsd:sequence>
      </xsd:complexType>
    </xsd:element>
    <xsd:element name="g59ef848b8e443f2864fd5de6502725b" ma:index="41" nillable="true" ma:taxonomy="true" ma:internalName="g59ef848b8e443f2864fd5de6502725b" ma:taxonomyFieldName="Technology" ma:displayName="Technology" ma:default="" ma:fieldId="{059ef848-b8e4-43f2-864f-d5de6502725b}" ma:taxonomyMulti="true" ma:sspId="2f48c439-bf54-4c06-b779-c3d9d0389167" ma:termSetId="2b2abee3-3b24-4cbe-bb82-636aed61730e" ma:anchorId="00000000-0000-0000-0000-000000000000" ma:open="false" ma:isKeyword="false">
      <xsd:complexType>
        <xsd:sequence>
          <xsd:element ref="pc:Terms" minOccurs="0" maxOccurs="1"/>
        </xsd:sequence>
      </xsd:complexType>
    </xsd:element>
    <xsd:element name="gfb1982cd8c046ff992d94898affbb25" ma:index="42" nillable="true" ma:taxonomy="true" ma:internalName="gfb1982cd8c046ff992d94898affbb25" ma:taxonomyFieldName="Wipro_x0020_Functions" ma:displayName="Wipro Functions" ma:default="" ma:fieldId="{0fb1982c-d8c0-46ff-992d-94898affbb25}" ma:taxonomyMulti="true" ma:sspId="2f48c439-bf54-4c06-b779-c3d9d0389167" ma:termSetId="1515f1d4-2f9f-4175-843b-c075fb5d9995" ma:anchorId="00000000-0000-0000-0000-000000000000" ma:open="false" ma:isKeyword="false">
      <xsd:complexType>
        <xsd:sequence>
          <xsd:element ref="pc:Terms" minOccurs="0" maxOccurs="1"/>
        </xsd:sequence>
      </xsd:complexType>
    </xsd:element>
    <xsd:element name="Asset_x0020_Category" ma:index="47" nillable="true" ma:displayName="Asset Category" ma:list="{b2489cc7-440a-4e78-995d-9ff19b3010ac}" ma:internalName="Asset_x0020_Category" ma:showField="Title" ma:web="4ebc5fa0-87cf-425c-8db7-215085471d3c">
      <xsd:simpleType>
        <xsd:restriction base="dms:Lookup"/>
      </xsd:simpleType>
    </xsd:element>
    <xsd:element name="Asset_x0020_Category_x0020_ID" ma:index="48" nillable="true" ma:displayName="Asset Category ID" ma:internalName="Asset_x0020_Category_x0020_ID" ma:readOnly="false">
      <xsd:simpleType>
        <xsd:restriction base="dms:Text">
          <xsd:maxLength value="255"/>
        </xsd:restriction>
      </xsd:simpleType>
    </xsd:element>
    <xsd:element name="AssetContributor" ma:index="49" nillable="true" ma:displayName="Asset Contributor" ma:list="UserInfo" ma:SharePointGroup="0" ma:internalName="AssetContribut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Owner" ma:index="50" nillable="true" ma:displayName="Asset Owner" ma:list="UserInfo" ma:SharePointGroup="0" ma:internalName="Asset_x0020_Owner" ma:showField="EMail">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Status" ma:index="51" nillable="true" ma:displayName="Asset Status" ma:default="Published" ma:format="Dropdown" ma:internalName="Asset_x0020_Status">
      <xsd:simpleType>
        <xsd:restriction base="dms:Choice">
          <xsd:enumeration value="Published"/>
          <xsd:enumeration value="Archived"/>
        </xsd:restriction>
      </xsd:simpleType>
    </xsd:element>
    <xsd:element name="BUSPOC" ma:index="53" nillable="true" ma:displayName="BUSPOC" ma:list="UserInfo" ma:SharePointGroup="0" ma:internalName="BUSPOC"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avorites" ma:index="58" nillable="true" ma:displayName="Favorites" ma:format="Hyperlink" ma:internalName="Favorites">
      <xsd:complexType>
        <xsd:complexContent>
          <xsd:extension base="dms:URL">
            <xsd:sequence>
              <xsd:element name="Url" type="dms:ValidUrl" minOccurs="0" nillable="true"/>
              <xsd:element name="Description" type="xsd:string" nillable="true"/>
            </xsd:sequence>
          </xsd:extension>
        </xsd:complexContent>
      </xsd:complexType>
    </xsd:element>
    <xsd:element name="IP_x0020_Questionnaire" ma:index="61" nillable="true" ma:displayName="IP Questionnaire-1" ma:internalName="IP_x0020_Questionnaire">
      <xsd:simpleType>
        <xsd:restriction base="dms:Text">
          <xsd:maxLength value="255"/>
        </xsd:restriction>
      </xsd:simpleType>
    </xsd:element>
    <xsd:element name="IP_x0020_Questionnaire-1" ma:index="62" nillable="true" ma:displayName="IP Questionnaire-2" ma:internalName="IP_x0020_Questionnaire_x002d_1">
      <xsd:simpleType>
        <xsd:restriction base="dms:Text">
          <xsd:maxLength value="255"/>
        </xsd:restriction>
      </xsd:simpleType>
    </xsd:element>
    <xsd:element name="KnowledgeManager" ma:index="63" nillable="true" ma:displayName="KnowledgeManager" ma:list="UserInfo" ma:SharePointGroup="0" ma:internalName="KnowledgeManag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AVO_x0020_Asset_x0020_ID" ma:index="66" nillable="true" ma:displayName="Legacy Asset ID" ma:internalName="SAVO_x0020_Asset_x0020_ID">
      <xsd:simpleType>
        <xsd:restriction base="dms:Text">
          <xsd:maxLength value="255"/>
        </xsd:restriction>
      </xsd:simpleType>
    </xsd:element>
    <xsd:element name="Savo_x0020_Title" ma:index="67" nillable="true" ma:displayName="Legacy Title" ma:internalName="Savo_x0020_Title">
      <xsd:simpleType>
        <xsd:restriction base="dms:Text">
          <xsd:maxLength value="255"/>
        </xsd:restriction>
      </xsd:simpleType>
    </xsd:element>
    <xsd:element name="Privacy_x0020_Restrictions" ma:index="72" nillable="true" ma:displayName="Privacy Restriction" ma:format="Dropdown" ma:internalName="Privacy_x0020_Restrictions">
      <xsd:simpleType>
        <xsd:restriction base="dms:Choice">
          <xsd:enumeration value="Internal"/>
          <xsd:enumeration value="External"/>
          <xsd:enumeration value="Public"/>
        </xsd:restriction>
      </xsd:simpleType>
    </xsd:element>
    <xsd:element name="Published_x0020_On" ma:index="73" nillable="true" ma:displayName="Published On" ma:format="DateOnly" ma:internalName="Published_x0020_On">
      <xsd:simpleType>
        <xsd:restriction base="dms:DateTime"/>
      </xsd:simpleType>
    </xsd:element>
    <xsd:element name="Revised_x0020_Savo_x0020_Asset_x0020_Title" ma:index="74" nillable="true" ma:displayName="Revised Legacy Asset Title" ma:internalName="Revised_x0020_Savo_x0020_Asset_x0020_Title">
      <xsd:simpleType>
        <xsd:restriction base="dms:Text">
          <xsd:maxLength value="255"/>
        </xsd:restriction>
      </xsd:simpleType>
    </xsd:element>
    <xsd:element name="Sales_x0020_KM" ma:index="76" nillable="true" ma:displayName="Sales KM" ma:list="UserInfo" ma:SharePointGroup="0" ma:internalName="Sales_x0020_KM"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MEs" ma:index="79" nillable="true" ma:displayName="SMEs" ma:list="UserInfo" ma:SharePointGroup="0" ma:internalName="SME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olutionApprover" ma:index="83" nillable="true" ma:displayName="SolutionApprover" ma:list="UserInfo" ma:SharePointGroup="0" ma:internalName="SolutionApprov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olutionID" ma:index="84" nillable="true" ma:displayName="SolutionID" ma:internalName="SolutionID">
      <xsd:simpleType>
        <xsd:restriction base="dms:Text">
          <xsd:maxLength value="255"/>
        </xsd:restriction>
      </xsd:simpleType>
    </xsd:element>
    <xsd:element name="SolutionOwner" ma:index="85" nillable="true" ma:displayName="SolutionOwner" ma:list="UserInfo" ma:SharePointGroup="0" ma:internalName="Solution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olutionTitle" ma:index="86" nillable="true" ma:displayName="SolutionTitle" ma:list="{943b42c9-1361-4749-a148-574f0b58f486}" ma:internalName="SolutionTitle" ma:showField="Title" ma:web="4ebc5fa0-87cf-425c-8db7-215085471d3c">
      <xsd:simpleType>
        <xsd:restriction base="dms:Lookup"/>
      </xsd:simpleType>
    </xsd:element>
    <xsd:element name="SolutionType" ma:index="87" nillable="true" ma:displayName="SolutionType" ma:format="RadioButtons" ma:internalName="SolutionType">
      <xsd:simpleType>
        <xsd:restriction base="dms:Choice">
          <xsd:enumeration value="Lite"/>
          <xsd:enumeration value="L0"/>
          <xsd:enumeration value="L1"/>
          <xsd:enumeration value="L2"/>
          <xsd:enumeration value="L3"/>
          <xsd:enumeration value="Service Maturity Level TBD"/>
        </xsd:restriction>
      </xsd:simpleType>
    </xsd:element>
    <xsd:element name="Temp_x0020_Status" ma:index="89" nillable="true" ma:displayName="Temp Status" ma:format="Dropdown" ma:internalName="Temp_x0020_Status">
      <xsd:simpleType>
        <xsd:restriction base="dms:Choice">
          <xsd:enumeration value="Pending"/>
          <xsd:enumeration value="Completed"/>
        </xsd:restriction>
      </xsd:simpleType>
    </xsd:element>
    <xsd:element name="Valid_x0020_Until" ma:index="90" nillable="true" ma:displayName="Valid Until" ma:format="DateOnly" ma:internalName="Valid_x0020_Until">
      <xsd:simpleType>
        <xsd:restriction base="dms:DateTime"/>
      </xsd:simpleType>
    </xsd:element>
    <xsd:element name="BannerURL" ma:index="117" nillable="true" ma:displayName="BannerURL" ma:format="Hyperlink" ma:internalName="BannerURL">
      <xsd:complexType>
        <xsd:complexContent>
          <xsd:extension base="dms:URL">
            <xsd:sequence>
              <xsd:element name="Url" type="dms:ValidUrl" minOccurs="0" nillable="true"/>
              <xsd:element name="Description" type="xsd:string" nillable="true"/>
            </xsd:sequence>
          </xsd:extension>
        </xsd:complexContent>
      </xsd:complexType>
    </xsd:element>
    <xsd:element name="Solution_x0020_Cycle" ma:index="118" nillable="true" ma:displayName="Solution Cycle" ma:internalName="Solution_x0020_Cycle">
      <xsd:simpleType>
        <xsd:restriction base="dms:Text">
          <xsd:maxLength value="255"/>
        </xsd:restriction>
      </xsd:simpleType>
    </xsd:element>
    <xsd:element name="Requester" ma:index="119" nillable="true" ma:displayName="Requester" ma:list="UserInfo" ma:SharePointGroup="0" ma:internalName="Request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20" nillable="true" ma:displayName="Module" ma:internalName="Module">
      <xsd:simpleType>
        <xsd:restriction base="dms:Note">
          <xsd:maxLength value="255"/>
        </xsd:restriction>
      </xsd:simpleType>
    </xsd:element>
    <xsd:element name="PS_x0020_SPOC" ma:index="121" nillable="true" ma:displayName="PS SPOC" ma:list="UserInfo" ma:SharePointGroup="0" ma:internalName="PS_x0020_SPOC"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olSecondaryOwner" ma:index="122" nillable="true" ma:displayName="SolSecondaryOwner" ma:list="UserInfo" ma:SharePointGroup="0" ma:internalName="SolSecondary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57" nillable="true" ma:displayName="Description" ma:internalName="Category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7453b4-3411-4404-b553-52128a5b5625" elementFormDefault="qualified">
    <xsd:import namespace="http://schemas.microsoft.com/office/2006/documentManagement/types"/>
    <xsd:import namespace="http://schemas.microsoft.com/office/infopath/2007/PartnerControls"/>
    <xsd:element name="Secondary_x0020_Asset_x0020_Owner" ma:index="93" nillable="true" ma:displayName="Secondary Asset Owner" ma:list="UserInfo" ma:SharePointGroup="0" ma:internalName="Secondary_x0020_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c2d9bff2ba44b7081a545b002cb8977" ma:index="95" nillable="true" ma:taxonomy="true" ma:internalName="jc2d9bff2ba44b7081a545b002cb8977" ma:taxonomyFieldName="Client_x0020_Themes" ma:displayName="Client Themes" ma:default="" ma:fieldId="{3c2d9bff-2ba4-4b70-81a5-45b002cb8977}" ma:sspId="2f48c439-bf54-4c06-b779-c3d9d0389167" ma:termSetId="56d04b8c-bdf5-495d-ad7f-016c2ad78962" ma:anchorId="00000000-0000-0000-0000-000000000000" ma:open="false" ma:isKeyword="false">
      <xsd:complexType>
        <xsd:sequence>
          <xsd:element ref="pc:Terms" minOccurs="0" maxOccurs="1"/>
        </xsd:sequence>
      </xsd:complexType>
    </xsd:element>
    <xsd:element name="Asset_x0020_nomenclature" ma:index="96" nillable="true" ma:displayName="Asset nomenclature" ma:description="Asset nomenclature" ma:internalName="Asset_x0020_nomenclature">
      <xsd:simpleType>
        <xsd:restriction base="dms:Text">
          <xsd:maxLength value="20"/>
        </xsd:restriction>
      </xsd:simpleType>
    </xsd:element>
    <xsd:element name="Metadata_x0020_Notes" ma:index="97" nillable="true" ma:displayName="Notes" ma:description="Enter metadata notes" ma:internalName="Metadata_x0020_Notes">
      <xsd:simpleType>
        <xsd:restriction base="dms:Note">
          <xsd:maxLength value="250"/>
        </xsd:restriction>
      </xsd:simpleType>
    </xsd:element>
    <xsd:element name="Quality_x0020_of_x0020_the_x0020_Asset" ma:index="98" nillable="true" ma:displayName="Quality of the Asset" ma:description="Enter quality of assets" ma:internalName="Quality_x0020_of_x0020_the_x0020_Asset">
      <xsd:simpleType>
        <xsd:restriction base="dms:Note">
          <xsd:maxLength value="250"/>
        </xsd:restriction>
      </xsd:simpleType>
    </xsd:element>
    <xsd:element name="Asset_x0020_description" ma:index="99" nillable="true" ma:displayName="Asset description" ma:description="Asset description" ma:internalName="Asset_x0020_description">
      <xsd:simpleType>
        <xsd:restriction base="dms:Text">
          <xsd:maxLength value="20"/>
        </xsd:restriction>
      </xsd:simpleType>
    </xsd:element>
    <xsd:element name="Asset_x0020_tags" ma:index="100" nillable="true" ma:displayName="Asset tags" ma:description="Asset tags" ma:internalName="Asset_x0020_tags">
      <xsd:simpleType>
        <xsd:restriction base="dms:Text">
          <xsd:maxLength value="20"/>
        </xsd:restriction>
      </xsd:simpleType>
    </xsd:element>
    <xsd:element name="Search_x0020_Keywords" ma:index="101" nillable="true" ma:displayName="Search Keywords" ma:description="Search Keywords" ma:internalName="Search_x0020_Keywords">
      <xsd:simpleType>
        <xsd:restriction base="dms:Text">
          <xsd:maxLength value="20"/>
        </xsd:restriction>
      </xsd:simpleType>
    </xsd:element>
    <xsd:element name="Identification_x0020_of_x0020_duplicates" ma:index="102" nillable="true" ma:displayName="Identification of duplicates" ma:description="Identification of duplicates" ma:internalName="Identification_x0020_of_x0020_duplicates">
      <xsd:simpleType>
        <xsd:restriction base="dms:Text">
          <xsd:maxLength value="20"/>
        </xsd:restriction>
      </xsd:simpleType>
    </xsd:element>
    <xsd:element name="Re_x002d_use_x0020_for_x0020_3rd_x0020_Party" ma:index="103" nillable="true" ma:displayName="Re-use for 3rd Party" ma:description="Re-use for 3rd Party" ma:internalName="Re_x002d_use_x0020_for_x0020_3rd_x0020_Party">
      <xsd:simpleType>
        <xsd:restriction base="dms:Text">
          <xsd:maxLength value="20"/>
        </xsd:restriction>
      </xsd:simpleType>
    </xsd:element>
    <xsd:element name="Adherence_x0020_to_x0020_template_x0020_and_x0020_guideline" ma:index="104" nillable="true" ma:displayName="Adherence to template and guideline" ma:description="Adherence to template and guideline" ma:internalName="Adherence_x0020_to_x0020_template_x0020_and_x0020_guideline">
      <xsd:simpleType>
        <xsd:restriction base="dms:Text">
          <xsd:maxLength value="20"/>
        </xsd:restriction>
      </xsd:simpleType>
    </xsd:element>
    <xsd:element name="Adherence_x0020_to_x0020_IP_x0020_Compliance" ma:index="105" nillable="true" ma:displayName="Adherence to IP Compliance" ma:description="Adherence to IP Compliance" ma:internalName="Adherence_x0020_to_x0020_IP_x0020_Compliance">
      <xsd:simpleType>
        <xsd:restriction base="dms:Text">
          <xsd:maxLength value="20"/>
        </xsd:restriction>
      </xsd:simpleType>
    </xsd:element>
    <xsd:element name="Total_x0020_score" ma:index="106" nillable="true" ma:displayName="Total score" ma:description="Total Score" ma:internalName="Total_x0020_score">
      <xsd:simpleType>
        <xsd:restriction base="dms:Text">
          <xsd:maxLength value="20"/>
        </xsd:restriction>
      </xsd:simpleType>
    </xsd:element>
    <xsd:element name="f1d662b1da29455f8da80073c3e86cc2" ma:index="108" nillable="true" ma:taxonomy="true" ma:internalName="f1d662b1da29455f8da80073c3e86cc2" ma:taxonomyFieldName="Vertical" ma:displayName="Vertical" ma:default="" ma:fieldId="{f1d662b1-da29-455f-8da8-0073c3e86cc2}" ma:taxonomyMulti="true" ma:sspId="2f48c439-bf54-4c06-b779-c3d9d0389167" ma:termSetId="a71f9cb2-8d0f-4577-8288-1f03ad89cb34" ma:anchorId="00000000-0000-0000-0000-000000000000" ma:open="false" ma:isKeyword="false">
      <xsd:complexType>
        <xsd:sequence>
          <xsd:element ref="pc:Terms" minOccurs="0" maxOccurs="1"/>
        </xsd:sequence>
      </xsd:complexType>
    </xsd:element>
    <xsd:element name="n967d78537b14ba19a603ae15658d323" ma:index="110" nillable="true" ma:taxonomy="true" ma:internalName="n967d78537b14ba19a603ae15658d323" ma:taxonomyFieldName="Practice" ma:displayName="Practice" ma:default="" ma:fieldId="{7967d785-37b1-4ba1-9a60-3ae15658d323}" ma:taxonomyMulti="true" ma:sspId="2f48c439-bf54-4c06-b779-c3d9d0389167" ma:termSetId="02bdb08f-3762-4784-8598-0c30a7f6196a" ma:anchorId="00000000-0000-0000-0000-000000000000" ma:open="false" ma:isKeyword="false">
      <xsd:complexType>
        <xsd:sequence>
          <xsd:element ref="pc:Terms" minOccurs="0" maxOccurs="1"/>
        </xsd:sequence>
      </xsd:complexType>
    </xsd:element>
    <xsd:element name="h6c1c32d7c184154816e830cf5fe2abe" ma:index="112" nillable="true" ma:taxonomy="true" ma:internalName="h6c1c32d7c184154816e830cf5fe2abe" ma:taxonomyFieldName="Sub_x0020_Practice" ma:displayName="Sub Practice" ma:default="" ma:fieldId="{16c1c32d-7c18-4154-816e-830cf5fe2abe}" ma:taxonomyMulti="true" ma:sspId="2f48c439-bf54-4c06-b779-c3d9d0389167" ma:termSetId="02bdb08f-3762-4784-8598-0c30a7f6196a" ma:anchorId="00000000-0000-0000-0000-000000000000" ma:open="false" ma:isKeyword="false">
      <xsd:complexType>
        <xsd:sequence>
          <xsd:element ref="pc:Terms" minOccurs="0" maxOccurs="1"/>
        </xsd:sequence>
      </xsd:complexType>
    </xsd:element>
    <xsd:element name="o88fdbea7bb94b2ab930025a4afc811c" ma:index="114" nillable="true" ma:taxonomy="true" ma:internalName="o88fdbea7bb94b2ab930025a4afc811c" ma:taxonomyFieldName="Sub_x0020_Vertical" ma:displayName="Sub Vertical" ma:default="" ma:fieldId="{888fdbea-7bb9-4b2a-b930-025a4afc811c}" ma:taxonomyMulti="true" ma:sspId="2f48c439-bf54-4c06-b779-c3d9d0389167" ma:termSetId="a71f9cb2-8d0f-4577-8288-1f03ad89cb34" ma:anchorId="00000000-0000-0000-0000-000000000000" ma:open="false" ma:isKeyword="false">
      <xsd:complexType>
        <xsd:sequence>
          <xsd:element ref="pc:Terms" minOccurs="0" maxOccurs="1"/>
        </xsd:sequence>
      </xsd:complexType>
    </xsd:element>
    <xsd:element name="h3449f54cae04789992ad8aa06c8ae8d" ma:index="116" nillable="true" ma:taxonomy="true" ma:internalName="h3449f54cae04789992ad8aa06c8ae8d" ma:taxonomyFieldName="Sub_x0020_Function" ma:displayName="Sub Function" ma:default="" ma:fieldId="{13449f54-cae0-4789-992a-d8aa06c8ae8d}" ma:taxonomyMulti="true" ma:sspId="2f48c439-bf54-4c06-b779-c3d9d0389167" ma:termSetId="a698ba53-a1f3-46fe-97a3-c54369b89d43" ma:anchorId="9c61b0bc-517d-4188-81ef-80f8f29b90f1" ma:open="false" ma:isKeyword="false">
      <xsd:complexType>
        <xsd:sequence>
          <xsd:element ref="pc:Terms" minOccurs="0" maxOccurs="1"/>
        </xsd:sequence>
      </xsd:complexType>
    </xsd:element>
    <xsd:element name="m5e88137656649fdbadef93c25a705cc" ma:index="124" nillable="true" ma:taxonomy="true" ma:internalName="m5e88137656649fdbadef93c25a705cc" ma:taxonomyFieldName="Wipro_x0020_Ventures_x0020_Portfolio" ma:displayName="Wipro Ventures Portfolio" ma:default="" ma:fieldId="{65e88137-6566-49fd-bade-f93c25a705cc}" ma:taxonomyMulti="true" ma:sspId="2f48c439-bf54-4c06-b779-c3d9d0389167" ma:termSetId="f6ec6ef2-3e4e-4ef5-a44d-3d755086d9ba" ma:anchorId="00000000-0000-0000-0000-000000000000" ma:open="false" ma:isKeyword="false">
      <xsd:complexType>
        <xsd:sequence>
          <xsd:element ref="pc:Terms" minOccurs="0" maxOccurs="1"/>
        </xsd:sequence>
      </xsd:complexType>
    </xsd:element>
    <xsd:element name="Refreshed_x0020_Times" ma:index="125" nillable="true" ma:displayName="Refreshed Times" ma:internalName="Refreshed_x0020_Times">
      <xsd:simpleType>
        <xsd:restriction base="dms:Number"/>
      </xsd:simpleType>
    </xsd:element>
    <xsd:element name="Last_x0020_Refreshed_x0020_Date" ma:index="126" nillable="true" ma:displayName="Last Refreshed Date" ma:format="DateOnly" ma:internalName="Last_x0020_Refreshed_x0020_Date">
      <xsd:simpleType>
        <xsd:restriction base="dms:DateTime"/>
      </xsd:simpleType>
    </xsd:element>
    <xsd:element name="Refreshed_x0020_By" ma:index="127" nillable="true" ma:displayName="Refreshed By" ma:list="UserInfo" ma:SharePointGroup="0" ma:internalName="Refresh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2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272E10-C66A-465C-B314-0194B38A55A8}">
  <ds:schemaRefs>
    <ds:schemaRef ds:uri="http://schemas.microsoft.com/office/2006/metadata/properties"/>
    <ds:schemaRef ds:uri="http://www.w3.org/XML/1998/namespace"/>
    <ds:schemaRef ds:uri="4ebc5fa0-87cf-425c-8db7-215085471d3c"/>
    <ds:schemaRef ds:uri="http://purl.org/dc/dcmitype/"/>
    <ds:schemaRef ds:uri="http://schemas.microsoft.com/sharepoint.v3"/>
    <ds:schemaRef ds:uri="http://schemas.microsoft.com/sharepoint/v3"/>
    <ds:schemaRef ds:uri="http://purl.org/dc/elements/1.1/"/>
    <ds:schemaRef ds:uri="707453b4-3411-4404-b553-52128a5b5625"/>
    <ds:schemaRef ds:uri="http://schemas.microsoft.com/office/2006/documentManagement/types"/>
    <ds:schemaRef ds:uri="http://schemas.openxmlformats.org/package/2006/metadata/core-properties"/>
    <ds:schemaRef ds:uri="http://schemas.microsoft.com/office/infopath/2007/PartnerControls"/>
    <ds:schemaRef ds:uri="http://schemas.microsoft.com/sharepoint/v3/fields"/>
    <ds:schemaRef ds:uri="http://purl.org/dc/terms/"/>
  </ds:schemaRefs>
</ds:datastoreItem>
</file>

<file path=customXml/itemProps2.xml><?xml version="1.0" encoding="utf-8"?>
<ds:datastoreItem xmlns:ds="http://schemas.openxmlformats.org/officeDocument/2006/customXml" ds:itemID="{744181E6-B0D4-4823-9C47-4014D55A6FCE}">
  <ds:schemaRefs>
    <ds:schemaRef ds:uri="http://schemas.microsoft.com/sharepoint/events"/>
  </ds:schemaRefs>
</ds:datastoreItem>
</file>

<file path=customXml/itemProps3.xml><?xml version="1.0" encoding="utf-8"?>
<ds:datastoreItem xmlns:ds="http://schemas.openxmlformats.org/officeDocument/2006/customXml" ds:itemID="{0E85D655-BDDB-4DF7-A5DA-437CACD6243C}">
  <ds:schemaRefs>
    <ds:schemaRef ds:uri="http://schemas.microsoft.com/sharepoint/v3/contenttype/forms"/>
  </ds:schemaRefs>
</ds:datastoreItem>
</file>

<file path=customXml/itemProps4.xml><?xml version="1.0" encoding="utf-8"?>
<ds:datastoreItem xmlns:ds="http://schemas.openxmlformats.org/officeDocument/2006/customXml" ds:itemID="{E4288C3E-4092-42EB-A80A-05A626DC9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bc5fa0-87cf-425c-8db7-215085471d3c"/>
    <ds:schemaRef ds:uri="http://schemas.microsoft.com/sharepoint.v3"/>
    <ds:schemaRef ds:uri="707453b4-3411-4404-b553-52128a5b5625"/>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Wipro_Corp_Presentation_Template_CPC</Template>
  <TotalTime>11646</TotalTime>
  <Words>1064</Words>
  <Application>Microsoft Macintosh PowerPoint</Application>
  <PresentationFormat>On-screen Show (16:9)</PresentationFormat>
  <Paragraphs>118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Helvetica</vt:lpstr>
      <vt:lpstr>Wingdings</vt:lpstr>
      <vt:lpstr>Wipro Standard PPT Theme</vt:lpstr>
      <vt:lpstr>NSE Akamai CDN Usage &amp; Interactions</vt:lpstr>
      <vt:lpstr>Akamai usage for NSE Parivartan</vt:lpstr>
      <vt:lpstr>CDN Usage for NSE Parivartan</vt:lpstr>
      <vt:lpstr>NSE – Akamai CDN Interaction</vt:lpstr>
      <vt:lpstr>Handling Content changes and Fault Tolerance</vt:lpstr>
      <vt:lpstr>API Gateway Traffic</vt:lpstr>
      <vt:lpstr>API Gateway Traffic – Internet and Leased Line</vt:lpstr>
    </vt:vector>
  </TitlesOfParts>
  <Company>WIPRO.COM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Regular _Presentation _Template_2019</dc:title>
  <dc:subject>Wipro_Corp_Presentation</dc:subject>
  <dc:creator>Wipro Limited</dc:creator>
  <cp:keywords>Branding</cp:keywords>
  <cp:lastModifiedBy>Sujoy Ghosal (Digital)</cp:lastModifiedBy>
  <cp:revision>1260</cp:revision>
  <dcterms:created xsi:type="dcterms:W3CDTF">2019-02-25T09:02:11Z</dcterms:created>
  <dcterms:modified xsi:type="dcterms:W3CDTF">2020-08-10T03:39:00Z</dcterms:modified>
  <cp:contentStatus>2017</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3599e32-523d-45cf-80c8-50d522cc3338_Enabled">
    <vt:lpwstr>True</vt:lpwstr>
  </property>
  <property fmtid="{D5CDD505-2E9C-101B-9397-08002B2CF9AE}" pid="3" name="MSIP_Label_a3599e32-523d-45cf-80c8-50d522cc3338_SiteId">
    <vt:lpwstr>258ac4e4-146a-411e-9dc8-79a9e12fd6da</vt:lpwstr>
  </property>
  <property fmtid="{D5CDD505-2E9C-101B-9397-08002B2CF9AE}" pid="4" name="MSIP_Label_a3599e32-523d-45cf-80c8-50d522cc3338_Ref">
    <vt:lpwstr>https://api.informationprotection.azure.com/api/258ac4e4-146a-411e-9dc8-79a9e12fd6da</vt:lpwstr>
  </property>
  <property fmtid="{D5CDD505-2E9C-101B-9397-08002B2CF9AE}" pid="5" name="MSIP_Label_a3599e32-523d-45cf-80c8-50d522cc3338_Owner">
    <vt:lpwstr>SA294278@wipro.com</vt:lpwstr>
  </property>
  <property fmtid="{D5CDD505-2E9C-101B-9397-08002B2CF9AE}" pid="6" name="MSIP_Label_a3599e32-523d-45cf-80c8-50d522cc3338_SetDate">
    <vt:lpwstr>2018-03-26T16:28:29.8945847+05:30</vt:lpwstr>
  </property>
  <property fmtid="{D5CDD505-2E9C-101B-9397-08002B2CF9AE}" pid="7" name="MSIP_Label_a3599e32-523d-45cf-80c8-50d522cc3338_Name">
    <vt:lpwstr>Public</vt:lpwstr>
  </property>
  <property fmtid="{D5CDD505-2E9C-101B-9397-08002B2CF9AE}" pid="8" name="MSIP_Label_a3599e32-523d-45cf-80c8-50d522cc3338_Application">
    <vt:lpwstr>Microsoft Azure Information Protection</vt:lpwstr>
  </property>
  <property fmtid="{D5CDD505-2E9C-101B-9397-08002B2CF9AE}" pid="9" name="MSIP_Label_a3599e32-523d-45cf-80c8-50d522cc3338_Extended_MSFT_Method">
    <vt:lpwstr>Manual</vt:lpwstr>
  </property>
  <property fmtid="{D5CDD505-2E9C-101B-9397-08002B2CF9AE}" pid="10" name="Sensitivity">
    <vt:lpwstr>Public</vt:lpwstr>
  </property>
  <property fmtid="{D5CDD505-2E9C-101B-9397-08002B2CF9AE}" pid="11" name="ContentTypeId">
    <vt:lpwstr>0x0101009956823DDD901D47BE5E52BE08C665F5</vt:lpwstr>
  </property>
  <property fmtid="{D5CDD505-2E9C-101B-9397-08002B2CF9AE}" pid="12" name="Sales Conversations">
    <vt:lpwstr/>
  </property>
  <property fmtid="{D5CDD505-2E9C-101B-9397-08002B2CF9AE}" pid="13" name="TaxKeyword">
    <vt:lpwstr>3304;#Branding|a2637284-780a-4583-a944-e651694d9f4b</vt:lpwstr>
  </property>
  <property fmtid="{D5CDD505-2E9C-101B-9397-08002B2CF9AE}" pid="14" name="Geo-Region-Country">
    <vt:lpwstr/>
  </property>
  <property fmtid="{D5CDD505-2E9C-101B-9397-08002B2CF9AE}" pid="15" name="Lead Source">
    <vt:lpwstr/>
  </property>
  <property fmtid="{D5CDD505-2E9C-101B-9397-08002B2CF9AE}" pid="16" name="Owner Entity">
    <vt:lpwstr>1350;#Strategic Marketing|1df7c8b9-7ab1-40df-a292-777bdae050cd</vt:lpwstr>
  </property>
  <property fmtid="{D5CDD505-2E9C-101B-9397-08002B2CF9AE}" pid="17" name="Competitor">
    <vt:lpwstr/>
  </property>
  <property fmtid="{D5CDD505-2E9C-101B-9397-08002B2CF9AE}" pid="18" name="Currency">
    <vt:lpwstr/>
  </property>
  <property fmtid="{D5CDD505-2E9C-101B-9397-08002B2CF9AE}" pid="19" name="Order Booking">
    <vt:lpwstr/>
  </property>
  <property fmtid="{D5CDD505-2E9C-101B-9397-08002B2CF9AE}" pid="20" name="Client Themes">
    <vt:lpwstr/>
  </property>
  <property fmtid="{D5CDD505-2E9C-101B-9397-08002B2CF9AE}" pid="21" name="Sub Vertical">
    <vt:lpwstr/>
  </property>
  <property fmtid="{D5CDD505-2E9C-101B-9397-08002B2CF9AE}" pid="22" name="Analyst">
    <vt:lpwstr/>
  </property>
  <property fmtid="{D5CDD505-2E9C-101B-9397-08002B2CF9AE}" pid="23" name="Sub Practice">
    <vt:lpwstr/>
  </property>
  <property fmtid="{D5CDD505-2E9C-101B-9397-08002B2CF9AE}" pid="24" name="Solution Supporting Entity">
    <vt:lpwstr/>
  </property>
  <property fmtid="{D5CDD505-2E9C-101B-9397-08002B2CF9AE}" pid="25" name="Sub Function">
    <vt:lpwstr/>
  </property>
  <property fmtid="{D5CDD505-2E9C-101B-9397-08002B2CF9AE}" pid="26" name="Vertical">
    <vt:lpwstr/>
  </property>
  <property fmtid="{D5CDD505-2E9C-101B-9397-08002B2CF9AE}" pid="27" name="Alliance">
    <vt:lpwstr/>
  </property>
  <property fmtid="{D5CDD505-2E9C-101B-9397-08002B2CF9AE}" pid="28" name="Industry">
    <vt:lpwstr/>
  </property>
  <property fmtid="{D5CDD505-2E9C-101B-9397-08002B2CF9AE}" pid="29" name="AssetCategory0">
    <vt:lpwstr>1363;#Marketing Presentations|63445eb2-af47-44a6-aa04-9b526685fd4e</vt:lpwstr>
  </property>
  <property fmtid="{D5CDD505-2E9C-101B-9397-08002B2CF9AE}" pid="30" name="Solution Owner Entity">
    <vt:lpwstr/>
  </property>
  <property fmtid="{D5CDD505-2E9C-101B-9397-08002B2CF9AE}" pid="31" name="Practice">
    <vt:lpwstr/>
  </property>
  <property fmtid="{D5CDD505-2E9C-101B-9397-08002B2CF9AE}" pid="32" name="Account">
    <vt:lpwstr/>
  </property>
  <property fmtid="{D5CDD505-2E9C-101B-9397-08002B2CF9AE}" pid="33" name="Customer Departments">
    <vt:lpwstr/>
  </property>
  <property fmtid="{D5CDD505-2E9C-101B-9397-08002B2CF9AE}" pid="34" name="Wipro Ventures Portfolio">
    <vt:lpwstr/>
  </property>
  <property fmtid="{D5CDD505-2E9C-101B-9397-08002B2CF9AE}" pid="35" name="Solution Offerings">
    <vt:lpwstr/>
  </property>
  <property fmtid="{D5CDD505-2E9C-101B-9397-08002B2CF9AE}" pid="36" name="Advisor">
    <vt:lpwstr/>
  </property>
  <property fmtid="{D5CDD505-2E9C-101B-9397-08002B2CF9AE}" pid="37" name="SBU-Verticals-SubVertical">
    <vt:lpwstr/>
  </property>
  <property fmtid="{D5CDD505-2E9C-101B-9397-08002B2CF9AE}" pid="38" name="Languages">
    <vt:lpwstr/>
  </property>
  <property fmtid="{D5CDD505-2E9C-101B-9397-08002B2CF9AE}" pid="39" name="ServiceLine-Practice-SubPractic">
    <vt:lpwstr/>
  </property>
  <property fmtid="{D5CDD505-2E9C-101B-9397-08002B2CF9AE}" pid="40" name="Technology">
    <vt:lpwstr/>
  </property>
  <property fmtid="{D5CDD505-2E9C-101B-9397-08002B2CF9AE}" pid="41" name="Opportunity">
    <vt:lpwstr/>
  </property>
  <property fmtid="{D5CDD505-2E9C-101B-9397-08002B2CF9AE}" pid="42" name="Wipro Functions">
    <vt:lpwstr>1235;#Strategic Marketing|6e78b188-3e3f-4049-b9a5-c9f6da3c6f08</vt:lpwstr>
  </property>
  <property fmtid="{D5CDD505-2E9C-101B-9397-08002B2CF9AE}" pid="43" name="DocumentSetDescription">
    <vt:lpwstr/>
  </property>
  <property fmtid="{D5CDD505-2E9C-101B-9397-08002B2CF9AE}" pid="44" name="Asset_Category">
    <vt:lpwstr>1363;#Marketing Presentations|63445eb2-af47-44a6-aa04-9b526685fd4e</vt:lpwstr>
  </property>
  <property fmtid="{D5CDD505-2E9C-101B-9397-08002B2CF9AE}" pid="45" name="SBU-Vertical-SubVertical">
    <vt:lpwstr/>
  </property>
  <property fmtid="{D5CDD505-2E9C-101B-9397-08002B2CF9AE}" pid="46" name="ServiceLine-Practice-SubPractice">
    <vt:lpwstr/>
  </property>
</Properties>
</file>