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58" r:id="rId2"/>
    <p:sldId id="15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3366-04B9-F84B-8B98-A4F747E8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F4A2F-8456-2E48-9458-02A66796A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55EF-B997-5742-A749-37072072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6A0-ABE2-CA44-848B-A648AE84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57C8-40D6-DB4E-BFF3-7016FAD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95D3-A42F-7F45-9FDD-14B7F58F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E067A-029E-9E43-9304-4E4443A4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B2B7-1E1D-0142-BAFB-E50BD4F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628D-2F47-BB46-8B60-A1D7F478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72380-FFD0-D24D-BEE7-0CFB86F3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E9A96-9183-FA44-9837-0A395651F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6CF2A-3EB7-2A4F-94E6-59F8F729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91D9-0D96-B54B-9C1C-2F5E3074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D2CD-6BDA-F544-9607-27C3DBAB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210A-0D26-004A-A04E-C0C48560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F54D-1FC0-524D-A2F6-3893C790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6BCB-91DE-FB44-BAB4-E8A04B7C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CA0C-CB5B-C748-8166-90EE5A18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0CAF-39FA-4544-9F1C-0E5D09F3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A4E48-72B8-3B4A-9F8F-27F399C1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C372-BED9-0B43-91B0-11EA5136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A1516-EBB6-D64F-B4BF-CA5E2BFD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2958-E01A-004F-84AB-5A4DA5E4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553D-3AF2-E94C-9747-4E9A16ED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8EF9-4425-824A-8C04-F049B090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45B9-B11C-3A48-B713-3BF37A02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D99A0-8E3D-7C4E-B8C9-C88F78778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A916-2F46-BB40-A0F6-E58EF0D31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B5F3A-E642-C541-A072-5FB7727E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BDFEA-387E-9146-8F33-4A5FC9C2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D4D41-4864-4B4B-97ED-E0A22E51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3A88-37A2-F94A-AED3-74AF61EC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5138-A053-C54E-AE4A-ABAFB315C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1B87F-5F1C-8147-8864-8A5FCACF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5A9E2-AC25-C745-B6C3-993B263D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09B6E-E5DF-5D4B-9448-E5C0832F5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67ED-F798-3845-8BC1-A388E54C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C6E70-219B-814A-8713-14DAF455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D54E4-35D5-D64D-8F4C-D47C11BB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DF53-4E34-F74A-919F-670AECD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2A528-CEED-7644-9A6A-02E92406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405F4-E327-BB40-976F-7D5ED890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C536B-ACB6-2646-B458-D6055ADE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A0DE2-F898-E646-8DCE-16D81892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3D7B0-0057-F848-9F00-198A8F08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E51C-57A4-3946-B0FD-7325E6C7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B1F7-49DC-094C-A6F6-9D21E7CF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42E4-A2BC-7743-A8E6-083D07F4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A7163-3D75-DA48-977A-297121F2C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EFBAD-9D6F-8045-A2F2-4E73E14E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90414-C807-D449-A57E-780976EC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D0DA-976B-E741-93B8-610B0BB4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A9EE-DD86-114C-B48F-5C6864B0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FE8C3-4DFE-0140-9498-70A17ECA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3D81C-4284-5347-99CF-340C7205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8076-53BC-064F-B6E2-06F28D5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683C-15D1-D24D-B207-FDAAF47E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D695A-EC44-F444-B188-7802B42B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0D30C-7425-5D4F-9C87-EA35D9DE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9E761-5BF6-6A4E-8EBB-7F1CE096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3183-F029-E641-B009-526ACFF7B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9670-D782-5B49-97C9-30CB2468D20B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C983-78C9-1045-91C9-7E61CAF1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B961-4A4F-C54E-BFF2-EF21A2671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B500-4F34-464A-9219-58DB63B21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54-5153-5046-B69C-4EAFAF0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View High Level</a:t>
            </a:r>
          </a:p>
        </p:txBody>
      </p:sp>
      <p:pic>
        <p:nvPicPr>
          <p:cNvPr id="13" name="Content Placeholder 12" descr="A close up of a device&#10;&#10;Description automatically generated">
            <a:extLst>
              <a:ext uri="{FF2B5EF4-FFF2-40B4-BE49-F238E27FC236}">
                <a16:creationId xmlns:a16="http://schemas.microsoft.com/office/drawing/2014/main" id="{50BF8C49-6857-5B44-8305-2AEDA8211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79" y="1098550"/>
            <a:ext cx="7898418" cy="5087938"/>
          </a:xfrm>
        </p:spPr>
      </p:pic>
    </p:spTree>
    <p:extLst>
      <p:ext uri="{BB962C8B-B14F-4D97-AF65-F5344CB8AC3E}">
        <p14:creationId xmlns:p14="http://schemas.microsoft.com/office/powerpoint/2010/main" val="193275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2E9C266C-93F7-410C-81A9-E76317D19CD9}"/>
              </a:ext>
            </a:extLst>
          </p:cNvPr>
          <p:cNvSpPr/>
          <p:nvPr/>
        </p:nvSpPr>
        <p:spPr>
          <a:xfrm>
            <a:off x="550254" y="3316894"/>
            <a:ext cx="4218858" cy="30462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5B93C80-0B72-475D-92F0-05F3C4F95ADB}"/>
              </a:ext>
            </a:extLst>
          </p:cNvPr>
          <p:cNvSpPr/>
          <p:nvPr/>
        </p:nvSpPr>
        <p:spPr>
          <a:xfrm>
            <a:off x="7791456" y="3381796"/>
            <a:ext cx="4018067" cy="30462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1EF4409-4854-4E34-BD20-34B3D0B0E769}"/>
              </a:ext>
            </a:extLst>
          </p:cNvPr>
          <p:cNvSpPr txBox="1"/>
          <p:nvPr/>
        </p:nvSpPr>
        <p:spPr>
          <a:xfrm>
            <a:off x="3400797" y="6008932"/>
            <a:ext cx="125013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cs typeface="Calibri"/>
              </a:rPr>
              <a:t>Policy Management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6012B22-4FBA-4CD4-B110-73A1E4ED048A}"/>
              </a:ext>
            </a:extLst>
          </p:cNvPr>
          <p:cNvSpPr/>
          <p:nvPr/>
        </p:nvSpPr>
        <p:spPr>
          <a:xfrm>
            <a:off x="3530150" y="95704"/>
            <a:ext cx="5531802" cy="312709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FEA25C4-83A9-4114-AD1E-FB0AA865E0CD}"/>
              </a:ext>
            </a:extLst>
          </p:cNvPr>
          <p:cNvSpPr txBox="1"/>
          <p:nvPr/>
        </p:nvSpPr>
        <p:spPr>
          <a:xfrm>
            <a:off x="4614562" y="53148"/>
            <a:ext cx="31768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Kohinoor - Development</a:t>
            </a:r>
            <a:endParaRPr lang="en-US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0003017-86BE-4B7E-9356-FEC385A7EF7E}"/>
              </a:ext>
            </a:extLst>
          </p:cNvPr>
          <p:cNvSpPr/>
          <p:nvPr/>
        </p:nvSpPr>
        <p:spPr>
          <a:xfrm rot="5400000">
            <a:off x="5190525" y="1776421"/>
            <a:ext cx="468048" cy="237611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CF41F57-B50D-4C11-B184-45CB5B7A2876}"/>
              </a:ext>
            </a:extLst>
          </p:cNvPr>
          <p:cNvSpPr txBox="1"/>
          <p:nvPr/>
        </p:nvSpPr>
        <p:spPr>
          <a:xfrm>
            <a:off x="4940348" y="2681137"/>
            <a:ext cx="1043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cs typeface="Calibri"/>
              </a:rPr>
              <a:t>Persistence Layer</a:t>
            </a:r>
            <a:endParaRPr lang="en-US" sz="7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D91EF72-B09C-4A3A-BC7A-53AF51FC0572}"/>
              </a:ext>
            </a:extLst>
          </p:cNvPr>
          <p:cNvSpPr/>
          <p:nvPr/>
        </p:nvSpPr>
        <p:spPr>
          <a:xfrm rot="16200000">
            <a:off x="6759541" y="2783845"/>
            <a:ext cx="259650" cy="448606"/>
          </a:xfrm>
          <a:prstGeom prst="rect">
            <a:avLst/>
          </a:prstGeom>
          <a:solidFill>
            <a:schemeClr val="bg1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pic>
        <p:nvPicPr>
          <p:cNvPr id="278" name="Picture 277">
            <a:extLst>
              <a:ext uri="{FF2B5EF4-FFF2-40B4-BE49-F238E27FC236}">
                <a16:creationId xmlns:a16="http://schemas.microsoft.com/office/drawing/2014/main" id="{76ADA811-5C2E-4AA9-BCA2-C8168DA9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115" y="2885752"/>
            <a:ext cx="207110" cy="240562"/>
          </a:xfrm>
          <a:prstGeom prst="rect">
            <a:avLst/>
          </a:prstGeom>
        </p:spPr>
      </p:pic>
      <p:sp>
        <p:nvSpPr>
          <p:cNvPr id="279" name="TextBox 278">
            <a:extLst>
              <a:ext uri="{FF2B5EF4-FFF2-40B4-BE49-F238E27FC236}">
                <a16:creationId xmlns:a16="http://schemas.microsoft.com/office/drawing/2014/main" id="{784E5B2B-6892-40BA-83AA-7D006CB3DB50}"/>
              </a:ext>
            </a:extLst>
          </p:cNvPr>
          <p:cNvSpPr txBox="1"/>
          <p:nvPr/>
        </p:nvSpPr>
        <p:spPr>
          <a:xfrm>
            <a:off x="6298153" y="2677816"/>
            <a:ext cx="12170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/>
              <a:t>Kafka Broker</a:t>
            </a:r>
          </a:p>
        </p:txBody>
      </p:sp>
      <p:pic>
        <p:nvPicPr>
          <p:cNvPr id="280" name="Graphic 37" descr="Clipboard Mixed">
            <a:extLst>
              <a:ext uri="{FF2B5EF4-FFF2-40B4-BE49-F238E27FC236}">
                <a16:creationId xmlns:a16="http://schemas.microsoft.com/office/drawing/2014/main" id="{A1000DCE-9F8F-457C-B7A1-3F7A99440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2488" y="2847273"/>
            <a:ext cx="651912" cy="318360"/>
          </a:xfrm>
          <a:prstGeom prst="rect">
            <a:avLst/>
          </a:prstGeom>
        </p:spPr>
      </p:pic>
      <p:sp>
        <p:nvSpPr>
          <p:cNvPr id="282" name="Cylinder 5">
            <a:extLst>
              <a:ext uri="{FF2B5EF4-FFF2-40B4-BE49-F238E27FC236}">
                <a16:creationId xmlns:a16="http://schemas.microsoft.com/office/drawing/2014/main" id="{5316A07A-23EC-4DEE-85C3-8D6AD0A98F17}"/>
              </a:ext>
            </a:extLst>
          </p:cNvPr>
          <p:cNvSpPr/>
          <p:nvPr/>
        </p:nvSpPr>
        <p:spPr>
          <a:xfrm>
            <a:off x="4313669" y="2848845"/>
            <a:ext cx="466185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Oracle</a:t>
            </a:r>
          </a:p>
        </p:txBody>
      </p:sp>
      <p:sp>
        <p:nvSpPr>
          <p:cNvPr id="283" name="Cylinder 67">
            <a:extLst>
              <a:ext uri="{FF2B5EF4-FFF2-40B4-BE49-F238E27FC236}">
                <a16:creationId xmlns:a16="http://schemas.microsoft.com/office/drawing/2014/main" id="{543B2114-4930-4BD0-9857-F45B1D0A9D03}"/>
              </a:ext>
            </a:extLst>
          </p:cNvPr>
          <p:cNvSpPr/>
          <p:nvPr/>
        </p:nvSpPr>
        <p:spPr>
          <a:xfrm>
            <a:off x="4925375" y="2856644"/>
            <a:ext cx="461615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Mongo</a:t>
            </a:r>
          </a:p>
        </p:txBody>
      </p:sp>
      <p:sp>
        <p:nvSpPr>
          <p:cNvPr id="284" name="Cylinder 68">
            <a:extLst>
              <a:ext uri="{FF2B5EF4-FFF2-40B4-BE49-F238E27FC236}">
                <a16:creationId xmlns:a16="http://schemas.microsoft.com/office/drawing/2014/main" id="{25E6BD2A-E8EF-441E-8302-8C853D385881}"/>
              </a:ext>
            </a:extLst>
          </p:cNvPr>
          <p:cNvSpPr/>
          <p:nvPr/>
        </p:nvSpPr>
        <p:spPr>
          <a:xfrm>
            <a:off x="5546906" y="2854601"/>
            <a:ext cx="450191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Redis Cache</a:t>
            </a:r>
          </a:p>
        </p:txBody>
      </p:sp>
      <p:sp>
        <p:nvSpPr>
          <p:cNvPr id="285" name="Cylinder 68">
            <a:extLst>
              <a:ext uri="{FF2B5EF4-FFF2-40B4-BE49-F238E27FC236}">
                <a16:creationId xmlns:a16="http://schemas.microsoft.com/office/drawing/2014/main" id="{839864D7-476B-4E86-9FE3-842C3A94CA27}"/>
              </a:ext>
            </a:extLst>
          </p:cNvPr>
          <p:cNvSpPr/>
          <p:nvPr/>
        </p:nvSpPr>
        <p:spPr>
          <a:xfrm>
            <a:off x="6111594" y="2848845"/>
            <a:ext cx="447141" cy="266988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cs typeface="Calibri"/>
              </a:rPr>
              <a:t>Elastic search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D9F7318-AF5F-4E58-B8B2-AF64BE849366}"/>
              </a:ext>
            </a:extLst>
          </p:cNvPr>
          <p:cNvCxnSpPr>
            <a:cxnSpLocks/>
          </p:cNvCxnSpPr>
          <p:nvPr/>
        </p:nvCxnSpPr>
        <p:spPr>
          <a:xfrm flipV="1">
            <a:off x="4779854" y="4379263"/>
            <a:ext cx="3011602" cy="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81B1C2AC-366F-42FE-B1EA-12E79B487D94}"/>
              </a:ext>
            </a:extLst>
          </p:cNvPr>
          <p:cNvCxnSpPr>
            <a:cxnSpLocks/>
          </p:cNvCxnSpPr>
          <p:nvPr/>
        </p:nvCxnSpPr>
        <p:spPr>
          <a:xfrm>
            <a:off x="6114987" y="3188595"/>
            <a:ext cx="1" cy="1042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1" name="Picture 350">
            <a:extLst>
              <a:ext uri="{FF2B5EF4-FFF2-40B4-BE49-F238E27FC236}">
                <a16:creationId xmlns:a16="http://schemas.microsoft.com/office/drawing/2014/main" id="{1400F4C6-580E-424D-91B1-C0270BAF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111" y="5327295"/>
            <a:ext cx="546100" cy="698500"/>
          </a:xfrm>
          <a:prstGeom prst="rect">
            <a:avLst/>
          </a:prstGeom>
        </p:spPr>
      </p:pic>
      <p:pic>
        <p:nvPicPr>
          <p:cNvPr id="353" name="Picture 352">
            <a:extLst>
              <a:ext uri="{FF2B5EF4-FFF2-40B4-BE49-F238E27FC236}">
                <a16:creationId xmlns:a16="http://schemas.microsoft.com/office/drawing/2014/main" id="{73B819E4-0C66-45E0-9B7D-D096E704B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460" y="5416354"/>
            <a:ext cx="546100" cy="698500"/>
          </a:xfrm>
          <a:prstGeom prst="rect">
            <a:avLst/>
          </a:prstGeom>
        </p:spPr>
      </p:pic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B206EAE1-1AEE-479F-82A6-F81102EC795C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73107" y="5900847"/>
            <a:ext cx="2899" cy="31382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Freeform 5">
            <a:extLst>
              <a:ext uri="{FF2B5EF4-FFF2-40B4-BE49-F238E27FC236}">
                <a16:creationId xmlns:a16="http://schemas.microsoft.com/office/drawing/2014/main" id="{FFA54EB1-3A66-4B33-B9D1-BE78EC0D24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95391" y="6201800"/>
            <a:ext cx="167772" cy="291554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717074"/>
              </a:solidFill>
              <a:latin typeface="Metropolis"/>
            </a:endParaRPr>
          </a:p>
        </p:txBody>
      </p:sp>
      <p:sp>
        <p:nvSpPr>
          <p:cNvPr id="363" name="Freeform 5">
            <a:extLst>
              <a:ext uri="{FF2B5EF4-FFF2-40B4-BE49-F238E27FC236}">
                <a16:creationId xmlns:a16="http://schemas.microsoft.com/office/drawing/2014/main" id="{E3B0B782-78DB-4FC8-8E52-A42A9829DB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56390" y="6186815"/>
            <a:ext cx="167772" cy="291554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717074"/>
              </a:solidFill>
              <a:latin typeface="Metropolis"/>
            </a:endParaRPr>
          </a:p>
        </p:txBody>
      </p:sp>
      <p:sp>
        <p:nvSpPr>
          <p:cNvPr id="364" name="Freeform 5">
            <a:extLst>
              <a:ext uri="{FF2B5EF4-FFF2-40B4-BE49-F238E27FC236}">
                <a16:creationId xmlns:a16="http://schemas.microsoft.com/office/drawing/2014/main" id="{23E724A9-FCCF-4594-A854-7D8EF55F71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29662" y="6209910"/>
            <a:ext cx="167772" cy="291554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>
              <a:solidFill>
                <a:srgbClr val="717074"/>
              </a:solidFill>
              <a:latin typeface="Metropolis"/>
            </a:endParaRPr>
          </a:p>
        </p:txBody>
      </p:sp>
      <p:pic>
        <p:nvPicPr>
          <p:cNvPr id="366" name="Shape 1841" descr="Cloud.png">
            <a:extLst>
              <a:ext uri="{FF2B5EF4-FFF2-40B4-BE49-F238E27FC236}">
                <a16:creationId xmlns:a16="http://schemas.microsoft.com/office/drawing/2014/main" id="{AEF51C0A-AF51-45A7-8507-5058C0E587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60497" y="5462124"/>
            <a:ext cx="767659" cy="49360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TextBox 366">
            <a:extLst>
              <a:ext uri="{FF2B5EF4-FFF2-40B4-BE49-F238E27FC236}">
                <a16:creationId xmlns:a16="http://schemas.microsoft.com/office/drawing/2014/main" id="{52700E66-876C-4E12-9D4E-C68FE49853EE}"/>
              </a:ext>
            </a:extLst>
          </p:cNvPr>
          <p:cNvSpPr txBox="1"/>
          <p:nvPr/>
        </p:nvSpPr>
        <p:spPr>
          <a:xfrm>
            <a:off x="5843358" y="5679556"/>
            <a:ext cx="57175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095">
              <a:spcAft>
                <a:spcPts val="600"/>
              </a:spcAft>
              <a:defRPr/>
            </a:pPr>
            <a:r>
              <a:rPr lang="en-US" sz="1100" b="1" dirty="0">
                <a:solidFill>
                  <a:srgbClr val="3F3F3F"/>
                </a:solidFill>
                <a:latin typeface="Metropolis"/>
              </a:rPr>
              <a:t>Internet</a:t>
            </a:r>
            <a:endParaRPr lang="en-US" sz="1200" b="1" dirty="0">
              <a:solidFill>
                <a:srgbClr val="3F3F3F"/>
              </a:solidFill>
              <a:latin typeface="Metropolis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A6D5E48-BB2B-407B-A85A-BD1480D8D6A1}"/>
              </a:ext>
            </a:extLst>
          </p:cNvPr>
          <p:cNvCxnSpPr>
            <a:cxnSpLocks/>
          </p:cNvCxnSpPr>
          <p:nvPr/>
        </p:nvCxnSpPr>
        <p:spPr bwMode="gray">
          <a:xfrm flipH="1">
            <a:off x="5028433" y="5787871"/>
            <a:ext cx="750104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4E2A4B5E-F3A3-45E3-B0B3-EE872B133ACE}"/>
              </a:ext>
            </a:extLst>
          </p:cNvPr>
          <p:cNvCxnSpPr>
            <a:cxnSpLocks/>
            <a:stCxn id="353" idx="1"/>
            <a:endCxn id="367" idx="3"/>
          </p:cNvCxnSpPr>
          <p:nvPr/>
        </p:nvCxnSpPr>
        <p:spPr bwMode="gray">
          <a:xfrm flipH="1" flipV="1">
            <a:off x="6415110" y="5764195"/>
            <a:ext cx="950350" cy="140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3" name="Shape 1841" descr="Cloud.png">
            <a:extLst>
              <a:ext uri="{FF2B5EF4-FFF2-40B4-BE49-F238E27FC236}">
                <a16:creationId xmlns:a16="http://schemas.microsoft.com/office/drawing/2014/main" id="{06C3BD7F-00E6-4302-ADB6-F2DD077BCA3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97798" y="4184099"/>
            <a:ext cx="767659" cy="49360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TextBox 393">
            <a:extLst>
              <a:ext uri="{FF2B5EF4-FFF2-40B4-BE49-F238E27FC236}">
                <a16:creationId xmlns:a16="http://schemas.microsoft.com/office/drawing/2014/main" id="{466A69EA-4153-4F98-9F05-825130C0ABEF}"/>
              </a:ext>
            </a:extLst>
          </p:cNvPr>
          <p:cNvSpPr txBox="1"/>
          <p:nvPr/>
        </p:nvSpPr>
        <p:spPr>
          <a:xfrm>
            <a:off x="5788820" y="4231450"/>
            <a:ext cx="82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MPLS</a:t>
            </a:r>
          </a:p>
        </p:txBody>
      </p: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E92516D-816D-4932-853E-A486E7D654C6}"/>
              </a:ext>
            </a:extLst>
          </p:cNvPr>
          <p:cNvCxnSpPr>
            <a:cxnSpLocks/>
            <a:endCxn id="176" idx="1"/>
          </p:cNvCxnSpPr>
          <p:nvPr/>
        </p:nvCxnSpPr>
        <p:spPr>
          <a:xfrm flipV="1">
            <a:off x="4779854" y="4904900"/>
            <a:ext cx="3011602" cy="115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6" name="Shape 1841" descr="Cloud.png">
            <a:extLst>
              <a:ext uri="{FF2B5EF4-FFF2-40B4-BE49-F238E27FC236}">
                <a16:creationId xmlns:a16="http://schemas.microsoft.com/office/drawing/2014/main" id="{4DB7BA91-D613-49E5-8FA7-60D96F31AD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7844" y="4651097"/>
            <a:ext cx="1390031" cy="49360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TextBox 406">
            <a:extLst>
              <a:ext uri="{FF2B5EF4-FFF2-40B4-BE49-F238E27FC236}">
                <a16:creationId xmlns:a16="http://schemas.microsoft.com/office/drawing/2014/main" id="{BFD7C2AA-DF56-424B-A429-3665BED8379D}"/>
              </a:ext>
            </a:extLst>
          </p:cNvPr>
          <p:cNvSpPr txBox="1"/>
          <p:nvPr/>
        </p:nvSpPr>
        <p:spPr>
          <a:xfrm>
            <a:off x="5565675" y="4705660"/>
            <a:ext cx="146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Replication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AA0972B-92E1-4876-92CC-94E87ED75142}"/>
              </a:ext>
            </a:extLst>
          </p:cNvPr>
          <p:cNvGrpSpPr/>
          <p:nvPr/>
        </p:nvGrpSpPr>
        <p:grpSpPr>
          <a:xfrm>
            <a:off x="7768569" y="3559171"/>
            <a:ext cx="1043471" cy="2452789"/>
            <a:chOff x="7768569" y="3559171"/>
            <a:chExt cx="1043471" cy="245278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9A76BBF-9D3C-49A8-A7C1-ED32B9C63E6C}"/>
                </a:ext>
              </a:extLst>
            </p:cNvPr>
            <p:cNvSpPr txBox="1"/>
            <p:nvPr/>
          </p:nvSpPr>
          <p:spPr>
            <a:xfrm>
              <a:off x="7768569" y="4874363"/>
              <a:ext cx="1043471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700" dirty="0">
                  <a:cs typeface="Calibri"/>
                </a:rPr>
                <a:t>Persistence Layer</a:t>
              </a:r>
              <a:endParaRPr lang="en-US" sz="7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929B4C1-CA27-4DB2-AFF1-A70DB9AB0A04}"/>
                </a:ext>
              </a:extLst>
            </p:cNvPr>
            <p:cNvSpPr txBox="1"/>
            <p:nvPr/>
          </p:nvSpPr>
          <p:spPr>
            <a:xfrm>
              <a:off x="7814001" y="5414797"/>
              <a:ext cx="949207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700" dirty="0"/>
                <a:t>Kafka Broker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1C75B175-30B2-45B4-B00E-3BECA0BB23F8}"/>
                </a:ext>
              </a:extLst>
            </p:cNvPr>
            <p:cNvGrpSpPr/>
            <p:nvPr/>
          </p:nvGrpSpPr>
          <p:grpSpPr>
            <a:xfrm>
              <a:off x="7951922" y="3559171"/>
              <a:ext cx="635640" cy="2452789"/>
              <a:chOff x="7951922" y="3559171"/>
              <a:chExt cx="635640" cy="2452789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F302A57-56D6-4A78-834F-079F24D1F916}"/>
                  </a:ext>
                </a:extLst>
              </p:cNvPr>
              <p:cNvSpPr/>
              <p:nvPr/>
            </p:nvSpPr>
            <p:spPr>
              <a:xfrm rot="5400000">
                <a:off x="7581481" y="3929612"/>
                <a:ext cx="1376521" cy="635640"/>
              </a:xfrm>
              <a:prstGeom prst="rect">
                <a:avLst/>
              </a:prstGeom>
              <a:solidFill>
                <a:schemeClr val="bg1"/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47C0AB9-5793-4830-8514-B967684D2D09}"/>
                  </a:ext>
                </a:extLst>
              </p:cNvPr>
              <p:cNvSpPr/>
              <p:nvPr/>
            </p:nvSpPr>
            <p:spPr>
              <a:xfrm rot="16200000">
                <a:off x="8152533" y="5074460"/>
                <a:ext cx="259650" cy="448606"/>
              </a:xfrm>
              <a:prstGeom prst="rect">
                <a:avLst/>
              </a:prstGeom>
              <a:solidFill>
                <a:schemeClr val="bg1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771E0358-289E-4668-AE36-221EA0BF6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92108" y="5176368"/>
                <a:ext cx="207110" cy="240562"/>
              </a:xfrm>
              <a:prstGeom prst="rect">
                <a:avLst/>
              </a:prstGeom>
            </p:spPr>
          </p:pic>
          <p:sp>
            <p:nvSpPr>
              <p:cNvPr id="196" name="Cylinder 5">
                <a:extLst>
                  <a:ext uri="{FF2B5EF4-FFF2-40B4-BE49-F238E27FC236}">
                    <a16:creationId xmlns:a16="http://schemas.microsoft.com/office/drawing/2014/main" id="{1CCB9B0C-BEEF-4E73-828B-25887F1166DB}"/>
                  </a:ext>
                </a:extLst>
              </p:cNvPr>
              <p:cNvSpPr/>
              <p:nvPr/>
            </p:nvSpPr>
            <p:spPr>
              <a:xfrm>
                <a:off x="8030057" y="3609904"/>
                <a:ext cx="468459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Oracle</a:t>
                </a:r>
              </a:p>
            </p:txBody>
          </p:sp>
          <p:sp>
            <p:nvSpPr>
              <p:cNvPr id="197" name="Cylinder 67">
                <a:extLst>
                  <a:ext uri="{FF2B5EF4-FFF2-40B4-BE49-F238E27FC236}">
                    <a16:creationId xmlns:a16="http://schemas.microsoft.com/office/drawing/2014/main" id="{360549CC-BE86-4301-A7C2-BF9048E7C80C}"/>
                  </a:ext>
                </a:extLst>
              </p:cNvPr>
              <p:cNvSpPr/>
              <p:nvPr/>
            </p:nvSpPr>
            <p:spPr>
              <a:xfrm>
                <a:off x="8036302" y="3940737"/>
                <a:ext cx="461615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Mongo</a:t>
                </a:r>
              </a:p>
            </p:txBody>
          </p:sp>
          <p:sp>
            <p:nvSpPr>
              <p:cNvPr id="198" name="Cylinder 68">
                <a:extLst>
                  <a:ext uri="{FF2B5EF4-FFF2-40B4-BE49-F238E27FC236}">
                    <a16:creationId xmlns:a16="http://schemas.microsoft.com/office/drawing/2014/main" id="{657360A0-A70E-400E-98EE-C20FDD7BD460}"/>
                  </a:ext>
                </a:extLst>
              </p:cNvPr>
              <p:cNvSpPr/>
              <p:nvPr/>
            </p:nvSpPr>
            <p:spPr>
              <a:xfrm>
                <a:off x="8048325" y="4283178"/>
                <a:ext cx="450191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Redis Cache</a:t>
                </a:r>
              </a:p>
            </p:txBody>
          </p:sp>
          <p:sp>
            <p:nvSpPr>
              <p:cNvPr id="199" name="Cylinder 68">
                <a:extLst>
                  <a:ext uri="{FF2B5EF4-FFF2-40B4-BE49-F238E27FC236}">
                    <a16:creationId xmlns:a16="http://schemas.microsoft.com/office/drawing/2014/main" id="{A8757503-E21F-4426-83A3-6130706B3716}"/>
                  </a:ext>
                </a:extLst>
              </p:cNvPr>
              <p:cNvSpPr/>
              <p:nvPr/>
            </p:nvSpPr>
            <p:spPr>
              <a:xfrm>
                <a:off x="8059650" y="4619816"/>
                <a:ext cx="447141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Elastic search</a:t>
                </a: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85E03C64-8D53-4491-88CC-EE4A38B43250}"/>
                  </a:ext>
                </a:extLst>
              </p:cNvPr>
              <p:cNvGrpSpPr/>
              <p:nvPr/>
            </p:nvGrpSpPr>
            <p:grpSpPr>
              <a:xfrm>
                <a:off x="8094960" y="5547633"/>
                <a:ext cx="407445" cy="464327"/>
                <a:chOff x="8047536" y="5614852"/>
                <a:chExt cx="407445" cy="464327"/>
              </a:xfrm>
            </p:grpSpPr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96FFBE64-BC4B-4A5E-8D4F-0BC7951F4174}"/>
                    </a:ext>
                  </a:extLst>
                </p:cNvPr>
                <p:cNvSpPr/>
                <p:nvPr/>
              </p:nvSpPr>
              <p:spPr>
                <a:xfrm>
                  <a:off x="8227489" y="5643994"/>
                  <a:ext cx="47535" cy="40629"/>
                </a:xfrm>
                <a:custGeom>
                  <a:avLst/>
                  <a:gdLst>
                    <a:gd name="connsiteX0" fmla="*/ 23769 w 47535"/>
                    <a:gd name="connsiteY0" fmla="*/ 40629 h 40628"/>
                    <a:gd name="connsiteX1" fmla="*/ 47537 w 47535"/>
                    <a:gd name="connsiteY1" fmla="*/ 20314 h 40628"/>
                    <a:gd name="connsiteX2" fmla="*/ 23769 w 47535"/>
                    <a:gd name="connsiteY2" fmla="*/ 0 h 40628"/>
                    <a:gd name="connsiteX3" fmla="*/ 23090 w 47535"/>
                    <a:gd name="connsiteY3" fmla="*/ 0 h 40628"/>
                    <a:gd name="connsiteX4" fmla="*/ 1 w 47535"/>
                    <a:gd name="connsiteY4" fmla="*/ 20314 h 40628"/>
                    <a:gd name="connsiteX5" fmla="*/ 23769 w 47535"/>
                    <a:gd name="connsiteY5" fmla="*/ 40629 h 40628"/>
                    <a:gd name="connsiteX6" fmla="*/ 23321 w 47535"/>
                    <a:gd name="connsiteY6" fmla="*/ 11608 h 40628"/>
                    <a:gd name="connsiteX7" fmla="*/ 23769 w 47535"/>
                    <a:gd name="connsiteY7" fmla="*/ 11608 h 40628"/>
                    <a:gd name="connsiteX8" fmla="*/ 33955 w 47535"/>
                    <a:gd name="connsiteY8" fmla="*/ 20315 h 40628"/>
                    <a:gd name="connsiteX9" fmla="*/ 23768 w 47535"/>
                    <a:gd name="connsiteY9" fmla="*/ 29020 h 40628"/>
                    <a:gd name="connsiteX10" fmla="*/ 13582 w 47535"/>
                    <a:gd name="connsiteY10" fmla="*/ 20314 h 40628"/>
                    <a:gd name="connsiteX11" fmla="*/ 13583 w 47535"/>
                    <a:gd name="connsiteY11" fmla="*/ 20233 h 40628"/>
                    <a:gd name="connsiteX12" fmla="*/ 23321 w 47535"/>
                    <a:gd name="connsiteY12" fmla="*/ 11608 h 40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7535" h="40628">
                      <a:moveTo>
                        <a:pt x="23769" y="40629"/>
                      </a:moveTo>
                      <a:cubicBezTo>
                        <a:pt x="36896" y="40629"/>
                        <a:pt x="47537" y="31534"/>
                        <a:pt x="47537" y="20314"/>
                      </a:cubicBezTo>
                      <a:cubicBezTo>
                        <a:pt x="47537" y="9095"/>
                        <a:pt x="36896" y="0"/>
                        <a:pt x="23769" y="0"/>
                      </a:cubicBezTo>
                      <a:lnTo>
                        <a:pt x="23090" y="0"/>
                      </a:lnTo>
                      <a:cubicBezTo>
                        <a:pt x="10170" y="197"/>
                        <a:pt x="-142" y="9270"/>
                        <a:pt x="1" y="20314"/>
                      </a:cubicBezTo>
                      <a:cubicBezTo>
                        <a:pt x="24" y="31525"/>
                        <a:pt x="10652" y="40609"/>
                        <a:pt x="23769" y="40629"/>
                      </a:cubicBezTo>
                      <a:close/>
                      <a:moveTo>
                        <a:pt x="23321" y="11608"/>
                      </a:moveTo>
                      <a:lnTo>
                        <a:pt x="23769" y="11608"/>
                      </a:lnTo>
                      <a:cubicBezTo>
                        <a:pt x="29395" y="11608"/>
                        <a:pt x="33955" y="15506"/>
                        <a:pt x="33955" y="20315"/>
                      </a:cubicBezTo>
                      <a:cubicBezTo>
                        <a:pt x="33955" y="25123"/>
                        <a:pt x="29394" y="29020"/>
                        <a:pt x="23768" y="29020"/>
                      </a:cubicBezTo>
                      <a:cubicBezTo>
                        <a:pt x="18142" y="29020"/>
                        <a:pt x="13582" y="25122"/>
                        <a:pt x="13582" y="20314"/>
                      </a:cubicBezTo>
                      <a:cubicBezTo>
                        <a:pt x="13582" y="20287"/>
                        <a:pt x="13583" y="20260"/>
                        <a:pt x="13583" y="20233"/>
                      </a:cubicBezTo>
                      <a:cubicBezTo>
                        <a:pt x="13496" y="15557"/>
                        <a:pt x="17850" y="11700"/>
                        <a:pt x="23321" y="1160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7A1F49C-90D9-4AD2-B38A-BA8556FD914B}"/>
                    </a:ext>
                  </a:extLst>
                </p:cNvPr>
                <p:cNvSpPr/>
                <p:nvPr/>
              </p:nvSpPr>
              <p:spPr>
                <a:xfrm>
                  <a:off x="8115742" y="5761765"/>
                  <a:ext cx="88280" cy="58041"/>
                </a:xfrm>
                <a:custGeom>
                  <a:avLst/>
                  <a:gdLst>
                    <a:gd name="connsiteX0" fmla="*/ 31964 w 88279"/>
                    <a:gd name="connsiteY0" fmla="*/ 42323 h 58040"/>
                    <a:gd name="connsiteX1" fmla="*/ 9602 w 88279"/>
                    <a:gd name="connsiteY1" fmla="*/ 23216 h 58040"/>
                    <a:gd name="connsiteX2" fmla="*/ 0 w 88279"/>
                    <a:gd name="connsiteY2" fmla="*/ 31423 h 58040"/>
                    <a:gd name="connsiteX3" fmla="*/ 31964 w 88279"/>
                    <a:gd name="connsiteY3" fmla="*/ 58743 h 58040"/>
                    <a:gd name="connsiteX4" fmla="*/ 91091 w 88279"/>
                    <a:gd name="connsiteY4" fmla="*/ 8207 h 58040"/>
                    <a:gd name="connsiteX5" fmla="*/ 81489 w 88279"/>
                    <a:gd name="connsiteY5" fmla="*/ 0 h 58040"/>
                    <a:gd name="connsiteX6" fmla="*/ 31964 w 88279"/>
                    <a:gd name="connsiteY6" fmla="*/ 42323 h 5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279" h="58040">
                      <a:moveTo>
                        <a:pt x="31964" y="42323"/>
                      </a:moveTo>
                      <a:lnTo>
                        <a:pt x="9602" y="23216"/>
                      </a:lnTo>
                      <a:lnTo>
                        <a:pt x="0" y="31423"/>
                      </a:lnTo>
                      <a:lnTo>
                        <a:pt x="31964" y="58743"/>
                      </a:lnTo>
                      <a:lnTo>
                        <a:pt x="91091" y="8207"/>
                      </a:lnTo>
                      <a:lnTo>
                        <a:pt x="81489" y="0"/>
                      </a:lnTo>
                      <a:lnTo>
                        <a:pt x="31964" y="42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B5852979-E996-43C5-BC94-83B68263B6F7}"/>
                    </a:ext>
                  </a:extLst>
                </p:cNvPr>
                <p:cNvSpPr/>
                <p:nvPr/>
              </p:nvSpPr>
              <p:spPr>
                <a:xfrm>
                  <a:off x="8244474" y="5783280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50F1ECAE-2E43-4719-823B-CFFAE4D7E64C}"/>
                    </a:ext>
                  </a:extLst>
                </p:cNvPr>
                <p:cNvSpPr/>
                <p:nvPr/>
              </p:nvSpPr>
              <p:spPr>
                <a:xfrm>
                  <a:off x="8115742" y="5831414"/>
                  <a:ext cx="81489" cy="52237"/>
                </a:xfrm>
                <a:custGeom>
                  <a:avLst/>
                  <a:gdLst>
                    <a:gd name="connsiteX0" fmla="*/ 30266 w 81489"/>
                    <a:gd name="connsiteY0" fmla="*/ 39421 h 52236"/>
                    <a:gd name="connsiteX1" fmla="*/ 9602 w 81489"/>
                    <a:gd name="connsiteY1" fmla="*/ 21765 h 52236"/>
                    <a:gd name="connsiteX2" fmla="*/ 0 w 81489"/>
                    <a:gd name="connsiteY2" fmla="*/ 29972 h 52236"/>
                    <a:gd name="connsiteX3" fmla="*/ 30266 w 81489"/>
                    <a:gd name="connsiteY3" fmla="*/ 55841 h 52236"/>
                    <a:gd name="connsiteX4" fmla="*/ 85998 w 81489"/>
                    <a:gd name="connsiteY4" fmla="*/ 8207 h 52236"/>
                    <a:gd name="connsiteX5" fmla="*/ 76396 w 81489"/>
                    <a:gd name="connsiteY5" fmla="*/ 0 h 52236"/>
                    <a:gd name="connsiteX6" fmla="*/ 30266 w 81489"/>
                    <a:gd name="connsiteY6" fmla="*/ 39421 h 5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489" h="52236">
                      <a:moveTo>
                        <a:pt x="30266" y="39421"/>
                      </a:moveTo>
                      <a:lnTo>
                        <a:pt x="9602" y="21765"/>
                      </a:lnTo>
                      <a:lnTo>
                        <a:pt x="0" y="29972"/>
                      </a:lnTo>
                      <a:lnTo>
                        <a:pt x="30266" y="55841"/>
                      </a:lnTo>
                      <a:lnTo>
                        <a:pt x="85998" y="8207"/>
                      </a:lnTo>
                      <a:lnTo>
                        <a:pt x="76396" y="0"/>
                      </a:lnTo>
                      <a:lnTo>
                        <a:pt x="30266" y="39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96277A26-51DF-4111-A79D-75F78BEACE0D}"/>
                    </a:ext>
                  </a:extLst>
                </p:cNvPr>
                <p:cNvSpPr/>
                <p:nvPr/>
              </p:nvSpPr>
              <p:spPr>
                <a:xfrm>
                  <a:off x="8244474" y="5852929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2E2BDFFD-14C1-4DD9-B58C-3431EE6F1DEA}"/>
                    </a:ext>
                  </a:extLst>
                </p:cNvPr>
                <p:cNvSpPr/>
                <p:nvPr/>
              </p:nvSpPr>
              <p:spPr>
                <a:xfrm>
                  <a:off x="8244474" y="5922578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F72BBB70-00E0-47E0-BE4C-B7F6C9BB08BC}"/>
                    </a:ext>
                  </a:extLst>
                </p:cNvPr>
                <p:cNvSpPr/>
                <p:nvPr/>
              </p:nvSpPr>
              <p:spPr>
                <a:xfrm>
                  <a:off x="8244474" y="5992227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F47951B6-8524-4D04-8321-3D39DDD949B0}"/>
                    </a:ext>
                  </a:extLst>
                </p:cNvPr>
                <p:cNvSpPr/>
                <p:nvPr/>
              </p:nvSpPr>
              <p:spPr>
                <a:xfrm>
                  <a:off x="8120835" y="5901063"/>
                  <a:ext cx="61117" cy="52237"/>
                </a:xfrm>
                <a:custGeom>
                  <a:avLst/>
                  <a:gdLst>
                    <a:gd name="connsiteX0" fmla="*/ 54326 w 61116"/>
                    <a:gd name="connsiteY0" fmla="*/ 0 h 52236"/>
                    <a:gd name="connsiteX1" fmla="*/ 31964 w 61116"/>
                    <a:gd name="connsiteY1" fmla="*/ 19107 h 52236"/>
                    <a:gd name="connsiteX2" fmla="*/ 9602 w 61116"/>
                    <a:gd name="connsiteY2" fmla="*/ 0 h 52236"/>
                    <a:gd name="connsiteX3" fmla="*/ 0 w 61116"/>
                    <a:gd name="connsiteY3" fmla="*/ 8207 h 52236"/>
                    <a:gd name="connsiteX4" fmla="*/ 22362 w 61116"/>
                    <a:gd name="connsiteY4" fmla="*/ 27320 h 52236"/>
                    <a:gd name="connsiteX5" fmla="*/ 0 w 61116"/>
                    <a:gd name="connsiteY5" fmla="*/ 46433 h 52236"/>
                    <a:gd name="connsiteX6" fmla="*/ 9602 w 61116"/>
                    <a:gd name="connsiteY6" fmla="*/ 54640 h 52236"/>
                    <a:gd name="connsiteX7" fmla="*/ 31964 w 61116"/>
                    <a:gd name="connsiteY7" fmla="*/ 35527 h 52236"/>
                    <a:gd name="connsiteX8" fmla="*/ 54326 w 61116"/>
                    <a:gd name="connsiteY8" fmla="*/ 54640 h 52236"/>
                    <a:gd name="connsiteX9" fmla="*/ 63928 w 61116"/>
                    <a:gd name="connsiteY9" fmla="*/ 46433 h 52236"/>
                    <a:gd name="connsiteX10" fmla="*/ 41566 w 61116"/>
                    <a:gd name="connsiteY10" fmla="*/ 27320 h 52236"/>
                    <a:gd name="connsiteX11" fmla="*/ 63928 w 61116"/>
                    <a:gd name="connsiteY11" fmla="*/ 8207 h 52236"/>
                    <a:gd name="connsiteX12" fmla="*/ 54326 w 61116"/>
                    <a:gd name="connsiteY12" fmla="*/ 0 h 5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116" h="52236">
                      <a:moveTo>
                        <a:pt x="54326" y="0"/>
                      </a:moveTo>
                      <a:lnTo>
                        <a:pt x="31964" y="19107"/>
                      </a:lnTo>
                      <a:lnTo>
                        <a:pt x="9602" y="0"/>
                      </a:lnTo>
                      <a:lnTo>
                        <a:pt x="0" y="8207"/>
                      </a:lnTo>
                      <a:lnTo>
                        <a:pt x="22362" y="27320"/>
                      </a:lnTo>
                      <a:lnTo>
                        <a:pt x="0" y="46433"/>
                      </a:lnTo>
                      <a:lnTo>
                        <a:pt x="9602" y="54640"/>
                      </a:lnTo>
                      <a:lnTo>
                        <a:pt x="31964" y="35527"/>
                      </a:lnTo>
                      <a:lnTo>
                        <a:pt x="54326" y="54640"/>
                      </a:lnTo>
                      <a:lnTo>
                        <a:pt x="63928" y="46433"/>
                      </a:lnTo>
                      <a:lnTo>
                        <a:pt x="41566" y="27320"/>
                      </a:lnTo>
                      <a:lnTo>
                        <a:pt x="63928" y="8207"/>
                      </a:lnTo>
                      <a:lnTo>
                        <a:pt x="543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DBA33D28-7641-4079-ABF1-A87BD7C36FB2}"/>
                    </a:ext>
                  </a:extLst>
                </p:cNvPr>
                <p:cNvSpPr/>
                <p:nvPr/>
              </p:nvSpPr>
              <p:spPr>
                <a:xfrm>
                  <a:off x="8120835" y="5970712"/>
                  <a:ext cx="61117" cy="52237"/>
                </a:xfrm>
                <a:custGeom>
                  <a:avLst/>
                  <a:gdLst>
                    <a:gd name="connsiteX0" fmla="*/ 54326 w 61116"/>
                    <a:gd name="connsiteY0" fmla="*/ 0 h 52236"/>
                    <a:gd name="connsiteX1" fmla="*/ 31964 w 61116"/>
                    <a:gd name="connsiteY1" fmla="*/ 19107 h 52236"/>
                    <a:gd name="connsiteX2" fmla="*/ 9602 w 61116"/>
                    <a:gd name="connsiteY2" fmla="*/ 0 h 52236"/>
                    <a:gd name="connsiteX3" fmla="*/ 0 w 61116"/>
                    <a:gd name="connsiteY3" fmla="*/ 8207 h 52236"/>
                    <a:gd name="connsiteX4" fmla="*/ 22362 w 61116"/>
                    <a:gd name="connsiteY4" fmla="*/ 27320 h 52236"/>
                    <a:gd name="connsiteX5" fmla="*/ 0 w 61116"/>
                    <a:gd name="connsiteY5" fmla="*/ 46433 h 52236"/>
                    <a:gd name="connsiteX6" fmla="*/ 9602 w 61116"/>
                    <a:gd name="connsiteY6" fmla="*/ 54640 h 52236"/>
                    <a:gd name="connsiteX7" fmla="*/ 31964 w 61116"/>
                    <a:gd name="connsiteY7" fmla="*/ 35527 h 52236"/>
                    <a:gd name="connsiteX8" fmla="*/ 54326 w 61116"/>
                    <a:gd name="connsiteY8" fmla="*/ 54640 h 52236"/>
                    <a:gd name="connsiteX9" fmla="*/ 63928 w 61116"/>
                    <a:gd name="connsiteY9" fmla="*/ 46433 h 52236"/>
                    <a:gd name="connsiteX10" fmla="*/ 41566 w 61116"/>
                    <a:gd name="connsiteY10" fmla="*/ 27320 h 52236"/>
                    <a:gd name="connsiteX11" fmla="*/ 63928 w 61116"/>
                    <a:gd name="connsiteY11" fmla="*/ 8207 h 52236"/>
                    <a:gd name="connsiteX12" fmla="*/ 54326 w 61116"/>
                    <a:gd name="connsiteY12" fmla="*/ 0 h 5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116" h="52236">
                      <a:moveTo>
                        <a:pt x="54326" y="0"/>
                      </a:moveTo>
                      <a:lnTo>
                        <a:pt x="31964" y="19107"/>
                      </a:lnTo>
                      <a:lnTo>
                        <a:pt x="9602" y="0"/>
                      </a:lnTo>
                      <a:lnTo>
                        <a:pt x="0" y="8207"/>
                      </a:lnTo>
                      <a:lnTo>
                        <a:pt x="22362" y="27320"/>
                      </a:lnTo>
                      <a:lnTo>
                        <a:pt x="0" y="46433"/>
                      </a:lnTo>
                      <a:lnTo>
                        <a:pt x="9602" y="54640"/>
                      </a:lnTo>
                      <a:lnTo>
                        <a:pt x="31964" y="35527"/>
                      </a:lnTo>
                      <a:lnTo>
                        <a:pt x="54326" y="54640"/>
                      </a:lnTo>
                      <a:lnTo>
                        <a:pt x="63928" y="46433"/>
                      </a:lnTo>
                      <a:lnTo>
                        <a:pt x="41566" y="27320"/>
                      </a:lnTo>
                      <a:lnTo>
                        <a:pt x="63928" y="8207"/>
                      </a:lnTo>
                      <a:lnTo>
                        <a:pt x="543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B2BC0829-65E0-4E34-A605-DF33794D320C}"/>
                    </a:ext>
                  </a:extLst>
                </p:cNvPr>
                <p:cNvSpPr/>
                <p:nvPr/>
              </p:nvSpPr>
              <p:spPr>
                <a:xfrm>
                  <a:off x="8047536" y="5614852"/>
                  <a:ext cx="407445" cy="464327"/>
                </a:xfrm>
                <a:custGeom>
                  <a:avLst/>
                  <a:gdLst>
                    <a:gd name="connsiteX0" fmla="*/ 407445 w 407445"/>
                    <a:gd name="connsiteY0" fmla="*/ 63845 h 464326"/>
                    <a:gd name="connsiteX1" fmla="*/ 380282 w 407445"/>
                    <a:gd name="connsiteY1" fmla="*/ 40629 h 464326"/>
                    <a:gd name="connsiteX2" fmla="*/ 278421 w 407445"/>
                    <a:gd name="connsiteY2" fmla="*/ 40629 h 464326"/>
                    <a:gd name="connsiteX3" fmla="*/ 278421 w 407445"/>
                    <a:gd name="connsiteY3" fmla="*/ 29020 h 464326"/>
                    <a:gd name="connsiteX4" fmla="*/ 244467 w 407445"/>
                    <a:gd name="connsiteY4" fmla="*/ 0 h 464326"/>
                    <a:gd name="connsiteX5" fmla="*/ 162978 w 407445"/>
                    <a:gd name="connsiteY5" fmla="*/ 0 h 464326"/>
                    <a:gd name="connsiteX6" fmla="*/ 129024 w 407445"/>
                    <a:gd name="connsiteY6" fmla="*/ 29020 h 464326"/>
                    <a:gd name="connsiteX7" fmla="*/ 129024 w 407445"/>
                    <a:gd name="connsiteY7" fmla="*/ 40629 h 464326"/>
                    <a:gd name="connsiteX8" fmla="*/ 27163 w 407445"/>
                    <a:gd name="connsiteY8" fmla="*/ 40629 h 464326"/>
                    <a:gd name="connsiteX9" fmla="*/ 0 w 407445"/>
                    <a:gd name="connsiteY9" fmla="*/ 63845 h 464326"/>
                    <a:gd name="connsiteX10" fmla="*/ 0 w 407445"/>
                    <a:gd name="connsiteY10" fmla="*/ 441232 h 464326"/>
                    <a:gd name="connsiteX11" fmla="*/ 27163 w 407445"/>
                    <a:gd name="connsiteY11" fmla="*/ 464449 h 464326"/>
                    <a:gd name="connsiteX12" fmla="*/ 380282 w 407445"/>
                    <a:gd name="connsiteY12" fmla="*/ 464449 h 464326"/>
                    <a:gd name="connsiteX13" fmla="*/ 407445 w 407445"/>
                    <a:gd name="connsiteY13" fmla="*/ 441232 h 464326"/>
                    <a:gd name="connsiteX14" fmla="*/ 115443 w 407445"/>
                    <a:gd name="connsiteY14" fmla="*/ 52237 h 464326"/>
                    <a:gd name="connsiteX15" fmla="*/ 142606 w 407445"/>
                    <a:gd name="connsiteY15" fmla="*/ 52237 h 464326"/>
                    <a:gd name="connsiteX16" fmla="*/ 142606 w 407445"/>
                    <a:gd name="connsiteY16" fmla="*/ 29020 h 464326"/>
                    <a:gd name="connsiteX17" fmla="*/ 162978 w 407445"/>
                    <a:gd name="connsiteY17" fmla="*/ 11608 h 464326"/>
                    <a:gd name="connsiteX18" fmla="*/ 244467 w 407445"/>
                    <a:gd name="connsiteY18" fmla="*/ 11608 h 464326"/>
                    <a:gd name="connsiteX19" fmla="*/ 264839 w 407445"/>
                    <a:gd name="connsiteY19" fmla="*/ 29020 h 464326"/>
                    <a:gd name="connsiteX20" fmla="*/ 264839 w 407445"/>
                    <a:gd name="connsiteY20" fmla="*/ 52237 h 464326"/>
                    <a:gd name="connsiteX21" fmla="*/ 292002 w 407445"/>
                    <a:gd name="connsiteY21" fmla="*/ 52237 h 464326"/>
                    <a:gd name="connsiteX22" fmla="*/ 292002 w 407445"/>
                    <a:gd name="connsiteY22" fmla="*/ 98791 h 464326"/>
                    <a:gd name="connsiteX23" fmla="*/ 115443 w 407445"/>
                    <a:gd name="connsiteY23" fmla="*/ 98791 h 464326"/>
                    <a:gd name="connsiteX24" fmla="*/ 380282 w 407445"/>
                    <a:gd name="connsiteY24" fmla="*/ 452840 h 464326"/>
                    <a:gd name="connsiteX25" fmla="*/ 27163 w 407445"/>
                    <a:gd name="connsiteY25" fmla="*/ 452840 h 464326"/>
                    <a:gd name="connsiteX26" fmla="*/ 13582 w 407445"/>
                    <a:gd name="connsiteY26" fmla="*/ 441232 h 464326"/>
                    <a:gd name="connsiteX27" fmla="*/ 13582 w 407445"/>
                    <a:gd name="connsiteY27" fmla="*/ 63845 h 464326"/>
                    <a:gd name="connsiteX28" fmla="*/ 27163 w 407445"/>
                    <a:gd name="connsiteY28" fmla="*/ 52237 h 464326"/>
                    <a:gd name="connsiteX29" fmla="*/ 101861 w 407445"/>
                    <a:gd name="connsiteY29" fmla="*/ 52237 h 464326"/>
                    <a:gd name="connsiteX30" fmla="*/ 101861 w 407445"/>
                    <a:gd name="connsiteY30" fmla="*/ 110399 h 464326"/>
                    <a:gd name="connsiteX31" fmla="*/ 305584 w 407445"/>
                    <a:gd name="connsiteY31" fmla="*/ 110399 h 464326"/>
                    <a:gd name="connsiteX32" fmla="*/ 305584 w 407445"/>
                    <a:gd name="connsiteY32" fmla="*/ 52237 h 464326"/>
                    <a:gd name="connsiteX33" fmla="*/ 380282 w 407445"/>
                    <a:gd name="connsiteY33" fmla="*/ 52237 h 464326"/>
                    <a:gd name="connsiteX34" fmla="*/ 393864 w 407445"/>
                    <a:gd name="connsiteY34" fmla="*/ 63845 h 464326"/>
                    <a:gd name="connsiteX35" fmla="*/ 393864 w 407445"/>
                    <a:gd name="connsiteY35" fmla="*/ 441232 h 464326"/>
                    <a:gd name="connsiteX36" fmla="*/ 380282 w 407445"/>
                    <a:gd name="connsiteY36" fmla="*/ 452840 h 464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407445" h="464326">
                      <a:moveTo>
                        <a:pt x="407445" y="63845"/>
                      </a:moveTo>
                      <a:cubicBezTo>
                        <a:pt x="407445" y="51023"/>
                        <a:pt x="395283" y="40629"/>
                        <a:pt x="380282" y="40629"/>
                      </a:cubicBezTo>
                      <a:lnTo>
                        <a:pt x="278421" y="40629"/>
                      </a:lnTo>
                      <a:lnTo>
                        <a:pt x="278421" y="29020"/>
                      </a:lnTo>
                      <a:cubicBezTo>
                        <a:pt x="278394" y="13002"/>
                        <a:pt x="263208" y="22"/>
                        <a:pt x="244467" y="0"/>
                      </a:cubicBezTo>
                      <a:lnTo>
                        <a:pt x="162978" y="0"/>
                      </a:lnTo>
                      <a:cubicBezTo>
                        <a:pt x="144235" y="19"/>
                        <a:pt x="129047" y="13001"/>
                        <a:pt x="129024" y="29020"/>
                      </a:cubicBezTo>
                      <a:lnTo>
                        <a:pt x="129024" y="40629"/>
                      </a:lnTo>
                      <a:lnTo>
                        <a:pt x="27163" y="40629"/>
                      </a:lnTo>
                      <a:cubicBezTo>
                        <a:pt x="12169" y="40645"/>
                        <a:pt x="19" y="51030"/>
                        <a:pt x="0" y="63845"/>
                      </a:cubicBezTo>
                      <a:lnTo>
                        <a:pt x="0" y="441232"/>
                      </a:lnTo>
                      <a:cubicBezTo>
                        <a:pt x="0" y="454054"/>
                        <a:pt x="12162" y="464449"/>
                        <a:pt x="27163" y="464449"/>
                      </a:cubicBezTo>
                      <a:lnTo>
                        <a:pt x="380282" y="464449"/>
                      </a:lnTo>
                      <a:cubicBezTo>
                        <a:pt x="395283" y="464449"/>
                        <a:pt x="407445" y="454054"/>
                        <a:pt x="407445" y="441232"/>
                      </a:cubicBezTo>
                      <a:close/>
                      <a:moveTo>
                        <a:pt x="115443" y="52237"/>
                      </a:moveTo>
                      <a:lnTo>
                        <a:pt x="142606" y="52237"/>
                      </a:lnTo>
                      <a:lnTo>
                        <a:pt x="142606" y="29020"/>
                      </a:lnTo>
                      <a:cubicBezTo>
                        <a:pt x="142606" y="19404"/>
                        <a:pt x="151726" y="11608"/>
                        <a:pt x="162978" y="11608"/>
                      </a:cubicBezTo>
                      <a:lnTo>
                        <a:pt x="244467" y="11608"/>
                      </a:lnTo>
                      <a:cubicBezTo>
                        <a:pt x="255719" y="11608"/>
                        <a:pt x="264839" y="19404"/>
                        <a:pt x="264839" y="29020"/>
                      </a:cubicBezTo>
                      <a:lnTo>
                        <a:pt x="264839" y="52237"/>
                      </a:lnTo>
                      <a:lnTo>
                        <a:pt x="292002" y="52237"/>
                      </a:lnTo>
                      <a:lnTo>
                        <a:pt x="292002" y="98791"/>
                      </a:lnTo>
                      <a:lnTo>
                        <a:pt x="115443" y="98791"/>
                      </a:lnTo>
                      <a:close/>
                      <a:moveTo>
                        <a:pt x="380282" y="452840"/>
                      </a:moveTo>
                      <a:lnTo>
                        <a:pt x="27163" y="452840"/>
                      </a:lnTo>
                      <a:cubicBezTo>
                        <a:pt x="19662" y="452840"/>
                        <a:pt x="13582" y="447643"/>
                        <a:pt x="13582" y="441232"/>
                      </a:cubicBezTo>
                      <a:lnTo>
                        <a:pt x="13582" y="63845"/>
                      </a:lnTo>
                      <a:cubicBezTo>
                        <a:pt x="13582" y="57434"/>
                        <a:pt x="19662" y="52237"/>
                        <a:pt x="27163" y="52237"/>
                      </a:cubicBezTo>
                      <a:lnTo>
                        <a:pt x="101861" y="52237"/>
                      </a:lnTo>
                      <a:lnTo>
                        <a:pt x="101861" y="110399"/>
                      </a:lnTo>
                      <a:lnTo>
                        <a:pt x="305584" y="110399"/>
                      </a:lnTo>
                      <a:lnTo>
                        <a:pt x="305584" y="52237"/>
                      </a:lnTo>
                      <a:lnTo>
                        <a:pt x="380282" y="52237"/>
                      </a:lnTo>
                      <a:cubicBezTo>
                        <a:pt x="387783" y="52237"/>
                        <a:pt x="393864" y="57434"/>
                        <a:pt x="393864" y="63845"/>
                      </a:cubicBezTo>
                      <a:lnTo>
                        <a:pt x="393864" y="441232"/>
                      </a:lnTo>
                      <a:cubicBezTo>
                        <a:pt x="393864" y="447643"/>
                        <a:pt x="387783" y="452840"/>
                        <a:pt x="380282" y="452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DD08BE53-3283-422C-A4BD-D99F7C22A094}"/>
              </a:ext>
            </a:extLst>
          </p:cNvPr>
          <p:cNvSpPr txBox="1"/>
          <p:nvPr/>
        </p:nvSpPr>
        <p:spPr>
          <a:xfrm>
            <a:off x="7688600" y="5981152"/>
            <a:ext cx="125013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cs typeface="Calibri"/>
              </a:rPr>
              <a:t>Policy Management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D4F3A23-0C5A-472C-8870-E73D38EE27BB}"/>
              </a:ext>
            </a:extLst>
          </p:cNvPr>
          <p:cNvSpPr txBox="1"/>
          <p:nvPr/>
        </p:nvSpPr>
        <p:spPr>
          <a:xfrm>
            <a:off x="6994195" y="2675391"/>
            <a:ext cx="1250139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cs typeface="Calibri"/>
              </a:rPr>
              <a:t>Policy Management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4D13A1F1-C4FE-431A-A123-E1B87F4B26AD}"/>
              </a:ext>
            </a:extLst>
          </p:cNvPr>
          <p:cNvSpPr txBox="1"/>
          <p:nvPr/>
        </p:nvSpPr>
        <p:spPr>
          <a:xfrm>
            <a:off x="3580087" y="3511288"/>
            <a:ext cx="1043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cs typeface="Calibri"/>
              </a:rPr>
              <a:t>Persistence Layer</a:t>
            </a:r>
            <a:endParaRPr lang="en-US" sz="700" dirty="0"/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38DCEEA6-AC57-49B8-AF35-BEA85AB7DA46}"/>
              </a:ext>
            </a:extLst>
          </p:cNvPr>
          <p:cNvGrpSpPr/>
          <p:nvPr/>
        </p:nvGrpSpPr>
        <p:grpSpPr>
          <a:xfrm>
            <a:off x="3530150" y="3559171"/>
            <a:ext cx="1043471" cy="2452789"/>
            <a:chOff x="7768569" y="3559171"/>
            <a:chExt cx="1043471" cy="2452789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D28E4C21-DD55-45D4-9EB5-349CC865CD44}"/>
                </a:ext>
              </a:extLst>
            </p:cNvPr>
            <p:cNvSpPr txBox="1"/>
            <p:nvPr/>
          </p:nvSpPr>
          <p:spPr>
            <a:xfrm>
              <a:off x="7768569" y="4874363"/>
              <a:ext cx="1043471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700" dirty="0">
                  <a:cs typeface="Calibri"/>
                </a:rPr>
                <a:t>Persistence Layer</a:t>
              </a:r>
              <a:endParaRPr lang="en-US" sz="700" dirty="0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1B2FF5A8-9EC4-4902-A38C-52AED1B0DEE3}"/>
                </a:ext>
              </a:extLst>
            </p:cNvPr>
            <p:cNvSpPr txBox="1"/>
            <p:nvPr/>
          </p:nvSpPr>
          <p:spPr>
            <a:xfrm>
              <a:off x="7814001" y="5414797"/>
              <a:ext cx="949207" cy="20005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700" dirty="0"/>
                <a:t>Kafka Broker</a:t>
              </a:r>
            </a:p>
          </p:txBody>
        </p: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F92D78AE-01B2-46BE-A035-9857EB5057DD}"/>
                </a:ext>
              </a:extLst>
            </p:cNvPr>
            <p:cNvGrpSpPr/>
            <p:nvPr/>
          </p:nvGrpSpPr>
          <p:grpSpPr>
            <a:xfrm>
              <a:off x="7951922" y="3559171"/>
              <a:ext cx="635640" cy="2452789"/>
              <a:chOff x="7951922" y="3559171"/>
              <a:chExt cx="635640" cy="2452789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B426D246-6F65-428D-9451-4FA3BE4A46EA}"/>
                  </a:ext>
                </a:extLst>
              </p:cNvPr>
              <p:cNvSpPr/>
              <p:nvPr/>
            </p:nvSpPr>
            <p:spPr>
              <a:xfrm rot="5400000">
                <a:off x="7581481" y="3929612"/>
                <a:ext cx="1376521" cy="635640"/>
              </a:xfrm>
              <a:prstGeom prst="rect">
                <a:avLst/>
              </a:prstGeom>
              <a:solidFill>
                <a:schemeClr val="bg1"/>
              </a:solidFill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9831CF01-283D-4793-8C1D-81C16939BFE3}"/>
                  </a:ext>
                </a:extLst>
              </p:cNvPr>
              <p:cNvSpPr/>
              <p:nvPr/>
            </p:nvSpPr>
            <p:spPr>
              <a:xfrm rot="16200000">
                <a:off x="8152533" y="5074460"/>
                <a:ext cx="259650" cy="448606"/>
              </a:xfrm>
              <a:prstGeom prst="rect">
                <a:avLst/>
              </a:prstGeom>
              <a:solidFill>
                <a:schemeClr val="bg1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0" name="Picture 479">
                <a:extLst>
                  <a:ext uri="{FF2B5EF4-FFF2-40B4-BE49-F238E27FC236}">
                    <a16:creationId xmlns:a16="http://schemas.microsoft.com/office/drawing/2014/main" id="{44DCF0D4-6C6A-42C9-89C8-F7651EB4F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92108" y="5176368"/>
                <a:ext cx="207110" cy="240562"/>
              </a:xfrm>
              <a:prstGeom prst="rect">
                <a:avLst/>
              </a:prstGeom>
            </p:spPr>
          </p:pic>
          <p:sp>
            <p:nvSpPr>
              <p:cNvPr id="481" name="Cylinder 5">
                <a:extLst>
                  <a:ext uri="{FF2B5EF4-FFF2-40B4-BE49-F238E27FC236}">
                    <a16:creationId xmlns:a16="http://schemas.microsoft.com/office/drawing/2014/main" id="{CE7BB18C-F57A-45AE-B805-AD0532A7E5DB}"/>
                  </a:ext>
                </a:extLst>
              </p:cNvPr>
              <p:cNvSpPr/>
              <p:nvPr/>
            </p:nvSpPr>
            <p:spPr>
              <a:xfrm>
                <a:off x="8030057" y="3609904"/>
                <a:ext cx="468459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Oracle</a:t>
                </a:r>
              </a:p>
            </p:txBody>
          </p:sp>
          <p:sp>
            <p:nvSpPr>
              <p:cNvPr id="482" name="Cylinder 67">
                <a:extLst>
                  <a:ext uri="{FF2B5EF4-FFF2-40B4-BE49-F238E27FC236}">
                    <a16:creationId xmlns:a16="http://schemas.microsoft.com/office/drawing/2014/main" id="{1C9B1354-2AD6-469C-BC64-1732B018FA15}"/>
                  </a:ext>
                </a:extLst>
              </p:cNvPr>
              <p:cNvSpPr/>
              <p:nvPr/>
            </p:nvSpPr>
            <p:spPr>
              <a:xfrm>
                <a:off x="8036302" y="3940737"/>
                <a:ext cx="461615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Mongo</a:t>
                </a:r>
              </a:p>
            </p:txBody>
          </p:sp>
          <p:sp>
            <p:nvSpPr>
              <p:cNvPr id="483" name="Cylinder 68">
                <a:extLst>
                  <a:ext uri="{FF2B5EF4-FFF2-40B4-BE49-F238E27FC236}">
                    <a16:creationId xmlns:a16="http://schemas.microsoft.com/office/drawing/2014/main" id="{1B450B64-7B86-4856-B7C5-D43496BB0180}"/>
                  </a:ext>
                </a:extLst>
              </p:cNvPr>
              <p:cNvSpPr/>
              <p:nvPr/>
            </p:nvSpPr>
            <p:spPr>
              <a:xfrm>
                <a:off x="8048325" y="4283178"/>
                <a:ext cx="450191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Redis Cache</a:t>
                </a:r>
              </a:p>
            </p:txBody>
          </p:sp>
          <p:sp>
            <p:nvSpPr>
              <p:cNvPr id="484" name="Cylinder 68">
                <a:extLst>
                  <a:ext uri="{FF2B5EF4-FFF2-40B4-BE49-F238E27FC236}">
                    <a16:creationId xmlns:a16="http://schemas.microsoft.com/office/drawing/2014/main" id="{1B327D20-2037-44E1-A7BA-92ACC8758104}"/>
                  </a:ext>
                </a:extLst>
              </p:cNvPr>
              <p:cNvSpPr/>
              <p:nvPr/>
            </p:nvSpPr>
            <p:spPr>
              <a:xfrm>
                <a:off x="8059650" y="4619816"/>
                <a:ext cx="447141" cy="266988"/>
              </a:xfrm>
              <a:prstGeom prst="can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cs typeface="Calibri"/>
                  </a:rPr>
                  <a:t>Elastic search</a:t>
                </a:r>
              </a:p>
            </p:txBody>
          </p: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88DC3FF9-A4A0-4938-A067-AB9FF17B9D30}"/>
                  </a:ext>
                </a:extLst>
              </p:cNvPr>
              <p:cNvGrpSpPr/>
              <p:nvPr/>
            </p:nvGrpSpPr>
            <p:grpSpPr>
              <a:xfrm>
                <a:off x="8094960" y="5547633"/>
                <a:ext cx="407445" cy="464327"/>
                <a:chOff x="8047536" y="5614852"/>
                <a:chExt cx="407445" cy="464327"/>
              </a:xfrm>
            </p:grpSpPr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3A8AD9EA-D842-4D70-977E-61A930FADEE7}"/>
                    </a:ext>
                  </a:extLst>
                </p:cNvPr>
                <p:cNvSpPr/>
                <p:nvPr/>
              </p:nvSpPr>
              <p:spPr>
                <a:xfrm>
                  <a:off x="8227489" y="5643994"/>
                  <a:ext cx="47535" cy="40629"/>
                </a:xfrm>
                <a:custGeom>
                  <a:avLst/>
                  <a:gdLst>
                    <a:gd name="connsiteX0" fmla="*/ 23769 w 47535"/>
                    <a:gd name="connsiteY0" fmla="*/ 40629 h 40628"/>
                    <a:gd name="connsiteX1" fmla="*/ 47537 w 47535"/>
                    <a:gd name="connsiteY1" fmla="*/ 20314 h 40628"/>
                    <a:gd name="connsiteX2" fmla="*/ 23769 w 47535"/>
                    <a:gd name="connsiteY2" fmla="*/ 0 h 40628"/>
                    <a:gd name="connsiteX3" fmla="*/ 23090 w 47535"/>
                    <a:gd name="connsiteY3" fmla="*/ 0 h 40628"/>
                    <a:gd name="connsiteX4" fmla="*/ 1 w 47535"/>
                    <a:gd name="connsiteY4" fmla="*/ 20314 h 40628"/>
                    <a:gd name="connsiteX5" fmla="*/ 23769 w 47535"/>
                    <a:gd name="connsiteY5" fmla="*/ 40629 h 40628"/>
                    <a:gd name="connsiteX6" fmla="*/ 23321 w 47535"/>
                    <a:gd name="connsiteY6" fmla="*/ 11608 h 40628"/>
                    <a:gd name="connsiteX7" fmla="*/ 23769 w 47535"/>
                    <a:gd name="connsiteY7" fmla="*/ 11608 h 40628"/>
                    <a:gd name="connsiteX8" fmla="*/ 33955 w 47535"/>
                    <a:gd name="connsiteY8" fmla="*/ 20315 h 40628"/>
                    <a:gd name="connsiteX9" fmla="*/ 23768 w 47535"/>
                    <a:gd name="connsiteY9" fmla="*/ 29020 h 40628"/>
                    <a:gd name="connsiteX10" fmla="*/ 13582 w 47535"/>
                    <a:gd name="connsiteY10" fmla="*/ 20314 h 40628"/>
                    <a:gd name="connsiteX11" fmla="*/ 13583 w 47535"/>
                    <a:gd name="connsiteY11" fmla="*/ 20233 h 40628"/>
                    <a:gd name="connsiteX12" fmla="*/ 23321 w 47535"/>
                    <a:gd name="connsiteY12" fmla="*/ 11608 h 40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7535" h="40628">
                      <a:moveTo>
                        <a:pt x="23769" y="40629"/>
                      </a:moveTo>
                      <a:cubicBezTo>
                        <a:pt x="36896" y="40629"/>
                        <a:pt x="47537" y="31534"/>
                        <a:pt x="47537" y="20314"/>
                      </a:cubicBezTo>
                      <a:cubicBezTo>
                        <a:pt x="47537" y="9095"/>
                        <a:pt x="36896" y="0"/>
                        <a:pt x="23769" y="0"/>
                      </a:cubicBezTo>
                      <a:lnTo>
                        <a:pt x="23090" y="0"/>
                      </a:lnTo>
                      <a:cubicBezTo>
                        <a:pt x="10170" y="197"/>
                        <a:pt x="-142" y="9270"/>
                        <a:pt x="1" y="20314"/>
                      </a:cubicBezTo>
                      <a:cubicBezTo>
                        <a:pt x="24" y="31525"/>
                        <a:pt x="10652" y="40609"/>
                        <a:pt x="23769" y="40629"/>
                      </a:cubicBezTo>
                      <a:close/>
                      <a:moveTo>
                        <a:pt x="23321" y="11608"/>
                      </a:moveTo>
                      <a:lnTo>
                        <a:pt x="23769" y="11608"/>
                      </a:lnTo>
                      <a:cubicBezTo>
                        <a:pt x="29395" y="11608"/>
                        <a:pt x="33955" y="15506"/>
                        <a:pt x="33955" y="20315"/>
                      </a:cubicBezTo>
                      <a:cubicBezTo>
                        <a:pt x="33955" y="25123"/>
                        <a:pt x="29394" y="29020"/>
                        <a:pt x="23768" y="29020"/>
                      </a:cubicBezTo>
                      <a:cubicBezTo>
                        <a:pt x="18142" y="29020"/>
                        <a:pt x="13582" y="25122"/>
                        <a:pt x="13582" y="20314"/>
                      </a:cubicBezTo>
                      <a:cubicBezTo>
                        <a:pt x="13582" y="20287"/>
                        <a:pt x="13583" y="20260"/>
                        <a:pt x="13583" y="20233"/>
                      </a:cubicBezTo>
                      <a:cubicBezTo>
                        <a:pt x="13496" y="15557"/>
                        <a:pt x="17850" y="11700"/>
                        <a:pt x="23321" y="1160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0DB3D909-D927-4A4C-845B-6FEC8F4DFE6E}"/>
                    </a:ext>
                  </a:extLst>
                </p:cNvPr>
                <p:cNvSpPr/>
                <p:nvPr/>
              </p:nvSpPr>
              <p:spPr>
                <a:xfrm>
                  <a:off x="8115742" y="5761765"/>
                  <a:ext cx="88280" cy="58041"/>
                </a:xfrm>
                <a:custGeom>
                  <a:avLst/>
                  <a:gdLst>
                    <a:gd name="connsiteX0" fmla="*/ 31964 w 88279"/>
                    <a:gd name="connsiteY0" fmla="*/ 42323 h 58040"/>
                    <a:gd name="connsiteX1" fmla="*/ 9602 w 88279"/>
                    <a:gd name="connsiteY1" fmla="*/ 23216 h 58040"/>
                    <a:gd name="connsiteX2" fmla="*/ 0 w 88279"/>
                    <a:gd name="connsiteY2" fmla="*/ 31423 h 58040"/>
                    <a:gd name="connsiteX3" fmla="*/ 31964 w 88279"/>
                    <a:gd name="connsiteY3" fmla="*/ 58743 h 58040"/>
                    <a:gd name="connsiteX4" fmla="*/ 91091 w 88279"/>
                    <a:gd name="connsiteY4" fmla="*/ 8207 h 58040"/>
                    <a:gd name="connsiteX5" fmla="*/ 81489 w 88279"/>
                    <a:gd name="connsiteY5" fmla="*/ 0 h 58040"/>
                    <a:gd name="connsiteX6" fmla="*/ 31964 w 88279"/>
                    <a:gd name="connsiteY6" fmla="*/ 42323 h 5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8279" h="58040">
                      <a:moveTo>
                        <a:pt x="31964" y="42323"/>
                      </a:moveTo>
                      <a:lnTo>
                        <a:pt x="9602" y="23216"/>
                      </a:lnTo>
                      <a:lnTo>
                        <a:pt x="0" y="31423"/>
                      </a:lnTo>
                      <a:lnTo>
                        <a:pt x="31964" y="58743"/>
                      </a:lnTo>
                      <a:lnTo>
                        <a:pt x="91091" y="8207"/>
                      </a:lnTo>
                      <a:lnTo>
                        <a:pt x="81489" y="0"/>
                      </a:lnTo>
                      <a:lnTo>
                        <a:pt x="31964" y="42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6CF02728-BDC4-4D21-8497-3F808DA2DCEA}"/>
                    </a:ext>
                  </a:extLst>
                </p:cNvPr>
                <p:cNvSpPr/>
                <p:nvPr/>
              </p:nvSpPr>
              <p:spPr>
                <a:xfrm>
                  <a:off x="8244474" y="5783280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822F422F-6BA5-40AD-AA91-744EA9B63121}"/>
                    </a:ext>
                  </a:extLst>
                </p:cNvPr>
                <p:cNvSpPr/>
                <p:nvPr/>
              </p:nvSpPr>
              <p:spPr>
                <a:xfrm>
                  <a:off x="8115742" y="5831414"/>
                  <a:ext cx="81489" cy="52237"/>
                </a:xfrm>
                <a:custGeom>
                  <a:avLst/>
                  <a:gdLst>
                    <a:gd name="connsiteX0" fmla="*/ 30266 w 81489"/>
                    <a:gd name="connsiteY0" fmla="*/ 39421 h 52236"/>
                    <a:gd name="connsiteX1" fmla="*/ 9602 w 81489"/>
                    <a:gd name="connsiteY1" fmla="*/ 21765 h 52236"/>
                    <a:gd name="connsiteX2" fmla="*/ 0 w 81489"/>
                    <a:gd name="connsiteY2" fmla="*/ 29972 h 52236"/>
                    <a:gd name="connsiteX3" fmla="*/ 30266 w 81489"/>
                    <a:gd name="connsiteY3" fmla="*/ 55841 h 52236"/>
                    <a:gd name="connsiteX4" fmla="*/ 85998 w 81489"/>
                    <a:gd name="connsiteY4" fmla="*/ 8207 h 52236"/>
                    <a:gd name="connsiteX5" fmla="*/ 76396 w 81489"/>
                    <a:gd name="connsiteY5" fmla="*/ 0 h 52236"/>
                    <a:gd name="connsiteX6" fmla="*/ 30266 w 81489"/>
                    <a:gd name="connsiteY6" fmla="*/ 39421 h 5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489" h="52236">
                      <a:moveTo>
                        <a:pt x="30266" y="39421"/>
                      </a:moveTo>
                      <a:lnTo>
                        <a:pt x="9602" y="21765"/>
                      </a:lnTo>
                      <a:lnTo>
                        <a:pt x="0" y="29972"/>
                      </a:lnTo>
                      <a:lnTo>
                        <a:pt x="30266" y="55841"/>
                      </a:lnTo>
                      <a:lnTo>
                        <a:pt x="85998" y="8207"/>
                      </a:lnTo>
                      <a:lnTo>
                        <a:pt x="76396" y="0"/>
                      </a:lnTo>
                      <a:lnTo>
                        <a:pt x="30266" y="39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92D67ABE-0F23-44F0-B994-970DFF98E9E6}"/>
                    </a:ext>
                  </a:extLst>
                </p:cNvPr>
                <p:cNvSpPr/>
                <p:nvPr/>
              </p:nvSpPr>
              <p:spPr>
                <a:xfrm>
                  <a:off x="8244474" y="5852929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C20FCDF4-64B7-457B-B96B-578D32DCF284}"/>
                    </a:ext>
                  </a:extLst>
                </p:cNvPr>
                <p:cNvSpPr/>
                <p:nvPr/>
              </p:nvSpPr>
              <p:spPr>
                <a:xfrm>
                  <a:off x="8244474" y="5922578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ABF399DB-7743-4900-9B1C-7F2B32E138A2}"/>
                    </a:ext>
                  </a:extLst>
                </p:cNvPr>
                <p:cNvSpPr/>
                <p:nvPr/>
              </p:nvSpPr>
              <p:spPr>
                <a:xfrm>
                  <a:off x="8244474" y="5992227"/>
                  <a:ext cx="142606" cy="11608"/>
                </a:xfrm>
                <a:custGeom>
                  <a:avLst/>
                  <a:gdLst>
                    <a:gd name="connsiteX0" fmla="*/ 0 w 142605"/>
                    <a:gd name="connsiteY0" fmla="*/ 0 h 11608"/>
                    <a:gd name="connsiteX1" fmla="*/ 142606 w 142605"/>
                    <a:gd name="connsiteY1" fmla="*/ 0 h 11608"/>
                    <a:gd name="connsiteX2" fmla="*/ 142606 w 142605"/>
                    <a:gd name="connsiteY2" fmla="*/ 11608 h 11608"/>
                    <a:gd name="connsiteX3" fmla="*/ 0 w 142605"/>
                    <a:gd name="connsiteY3" fmla="*/ 11608 h 1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605" h="11608">
                      <a:moveTo>
                        <a:pt x="0" y="0"/>
                      </a:moveTo>
                      <a:lnTo>
                        <a:pt x="142606" y="0"/>
                      </a:lnTo>
                      <a:lnTo>
                        <a:pt x="142606" y="11608"/>
                      </a:lnTo>
                      <a:lnTo>
                        <a:pt x="0" y="11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7F4B3D44-7F33-4EE9-84B8-AF8A1C771302}"/>
                    </a:ext>
                  </a:extLst>
                </p:cNvPr>
                <p:cNvSpPr/>
                <p:nvPr/>
              </p:nvSpPr>
              <p:spPr>
                <a:xfrm>
                  <a:off x="8120835" y="5901063"/>
                  <a:ext cx="61117" cy="52237"/>
                </a:xfrm>
                <a:custGeom>
                  <a:avLst/>
                  <a:gdLst>
                    <a:gd name="connsiteX0" fmla="*/ 54326 w 61116"/>
                    <a:gd name="connsiteY0" fmla="*/ 0 h 52236"/>
                    <a:gd name="connsiteX1" fmla="*/ 31964 w 61116"/>
                    <a:gd name="connsiteY1" fmla="*/ 19107 h 52236"/>
                    <a:gd name="connsiteX2" fmla="*/ 9602 w 61116"/>
                    <a:gd name="connsiteY2" fmla="*/ 0 h 52236"/>
                    <a:gd name="connsiteX3" fmla="*/ 0 w 61116"/>
                    <a:gd name="connsiteY3" fmla="*/ 8207 h 52236"/>
                    <a:gd name="connsiteX4" fmla="*/ 22362 w 61116"/>
                    <a:gd name="connsiteY4" fmla="*/ 27320 h 52236"/>
                    <a:gd name="connsiteX5" fmla="*/ 0 w 61116"/>
                    <a:gd name="connsiteY5" fmla="*/ 46433 h 52236"/>
                    <a:gd name="connsiteX6" fmla="*/ 9602 w 61116"/>
                    <a:gd name="connsiteY6" fmla="*/ 54640 h 52236"/>
                    <a:gd name="connsiteX7" fmla="*/ 31964 w 61116"/>
                    <a:gd name="connsiteY7" fmla="*/ 35527 h 52236"/>
                    <a:gd name="connsiteX8" fmla="*/ 54326 w 61116"/>
                    <a:gd name="connsiteY8" fmla="*/ 54640 h 52236"/>
                    <a:gd name="connsiteX9" fmla="*/ 63928 w 61116"/>
                    <a:gd name="connsiteY9" fmla="*/ 46433 h 52236"/>
                    <a:gd name="connsiteX10" fmla="*/ 41566 w 61116"/>
                    <a:gd name="connsiteY10" fmla="*/ 27320 h 52236"/>
                    <a:gd name="connsiteX11" fmla="*/ 63928 w 61116"/>
                    <a:gd name="connsiteY11" fmla="*/ 8207 h 52236"/>
                    <a:gd name="connsiteX12" fmla="*/ 54326 w 61116"/>
                    <a:gd name="connsiteY12" fmla="*/ 0 h 5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116" h="52236">
                      <a:moveTo>
                        <a:pt x="54326" y="0"/>
                      </a:moveTo>
                      <a:lnTo>
                        <a:pt x="31964" y="19107"/>
                      </a:lnTo>
                      <a:lnTo>
                        <a:pt x="9602" y="0"/>
                      </a:lnTo>
                      <a:lnTo>
                        <a:pt x="0" y="8207"/>
                      </a:lnTo>
                      <a:lnTo>
                        <a:pt x="22362" y="27320"/>
                      </a:lnTo>
                      <a:lnTo>
                        <a:pt x="0" y="46433"/>
                      </a:lnTo>
                      <a:lnTo>
                        <a:pt x="9602" y="54640"/>
                      </a:lnTo>
                      <a:lnTo>
                        <a:pt x="31964" y="35527"/>
                      </a:lnTo>
                      <a:lnTo>
                        <a:pt x="54326" y="54640"/>
                      </a:lnTo>
                      <a:lnTo>
                        <a:pt x="63928" y="46433"/>
                      </a:lnTo>
                      <a:lnTo>
                        <a:pt x="41566" y="27320"/>
                      </a:lnTo>
                      <a:lnTo>
                        <a:pt x="63928" y="8207"/>
                      </a:lnTo>
                      <a:lnTo>
                        <a:pt x="543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7025F518-C2C3-4E1C-9179-A3BDF7361F31}"/>
                    </a:ext>
                  </a:extLst>
                </p:cNvPr>
                <p:cNvSpPr/>
                <p:nvPr/>
              </p:nvSpPr>
              <p:spPr>
                <a:xfrm>
                  <a:off x="8120835" y="5970712"/>
                  <a:ext cx="61117" cy="52237"/>
                </a:xfrm>
                <a:custGeom>
                  <a:avLst/>
                  <a:gdLst>
                    <a:gd name="connsiteX0" fmla="*/ 54326 w 61116"/>
                    <a:gd name="connsiteY0" fmla="*/ 0 h 52236"/>
                    <a:gd name="connsiteX1" fmla="*/ 31964 w 61116"/>
                    <a:gd name="connsiteY1" fmla="*/ 19107 h 52236"/>
                    <a:gd name="connsiteX2" fmla="*/ 9602 w 61116"/>
                    <a:gd name="connsiteY2" fmla="*/ 0 h 52236"/>
                    <a:gd name="connsiteX3" fmla="*/ 0 w 61116"/>
                    <a:gd name="connsiteY3" fmla="*/ 8207 h 52236"/>
                    <a:gd name="connsiteX4" fmla="*/ 22362 w 61116"/>
                    <a:gd name="connsiteY4" fmla="*/ 27320 h 52236"/>
                    <a:gd name="connsiteX5" fmla="*/ 0 w 61116"/>
                    <a:gd name="connsiteY5" fmla="*/ 46433 h 52236"/>
                    <a:gd name="connsiteX6" fmla="*/ 9602 w 61116"/>
                    <a:gd name="connsiteY6" fmla="*/ 54640 h 52236"/>
                    <a:gd name="connsiteX7" fmla="*/ 31964 w 61116"/>
                    <a:gd name="connsiteY7" fmla="*/ 35527 h 52236"/>
                    <a:gd name="connsiteX8" fmla="*/ 54326 w 61116"/>
                    <a:gd name="connsiteY8" fmla="*/ 54640 h 52236"/>
                    <a:gd name="connsiteX9" fmla="*/ 63928 w 61116"/>
                    <a:gd name="connsiteY9" fmla="*/ 46433 h 52236"/>
                    <a:gd name="connsiteX10" fmla="*/ 41566 w 61116"/>
                    <a:gd name="connsiteY10" fmla="*/ 27320 h 52236"/>
                    <a:gd name="connsiteX11" fmla="*/ 63928 w 61116"/>
                    <a:gd name="connsiteY11" fmla="*/ 8207 h 52236"/>
                    <a:gd name="connsiteX12" fmla="*/ 54326 w 61116"/>
                    <a:gd name="connsiteY12" fmla="*/ 0 h 5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116" h="52236">
                      <a:moveTo>
                        <a:pt x="54326" y="0"/>
                      </a:moveTo>
                      <a:lnTo>
                        <a:pt x="31964" y="19107"/>
                      </a:lnTo>
                      <a:lnTo>
                        <a:pt x="9602" y="0"/>
                      </a:lnTo>
                      <a:lnTo>
                        <a:pt x="0" y="8207"/>
                      </a:lnTo>
                      <a:lnTo>
                        <a:pt x="22362" y="27320"/>
                      </a:lnTo>
                      <a:lnTo>
                        <a:pt x="0" y="46433"/>
                      </a:lnTo>
                      <a:lnTo>
                        <a:pt x="9602" y="54640"/>
                      </a:lnTo>
                      <a:lnTo>
                        <a:pt x="31964" y="35527"/>
                      </a:lnTo>
                      <a:lnTo>
                        <a:pt x="54326" y="54640"/>
                      </a:lnTo>
                      <a:lnTo>
                        <a:pt x="63928" y="46433"/>
                      </a:lnTo>
                      <a:lnTo>
                        <a:pt x="41566" y="27320"/>
                      </a:lnTo>
                      <a:lnTo>
                        <a:pt x="63928" y="8207"/>
                      </a:lnTo>
                      <a:lnTo>
                        <a:pt x="5432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A0F70D6F-75A3-4B77-A916-73C020D46231}"/>
                    </a:ext>
                  </a:extLst>
                </p:cNvPr>
                <p:cNvSpPr/>
                <p:nvPr/>
              </p:nvSpPr>
              <p:spPr>
                <a:xfrm>
                  <a:off x="8047536" y="5614852"/>
                  <a:ext cx="407445" cy="464327"/>
                </a:xfrm>
                <a:custGeom>
                  <a:avLst/>
                  <a:gdLst>
                    <a:gd name="connsiteX0" fmla="*/ 407445 w 407445"/>
                    <a:gd name="connsiteY0" fmla="*/ 63845 h 464326"/>
                    <a:gd name="connsiteX1" fmla="*/ 380282 w 407445"/>
                    <a:gd name="connsiteY1" fmla="*/ 40629 h 464326"/>
                    <a:gd name="connsiteX2" fmla="*/ 278421 w 407445"/>
                    <a:gd name="connsiteY2" fmla="*/ 40629 h 464326"/>
                    <a:gd name="connsiteX3" fmla="*/ 278421 w 407445"/>
                    <a:gd name="connsiteY3" fmla="*/ 29020 h 464326"/>
                    <a:gd name="connsiteX4" fmla="*/ 244467 w 407445"/>
                    <a:gd name="connsiteY4" fmla="*/ 0 h 464326"/>
                    <a:gd name="connsiteX5" fmla="*/ 162978 w 407445"/>
                    <a:gd name="connsiteY5" fmla="*/ 0 h 464326"/>
                    <a:gd name="connsiteX6" fmla="*/ 129024 w 407445"/>
                    <a:gd name="connsiteY6" fmla="*/ 29020 h 464326"/>
                    <a:gd name="connsiteX7" fmla="*/ 129024 w 407445"/>
                    <a:gd name="connsiteY7" fmla="*/ 40629 h 464326"/>
                    <a:gd name="connsiteX8" fmla="*/ 27163 w 407445"/>
                    <a:gd name="connsiteY8" fmla="*/ 40629 h 464326"/>
                    <a:gd name="connsiteX9" fmla="*/ 0 w 407445"/>
                    <a:gd name="connsiteY9" fmla="*/ 63845 h 464326"/>
                    <a:gd name="connsiteX10" fmla="*/ 0 w 407445"/>
                    <a:gd name="connsiteY10" fmla="*/ 441232 h 464326"/>
                    <a:gd name="connsiteX11" fmla="*/ 27163 w 407445"/>
                    <a:gd name="connsiteY11" fmla="*/ 464449 h 464326"/>
                    <a:gd name="connsiteX12" fmla="*/ 380282 w 407445"/>
                    <a:gd name="connsiteY12" fmla="*/ 464449 h 464326"/>
                    <a:gd name="connsiteX13" fmla="*/ 407445 w 407445"/>
                    <a:gd name="connsiteY13" fmla="*/ 441232 h 464326"/>
                    <a:gd name="connsiteX14" fmla="*/ 115443 w 407445"/>
                    <a:gd name="connsiteY14" fmla="*/ 52237 h 464326"/>
                    <a:gd name="connsiteX15" fmla="*/ 142606 w 407445"/>
                    <a:gd name="connsiteY15" fmla="*/ 52237 h 464326"/>
                    <a:gd name="connsiteX16" fmla="*/ 142606 w 407445"/>
                    <a:gd name="connsiteY16" fmla="*/ 29020 h 464326"/>
                    <a:gd name="connsiteX17" fmla="*/ 162978 w 407445"/>
                    <a:gd name="connsiteY17" fmla="*/ 11608 h 464326"/>
                    <a:gd name="connsiteX18" fmla="*/ 244467 w 407445"/>
                    <a:gd name="connsiteY18" fmla="*/ 11608 h 464326"/>
                    <a:gd name="connsiteX19" fmla="*/ 264839 w 407445"/>
                    <a:gd name="connsiteY19" fmla="*/ 29020 h 464326"/>
                    <a:gd name="connsiteX20" fmla="*/ 264839 w 407445"/>
                    <a:gd name="connsiteY20" fmla="*/ 52237 h 464326"/>
                    <a:gd name="connsiteX21" fmla="*/ 292002 w 407445"/>
                    <a:gd name="connsiteY21" fmla="*/ 52237 h 464326"/>
                    <a:gd name="connsiteX22" fmla="*/ 292002 w 407445"/>
                    <a:gd name="connsiteY22" fmla="*/ 98791 h 464326"/>
                    <a:gd name="connsiteX23" fmla="*/ 115443 w 407445"/>
                    <a:gd name="connsiteY23" fmla="*/ 98791 h 464326"/>
                    <a:gd name="connsiteX24" fmla="*/ 380282 w 407445"/>
                    <a:gd name="connsiteY24" fmla="*/ 452840 h 464326"/>
                    <a:gd name="connsiteX25" fmla="*/ 27163 w 407445"/>
                    <a:gd name="connsiteY25" fmla="*/ 452840 h 464326"/>
                    <a:gd name="connsiteX26" fmla="*/ 13582 w 407445"/>
                    <a:gd name="connsiteY26" fmla="*/ 441232 h 464326"/>
                    <a:gd name="connsiteX27" fmla="*/ 13582 w 407445"/>
                    <a:gd name="connsiteY27" fmla="*/ 63845 h 464326"/>
                    <a:gd name="connsiteX28" fmla="*/ 27163 w 407445"/>
                    <a:gd name="connsiteY28" fmla="*/ 52237 h 464326"/>
                    <a:gd name="connsiteX29" fmla="*/ 101861 w 407445"/>
                    <a:gd name="connsiteY29" fmla="*/ 52237 h 464326"/>
                    <a:gd name="connsiteX30" fmla="*/ 101861 w 407445"/>
                    <a:gd name="connsiteY30" fmla="*/ 110399 h 464326"/>
                    <a:gd name="connsiteX31" fmla="*/ 305584 w 407445"/>
                    <a:gd name="connsiteY31" fmla="*/ 110399 h 464326"/>
                    <a:gd name="connsiteX32" fmla="*/ 305584 w 407445"/>
                    <a:gd name="connsiteY32" fmla="*/ 52237 h 464326"/>
                    <a:gd name="connsiteX33" fmla="*/ 380282 w 407445"/>
                    <a:gd name="connsiteY33" fmla="*/ 52237 h 464326"/>
                    <a:gd name="connsiteX34" fmla="*/ 393864 w 407445"/>
                    <a:gd name="connsiteY34" fmla="*/ 63845 h 464326"/>
                    <a:gd name="connsiteX35" fmla="*/ 393864 w 407445"/>
                    <a:gd name="connsiteY35" fmla="*/ 441232 h 464326"/>
                    <a:gd name="connsiteX36" fmla="*/ 380282 w 407445"/>
                    <a:gd name="connsiteY36" fmla="*/ 452840 h 464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407445" h="464326">
                      <a:moveTo>
                        <a:pt x="407445" y="63845"/>
                      </a:moveTo>
                      <a:cubicBezTo>
                        <a:pt x="407445" y="51023"/>
                        <a:pt x="395283" y="40629"/>
                        <a:pt x="380282" y="40629"/>
                      </a:cubicBezTo>
                      <a:lnTo>
                        <a:pt x="278421" y="40629"/>
                      </a:lnTo>
                      <a:lnTo>
                        <a:pt x="278421" y="29020"/>
                      </a:lnTo>
                      <a:cubicBezTo>
                        <a:pt x="278394" y="13002"/>
                        <a:pt x="263208" y="22"/>
                        <a:pt x="244467" y="0"/>
                      </a:cubicBezTo>
                      <a:lnTo>
                        <a:pt x="162978" y="0"/>
                      </a:lnTo>
                      <a:cubicBezTo>
                        <a:pt x="144235" y="19"/>
                        <a:pt x="129047" y="13001"/>
                        <a:pt x="129024" y="29020"/>
                      </a:cubicBezTo>
                      <a:lnTo>
                        <a:pt x="129024" y="40629"/>
                      </a:lnTo>
                      <a:lnTo>
                        <a:pt x="27163" y="40629"/>
                      </a:lnTo>
                      <a:cubicBezTo>
                        <a:pt x="12169" y="40645"/>
                        <a:pt x="19" y="51030"/>
                        <a:pt x="0" y="63845"/>
                      </a:cubicBezTo>
                      <a:lnTo>
                        <a:pt x="0" y="441232"/>
                      </a:lnTo>
                      <a:cubicBezTo>
                        <a:pt x="0" y="454054"/>
                        <a:pt x="12162" y="464449"/>
                        <a:pt x="27163" y="464449"/>
                      </a:cubicBezTo>
                      <a:lnTo>
                        <a:pt x="380282" y="464449"/>
                      </a:lnTo>
                      <a:cubicBezTo>
                        <a:pt x="395283" y="464449"/>
                        <a:pt x="407445" y="454054"/>
                        <a:pt x="407445" y="441232"/>
                      </a:cubicBezTo>
                      <a:close/>
                      <a:moveTo>
                        <a:pt x="115443" y="52237"/>
                      </a:moveTo>
                      <a:lnTo>
                        <a:pt x="142606" y="52237"/>
                      </a:lnTo>
                      <a:lnTo>
                        <a:pt x="142606" y="29020"/>
                      </a:lnTo>
                      <a:cubicBezTo>
                        <a:pt x="142606" y="19404"/>
                        <a:pt x="151726" y="11608"/>
                        <a:pt x="162978" y="11608"/>
                      </a:cubicBezTo>
                      <a:lnTo>
                        <a:pt x="244467" y="11608"/>
                      </a:lnTo>
                      <a:cubicBezTo>
                        <a:pt x="255719" y="11608"/>
                        <a:pt x="264839" y="19404"/>
                        <a:pt x="264839" y="29020"/>
                      </a:cubicBezTo>
                      <a:lnTo>
                        <a:pt x="264839" y="52237"/>
                      </a:lnTo>
                      <a:lnTo>
                        <a:pt x="292002" y="52237"/>
                      </a:lnTo>
                      <a:lnTo>
                        <a:pt x="292002" y="98791"/>
                      </a:lnTo>
                      <a:lnTo>
                        <a:pt x="115443" y="98791"/>
                      </a:lnTo>
                      <a:close/>
                      <a:moveTo>
                        <a:pt x="380282" y="452840"/>
                      </a:moveTo>
                      <a:lnTo>
                        <a:pt x="27163" y="452840"/>
                      </a:lnTo>
                      <a:cubicBezTo>
                        <a:pt x="19662" y="452840"/>
                        <a:pt x="13582" y="447643"/>
                        <a:pt x="13582" y="441232"/>
                      </a:cubicBezTo>
                      <a:lnTo>
                        <a:pt x="13582" y="63845"/>
                      </a:lnTo>
                      <a:cubicBezTo>
                        <a:pt x="13582" y="57434"/>
                        <a:pt x="19662" y="52237"/>
                        <a:pt x="27163" y="52237"/>
                      </a:cubicBezTo>
                      <a:lnTo>
                        <a:pt x="101861" y="52237"/>
                      </a:lnTo>
                      <a:lnTo>
                        <a:pt x="101861" y="110399"/>
                      </a:lnTo>
                      <a:lnTo>
                        <a:pt x="305584" y="110399"/>
                      </a:lnTo>
                      <a:lnTo>
                        <a:pt x="305584" y="52237"/>
                      </a:lnTo>
                      <a:lnTo>
                        <a:pt x="380282" y="52237"/>
                      </a:lnTo>
                      <a:cubicBezTo>
                        <a:pt x="387783" y="52237"/>
                        <a:pt x="393864" y="57434"/>
                        <a:pt x="393864" y="63845"/>
                      </a:cubicBezTo>
                      <a:lnTo>
                        <a:pt x="393864" y="441232"/>
                      </a:lnTo>
                      <a:cubicBezTo>
                        <a:pt x="393864" y="447643"/>
                        <a:pt x="387783" y="452840"/>
                        <a:pt x="380282" y="4528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74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2646284-ED74-4CE7-B6D9-55EA5B39DCF2}"/>
              </a:ext>
            </a:extLst>
          </p:cNvPr>
          <p:cNvGrpSpPr/>
          <p:nvPr/>
        </p:nvGrpSpPr>
        <p:grpSpPr>
          <a:xfrm>
            <a:off x="8795317" y="3460755"/>
            <a:ext cx="2724944" cy="2763284"/>
            <a:chOff x="2892131" y="0"/>
            <a:chExt cx="2700595" cy="3434771"/>
          </a:xfrm>
        </p:grpSpPr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C51D8D43-8253-4948-AC55-2465E5CD60F7}"/>
                </a:ext>
              </a:extLst>
            </p:cNvPr>
            <p:cNvSpPr/>
            <p:nvPr/>
          </p:nvSpPr>
          <p:spPr>
            <a:xfrm>
              <a:off x="2892131" y="0"/>
              <a:ext cx="2700595" cy="3259197"/>
            </a:xfrm>
            <a:prstGeom prst="roundRect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BD4989BD-7979-4185-AB73-FAFD6015B15C}"/>
                </a:ext>
              </a:extLst>
            </p:cNvPr>
            <p:cNvSpPr/>
            <p:nvPr/>
          </p:nvSpPr>
          <p:spPr>
            <a:xfrm>
              <a:off x="2983187" y="3028080"/>
              <a:ext cx="2507349" cy="406691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ESXi Cluster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1A5193F3-3D72-405C-BE2C-B8E912126DCB}"/>
                </a:ext>
              </a:extLst>
            </p:cNvPr>
            <p:cNvSpPr/>
            <p:nvPr/>
          </p:nvSpPr>
          <p:spPr>
            <a:xfrm>
              <a:off x="2983187" y="2091722"/>
              <a:ext cx="2512647" cy="321408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7E0B53CB-56A7-4B54-9B5E-CECCEB6EFE2E}"/>
                </a:ext>
              </a:extLst>
            </p:cNvPr>
            <p:cNvSpPr/>
            <p:nvPr/>
          </p:nvSpPr>
          <p:spPr>
            <a:xfrm>
              <a:off x="3074694" y="2258372"/>
              <a:ext cx="1091519" cy="108194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Engine- VMs</a:t>
              </a:r>
            </a:p>
          </p:txBody>
        </p: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0923099C-A0E3-4B83-B26E-77678B0A74A0}"/>
                </a:ext>
              </a:extLst>
            </p:cNvPr>
            <p:cNvSpPr/>
            <p:nvPr/>
          </p:nvSpPr>
          <p:spPr>
            <a:xfrm>
              <a:off x="3662193" y="2141509"/>
              <a:ext cx="1187127" cy="78102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CE Automation- VMs</a:t>
              </a:r>
            </a:p>
          </p:txBody>
        </p:sp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4BEC054D-3E5D-4269-95EE-72D17938904C}"/>
                </a:ext>
              </a:extLst>
            </p:cNvPr>
            <p:cNvSpPr/>
            <p:nvPr/>
          </p:nvSpPr>
          <p:spPr>
            <a:xfrm>
              <a:off x="4251417" y="2265927"/>
              <a:ext cx="1173928" cy="105937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Engine - VMs</a:t>
              </a:r>
            </a:p>
          </p:txBody>
        </p:sp>
        <p:sp>
          <p:nvSpPr>
            <p:cNvPr id="373" name="Rectangle: Rounded Corners 372">
              <a:extLst>
                <a:ext uri="{FF2B5EF4-FFF2-40B4-BE49-F238E27FC236}">
                  <a16:creationId xmlns:a16="http://schemas.microsoft.com/office/drawing/2014/main" id="{E3CD05A7-E6EF-40BB-92BD-6929B3D8D7F8}"/>
                </a:ext>
              </a:extLst>
            </p:cNvPr>
            <p:cNvSpPr/>
            <p:nvPr/>
          </p:nvSpPr>
          <p:spPr>
            <a:xfrm>
              <a:off x="2983187" y="2445416"/>
              <a:ext cx="2512647" cy="531203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B1E15760-3034-44AE-BB32-05297FE7AB2B}"/>
                </a:ext>
              </a:extLst>
            </p:cNvPr>
            <p:cNvSpPr/>
            <p:nvPr/>
          </p:nvSpPr>
          <p:spPr>
            <a:xfrm>
              <a:off x="3030832" y="2730095"/>
              <a:ext cx="1144684" cy="188831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VMware vCenter Server</a:t>
              </a:r>
            </a:p>
          </p:txBody>
        </p:sp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0CF4F9D7-6CD7-4366-8B52-37DBF0A28A3E}"/>
                </a:ext>
              </a:extLst>
            </p:cNvPr>
            <p:cNvSpPr/>
            <p:nvPr/>
          </p:nvSpPr>
          <p:spPr>
            <a:xfrm>
              <a:off x="4238403" y="2716650"/>
              <a:ext cx="1137271" cy="196508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VMware NSX Manager/ NSX Controller</a:t>
              </a: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086E2635-8723-432C-8017-85C7C6B7A10C}"/>
                </a:ext>
              </a:extLst>
            </p:cNvPr>
            <p:cNvSpPr/>
            <p:nvPr/>
          </p:nvSpPr>
          <p:spPr>
            <a:xfrm>
              <a:off x="3620920" y="2498280"/>
              <a:ext cx="1133932" cy="178952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AD, DNS, DHCP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6911AEB-E484-4815-821F-602DD692F5B3}"/>
                </a:ext>
              </a:extLst>
            </p:cNvPr>
            <p:cNvSpPr txBox="1"/>
            <p:nvPr/>
          </p:nvSpPr>
          <p:spPr>
            <a:xfrm>
              <a:off x="3067750" y="3033384"/>
              <a:ext cx="2312153" cy="24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TAS on VMs Foundation- DR</a:t>
              </a:r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F03C1F49-6E96-4B5D-8A6F-4A26D9DEBB9A}"/>
                </a:ext>
              </a:extLst>
            </p:cNvPr>
            <p:cNvSpPr/>
            <p:nvPr/>
          </p:nvSpPr>
          <p:spPr>
            <a:xfrm>
              <a:off x="4362357" y="1323700"/>
              <a:ext cx="1179276" cy="694117"/>
            </a:xfrm>
            <a:prstGeom prst="roundRect">
              <a:avLst/>
            </a:prstGeom>
            <a:solidFill>
              <a:srgbClr val="EF3341">
                <a:lumMod val="40000"/>
                <a:lumOff val="6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CD789E38-4CB0-48EC-BD7D-BB18FA20132F}"/>
                </a:ext>
              </a:extLst>
            </p:cNvPr>
            <p:cNvSpPr/>
            <p:nvPr/>
          </p:nvSpPr>
          <p:spPr>
            <a:xfrm>
              <a:off x="2969537" y="1323700"/>
              <a:ext cx="1359452" cy="693408"/>
            </a:xfrm>
            <a:prstGeom prst="roundRect">
              <a:avLst/>
            </a:prstGeom>
            <a:solidFill>
              <a:srgbClr val="EF3341">
                <a:lumMod val="40000"/>
                <a:lumOff val="6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62495487-88B6-4E84-B19B-9EE50FAD969E}"/>
                </a:ext>
              </a:extLst>
            </p:cNvPr>
            <p:cNvSpPr/>
            <p:nvPr/>
          </p:nvSpPr>
          <p:spPr>
            <a:xfrm>
              <a:off x="3074694" y="707122"/>
              <a:ext cx="2301755" cy="591857"/>
            </a:xfrm>
            <a:prstGeom prst="roundRect">
              <a:avLst/>
            </a:prstGeom>
            <a:noFill/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Rectangle: Rounded Corners 381">
              <a:extLst>
                <a:ext uri="{FF2B5EF4-FFF2-40B4-BE49-F238E27FC236}">
                  <a16:creationId xmlns:a16="http://schemas.microsoft.com/office/drawing/2014/main" id="{587969F3-9B66-4A9F-A40F-C56FC426B89C}"/>
                </a:ext>
              </a:extLst>
            </p:cNvPr>
            <p:cNvSpPr/>
            <p:nvPr/>
          </p:nvSpPr>
          <p:spPr>
            <a:xfrm>
              <a:off x="4378893" y="1751300"/>
              <a:ext cx="536011" cy="237385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Jump Box</a:t>
              </a:r>
            </a:p>
          </p:txBody>
        </p: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37A77069-EB4E-4395-8FA6-B4B8BDB85B04}"/>
                </a:ext>
              </a:extLst>
            </p:cNvPr>
            <p:cNvSpPr/>
            <p:nvPr/>
          </p:nvSpPr>
          <p:spPr>
            <a:xfrm>
              <a:off x="4943763" y="1755950"/>
              <a:ext cx="552071" cy="21947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Concourse</a:t>
              </a:r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42EBF35A-4A4D-4DC0-979E-8AD726DAEBCD}"/>
                </a:ext>
              </a:extLst>
            </p:cNvPr>
            <p:cNvSpPr/>
            <p:nvPr/>
          </p:nvSpPr>
          <p:spPr>
            <a:xfrm>
              <a:off x="4386193" y="1418834"/>
              <a:ext cx="536011" cy="237385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Bosch Director</a:t>
              </a:r>
            </a:p>
          </p:txBody>
        </p:sp>
        <p:sp>
          <p:nvSpPr>
            <p:cNvPr id="385" name="Rectangle: Rounded Corners 384">
              <a:extLst>
                <a:ext uri="{FF2B5EF4-FFF2-40B4-BE49-F238E27FC236}">
                  <a16:creationId xmlns:a16="http://schemas.microsoft.com/office/drawing/2014/main" id="{FAF69773-5BCB-4CBB-BC4D-753891DBEBD9}"/>
                </a:ext>
              </a:extLst>
            </p:cNvPr>
            <p:cNvSpPr/>
            <p:nvPr/>
          </p:nvSpPr>
          <p:spPr>
            <a:xfrm>
              <a:off x="4951063" y="1425162"/>
              <a:ext cx="536011" cy="237386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GOGS</a:t>
              </a:r>
            </a:p>
          </p:txBody>
        </p:sp>
        <p:sp>
          <p:nvSpPr>
            <p:cNvPr id="386" name="Rectangle: Rounded Corners 385">
              <a:extLst>
                <a:ext uri="{FF2B5EF4-FFF2-40B4-BE49-F238E27FC236}">
                  <a16:creationId xmlns:a16="http://schemas.microsoft.com/office/drawing/2014/main" id="{E0166BE2-D5C6-4B7C-84CA-57EC1970E844}"/>
                </a:ext>
              </a:extLst>
            </p:cNvPr>
            <p:cNvSpPr/>
            <p:nvPr/>
          </p:nvSpPr>
          <p:spPr>
            <a:xfrm>
              <a:off x="3156383" y="738912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1</a:t>
              </a:r>
            </a:p>
          </p:txBody>
        </p:sp>
        <p:sp>
          <p:nvSpPr>
            <p:cNvPr id="387" name="Rectangle: Rounded Corners 386">
              <a:extLst>
                <a:ext uri="{FF2B5EF4-FFF2-40B4-BE49-F238E27FC236}">
                  <a16:creationId xmlns:a16="http://schemas.microsoft.com/office/drawing/2014/main" id="{F5069526-42BA-4E24-9F7F-826B26B0FE1A}"/>
                </a:ext>
              </a:extLst>
            </p:cNvPr>
            <p:cNvSpPr/>
            <p:nvPr/>
          </p:nvSpPr>
          <p:spPr>
            <a:xfrm>
              <a:off x="3302709" y="891721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2</a:t>
              </a:r>
            </a:p>
          </p:txBody>
        </p:sp>
        <p:sp>
          <p:nvSpPr>
            <p:cNvPr id="388" name="Rectangle: Rounded Corners 387">
              <a:extLst>
                <a:ext uri="{FF2B5EF4-FFF2-40B4-BE49-F238E27FC236}">
                  <a16:creationId xmlns:a16="http://schemas.microsoft.com/office/drawing/2014/main" id="{DA17DA6D-5226-43A2-B357-9562EB680315}"/>
                </a:ext>
              </a:extLst>
            </p:cNvPr>
            <p:cNvSpPr/>
            <p:nvPr/>
          </p:nvSpPr>
          <p:spPr>
            <a:xfrm>
              <a:off x="3532449" y="1066029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3</a:t>
              </a:r>
            </a:p>
          </p:txBody>
        </p:sp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456B4C48-86D1-43C7-A74C-D1DD6BAB71D3}"/>
                </a:ext>
              </a:extLst>
            </p:cNvPr>
            <p:cNvSpPr/>
            <p:nvPr/>
          </p:nvSpPr>
          <p:spPr>
            <a:xfrm>
              <a:off x="3025813" y="1689314"/>
              <a:ext cx="582159" cy="303120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Cloud Controller</a:t>
              </a:r>
            </a:p>
          </p:txBody>
        </p: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8779A6E8-1CAD-46AD-A2DF-4192AD9C552D}"/>
                </a:ext>
              </a:extLst>
            </p:cNvPr>
            <p:cNvSpPr/>
            <p:nvPr/>
          </p:nvSpPr>
          <p:spPr>
            <a:xfrm>
              <a:off x="3641667" y="1697832"/>
              <a:ext cx="582159" cy="30852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 Router</a:t>
              </a:r>
            </a:p>
          </p:txBody>
        </p: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B5593E74-337A-4854-9E95-78A42344ECEF}"/>
                </a:ext>
              </a:extLst>
            </p:cNvPr>
            <p:cNvSpPr/>
            <p:nvPr/>
          </p:nvSpPr>
          <p:spPr>
            <a:xfrm>
              <a:off x="3687277" y="1635968"/>
              <a:ext cx="582159" cy="33982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 Router</a:t>
              </a:r>
            </a:p>
          </p:txBody>
        </p: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243784BB-BE8F-4431-8108-D40884C23D26}"/>
                </a:ext>
              </a:extLst>
            </p:cNvPr>
            <p:cNvSpPr/>
            <p:nvPr/>
          </p:nvSpPr>
          <p:spPr>
            <a:xfrm>
              <a:off x="3719618" y="1628284"/>
              <a:ext cx="582159" cy="30672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 Router</a:t>
              </a:r>
            </a:p>
          </p:txBody>
        </p:sp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1DC14E24-0337-49CE-B194-7BB2F445777F}"/>
                </a:ext>
              </a:extLst>
            </p:cNvPr>
            <p:cNvSpPr/>
            <p:nvPr/>
          </p:nvSpPr>
          <p:spPr>
            <a:xfrm>
              <a:off x="3030832" y="1351154"/>
              <a:ext cx="582159" cy="303120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Ops Manager</a:t>
              </a:r>
            </a:p>
          </p:txBody>
        </p:sp>
        <p:sp>
          <p:nvSpPr>
            <p:cNvPr id="396" name="Rectangle: Rounded Corners 395">
              <a:extLst>
                <a:ext uri="{FF2B5EF4-FFF2-40B4-BE49-F238E27FC236}">
                  <a16:creationId xmlns:a16="http://schemas.microsoft.com/office/drawing/2014/main" id="{C7FE37FD-9451-4B8B-8861-8968197EAE74}"/>
                </a:ext>
              </a:extLst>
            </p:cNvPr>
            <p:cNvSpPr/>
            <p:nvPr/>
          </p:nvSpPr>
          <p:spPr>
            <a:xfrm>
              <a:off x="3700244" y="1358720"/>
              <a:ext cx="628745" cy="234924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BBS/Brain</a:t>
              </a:r>
            </a:p>
          </p:txBody>
        </p:sp>
        <p:sp>
          <p:nvSpPr>
            <p:cNvPr id="397" name="Rectangle: Rounded Corners 396">
              <a:extLst>
                <a:ext uri="{FF2B5EF4-FFF2-40B4-BE49-F238E27FC236}">
                  <a16:creationId xmlns:a16="http://schemas.microsoft.com/office/drawing/2014/main" id="{8F497786-63C8-42B4-A054-91882E8D51E8}"/>
                </a:ext>
              </a:extLst>
            </p:cNvPr>
            <p:cNvSpPr/>
            <p:nvPr/>
          </p:nvSpPr>
          <p:spPr>
            <a:xfrm>
              <a:off x="4118333" y="741424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1</a:t>
              </a:r>
            </a:p>
          </p:txBody>
        </p: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D97C7848-C377-45E4-829B-45A8B37B1B0E}"/>
                </a:ext>
              </a:extLst>
            </p:cNvPr>
            <p:cNvSpPr/>
            <p:nvPr/>
          </p:nvSpPr>
          <p:spPr>
            <a:xfrm>
              <a:off x="4264658" y="894233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2</a:t>
              </a:r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D06C3F51-5DFB-4D39-BB84-73B02F72F766}"/>
                </a:ext>
              </a:extLst>
            </p:cNvPr>
            <p:cNvSpPr/>
            <p:nvPr/>
          </p:nvSpPr>
          <p:spPr>
            <a:xfrm>
              <a:off x="4494399" y="1068542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3</a:t>
              </a: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8C441858-C9F0-4895-A58E-59138C0A98AC}"/>
                </a:ext>
              </a:extLst>
            </p:cNvPr>
            <p:cNvSpPr/>
            <p:nvPr/>
          </p:nvSpPr>
          <p:spPr>
            <a:xfrm>
              <a:off x="3121618" y="81610"/>
              <a:ext cx="2295637" cy="518876"/>
            </a:xfrm>
            <a:prstGeom prst="roundRect">
              <a:avLst/>
            </a:prstGeom>
            <a:solidFill>
              <a:srgbClr val="00A2E0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PCF Org                                                          </a:t>
              </a:r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684B71B7-91C5-48B3-A50E-A6A40C76320F}"/>
                </a:ext>
              </a:extLst>
            </p:cNvPr>
            <p:cNvSpPr/>
            <p:nvPr/>
          </p:nvSpPr>
          <p:spPr>
            <a:xfrm>
              <a:off x="3626085" y="211680"/>
              <a:ext cx="868313" cy="27643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 Space</a:t>
              </a: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F38ED0E0-C1DD-48EC-8E4C-657173F3A0FB}"/>
                </a:ext>
              </a:extLst>
            </p:cNvPr>
            <p:cNvSpPr/>
            <p:nvPr/>
          </p:nvSpPr>
          <p:spPr>
            <a:xfrm>
              <a:off x="4548941" y="210963"/>
              <a:ext cx="826733" cy="27643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Dev2 Space</a:t>
              </a:r>
            </a:p>
          </p:txBody>
        </p:sp>
        <p:sp>
          <p:nvSpPr>
            <p:cNvPr id="404" name="Flowchart: Magnetic Disk 403">
              <a:extLst>
                <a:ext uri="{FF2B5EF4-FFF2-40B4-BE49-F238E27FC236}">
                  <a16:creationId xmlns:a16="http://schemas.microsoft.com/office/drawing/2014/main" id="{67726852-4E38-4C9E-8BFD-6AE2C901B7B9}"/>
                </a:ext>
              </a:extLst>
            </p:cNvPr>
            <p:cNvSpPr/>
            <p:nvPr/>
          </p:nvSpPr>
          <p:spPr>
            <a:xfrm>
              <a:off x="3743361" y="345362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5" name="Flowchart: Magnetic Disk 404">
              <a:extLst>
                <a:ext uri="{FF2B5EF4-FFF2-40B4-BE49-F238E27FC236}">
                  <a16:creationId xmlns:a16="http://schemas.microsoft.com/office/drawing/2014/main" id="{8A4D3127-F641-4F36-9BAA-4F7098B27B58}"/>
                </a:ext>
              </a:extLst>
            </p:cNvPr>
            <p:cNvSpPr/>
            <p:nvPr/>
          </p:nvSpPr>
          <p:spPr>
            <a:xfrm>
              <a:off x="3815782" y="351325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8" name="Flowchart: Magnetic Disk 407">
              <a:extLst>
                <a:ext uri="{FF2B5EF4-FFF2-40B4-BE49-F238E27FC236}">
                  <a16:creationId xmlns:a16="http://schemas.microsoft.com/office/drawing/2014/main" id="{E28DF975-B41A-4218-8B70-0DF8924604FA}"/>
                </a:ext>
              </a:extLst>
            </p:cNvPr>
            <p:cNvSpPr/>
            <p:nvPr/>
          </p:nvSpPr>
          <p:spPr>
            <a:xfrm>
              <a:off x="4639584" y="346588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9" name="Flowchart: Magnetic Disk 408">
              <a:extLst>
                <a:ext uri="{FF2B5EF4-FFF2-40B4-BE49-F238E27FC236}">
                  <a16:creationId xmlns:a16="http://schemas.microsoft.com/office/drawing/2014/main" id="{1C25E718-DA71-4EBF-9C64-82CC38BE20AF}"/>
                </a:ext>
              </a:extLst>
            </p:cNvPr>
            <p:cNvSpPr/>
            <p:nvPr/>
          </p:nvSpPr>
          <p:spPr>
            <a:xfrm>
              <a:off x="4712004" y="352551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BAC8CB30-6497-43B9-BD8C-9E975F4803B3}"/>
                </a:ext>
              </a:extLst>
            </p:cNvPr>
            <p:cNvSpPr txBox="1"/>
            <p:nvPr/>
          </p:nvSpPr>
          <p:spPr>
            <a:xfrm>
              <a:off x="3673590" y="136798"/>
              <a:ext cx="60953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F334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7FDCAE3-15E6-4BB0-B56A-BF0FDD1A7CFE}"/>
                </a:ext>
              </a:extLst>
            </p:cNvPr>
            <p:cNvSpPr txBox="1"/>
            <p:nvPr/>
          </p:nvSpPr>
          <p:spPr>
            <a:xfrm>
              <a:off x="4564838" y="143987"/>
              <a:ext cx="60953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F334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C1D8F78-26B0-4194-9642-5921003C1EC8}"/>
              </a:ext>
            </a:extLst>
          </p:cNvPr>
          <p:cNvGrpSpPr/>
          <p:nvPr/>
        </p:nvGrpSpPr>
        <p:grpSpPr>
          <a:xfrm>
            <a:off x="732266" y="3435769"/>
            <a:ext cx="2724944" cy="2763284"/>
            <a:chOff x="2892131" y="0"/>
            <a:chExt cx="2700595" cy="3434771"/>
          </a:xfrm>
        </p:grpSpPr>
        <p:sp>
          <p:nvSpPr>
            <p:cNvPr id="423" name="Rectangle: Rounded Corners 422">
              <a:extLst>
                <a:ext uri="{FF2B5EF4-FFF2-40B4-BE49-F238E27FC236}">
                  <a16:creationId xmlns:a16="http://schemas.microsoft.com/office/drawing/2014/main" id="{4456D38D-0755-4000-8019-B11C1401FC97}"/>
                </a:ext>
              </a:extLst>
            </p:cNvPr>
            <p:cNvSpPr/>
            <p:nvPr/>
          </p:nvSpPr>
          <p:spPr>
            <a:xfrm>
              <a:off x="2892131" y="0"/>
              <a:ext cx="2700595" cy="3259197"/>
            </a:xfrm>
            <a:prstGeom prst="roundRect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5" name="Rectangle: Rounded Corners 424">
              <a:extLst>
                <a:ext uri="{FF2B5EF4-FFF2-40B4-BE49-F238E27FC236}">
                  <a16:creationId xmlns:a16="http://schemas.microsoft.com/office/drawing/2014/main" id="{00CF2E1D-BDEC-4E63-BB47-6A2678A3F009}"/>
                </a:ext>
              </a:extLst>
            </p:cNvPr>
            <p:cNvSpPr/>
            <p:nvPr/>
          </p:nvSpPr>
          <p:spPr>
            <a:xfrm>
              <a:off x="2983187" y="3028080"/>
              <a:ext cx="2507349" cy="406691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ESXi Cluster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6" name="Rectangle: Rounded Corners 425">
              <a:extLst>
                <a:ext uri="{FF2B5EF4-FFF2-40B4-BE49-F238E27FC236}">
                  <a16:creationId xmlns:a16="http://schemas.microsoft.com/office/drawing/2014/main" id="{2D6F64AF-F0E4-4E69-92AA-A09208883A92}"/>
                </a:ext>
              </a:extLst>
            </p:cNvPr>
            <p:cNvSpPr/>
            <p:nvPr/>
          </p:nvSpPr>
          <p:spPr>
            <a:xfrm>
              <a:off x="2983187" y="2091722"/>
              <a:ext cx="2512647" cy="321408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7" name="Rectangle: Rounded Corners 426">
              <a:extLst>
                <a:ext uri="{FF2B5EF4-FFF2-40B4-BE49-F238E27FC236}">
                  <a16:creationId xmlns:a16="http://schemas.microsoft.com/office/drawing/2014/main" id="{7FBED6B8-6637-4023-9B02-6D6841318D78}"/>
                </a:ext>
              </a:extLst>
            </p:cNvPr>
            <p:cNvSpPr/>
            <p:nvPr/>
          </p:nvSpPr>
          <p:spPr>
            <a:xfrm>
              <a:off x="3074694" y="2258372"/>
              <a:ext cx="1091519" cy="108194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Engine- VMs</a:t>
              </a:r>
            </a:p>
          </p:txBody>
        </p:sp>
        <p:sp>
          <p:nvSpPr>
            <p:cNvPr id="428" name="Rectangle: Rounded Corners 427">
              <a:extLst>
                <a:ext uri="{FF2B5EF4-FFF2-40B4-BE49-F238E27FC236}">
                  <a16:creationId xmlns:a16="http://schemas.microsoft.com/office/drawing/2014/main" id="{3A8C6392-1D25-4197-A18B-D532087BBF2F}"/>
                </a:ext>
              </a:extLst>
            </p:cNvPr>
            <p:cNvSpPr/>
            <p:nvPr/>
          </p:nvSpPr>
          <p:spPr>
            <a:xfrm>
              <a:off x="3662193" y="2141509"/>
              <a:ext cx="1187127" cy="78102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CE Automation- VMs</a:t>
              </a:r>
            </a:p>
          </p:txBody>
        </p:sp>
        <p:sp>
          <p:nvSpPr>
            <p:cNvPr id="429" name="Rectangle: Rounded Corners 428">
              <a:extLst>
                <a:ext uri="{FF2B5EF4-FFF2-40B4-BE49-F238E27FC236}">
                  <a16:creationId xmlns:a16="http://schemas.microsoft.com/office/drawing/2014/main" id="{3271D863-944F-406E-9663-5882D215491D}"/>
                </a:ext>
              </a:extLst>
            </p:cNvPr>
            <p:cNvSpPr/>
            <p:nvPr/>
          </p:nvSpPr>
          <p:spPr>
            <a:xfrm>
              <a:off x="4251417" y="2265927"/>
              <a:ext cx="1173928" cy="105937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Engine - VMs</a:t>
              </a:r>
            </a:p>
          </p:txBody>
        </p:sp>
        <p:sp>
          <p:nvSpPr>
            <p:cNvPr id="430" name="Rectangle: Rounded Corners 429">
              <a:extLst>
                <a:ext uri="{FF2B5EF4-FFF2-40B4-BE49-F238E27FC236}">
                  <a16:creationId xmlns:a16="http://schemas.microsoft.com/office/drawing/2014/main" id="{0ED92525-78AC-4A81-9CE6-5F5C5D976B68}"/>
                </a:ext>
              </a:extLst>
            </p:cNvPr>
            <p:cNvSpPr/>
            <p:nvPr/>
          </p:nvSpPr>
          <p:spPr>
            <a:xfrm>
              <a:off x="2983187" y="2445416"/>
              <a:ext cx="2512647" cy="531203"/>
            </a:xfrm>
            <a:prstGeom prst="roundRect">
              <a:avLst/>
            </a:prstGeom>
            <a:solidFill>
              <a:srgbClr val="0E3570">
                <a:lumMod val="20000"/>
                <a:lumOff val="8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1" name="Rectangle: Rounded Corners 430">
              <a:extLst>
                <a:ext uri="{FF2B5EF4-FFF2-40B4-BE49-F238E27FC236}">
                  <a16:creationId xmlns:a16="http://schemas.microsoft.com/office/drawing/2014/main" id="{11809763-C39E-403E-9BF2-E503F879AAAC}"/>
                </a:ext>
              </a:extLst>
            </p:cNvPr>
            <p:cNvSpPr/>
            <p:nvPr/>
          </p:nvSpPr>
          <p:spPr>
            <a:xfrm>
              <a:off x="3030832" y="2730095"/>
              <a:ext cx="1144684" cy="188831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VMware vCenter Server</a:t>
              </a:r>
            </a:p>
          </p:txBody>
        </p:sp>
        <p:sp>
          <p:nvSpPr>
            <p:cNvPr id="432" name="Rectangle: Rounded Corners 431">
              <a:extLst>
                <a:ext uri="{FF2B5EF4-FFF2-40B4-BE49-F238E27FC236}">
                  <a16:creationId xmlns:a16="http://schemas.microsoft.com/office/drawing/2014/main" id="{A3BEE72A-EB3A-44FB-A087-20487DA5CEE1}"/>
                </a:ext>
              </a:extLst>
            </p:cNvPr>
            <p:cNvSpPr/>
            <p:nvPr/>
          </p:nvSpPr>
          <p:spPr>
            <a:xfrm>
              <a:off x="4238403" y="2716650"/>
              <a:ext cx="1137271" cy="196508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VMware NSX Manager/ NSX Controller</a:t>
              </a:r>
            </a:p>
          </p:txBody>
        </p:sp>
        <p:sp>
          <p:nvSpPr>
            <p:cNvPr id="433" name="Rectangle: Rounded Corners 432">
              <a:extLst>
                <a:ext uri="{FF2B5EF4-FFF2-40B4-BE49-F238E27FC236}">
                  <a16:creationId xmlns:a16="http://schemas.microsoft.com/office/drawing/2014/main" id="{0CE9E879-5FED-41C7-AE02-FE8903C869E4}"/>
                </a:ext>
              </a:extLst>
            </p:cNvPr>
            <p:cNvSpPr/>
            <p:nvPr/>
          </p:nvSpPr>
          <p:spPr>
            <a:xfrm>
              <a:off x="3620920" y="2498280"/>
              <a:ext cx="1133932" cy="178952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AD, DNS, DHCP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A22A2CAB-CFE9-4340-A5EA-3C4683AEF320}"/>
                </a:ext>
              </a:extLst>
            </p:cNvPr>
            <p:cNvSpPr txBox="1"/>
            <p:nvPr/>
          </p:nvSpPr>
          <p:spPr>
            <a:xfrm>
              <a:off x="3067750" y="3033384"/>
              <a:ext cx="2312153" cy="24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TAS on VMs Foundation- Production</a:t>
              </a:r>
            </a:p>
          </p:txBody>
        </p:sp>
        <p:sp>
          <p:nvSpPr>
            <p:cNvPr id="435" name="Rectangle: Rounded Corners 434">
              <a:extLst>
                <a:ext uri="{FF2B5EF4-FFF2-40B4-BE49-F238E27FC236}">
                  <a16:creationId xmlns:a16="http://schemas.microsoft.com/office/drawing/2014/main" id="{AED7740A-7A25-4E91-ABCD-407ABA2001B1}"/>
                </a:ext>
              </a:extLst>
            </p:cNvPr>
            <p:cNvSpPr/>
            <p:nvPr/>
          </p:nvSpPr>
          <p:spPr>
            <a:xfrm>
              <a:off x="4362357" y="1323700"/>
              <a:ext cx="1179276" cy="694117"/>
            </a:xfrm>
            <a:prstGeom prst="roundRect">
              <a:avLst/>
            </a:prstGeom>
            <a:solidFill>
              <a:srgbClr val="EF3341">
                <a:lumMod val="40000"/>
                <a:lumOff val="6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6" name="Rectangle: Rounded Corners 435">
              <a:extLst>
                <a:ext uri="{FF2B5EF4-FFF2-40B4-BE49-F238E27FC236}">
                  <a16:creationId xmlns:a16="http://schemas.microsoft.com/office/drawing/2014/main" id="{26AB8EC2-04F7-42DB-9631-291581D2D548}"/>
                </a:ext>
              </a:extLst>
            </p:cNvPr>
            <p:cNvSpPr/>
            <p:nvPr/>
          </p:nvSpPr>
          <p:spPr>
            <a:xfrm>
              <a:off x="2969537" y="1323700"/>
              <a:ext cx="1359452" cy="693408"/>
            </a:xfrm>
            <a:prstGeom prst="roundRect">
              <a:avLst/>
            </a:prstGeom>
            <a:solidFill>
              <a:srgbClr val="EF3341">
                <a:lumMod val="40000"/>
                <a:lumOff val="6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7" name="Rectangle: Rounded Corners 436">
              <a:extLst>
                <a:ext uri="{FF2B5EF4-FFF2-40B4-BE49-F238E27FC236}">
                  <a16:creationId xmlns:a16="http://schemas.microsoft.com/office/drawing/2014/main" id="{C5139A96-94CB-4D0C-BE07-5687B648D63C}"/>
                </a:ext>
              </a:extLst>
            </p:cNvPr>
            <p:cNvSpPr/>
            <p:nvPr/>
          </p:nvSpPr>
          <p:spPr>
            <a:xfrm>
              <a:off x="3074694" y="707122"/>
              <a:ext cx="2301755" cy="591857"/>
            </a:xfrm>
            <a:prstGeom prst="roundRect">
              <a:avLst/>
            </a:prstGeom>
            <a:noFill/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8" name="Rectangle: Rounded Corners 437">
              <a:extLst>
                <a:ext uri="{FF2B5EF4-FFF2-40B4-BE49-F238E27FC236}">
                  <a16:creationId xmlns:a16="http://schemas.microsoft.com/office/drawing/2014/main" id="{D482B5B7-A816-4DFA-8ABC-6A76DB9979E8}"/>
                </a:ext>
              </a:extLst>
            </p:cNvPr>
            <p:cNvSpPr/>
            <p:nvPr/>
          </p:nvSpPr>
          <p:spPr>
            <a:xfrm>
              <a:off x="4378893" y="1751300"/>
              <a:ext cx="536011" cy="237385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Jump Box</a:t>
              </a:r>
            </a:p>
          </p:txBody>
        </p:sp>
        <p:sp>
          <p:nvSpPr>
            <p:cNvPr id="439" name="Rectangle: Rounded Corners 438">
              <a:extLst>
                <a:ext uri="{FF2B5EF4-FFF2-40B4-BE49-F238E27FC236}">
                  <a16:creationId xmlns:a16="http://schemas.microsoft.com/office/drawing/2014/main" id="{68C35819-F573-46DA-ADC9-92447DDA0D33}"/>
                </a:ext>
              </a:extLst>
            </p:cNvPr>
            <p:cNvSpPr/>
            <p:nvPr/>
          </p:nvSpPr>
          <p:spPr>
            <a:xfrm>
              <a:off x="4943763" y="1755950"/>
              <a:ext cx="552071" cy="21947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Concourse</a:t>
              </a:r>
            </a:p>
          </p:txBody>
        </p:sp>
        <p:sp>
          <p:nvSpPr>
            <p:cNvPr id="440" name="Rectangle: Rounded Corners 439">
              <a:extLst>
                <a:ext uri="{FF2B5EF4-FFF2-40B4-BE49-F238E27FC236}">
                  <a16:creationId xmlns:a16="http://schemas.microsoft.com/office/drawing/2014/main" id="{EBBBF7A8-6CEA-4CA3-BF55-1163F80A6A83}"/>
                </a:ext>
              </a:extLst>
            </p:cNvPr>
            <p:cNvSpPr/>
            <p:nvPr/>
          </p:nvSpPr>
          <p:spPr>
            <a:xfrm>
              <a:off x="4386193" y="1418834"/>
              <a:ext cx="536011" cy="237385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Bosch Director</a:t>
              </a:r>
            </a:p>
          </p:txBody>
        </p:sp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AB6A0D46-B953-4BA6-9780-2D9451C9B1B6}"/>
                </a:ext>
              </a:extLst>
            </p:cNvPr>
            <p:cNvSpPr/>
            <p:nvPr/>
          </p:nvSpPr>
          <p:spPr>
            <a:xfrm>
              <a:off x="4951063" y="1425162"/>
              <a:ext cx="536011" cy="237386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GOGS</a:t>
              </a:r>
            </a:p>
          </p:txBody>
        </p:sp>
        <p:sp>
          <p:nvSpPr>
            <p:cNvPr id="442" name="Rectangle: Rounded Corners 441">
              <a:extLst>
                <a:ext uri="{FF2B5EF4-FFF2-40B4-BE49-F238E27FC236}">
                  <a16:creationId xmlns:a16="http://schemas.microsoft.com/office/drawing/2014/main" id="{F5F2AB52-5390-465F-9F44-1AC684CF37ED}"/>
                </a:ext>
              </a:extLst>
            </p:cNvPr>
            <p:cNvSpPr/>
            <p:nvPr/>
          </p:nvSpPr>
          <p:spPr>
            <a:xfrm>
              <a:off x="3156383" y="738912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1</a:t>
              </a:r>
            </a:p>
          </p:txBody>
        </p:sp>
        <p:sp>
          <p:nvSpPr>
            <p:cNvPr id="443" name="Rectangle: Rounded Corners 442">
              <a:extLst>
                <a:ext uri="{FF2B5EF4-FFF2-40B4-BE49-F238E27FC236}">
                  <a16:creationId xmlns:a16="http://schemas.microsoft.com/office/drawing/2014/main" id="{384CDE06-D6DC-48C1-905A-7062F408E7C1}"/>
                </a:ext>
              </a:extLst>
            </p:cNvPr>
            <p:cNvSpPr/>
            <p:nvPr/>
          </p:nvSpPr>
          <p:spPr>
            <a:xfrm>
              <a:off x="3302709" y="891721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2</a:t>
              </a:r>
            </a:p>
          </p:txBody>
        </p:sp>
        <p:sp>
          <p:nvSpPr>
            <p:cNvPr id="444" name="Rectangle: Rounded Corners 443">
              <a:extLst>
                <a:ext uri="{FF2B5EF4-FFF2-40B4-BE49-F238E27FC236}">
                  <a16:creationId xmlns:a16="http://schemas.microsoft.com/office/drawing/2014/main" id="{C7F44BDE-00F5-4075-956D-42EF80EBF3B0}"/>
                </a:ext>
              </a:extLst>
            </p:cNvPr>
            <p:cNvSpPr/>
            <p:nvPr/>
          </p:nvSpPr>
          <p:spPr>
            <a:xfrm>
              <a:off x="3532449" y="1066029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3</a:t>
              </a:r>
            </a:p>
          </p:txBody>
        </p:sp>
        <p:sp>
          <p:nvSpPr>
            <p:cNvPr id="445" name="Rectangle: Rounded Corners 444">
              <a:extLst>
                <a:ext uri="{FF2B5EF4-FFF2-40B4-BE49-F238E27FC236}">
                  <a16:creationId xmlns:a16="http://schemas.microsoft.com/office/drawing/2014/main" id="{37310824-4A59-40D8-9969-0F81DBFF0C25}"/>
                </a:ext>
              </a:extLst>
            </p:cNvPr>
            <p:cNvSpPr/>
            <p:nvPr/>
          </p:nvSpPr>
          <p:spPr>
            <a:xfrm>
              <a:off x="3025813" y="1689314"/>
              <a:ext cx="582159" cy="303120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Cloud Controller</a:t>
              </a:r>
            </a:p>
          </p:txBody>
        </p:sp>
        <p:sp>
          <p:nvSpPr>
            <p:cNvPr id="446" name="Rectangle: Rounded Corners 445">
              <a:extLst>
                <a:ext uri="{FF2B5EF4-FFF2-40B4-BE49-F238E27FC236}">
                  <a16:creationId xmlns:a16="http://schemas.microsoft.com/office/drawing/2014/main" id="{84A43D7F-3595-4292-84C3-73003E7EC0D8}"/>
                </a:ext>
              </a:extLst>
            </p:cNvPr>
            <p:cNvSpPr/>
            <p:nvPr/>
          </p:nvSpPr>
          <p:spPr>
            <a:xfrm>
              <a:off x="3641667" y="1697832"/>
              <a:ext cx="582159" cy="30852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 Router</a:t>
              </a:r>
            </a:p>
          </p:txBody>
        </p:sp>
        <p:sp>
          <p:nvSpPr>
            <p:cNvPr id="447" name="Rectangle: Rounded Corners 446">
              <a:extLst>
                <a:ext uri="{FF2B5EF4-FFF2-40B4-BE49-F238E27FC236}">
                  <a16:creationId xmlns:a16="http://schemas.microsoft.com/office/drawing/2014/main" id="{C454B9E2-563E-42E1-A496-111E5AF8CEC3}"/>
                </a:ext>
              </a:extLst>
            </p:cNvPr>
            <p:cNvSpPr/>
            <p:nvPr/>
          </p:nvSpPr>
          <p:spPr>
            <a:xfrm>
              <a:off x="3687277" y="1635968"/>
              <a:ext cx="582159" cy="33982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 Router</a:t>
              </a: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09541F53-D5D9-4AB6-9A95-15BD0E0C14AC}"/>
                </a:ext>
              </a:extLst>
            </p:cNvPr>
            <p:cNvSpPr/>
            <p:nvPr/>
          </p:nvSpPr>
          <p:spPr>
            <a:xfrm>
              <a:off x="3719618" y="1628284"/>
              <a:ext cx="582159" cy="30672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 Router</a:t>
              </a: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E9DA916A-5EA8-47E0-B651-65B3A87E1F72}"/>
                </a:ext>
              </a:extLst>
            </p:cNvPr>
            <p:cNvSpPr/>
            <p:nvPr/>
          </p:nvSpPr>
          <p:spPr>
            <a:xfrm>
              <a:off x="3030832" y="1351154"/>
              <a:ext cx="582159" cy="303120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Ops Manager</a:t>
              </a: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EB918E9-2253-463B-89A1-5AB36A84E875}"/>
                </a:ext>
              </a:extLst>
            </p:cNvPr>
            <p:cNvSpPr/>
            <p:nvPr/>
          </p:nvSpPr>
          <p:spPr>
            <a:xfrm>
              <a:off x="3700244" y="1358720"/>
              <a:ext cx="628745" cy="234924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BBS/Brain</a:t>
              </a:r>
            </a:p>
          </p:txBody>
        </p:sp>
        <p:sp>
          <p:nvSpPr>
            <p:cNvPr id="455" name="Rectangle: Rounded Corners 454">
              <a:extLst>
                <a:ext uri="{FF2B5EF4-FFF2-40B4-BE49-F238E27FC236}">
                  <a16:creationId xmlns:a16="http://schemas.microsoft.com/office/drawing/2014/main" id="{A3BBC086-1EB7-4581-A02D-C9BD592FC847}"/>
                </a:ext>
              </a:extLst>
            </p:cNvPr>
            <p:cNvSpPr/>
            <p:nvPr/>
          </p:nvSpPr>
          <p:spPr>
            <a:xfrm>
              <a:off x="4118333" y="741424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1</a:t>
              </a: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24DAC3FC-5E3C-4A3C-B543-E4228352C7BF}"/>
                </a:ext>
              </a:extLst>
            </p:cNvPr>
            <p:cNvSpPr/>
            <p:nvPr/>
          </p:nvSpPr>
          <p:spPr>
            <a:xfrm>
              <a:off x="4264658" y="894233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2</a:t>
              </a: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ED4EBEEB-A4F6-4DD6-AF8F-360419A25439}"/>
                </a:ext>
              </a:extLst>
            </p:cNvPr>
            <p:cNvSpPr/>
            <p:nvPr/>
          </p:nvSpPr>
          <p:spPr>
            <a:xfrm>
              <a:off x="4494399" y="1068542"/>
              <a:ext cx="718968" cy="183667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Diego Cell 3</a:t>
              </a:r>
            </a:p>
          </p:txBody>
        </p:sp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843635DF-E42C-4037-8AF8-3E374B770400}"/>
                </a:ext>
              </a:extLst>
            </p:cNvPr>
            <p:cNvSpPr/>
            <p:nvPr/>
          </p:nvSpPr>
          <p:spPr>
            <a:xfrm>
              <a:off x="3121618" y="81610"/>
              <a:ext cx="2295637" cy="518876"/>
            </a:xfrm>
            <a:prstGeom prst="roundRect">
              <a:avLst/>
            </a:prstGeom>
            <a:solidFill>
              <a:srgbClr val="00A2E0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PCF Org                                                          </a:t>
              </a: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8F2AD9EC-9F7F-47E9-BC55-2352DC831A5B}"/>
                </a:ext>
              </a:extLst>
            </p:cNvPr>
            <p:cNvSpPr/>
            <p:nvPr/>
          </p:nvSpPr>
          <p:spPr>
            <a:xfrm>
              <a:off x="3626085" y="211680"/>
              <a:ext cx="868313" cy="27643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 Space</a:t>
              </a:r>
            </a:p>
          </p:txBody>
        </p:sp>
        <p:sp>
          <p:nvSpPr>
            <p:cNvPr id="460" name="Rectangle: Rounded Corners 459">
              <a:extLst>
                <a:ext uri="{FF2B5EF4-FFF2-40B4-BE49-F238E27FC236}">
                  <a16:creationId xmlns:a16="http://schemas.microsoft.com/office/drawing/2014/main" id="{E0B42FBB-8972-48DC-9678-3857EC8DA2C0}"/>
                </a:ext>
              </a:extLst>
            </p:cNvPr>
            <p:cNvSpPr/>
            <p:nvPr/>
          </p:nvSpPr>
          <p:spPr>
            <a:xfrm>
              <a:off x="4548941" y="210963"/>
              <a:ext cx="826733" cy="276433"/>
            </a:xfrm>
            <a:prstGeom prst="roundRect">
              <a:avLst/>
            </a:prstGeom>
            <a:solidFill>
              <a:srgbClr val="6DC24B">
                <a:lumMod val="60000"/>
                <a:lumOff val="40000"/>
              </a:srgbClr>
            </a:solidFill>
            <a:ln w="6350" cap="flat" cmpd="sng" algn="ctr">
              <a:solidFill>
                <a:srgbClr val="64636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Dev2 Space</a:t>
              </a:r>
            </a:p>
          </p:txBody>
        </p:sp>
        <p:sp>
          <p:nvSpPr>
            <p:cNvPr id="461" name="Flowchart: Magnetic Disk 460">
              <a:extLst>
                <a:ext uri="{FF2B5EF4-FFF2-40B4-BE49-F238E27FC236}">
                  <a16:creationId xmlns:a16="http://schemas.microsoft.com/office/drawing/2014/main" id="{AEA165FF-046B-4432-9F1C-9B12B32024DA}"/>
                </a:ext>
              </a:extLst>
            </p:cNvPr>
            <p:cNvSpPr/>
            <p:nvPr/>
          </p:nvSpPr>
          <p:spPr>
            <a:xfrm>
              <a:off x="3743361" y="345362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2" name="Flowchart: Magnetic Disk 461">
              <a:extLst>
                <a:ext uri="{FF2B5EF4-FFF2-40B4-BE49-F238E27FC236}">
                  <a16:creationId xmlns:a16="http://schemas.microsoft.com/office/drawing/2014/main" id="{D2FC52DF-64B4-4AC8-A7DB-DDB9CC592178}"/>
                </a:ext>
              </a:extLst>
            </p:cNvPr>
            <p:cNvSpPr/>
            <p:nvPr/>
          </p:nvSpPr>
          <p:spPr>
            <a:xfrm>
              <a:off x="3815782" y="351325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3" name="Flowchart: Magnetic Disk 462">
              <a:extLst>
                <a:ext uri="{FF2B5EF4-FFF2-40B4-BE49-F238E27FC236}">
                  <a16:creationId xmlns:a16="http://schemas.microsoft.com/office/drawing/2014/main" id="{66D50C37-C2CB-4965-9048-35CAC5167676}"/>
                </a:ext>
              </a:extLst>
            </p:cNvPr>
            <p:cNvSpPr/>
            <p:nvPr/>
          </p:nvSpPr>
          <p:spPr>
            <a:xfrm>
              <a:off x="4639584" y="346588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4" name="Flowchart: Magnetic Disk 463">
              <a:extLst>
                <a:ext uri="{FF2B5EF4-FFF2-40B4-BE49-F238E27FC236}">
                  <a16:creationId xmlns:a16="http://schemas.microsoft.com/office/drawing/2014/main" id="{CFA6AAA1-A890-4560-A291-4E681A8BF908}"/>
                </a:ext>
              </a:extLst>
            </p:cNvPr>
            <p:cNvSpPr/>
            <p:nvPr/>
          </p:nvSpPr>
          <p:spPr>
            <a:xfrm>
              <a:off x="4712004" y="352551"/>
              <a:ext cx="111415" cy="111672"/>
            </a:xfrm>
            <a:prstGeom prst="flowChartMagneticDisk">
              <a:avLst/>
            </a:prstGeom>
            <a:solidFill>
              <a:srgbClr val="646363">
                <a:lumMod val="20000"/>
                <a:lumOff val="80000"/>
              </a:srgbClr>
            </a:solidFill>
            <a:ln w="6350" cap="flat" cmpd="sng" algn="ctr">
              <a:solidFill>
                <a:srgbClr val="0E357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4F1B7EEF-6223-458E-B2F6-D2AC4DA634FA}"/>
                </a:ext>
              </a:extLst>
            </p:cNvPr>
            <p:cNvSpPr txBox="1"/>
            <p:nvPr/>
          </p:nvSpPr>
          <p:spPr>
            <a:xfrm>
              <a:off x="3673590" y="136798"/>
              <a:ext cx="60953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F334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164AF218-AD82-4E7A-9172-A3CB582B82A2}"/>
                </a:ext>
              </a:extLst>
            </p:cNvPr>
            <p:cNvSpPr txBox="1"/>
            <p:nvPr/>
          </p:nvSpPr>
          <p:spPr>
            <a:xfrm>
              <a:off x="4564838" y="143987"/>
              <a:ext cx="60953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EF334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330A37D1-28B1-483E-947C-80F47095A92B}"/>
              </a:ext>
            </a:extLst>
          </p:cNvPr>
          <p:cNvGrpSpPr/>
          <p:nvPr/>
        </p:nvGrpSpPr>
        <p:grpSpPr>
          <a:xfrm>
            <a:off x="3645474" y="433671"/>
            <a:ext cx="5215890" cy="2084353"/>
            <a:chOff x="1799059" y="1855078"/>
            <a:chExt cx="5679914" cy="2445664"/>
          </a:xfrm>
        </p:grpSpPr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6CAF19EA-766E-4BD2-8419-04E7257A2816}"/>
                </a:ext>
              </a:extLst>
            </p:cNvPr>
            <p:cNvSpPr/>
            <p:nvPr/>
          </p:nvSpPr>
          <p:spPr>
            <a:xfrm>
              <a:off x="3760741" y="2314761"/>
              <a:ext cx="1820036" cy="363489"/>
            </a:xfrm>
            <a:prstGeom prst="rect">
              <a:avLst/>
            </a:prstGeom>
            <a:solidFill>
              <a:srgbClr val="C00000"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GB" sz="1050" b="1" kern="0" dirty="0">
                  <a:solidFill>
                    <a:srgbClr val="C00000"/>
                  </a:solidFill>
                  <a:latin typeface="Metropolis"/>
                </a:rPr>
                <a:t>Tanzu Application Service foundation </a:t>
              </a: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7F31FCE8-5AF8-4E0E-8B77-E3D3DB1E3A92}"/>
                </a:ext>
              </a:extLst>
            </p:cNvPr>
            <p:cNvSpPr/>
            <p:nvPr/>
          </p:nvSpPr>
          <p:spPr>
            <a:xfrm>
              <a:off x="3756790" y="2704511"/>
              <a:ext cx="1814604" cy="363489"/>
            </a:xfrm>
            <a:prstGeom prst="rect">
              <a:avLst/>
            </a:prstGeom>
            <a:solidFill>
              <a:srgbClr val="717074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GB" sz="1050" b="1" kern="0" dirty="0">
                  <a:solidFill>
                    <a:srgbClr val="717074"/>
                  </a:solidFill>
                  <a:latin typeface="Metropolis"/>
                </a:rPr>
                <a:t>TAS Control Plane</a:t>
              </a:r>
            </a:p>
          </p:txBody>
        </p:sp>
        <p:sp>
          <p:nvSpPr>
            <p:cNvPr id="567" name="Freeform 74">
              <a:extLst>
                <a:ext uri="{FF2B5EF4-FFF2-40B4-BE49-F238E27FC236}">
                  <a16:creationId xmlns:a16="http://schemas.microsoft.com/office/drawing/2014/main" id="{67D40F9B-3439-4790-9688-E0F36E700E5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45174" y="3440731"/>
              <a:ext cx="486864" cy="473641"/>
            </a:xfrm>
            <a:custGeom>
              <a:avLst/>
              <a:gdLst>
                <a:gd name="T0" fmla="*/ 0 w 384"/>
                <a:gd name="T1" fmla="*/ 109 h 384"/>
                <a:gd name="T2" fmla="*/ 384 w 384"/>
                <a:gd name="T3" fmla="*/ 0 h 384"/>
                <a:gd name="T4" fmla="*/ 368 w 384"/>
                <a:gd name="T5" fmla="*/ 93 h 384"/>
                <a:gd name="T6" fmla="*/ 16 w 384"/>
                <a:gd name="T7" fmla="*/ 16 h 384"/>
                <a:gd name="T8" fmla="*/ 368 w 384"/>
                <a:gd name="T9" fmla="*/ 93 h 384"/>
                <a:gd name="T10" fmla="*/ 384 w 384"/>
                <a:gd name="T11" fmla="*/ 247 h 384"/>
                <a:gd name="T12" fmla="*/ 0 w 384"/>
                <a:gd name="T13" fmla="*/ 138 h 384"/>
                <a:gd name="T14" fmla="*/ 16 w 384"/>
                <a:gd name="T15" fmla="*/ 154 h 384"/>
                <a:gd name="T16" fmla="*/ 368 w 384"/>
                <a:gd name="T17" fmla="*/ 231 h 384"/>
                <a:gd name="T18" fmla="*/ 16 w 384"/>
                <a:gd name="T19" fmla="*/ 154 h 384"/>
                <a:gd name="T20" fmla="*/ 384 w 384"/>
                <a:gd name="T21" fmla="*/ 384 h 384"/>
                <a:gd name="T22" fmla="*/ 0 w 384"/>
                <a:gd name="T23" fmla="*/ 275 h 384"/>
                <a:gd name="T24" fmla="*/ 16 w 384"/>
                <a:gd name="T25" fmla="*/ 291 h 384"/>
                <a:gd name="T26" fmla="*/ 368 w 384"/>
                <a:gd name="T27" fmla="*/ 368 h 384"/>
                <a:gd name="T28" fmla="*/ 16 w 384"/>
                <a:gd name="T29" fmla="*/ 291 h 384"/>
                <a:gd name="T30" fmla="*/ 330 w 384"/>
                <a:gd name="T31" fmla="*/ 82 h 384"/>
                <a:gd name="T32" fmla="*/ 346 w 384"/>
                <a:gd name="T33" fmla="*/ 27 h 384"/>
                <a:gd name="T34" fmla="*/ 315 w 384"/>
                <a:gd name="T35" fmla="*/ 82 h 384"/>
                <a:gd name="T36" fmla="*/ 299 w 384"/>
                <a:gd name="T37" fmla="*/ 27 h 384"/>
                <a:gd name="T38" fmla="*/ 315 w 384"/>
                <a:gd name="T39" fmla="*/ 82 h 384"/>
                <a:gd name="T40" fmla="*/ 268 w 384"/>
                <a:gd name="T41" fmla="*/ 82 h 384"/>
                <a:gd name="T42" fmla="*/ 284 w 384"/>
                <a:gd name="T43" fmla="*/ 27 h 384"/>
                <a:gd name="T44" fmla="*/ 268 w 384"/>
                <a:gd name="T45" fmla="*/ 165 h 384"/>
                <a:gd name="T46" fmla="*/ 284 w 384"/>
                <a:gd name="T47" fmla="*/ 219 h 384"/>
                <a:gd name="T48" fmla="*/ 268 w 384"/>
                <a:gd name="T49" fmla="*/ 165 h 384"/>
                <a:gd name="T50" fmla="*/ 237 w 384"/>
                <a:gd name="T51" fmla="*/ 82 h 384"/>
                <a:gd name="T52" fmla="*/ 253 w 384"/>
                <a:gd name="T53" fmla="*/ 27 h 384"/>
                <a:gd name="T54" fmla="*/ 237 w 384"/>
                <a:gd name="T55" fmla="*/ 165 h 384"/>
                <a:gd name="T56" fmla="*/ 253 w 384"/>
                <a:gd name="T57" fmla="*/ 219 h 384"/>
                <a:gd name="T58" fmla="*/ 237 w 384"/>
                <a:gd name="T59" fmla="*/ 165 h 384"/>
                <a:gd name="T60" fmla="*/ 64 w 384"/>
                <a:gd name="T61" fmla="*/ 35 h 384"/>
                <a:gd name="T62" fmla="*/ 64 w 384"/>
                <a:gd name="T63" fmla="*/ 71 h 384"/>
                <a:gd name="T64" fmla="*/ 330 w 384"/>
                <a:gd name="T65" fmla="*/ 165 h 384"/>
                <a:gd name="T66" fmla="*/ 346 w 384"/>
                <a:gd name="T67" fmla="*/ 219 h 384"/>
                <a:gd name="T68" fmla="*/ 330 w 384"/>
                <a:gd name="T69" fmla="*/ 165 h 384"/>
                <a:gd name="T70" fmla="*/ 315 w 384"/>
                <a:gd name="T71" fmla="*/ 165 h 384"/>
                <a:gd name="T72" fmla="*/ 299 w 384"/>
                <a:gd name="T73" fmla="*/ 219 h 384"/>
                <a:gd name="T74" fmla="*/ 82 w 384"/>
                <a:gd name="T75" fmla="*/ 191 h 384"/>
                <a:gd name="T76" fmla="*/ 45 w 384"/>
                <a:gd name="T77" fmla="*/ 191 h 384"/>
                <a:gd name="T78" fmla="*/ 82 w 384"/>
                <a:gd name="T79" fmla="*/ 191 h 384"/>
                <a:gd name="T80" fmla="*/ 346 w 384"/>
                <a:gd name="T81" fmla="*/ 302 h 384"/>
                <a:gd name="T82" fmla="*/ 330 w 384"/>
                <a:gd name="T83" fmla="*/ 357 h 384"/>
                <a:gd name="T84" fmla="*/ 299 w 384"/>
                <a:gd name="T85" fmla="*/ 302 h 384"/>
                <a:gd name="T86" fmla="*/ 315 w 384"/>
                <a:gd name="T87" fmla="*/ 357 h 384"/>
                <a:gd name="T88" fmla="*/ 299 w 384"/>
                <a:gd name="T89" fmla="*/ 302 h 384"/>
                <a:gd name="T90" fmla="*/ 284 w 384"/>
                <a:gd name="T91" fmla="*/ 302 h 384"/>
                <a:gd name="T92" fmla="*/ 268 w 384"/>
                <a:gd name="T93" fmla="*/ 357 h 384"/>
                <a:gd name="T94" fmla="*/ 237 w 384"/>
                <a:gd name="T95" fmla="*/ 302 h 384"/>
                <a:gd name="T96" fmla="*/ 253 w 384"/>
                <a:gd name="T97" fmla="*/ 357 h 384"/>
                <a:gd name="T98" fmla="*/ 237 w 384"/>
                <a:gd name="T99" fmla="*/ 302 h 384"/>
                <a:gd name="T100" fmla="*/ 64 w 384"/>
                <a:gd name="T101" fmla="*/ 346 h 384"/>
                <a:gd name="T102" fmla="*/ 64 w 384"/>
                <a:gd name="T103" fmla="*/ 3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" h="384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384" y="109"/>
                    <a:pt x="384" y="109"/>
                    <a:pt x="384" y="10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0" y="0"/>
                  </a:lnTo>
                  <a:close/>
                  <a:moveTo>
                    <a:pt x="368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68" y="16"/>
                    <a:pt x="368" y="16"/>
                    <a:pt x="368" y="16"/>
                  </a:cubicBezTo>
                  <a:lnTo>
                    <a:pt x="368" y="93"/>
                  </a:lnTo>
                  <a:close/>
                  <a:moveTo>
                    <a:pt x="0" y="247"/>
                  </a:moveTo>
                  <a:cubicBezTo>
                    <a:pt x="384" y="247"/>
                    <a:pt x="384" y="247"/>
                    <a:pt x="384" y="24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0" y="247"/>
                  </a:lnTo>
                  <a:close/>
                  <a:moveTo>
                    <a:pt x="16" y="154"/>
                  </a:moveTo>
                  <a:cubicBezTo>
                    <a:pt x="368" y="154"/>
                    <a:pt x="368" y="154"/>
                    <a:pt x="368" y="154"/>
                  </a:cubicBezTo>
                  <a:cubicBezTo>
                    <a:pt x="368" y="231"/>
                    <a:pt x="368" y="231"/>
                    <a:pt x="368" y="231"/>
                  </a:cubicBezTo>
                  <a:cubicBezTo>
                    <a:pt x="16" y="231"/>
                    <a:pt x="16" y="231"/>
                    <a:pt x="16" y="231"/>
                  </a:cubicBezTo>
                  <a:lnTo>
                    <a:pt x="16" y="154"/>
                  </a:lnTo>
                  <a:close/>
                  <a:moveTo>
                    <a:pt x="0" y="384"/>
                  </a:moveTo>
                  <a:cubicBezTo>
                    <a:pt x="384" y="384"/>
                    <a:pt x="384" y="384"/>
                    <a:pt x="384" y="384"/>
                  </a:cubicBezTo>
                  <a:cubicBezTo>
                    <a:pt x="384" y="275"/>
                    <a:pt x="384" y="275"/>
                    <a:pt x="384" y="275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0" y="384"/>
                  </a:lnTo>
                  <a:close/>
                  <a:moveTo>
                    <a:pt x="16" y="291"/>
                  </a:moveTo>
                  <a:cubicBezTo>
                    <a:pt x="368" y="291"/>
                    <a:pt x="368" y="291"/>
                    <a:pt x="368" y="291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16" y="368"/>
                    <a:pt x="16" y="368"/>
                    <a:pt x="16" y="368"/>
                  </a:cubicBezTo>
                  <a:lnTo>
                    <a:pt x="16" y="291"/>
                  </a:lnTo>
                  <a:close/>
                  <a:moveTo>
                    <a:pt x="346" y="82"/>
                  </a:moveTo>
                  <a:cubicBezTo>
                    <a:pt x="330" y="82"/>
                    <a:pt x="330" y="82"/>
                    <a:pt x="330" y="82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46" y="27"/>
                    <a:pt x="346" y="27"/>
                    <a:pt x="346" y="27"/>
                  </a:cubicBezTo>
                  <a:lnTo>
                    <a:pt x="346" y="82"/>
                  </a:lnTo>
                  <a:close/>
                  <a:moveTo>
                    <a:pt x="315" y="82"/>
                  </a:moveTo>
                  <a:cubicBezTo>
                    <a:pt x="299" y="82"/>
                    <a:pt x="299" y="82"/>
                    <a:pt x="299" y="82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315" y="27"/>
                    <a:pt x="315" y="27"/>
                    <a:pt x="315" y="27"/>
                  </a:cubicBezTo>
                  <a:lnTo>
                    <a:pt x="315" y="82"/>
                  </a:lnTo>
                  <a:close/>
                  <a:moveTo>
                    <a:pt x="284" y="82"/>
                  </a:moveTo>
                  <a:cubicBezTo>
                    <a:pt x="268" y="82"/>
                    <a:pt x="268" y="82"/>
                    <a:pt x="268" y="82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84" y="27"/>
                    <a:pt x="284" y="27"/>
                    <a:pt x="284" y="27"/>
                  </a:cubicBezTo>
                  <a:lnTo>
                    <a:pt x="284" y="82"/>
                  </a:lnTo>
                  <a:close/>
                  <a:moveTo>
                    <a:pt x="268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68" y="219"/>
                    <a:pt x="268" y="219"/>
                    <a:pt x="268" y="219"/>
                  </a:cubicBezTo>
                  <a:lnTo>
                    <a:pt x="268" y="165"/>
                  </a:lnTo>
                  <a:close/>
                  <a:moveTo>
                    <a:pt x="253" y="82"/>
                  </a:moveTo>
                  <a:cubicBezTo>
                    <a:pt x="237" y="82"/>
                    <a:pt x="237" y="82"/>
                    <a:pt x="237" y="82"/>
                  </a:cubicBezTo>
                  <a:cubicBezTo>
                    <a:pt x="237" y="27"/>
                    <a:pt x="237" y="27"/>
                    <a:pt x="237" y="27"/>
                  </a:cubicBezTo>
                  <a:cubicBezTo>
                    <a:pt x="253" y="27"/>
                    <a:pt x="253" y="27"/>
                    <a:pt x="253" y="27"/>
                  </a:cubicBezTo>
                  <a:lnTo>
                    <a:pt x="253" y="82"/>
                  </a:lnTo>
                  <a:close/>
                  <a:moveTo>
                    <a:pt x="237" y="165"/>
                  </a:moveTo>
                  <a:cubicBezTo>
                    <a:pt x="253" y="165"/>
                    <a:pt x="253" y="165"/>
                    <a:pt x="253" y="165"/>
                  </a:cubicBezTo>
                  <a:cubicBezTo>
                    <a:pt x="253" y="219"/>
                    <a:pt x="253" y="219"/>
                    <a:pt x="253" y="219"/>
                  </a:cubicBezTo>
                  <a:cubicBezTo>
                    <a:pt x="237" y="219"/>
                    <a:pt x="237" y="219"/>
                    <a:pt x="237" y="219"/>
                  </a:cubicBezTo>
                  <a:lnTo>
                    <a:pt x="237" y="165"/>
                  </a:lnTo>
                  <a:close/>
                  <a:moveTo>
                    <a:pt x="45" y="53"/>
                  </a:moveTo>
                  <a:cubicBezTo>
                    <a:pt x="45" y="43"/>
                    <a:pt x="54" y="35"/>
                    <a:pt x="64" y="35"/>
                  </a:cubicBezTo>
                  <a:cubicBezTo>
                    <a:pt x="74" y="35"/>
                    <a:pt x="82" y="43"/>
                    <a:pt x="82" y="53"/>
                  </a:cubicBezTo>
                  <a:cubicBezTo>
                    <a:pt x="82" y="63"/>
                    <a:pt x="74" y="71"/>
                    <a:pt x="64" y="71"/>
                  </a:cubicBezTo>
                  <a:cubicBezTo>
                    <a:pt x="54" y="71"/>
                    <a:pt x="45" y="63"/>
                    <a:pt x="45" y="53"/>
                  </a:cubicBezTo>
                  <a:close/>
                  <a:moveTo>
                    <a:pt x="330" y="165"/>
                  </a:moveTo>
                  <a:cubicBezTo>
                    <a:pt x="346" y="165"/>
                    <a:pt x="346" y="165"/>
                    <a:pt x="346" y="165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30" y="219"/>
                    <a:pt x="330" y="219"/>
                    <a:pt x="330" y="219"/>
                  </a:cubicBezTo>
                  <a:lnTo>
                    <a:pt x="330" y="165"/>
                  </a:lnTo>
                  <a:close/>
                  <a:moveTo>
                    <a:pt x="299" y="165"/>
                  </a:moveTo>
                  <a:cubicBezTo>
                    <a:pt x="315" y="165"/>
                    <a:pt x="315" y="165"/>
                    <a:pt x="315" y="165"/>
                  </a:cubicBezTo>
                  <a:cubicBezTo>
                    <a:pt x="315" y="219"/>
                    <a:pt x="315" y="219"/>
                    <a:pt x="315" y="219"/>
                  </a:cubicBezTo>
                  <a:cubicBezTo>
                    <a:pt x="299" y="219"/>
                    <a:pt x="299" y="219"/>
                    <a:pt x="299" y="219"/>
                  </a:cubicBezTo>
                  <a:lnTo>
                    <a:pt x="299" y="165"/>
                  </a:lnTo>
                  <a:close/>
                  <a:moveTo>
                    <a:pt x="82" y="191"/>
                  </a:moveTo>
                  <a:cubicBezTo>
                    <a:pt x="82" y="201"/>
                    <a:pt x="74" y="209"/>
                    <a:pt x="64" y="209"/>
                  </a:cubicBezTo>
                  <a:cubicBezTo>
                    <a:pt x="54" y="209"/>
                    <a:pt x="45" y="201"/>
                    <a:pt x="45" y="191"/>
                  </a:cubicBezTo>
                  <a:cubicBezTo>
                    <a:pt x="45" y="180"/>
                    <a:pt x="54" y="172"/>
                    <a:pt x="64" y="172"/>
                  </a:cubicBezTo>
                  <a:cubicBezTo>
                    <a:pt x="74" y="172"/>
                    <a:pt x="82" y="180"/>
                    <a:pt x="82" y="191"/>
                  </a:cubicBezTo>
                  <a:close/>
                  <a:moveTo>
                    <a:pt x="330" y="302"/>
                  </a:moveTo>
                  <a:cubicBezTo>
                    <a:pt x="346" y="302"/>
                    <a:pt x="346" y="302"/>
                    <a:pt x="346" y="302"/>
                  </a:cubicBezTo>
                  <a:cubicBezTo>
                    <a:pt x="346" y="357"/>
                    <a:pt x="346" y="357"/>
                    <a:pt x="346" y="357"/>
                  </a:cubicBezTo>
                  <a:cubicBezTo>
                    <a:pt x="330" y="357"/>
                    <a:pt x="330" y="357"/>
                    <a:pt x="330" y="357"/>
                  </a:cubicBezTo>
                  <a:lnTo>
                    <a:pt x="330" y="302"/>
                  </a:lnTo>
                  <a:close/>
                  <a:moveTo>
                    <a:pt x="299" y="302"/>
                  </a:moveTo>
                  <a:cubicBezTo>
                    <a:pt x="315" y="302"/>
                    <a:pt x="315" y="302"/>
                    <a:pt x="315" y="302"/>
                  </a:cubicBezTo>
                  <a:cubicBezTo>
                    <a:pt x="315" y="357"/>
                    <a:pt x="315" y="357"/>
                    <a:pt x="315" y="357"/>
                  </a:cubicBezTo>
                  <a:cubicBezTo>
                    <a:pt x="299" y="357"/>
                    <a:pt x="299" y="357"/>
                    <a:pt x="299" y="357"/>
                  </a:cubicBezTo>
                  <a:lnTo>
                    <a:pt x="299" y="302"/>
                  </a:lnTo>
                  <a:close/>
                  <a:moveTo>
                    <a:pt x="268" y="302"/>
                  </a:moveTo>
                  <a:cubicBezTo>
                    <a:pt x="284" y="302"/>
                    <a:pt x="284" y="302"/>
                    <a:pt x="284" y="302"/>
                  </a:cubicBezTo>
                  <a:cubicBezTo>
                    <a:pt x="284" y="357"/>
                    <a:pt x="284" y="357"/>
                    <a:pt x="284" y="357"/>
                  </a:cubicBezTo>
                  <a:cubicBezTo>
                    <a:pt x="268" y="357"/>
                    <a:pt x="268" y="357"/>
                    <a:pt x="268" y="357"/>
                  </a:cubicBezTo>
                  <a:lnTo>
                    <a:pt x="268" y="302"/>
                  </a:lnTo>
                  <a:close/>
                  <a:moveTo>
                    <a:pt x="237" y="302"/>
                  </a:moveTo>
                  <a:cubicBezTo>
                    <a:pt x="253" y="302"/>
                    <a:pt x="253" y="302"/>
                    <a:pt x="253" y="302"/>
                  </a:cubicBezTo>
                  <a:cubicBezTo>
                    <a:pt x="253" y="357"/>
                    <a:pt x="253" y="357"/>
                    <a:pt x="253" y="357"/>
                  </a:cubicBezTo>
                  <a:cubicBezTo>
                    <a:pt x="237" y="357"/>
                    <a:pt x="237" y="357"/>
                    <a:pt x="237" y="357"/>
                  </a:cubicBezTo>
                  <a:lnTo>
                    <a:pt x="237" y="302"/>
                  </a:lnTo>
                  <a:close/>
                  <a:moveTo>
                    <a:pt x="82" y="328"/>
                  </a:moveTo>
                  <a:cubicBezTo>
                    <a:pt x="82" y="338"/>
                    <a:pt x="74" y="346"/>
                    <a:pt x="64" y="346"/>
                  </a:cubicBezTo>
                  <a:cubicBezTo>
                    <a:pt x="54" y="346"/>
                    <a:pt x="45" y="338"/>
                    <a:pt x="45" y="328"/>
                  </a:cubicBezTo>
                  <a:cubicBezTo>
                    <a:pt x="45" y="318"/>
                    <a:pt x="54" y="310"/>
                    <a:pt x="64" y="310"/>
                  </a:cubicBezTo>
                  <a:cubicBezTo>
                    <a:pt x="74" y="310"/>
                    <a:pt x="82" y="318"/>
                    <a:pt x="82" y="328"/>
                  </a:cubicBezTo>
                  <a:close/>
                </a:path>
              </a:pathLst>
            </a:custGeom>
            <a:solidFill>
              <a:srgbClr val="7170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 dirty="0">
                <a:solidFill>
                  <a:srgbClr val="717074"/>
                </a:solidFill>
                <a:latin typeface="Metropolis"/>
              </a:endParaRPr>
            </a:p>
          </p:txBody>
        </p:sp>
        <p:sp>
          <p:nvSpPr>
            <p:cNvPr id="568" name="Freeform 74">
              <a:extLst>
                <a:ext uri="{FF2B5EF4-FFF2-40B4-BE49-F238E27FC236}">
                  <a16:creationId xmlns:a16="http://schemas.microsoft.com/office/drawing/2014/main" id="{8A2BE87A-C92A-4BD3-A4CF-117D8D033B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92687" y="3440731"/>
              <a:ext cx="486864" cy="473641"/>
            </a:xfrm>
            <a:custGeom>
              <a:avLst/>
              <a:gdLst>
                <a:gd name="T0" fmla="*/ 0 w 384"/>
                <a:gd name="T1" fmla="*/ 109 h 384"/>
                <a:gd name="T2" fmla="*/ 384 w 384"/>
                <a:gd name="T3" fmla="*/ 0 h 384"/>
                <a:gd name="T4" fmla="*/ 368 w 384"/>
                <a:gd name="T5" fmla="*/ 93 h 384"/>
                <a:gd name="T6" fmla="*/ 16 w 384"/>
                <a:gd name="T7" fmla="*/ 16 h 384"/>
                <a:gd name="T8" fmla="*/ 368 w 384"/>
                <a:gd name="T9" fmla="*/ 93 h 384"/>
                <a:gd name="T10" fmla="*/ 384 w 384"/>
                <a:gd name="T11" fmla="*/ 247 h 384"/>
                <a:gd name="T12" fmla="*/ 0 w 384"/>
                <a:gd name="T13" fmla="*/ 138 h 384"/>
                <a:gd name="T14" fmla="*/ 16 w 384"/>
                <a:gd name="T15" fmla="*/ 154 h 384"/>
                <a:gd name="T16" fmla="*/ 368 w 384"/>
                <a:gd name="T17" fmla="*/ 231 h 384"/>
                <a:gd name="T18" fmla="*/ 16 w 384"/>
                <a:gd name="T19" fmla="*/ 154 h 384"/>
                <a:gd name="T20" fmla="*/ 384 w 384"/>
                <a:gd name="T21" fmla="*/ 384 h 384"/>
                <a:gd name="T22" fmla="*/ 0 w 384"/>
                <a:gd name="T23" fmla="*/ 275 h 384"/>
                <a:gd name="T24" fmla="*/ 16 w 384"/>
                <a:gd name="T25" fmla="*/ 291 h 384"/>
                <a:gd name="T26" fmla="*/ 368 w 384"/>
                <a:gd name="T27" fmla="*/ 368 h 384"/>
                <a:gd name="T28" fmla="*/ 16 w 384"/>
                <a:gd name="T29" fmla="*/ 291 h 384"/>
                <a:gd name="T30" fmla="*/ 330 w 384"/>
                <a:gd name="T31" fmla="*/ 82 h 384"/>
                <a:gd name="T32" fmla="*/ 346 w 384"/>
                <a:gd name="T33" fmla="*/ 27 h 384"/>
                <a:gd name="T34" fmla="*/ 315 w 384"/>
                <a:gd name="T35" fmla="*/ 82 h 384"/>
                <a:gd name="T36" fmla="*/ 299 w 384"/>
                <a:gd name="T37" fmla="*/ 27 h 384"/>
                <a:gd name="T38" fmla="*/ 315 w 384"/>
                <a:gd name="T39" fmla="*/ 82 h 384"/>
                <a:gd name="T40" fmla="*/ 268 w 384"/>
                <a:gd name="T41" fmla="*/ 82 h 384"/>
                <a:gd name="T42" fmla="*/ 284 w 384"/>
                <a:gd name="T43" fmla="*/ 27 h 384"/>
                <a:gd name="T44" fmla="*/ 268 w 384"/>
                <a:gd name="T45" fmla="*/ 165 h 384"/>
                <a:gd name="T46" fmla="*/ 284 w 384"/>
                <a:gd name="T47" fmla="*/ 219 h 384"/>
                <a:gd name="T48" fmla="*/ 268 w 384"/>
                <a:gd name="T49" fmla="*/ 165 h 384"/>
                <a:gd name="T50" fmla="*/ 237 w 384"/>
                <a:gd name="T51" fmla="*/ 82 h 384"/>
                <a:gd name="T52" fmla="*/ 253 w 384"/>
                <a:gd name="T53" fmla="*/ 27 h 384"/>
                <a:gd name="T54" fmla="*/ 237 w 384"/>
                <a:gd name="T55" fmla="*/ 165 h 384"/>
                <a:gd name="T56" fmla="*/ 253 w 384"/>
                <a:gd name="T57" fmla="*/ 219 h 384"/>
                <a:gd name="T58" fmla="*/ 237 w 384"/>
                <a:gd name="T59" fmla="*/ 165 h 384"/>
                <a:gd name="T60" fmla="*/ 64 w 384"/>
                <a:gd name="T61" fmla="*/ 35 h 384"/>
                <a:gd name="T62" fmla="*/ 64 w 384"/>
                <a:gd name="T63" fmla="*/ 71 h 384"/>
                <a:gd name="T64" fmla="*/ 330 w 384"/>
                <a:gd name="T65" fmla="*/ 165 h 384"/>
                <a:gd name="T66" fmla="*/ 346 w 384"/>
                <a:gd name="T67" fmla="*/ 219 h 384"/>
                <a:gd name="T68" fmla="*/ 330 w 384"/>
                <a:gd name="T69" fmla="*/ 165 h 384"/>
                <a:gd name="T70" fmla="*/ 315 w 384"/>
                <a:gd name="T71" fmla="*/ 165 h 384"/>
                <a:gd name="T72" fmla="*/ 299 w 384"/>
                <a:gd name="T73" fmla="*/ 219 h 384"/>
                <a:gd name="T74" fmla="*/ 82 w 384"/>
                <a:gd name="T75" fmla="*/ 191 h 384"/>
                <a:gd name="T76" fmla="*/ 45 w 384"/>
                <a:gd name="T77" fmla="*/ 191 h 384"/>
                <a:gd name="T78" fmla="*/ 82 w 384"/>
                <a:gd name="T79" fmla="*/ 191 h 384"/>
                <a:gd name="T80" fmla="*/ 346 w 384"/>
                <a:gd name="T81" fmla="*/ 302 h 384"/>
                <a:gd name="T82" fmla="*/ 330 w 384"/>
                <a:gd name="T83" fmla="*/ 357 h 384"/>
                <a:gd name="T84" fmla="*/ 299 w 384"/>
                <a:gd name="T85" fmla="*/ 302 h 384"/>
                <a:gd name="T86" fmla="*/ 315 w 384"/>
                <a:gd name="T87" fmla="*/ 357 h 384"/>
                <a:gd name="T88" fmla="*/ 299 w 384"/>
                <a:gd name="T89" fmla="*/ 302 h 384"/>
                <a:gd name="T90" fmla="*/ 284 w 384"/>
                <a:gd name="T91" fmla="*/ 302 h 384"/>
                <a:gd name="T92" fmla="*/ 268 w 384"/>
                <a:gd name="T93" fmla="*/ 357 h 384"/>
                <a:gd name="T94" fmla="*/ 237 w 384"/>
                <a:gd name="T95" fmla="*/ 302 h 384"/>
                <a:gd name="T96" fmla="*/ 253 w 384"/>
                <a:gd name="T97" fmla="*/ 357 h 384"/>
                <a:gd name="T98" fmla="*/ 237 w 384"/>
                <a:gd name="T99" fmla="*/ 302 h 384"/>
                <a:gd name="T100" fmla="*/ 64 w 384"/>
                <a:gd name="T101" fmla="*/ 346 h 384"/>
                <a:gd name="T102" fmla="*/ 64 w 384"/>
                <a:gd name="T103" fmla="*/ 3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" h="384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384" y="109"/>
                    <a:pt x="384" y="109"/>
                    <a:pt x="384" y="10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0" y="0"/>
                  </a:lnTo>
                  <a:close/>
                  <a:moveTo>
                    <a:pt x="368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68" y="16"/>
                    <a:pt x="368" y="16"/>
                    <a:pt x="368" y="16"/>
                  </a:cubicBezTo>
                  <a:lnTo>
                    <a:pt x="368" y="93"/>
                  </a:lnTo>
                  <a:close/>
                  <a:moveTo>
                    <a:pt x="0" y="247"/>
                  </a:moveTo>
                  <a:cubicBezTo>
                    <a:pt x="384" y="247"/>
                    <a:pt x="384" y="247"/>
                    <a:pt x="384" y="24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0" y="247"/>
                  </a:lnTo>
                  <a:close/>
                  <a:moveTo>
                    <a:pt x="16" y="154"/>
                  </a:moveTo>
                  <a:cubicBezTo>
                    <a:pt x="368" y="154"/>
                    <a:pt x="368" y="154"/>
                    <a:pt x="368" y="154"/>
                  </a:cubicBezTo>
                  <a:cubicBezTo>
                    <a:pt x="368" y="231"/>
                    <a:pt x="368" y="231"/>
                    <a:pt x="368" y="231"/>
                  </a:cubicBezTo>
                  <a:cubicBezTo>
                    <a:pt x="16" y="231"/>
                    <a:pt x="16" y="231"/>
                    <a:pt x="16" y="231"/>
                  </a:cubicBezTo>
                  <a:lnTo>
                    <a:pt x="16" y="154"/>
                  </a:lnTo>
                  <a:close/>
                  <a:moveTo>
                    <a:pt x="0" y="384"/>
                  </a:moveTo>
                  <a:cubicBezTo>
                    <a:pt x="384" y="384"/>
                    <a:pt x="384" y="384"/>
                    <a:pt x="384" y="384"/>
                  </a:cubicBezTo>
                  <a:cubicBezTo>
                    <a:pt x="384" y="275"/>
                    <a:pt x="384" y="275"/>
                    <a:pt x="384" y="275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0" y="384"/>
                  </a:lnTo>
                  <a:close/>
                  <a:moveTo>
                    <a:pt x="16" y="291"/>
                  </a:moveTo>
                  <a:cubicBezTo>
                    <a:pt x="368" y="291"/>
                    <a:pt x="368" y="291"/>
                    <a:pt x="368" y="291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16" y="368"/>
                    <a:pt x="16" y="368"/>
                    <a:pt x="16" y="368"/>
                  </a:cubicBezTo>
                  <a:lnTo>
                    <a:pt x="16" y="291"/>
                  </a:lnTo>
                  <a:close/>
                  <a:moveTo>
                    <a:pt x="346" y="82"/>
                  </a:moveTo>
                  <a:cubicBezTo>
                    <a:pt x="330" y="82"/>
                    <a:pt x="330" y="82"/>
                    <a:pt x="330" y="82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46" y="27"/>
                    <a:pt x="346" y="27"/>
                    <a:pt x="346" y="27"/>
                  </a:cubicBezTo>
                  <a:lnTo>
                    <a:pt x="346" y="82"/>
                  </a:lnTo>
                  <a:close/>
                  <a:moveTo>
                    <a:pt x="315" y="82"/>
                  </a:moveTo>
                  <a:cubicBezTo>
                    <a:pt x="299" y="82"/>
                    <a:pt x="299" y="82"/>
                    <a:pt x="299" y="82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315" y="27"/>
                    <a:pt x="315" y="27"/>
                    <a:pt x="315" y="27"/>
                  </a:cubicBezTo>
                  <a:lnTo>
                    <a:pt x="315" y="82"/>
                  </a:lnTo>
                  <a:close/>
                  <a:moveTo>
                    <a:pt x="284" y="82"/>
                  </a:moveTo>
                  <a:cubicBezTo>
                    <a:pt x="268" y="82"/>
                    <a:pt x="268" y="82"/>
                    <a:pt x="268" y="82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84" y="27"/>
                    <a:pt x="284" y="27"/>
                    <a:pt x="284" y="27"/>
                  </a:cubicBezTo>
                  <a:lnTo>
                    <a:pt x="284" y="82"/>
                  </a:lnTo>
                  <a:close/>
                  <a:moveTo>
                    <a:pt x="268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68" y="219"/>
                    <a:pt x="268" y="219"/>
                    <a:pt x="268" y="219"/>
                  </a:cubicBezTo>
                  <a:lnTo>
                    <a:pt x="268" y="165"/>
                  </a:lnTo>
                  <a:close/>
                  <a:moveTo>
                    <a:pt x="253" y="82"/>
                  </a:moveTo>
                  <a:cubicBezTo>
                    <a:pt x="237" y="82"/>
                    <a:pt x="237" y="82"/>
                    <a:pt x="237" y="82"/>
                  </a:cubicBezTo>
                  <a:cubicBezTo>
                    <a:pt x="237" y="27"/>
                    <a:pt x="237" y="27"/>
                    <a:pt x="237" y="27"/>
                  </a:cubicBezTo>
                  <a:cubicBezTo>
                    <a:pt x="253" y="27"/>
                    <a:pt x="253" y="27"/>
                    <a:pt x="253" y="27"/>
                  </a:cubicBezTo>
                  <a:lnTo>
                    <a:pt x="253" y="82"/>
                  </a:lnTo>
                  <a:close/>
                  <a:moveTo>
                    <a:pt x="237" y="165"/>
                  </a:moveTo>
                  <a:cubicBezTo>
                    <a:pt x="253" y="165"/>
                    <a:pt x="253" y="165"/>
                    <a:pt x="253" y="165"/>
                  </a:cubicBezTo>
                  <a:cubicBezTo>
                    <a:pt x="253" y="219"/>
                    <a:pt x="253" y="219"/>
                    <a:pt x="253" y="219"/>
                  </a:cubicBezTo>
                  <a:cubicBezTo>
                    <a:pt x="237" y="219"/>
                    <a:pt x="237" y="219"/>
                    <a:pt x="237" y="219"/>
                  </a:cubicBezTo>
                  <a:lnTo>
                    <a:pt x="237" y="165"/>
                  </a:lnTo>
                  <a:close/>
                  <a:moveTo>
                    <a:pt x="45" y="53"/>
                  </a:moveTo>
                  <a:cubicBezTo>
                    <a:pt x="45" y="43"/>
                    <a:pt x="54" y="35"/>
                    <a:pt x="64" y="35"/>
                  </a:cubicBezTo>
                  <a:cubicBezTo>
                    <a:pt x="74" y="35"/>
                    <a:pt x="82" y="43"/>
                    <a:pt x="82" y="53"/>
                  </a:cubicBezTo>
                  <a:cubicBezTo>
                    <a:pt x="82" y="63"/>
                    <a:pt x="74" y="71"/>
                    <a:pt x="64" y="71"/>
                  </a:cubicBezTo>
                  <a:cubicBezTo>
                    <a:pt x="54" y="71"/>
                    <a:pt x="45" y="63"/>
                    <a:pt x="45" y="53"/>
                  </a:cubicBezTo>
                  <a:close/>
                  <a:moveTo>
                    <a:pt x="330" y="165"/>
                  </a:moveTo>
                  <a:cubicBezTo>
                    <a:pt x="346" y="165"/>
                    <a:pt x="346" y="165"/>
                    <a:pt x="346" y="165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30" y="219"/>
                    <a:pt x="330" y="219"/>
                    <a:pt x="330" y="219"/>
                  </a:cubicBezTo>
                  <a:lnTo>
                    <a:pt x="330" y="165"/>
                  </a:lnTo>
                  <a:close/>
                  <a:moveTo>
                    <a:pt x="299" y="165"/>
                  </a:moveTo>
                  <a:cubicBezTo>
                    <a:pt x="315" y="165"/>
                    <a:pt x="315" y="165"/>
                    <a:pt x="315" y="165"/>
                  </a:cubicBezTo>
                  <a:cubicBezTo>
                    <a:pt x="315" y="219"/>
                    <a:pt x="315" y="219"/>
                    <a:pt x="315" y="219"/>
                  </a:cubicBezTo>
                  <a:cubicBezTo>
                    <a:pt x="299" y="219"/>
                    <a:pt x="299" y="219"/>
                    <a:pt x="299" y="219"/>
                  </a:cubicBezTo>
                  <a:lnTo>
                    <a:pt x="299" y="165"/>
                  </a:lnTo>
                  <a:close/>
                  <a:moveTo>
                    <a:pt x="82" y="191"/>
                  </a:moveTo>
                  <a:cubicBezTo>
                    <a:pt x="82" y="201"/>
                    <a:pt x="74" y="209"/>
                    <a:pt x="64" y="209"/>
                  </a:cubicBezTo>
                  <a:cubicBezTo>
                    <a:pt x="54" y="209"/>
                    <a:pt x="45" y="201"/>
                    <a:pt x="45" y="191"/>
                  </a:cubicBezTo>
                  <a:cubicBezTo>
                    <a:pt x="45" y="180"/>
                    <a:pt x="54" y="172"/>
                    <a:pt x="64" y="172"/>
                  </a:cubicBezTo>
                  <a:cubicBezTo>
                    <a:pt x="74" y="172"/>
                    <a:pt x="82" y="180"/>
                    <a:pt x="82" y="191"/>
                  </a:cubicBezTo>
                  <a:close/>
                  <a:moveTo>
                    <a:pt x="330" y="302"/>
                  </a:moveTo>
                  <a:cubicBezTo>
                    <a:pt x="346" y="302"/>
                    <a:pt x="346" y="302"/>
                    <a:pt x="346" y="302"/>
                  </a:cubicBezTo>
                  <a:cubicBezTo>
                    <a:pt x="346" y="357"/>
                    <a:pt x="346" y="357"/>
                    <a:pt x="346" y="357"/>
                  </a:cubicBezTo>
                  <a:cubicBezTo>
                    <a:pt x="330" y="357"/>
                    <a:pt x="330" y="357"/>
                    <a:pt x="330" y="357"/>
                  </a:cubicBezTo>
                  <a:lnTo>
                    <a:pt x="330" y="302"/>
                  </a:lnTo>
                  <a:close/>
                  <a:moveTo>
                    <a:pt x="299" y="302"/>
                  </a:moveTo>
                  <a:cubicBezTo>
                    <a:pt x="315" y="302"/>
                    <a:pt x="315" y="302"/>
                    <a:pt x="315" y="302"/>
                  </a:cubicBezTo>
                  <a:cubicBezTo>
                    <a:pt x="315" y="357"/>
                    <a:pt x="315" y="357"/>
                    <a:pt x="315" y="357"/>
                  </a:cubicBezTo>
                  <a:cubicBezTo>
                    <a:pt x="299" y="357"/>
                    <a:pt x="299" y="357"/>
                    <a:pt x="299" y="357"/>
                  </a:cubicBezTo>
                  <a:lnTo>
                    <a:pt x="299" y="302"/>
                  </a:lnTo>
                  <a:close/>
                  <a:moveTo>
                    <a:pt x="268" y="302"/>
                  </a:moveTo>
                  <a:cubicBezTo>
                    <a:pt x="284" y="302"/>
                    <a:pt x="284" y="302"/>
                    <a:pt x="284" y="302"/>
                  </a:cubicBezTo>
                  <a:cubicBezTo>
                    <a:pt x="284" y="357"/>
                    <a:pt x="284" y="357"/>
                    <a:pt x="284" y="357"/>
                  </a:cubicBezTo>
                  <a:cubicBezTo>
                    <a:pt x="268" y="357"/>
                    <a:pt x="268" y="357"/>
                    <a:pt x="268" y="357"/>
                  </a:cubicBezTo>
                  <a:lnTo>
                    <a:pt x="268" y="302"/>
                  </a:lnTo>
                  <a:close/>
                  <a:moveTo>
                    <a:pt x="237" y="302"/>
                  </a:moveTo>
                  <a:cubicBezTo>
                    <a:pt x="253" y="302"/>
                    <a:pt x="253" y="302"/>
                    <a:pt x="253" y="302"/>
                  </a:cubicBezTo>
                  <a:cubicBezTo>
                    <a:pt x="253" y="357"/>
                    <a:pt x="253" y="357"/>
                    <a:pt x="253" y="357"/>
                  </a:cubicBezTo>
                  <a:cubicBezTo>
                    <a:pt x="237" y="357"/>
                    <a:pt x="237" y="357"/>
                    <a:pt x="237" y="357"/>
                  </a:cubicBezTo>
                  <a:lnTo>
                    <a:pt x="237" y="302"/>
                  </a:lnTo>
                  <a:close/>
                  <a:moveTo>
                    <a:pt x="82" y="328"/>
                  </a:moveTo>
                  <a:cubicBezTo>
                    <a:pt x="82" y="338"/>
                    <a:pt x="74" y="346"/>
                    <a:pt x="64" y="346"/>
                  </a:cubicBezTo>
                  <a:cubicBezTo>
                    <a:pt x="54" y="346"/>
                    <a:pt x="45" y="338"/>
                    <a:pt x="45" y="328"/>
                  </a:cubicBezTo>
                  <a:cubicBezTo>
                    <a:pt x="45" y="318"/>
                    <a:pt x="54" y="310"/>
                    <a:pt x="64" y="310"/>
                  </a:cubicBezTo>
                  <a:cubicBezTo>
                    <a:pt x="74" y="310"/>
                    <a:pt x="82" y="318"/>
                    <a:pt x="82" y="328"/>
                  </a:cubicBezTo>
                  <a:close/>
                </a:path>
              </a:pathLst>
            </a:custGeom>
            <a:solidFill>
              <a:srgbClr val="7170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 dirty="0">
                <a:solidFill>
                  <a:srgbClr val="717074"/>
                </a:solidFill>
                <a:latin typeface="Metropolis"/>
              </a:endParaRPr>
            </a:p>
          </p:txBody>
        </p:sp>
        <p:sp>
          <p:nvSpPr>
            <p:cNvPr id="569" name="Freeform 74">
              <a:extLst>
                <a:ext uri="{FF2B5EF4-FFF2-40B4-BE49-F238E27FC236}">
                  <a16:creationId xmlns:a16="http://schemas.microsoft.com/office/drawing/2014/main" id="{0620C561-EAC8-44AA-B604-076929586BE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39724" y="3440999"/>
              <a:ext cx="486864" cy="473641"/>
            </a:xfrm>
            <a:custGeom>
              <a:avLst/>
              <a:gdLst>
                <a:gd name="T0" fmla="*/ 0 w 384"/>
                <a:gd name="T1" fmla="*/ 109 h 384"/>
                <a:gd name="T2" fmla="*/ 384 w 384"/>
                <a:gd name="T3" fmla="*/ 0 h 384"/>
                <a:gd name="T4" fmla="*/ 368 w 384"/>
                <a:gd name="T5" fmla="*/ 93 h 384"/>
                <a:gd name="T6" fmla="*/ 16 w 384"/>
                <a:gd name="T7" fmla="*/ 16 h 384"/>
                <a:gd name="T8" fmla="*/ 368 w 384"/>
                <a:gd name="T9" fmla="*/ 93 h 384"/>
                <a:gd name="T10" fmla="*/ 384 w 384"/>
                <a:gd name="T11" fmla="*/ 247 h 384"/>
                <a:gd name="T12" fmla="*/ 0 w 384"/>
                <a:gd name="T13" fmla="*/ 138 h 384"/>
                <a:gd name="T14" fmla="*/ 16 w 384"/>
                <a:gd name="T15" fmla="*/ 154 h 384"/>
                <a:gd name="T16" fmla="*/ 368 w 384"/>
                <a:gd name="T17" fmla="*/ 231 h 384"/>
                <a:gd name="T18" fmla="*/ 16 w 384"/>
                <a:gd name="T19" fmla="*/ 154 h 384"/>
                <a:gd name="T20" fmla="*/ 384 w 384"/>
                <a:gd name="T21" fmla="*/ 384 h 384"/>
                <a:gd name="T22" fmla="*/ 0 w 384"/>
                <a:gd name="T23" fmla="*/ 275 h 384"/>
                <a:gd name="T24" fmla="*/ 16 w 384"/>
                <a:gd name="T25" fmla="*/ 291 h 384"/>
                <a:gd name="T26" fmla="*/ 368 w 384"/>
                <a:gd name="T27" fmla="*/ 368 h 384"/>
                <a:gd name="T28" fmla="*/ 16 w 384"/>
                <a:gd name="T29" fmla="*/ 291 h 384"/>
                <a:gd name="T30" fmla="*/ 330 w 384"/>
                <a:gd name="T31" fmla="*/ 82 h 384"/>
                <a:gd name="T32" fmla="*/ 346 w 384"/>
                <a:gd name="T33" fmla="*/ 27 h 384"/>
                <a:gd name="T34" fmla="*/ 315 w 384"/>
                <a:gd name="T35" fmla="*/ 82 h 384"/>
                <a:gd name="T36" fmla="*/ 299 w 384"/>
                <a:gd name="T37" fmla="*/ 27 h 384"/>
                <a:gd name="T38" fmla="*/ 315 w 384"/>
                <a:gd name="T39" fmla="*/ 82 h 384"/>
                <a:gd name="T40" fmla="*/ 268 w 384"/>
                <a:gd name="T41" fmla="*/ 82 h 384"/>
                <a:gd name="T42" fmla="*/ 284 w 384"/>
                <a:gd name="T43" fmla="*/ 27 h 384"/>
                <a:gd name="T44" fmla="*/ 268 w 384"/>
                <a:gd name="T45" fmla="*/ 165 h 384"/>
                <a:gd name="T46" fmla="*/ 284 w 384"/>
                <a:gd name="T47" fmla="*/ 219 h 384"/>
                <a:gd name="T48" fmla="*/ 268 w 384"/>
                <a:gd name="T49" fmla="*/ 165 h 384"/>
                <a:gd name="T50" fmla="*/ 237 w 384"/>
                <a:gd name="T51" fmla="*/ 82 h 384"/>
                <a:gd name="T52" fmla="*/ 253 w 384"/>
                <a:gd name="T53" fmla="*/ 27 h 384"/>
                <a:gd name="T54" fmla="*/ 237 w 384"/>
                <a:gd name="T55" fmla="*/ 165 h 384"/>
                <a:gd name="T56" fmla="*/ 253 w 384"/>
                <a:gd name="T57" fmla="*/ 219 h 384"/>
                <a:gd name="T58" fmla="*/ 237 w 384"/>
                <a:gd name="T59" fmla="*/ 165 h 384"/>
                <a:gd name="T60" fmla="*/ 64 w 384"/>
                <a:gd name="T61" fmla="*/ 35 h 384"/>
                <a:gd name="T62" fmla="*/ 64 w 384"/>
                <a:gd name="T63" fmla="*/ 71 h 384"/>
                <a:gd name="T64" fmla="*/ 330 w 384"/>
                <a:gd name="T65" fmla="*/ 165 h 384"/>
                <a:gd name="T66" fmla="*/ 346 w 384"/>
                <a:gd name="T67" fmla="*/ 219 h 384"/>
                <a:gd name="T68" fmla="*/ 330 w 384"/>
                <a:gd name="T69" fmla="*/ 165 h 384"/>
                <a:gd name="T70" fmla="*/ 315 w 384"/>
                <a:gd name="T71" fmla="*/ 165 h 384"/>
                <a:gd name="T72" fmla="*/ 299 w 384"/>
                <a:gd name="T73" fmla="*/ 219 h 384"/>
                <a:gd name="T74" fmla="*/ 82 w 384"/>
                <a:gd name="T75" fmla="*/ 191 h 384"/>
                <a:gd name="T76" fmla="*/ 45 w 384"/>
                <a:gd name="T77" fmla="*/ 191 h 384"/>
                <a:gd name="T78" fmla="*/ 82 w 384"/>
                <a:gd name="T79" fmla="*/ 191 h 384"/>
                <a:gd name="T80" fmla="*/ 346 w 384"/>
                <a:gd name="T81" fmla="*/ 302 h 384"/>
                <a:gd name="T82" fmla="*/ 330 w 384"/>
                <a:gd name="T83" fmla="*/ 357 h 384"/>
                <a:gd name="T84" fmla="*/ 299 w 384"/>
                <a:gd name="T85" fmla="*/ 302 h 384"/>
                <a:gd name="T86" fmla="*/ 315 w 384"/>
                <a:gd name="T87" fmla="*/ 357 h 384"/>
                <a:gd name="T88" fmla="*/ 299 w 384"/>
                <a:gd name="T89" fmla="*/ 302 h 384"/>
                <a:gd name="T90" fmla="*/ 284 w 384"/>
                <a:gd name="T91" fmla="*/ 302 h 384"/>
                <a:gd name="T92" fmla="*/ 268 w 384"/>
                <a:gd name="T93" fmla="*/ 357 h 384"/>
                <a:gd name="T94" fmla="*/ 237 w 384"/>
                <a:gd name="T95" fmla="*/ 302 h 384"/>
                <a:gd name="T96" fmla="*/ 253 w 384"/>
                <a:gd name="T97" fmla="*/ 357 h 384"/>
                <a:gd name="T98" fmla="*/ 237 w 384"/>
                <a:gd name="T99" fmla="*/ 302 h 384"/>
                <a:gd name="T100" fmla="*/ 64 w 384"/>
                <a:gd name="T101" fmla="*/ 346 h 384"/>
                <a:gd name="T102" fmla="*/ 64 w 384"/>
                <a:gd name="T103" fmla="*/ 3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" h="384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384" y="109"/>
                    <a:pt x="384" y="109"/>
                    <a:pt x="384" y="10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0" y="0"/>
                  </a:lnTo>
                  <a:close/>
                  <a:moveTo>
                    <a:pt x="368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68" y="16"/>
                    <a:pt x="368" y="16"/>
                    <a:pt x="368" y="16"/>
                  </a:cubicBezTo>
                  <a:lnTo>
                    <a:pt x="368" y="93"/>
                  </a:lnTo>
                  <a:close/>
                  <a:moveTo>
                    <a:pt x="0" y="247"/>
                  </a:moveTo>
                  <a:cubicBezTo>
                    <a:pt x="384" y="247"/>
                    <a:pt x="384" y="247"/>
                    <a:pt x="384" y="24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0" y="247"/>
                  </a:lnTo>
                  <a:close/>
                  <a:moveTo>
                    <a:pt x="16" y="154"/>
                  </a:moveTo>
                  <a:cubicBezTo>
                    <a:pt x="368" y="154"/>
                    <a:pt x="368" y="154"/>
                    <a:pt x="368" y="154"/>
                  </a:cubicBezTo>
                  <a:cubicBezTo>
                    <a:pt x="368" y="231"/>
                    <a:pt x="368" y="231"/>
                    <a:pt x="368" y="231"/>
                  </a:cubicBezTo>
                  <a:cubicBezTo>
                    <a:pt x="16" y="231"/>
                    <a:pt x="16" y="231"/>
                    <a:pt x="16" y="231"/>
                  </a:cubicBezTo>
                  <a:lnTo>
                    <a:pt x="16" y="154"/>
                  </a:lnTo>
                  <a:close/>
                  <a:moveTo>
                    <a:pt x="0" y="384"/>
                  </a:moveTo>
                  <a:cubicBezTo>
                    <a:pt x="384" y="384"/>
                    <a:pt x="384" y="384"/>
                    <a:pt x="384" y="384"/>
                  </a:cubicBezTo>
                  <a:cubicBezTo>
                    <a:pt x="384" y="275"/>
                    <a:pt x="384" y="275"/>
                    <a:pt x="384" y="275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0" y="384"/>
                  </a:lnTo>
                  <a:close/>
                  <a:moveTo>
                    <a:pt x="16" y="291"/>
                  </a:moveTo>
                  <a:cubicBezTo>
                    <a:pt x="368" y="291"/>
                    <a:pt x="368" y="291"/>
                    <a:pt x="368" y="291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16" y="368"/>
                    <a:pt x="16" y="368"/>
                    <a:pt x="16" y="368"/>
                  </a:cubicBezTo>
                  <a:lnTo>
                    <a:pt x="16" y="291"/>
                  </a:lnTo>
                  <a:close/>
                  <a:moveTo>
                    <a:pt x="346" y="82"/>
                  </a:moveTo>
                  <a:cubicBezTo>
                    <a:pt x="330" y="82"/>
                    <a:pt x="330" y="82"/>
                    <a:pt x="330" y="82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46" y="27"/>
                    <a:pt x="346" y="27"/>
                    <a:pt x="346" y="27"/>
                  </a:cubicBezTo>
                  <a:lnTo>
                    <a:pt x="346" y="82"/>
                  </a:lnTo>
                  <a:close/>
                  <a:moveTo>
                    <a:pt x="315" y="82"/>
                  </a:moveTo>
                  <a:cubicBezTo>
                    <a:pt x="299" y="82"/>
                    <a:pt x="299" y="82"/>
                    <a:pt x="299" y="82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315" y="27"/>
                    <a:pt x="315" y="27"/>
                    <a:pt x="315" y="27"/>
                  </a:cubicBezTo>
                  <a:lnTo>
                    <a:pt x="315" y="82"/>
                  </a:lnTo>
                  <a:close/>
                  <a:moveTo>
                    <a:pt x="284" y="82"/>
                  </a:moveTo>
                  <a:cubicBezTo>
                    <a:pt x="268" y="82"/>
                    <a:pt x="268" y="82"/>
                    <a:pt x="268" y="82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84" y="27"/>
                    <a:pt x="284" y="27"/>
                    <a:pt x="284" y="27"/>
                  </a:cubicBezTo>
                  <a:lnTo>
                    <a:pt x="284" y="82"/>
                  </a:lnTo>
                  <a:close/>
                  <a:moveTo>
                    <a:pt x="268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68" y="219"/>
                    <a:pt x="268" y="219"/>
                    <a:pt x="268" y="219"/>
                  </a:cubicBezTo>
                  <a:lnTo>
                    <a:pt x="268" y="165"/>
                  </a:lnTo>
                  <a:close/>
                  <a:moveTo>
                    <a:pt x="253" y="82"/>
                  </a:moveTo>
                  <a:cubicBezTo>
                    <a:pt x="237" y="82"/>
                    <a:pt x="237" y="82"/>
                    <a:pt x="237" y="82"/>
                  </a:cubicBezTo>
                  <a:cubicBezTo>
                    <a:pt x="237" y="27"/>
                    <a:pt x="237" y="27"/>
                    <a:pt x="237" y="27"/>
                  </a:cubicBezTo>
                  <a:cubicBezTo>
                    <a:pt x="253" y="27"/>
                    <a:pt x="253" y="27"/>
                    <a:pt x="253" y="27"/>
                  </a:cubicBezTo>
                  <a:lnTo>
                    <a:pt x="253" y="82"/>
                  </a:lnTo>
                  <a:close/>
                  <a:moveTo>
                    <a:pt x="237" y="165"/>
                  </a:moveTo>
                  <a:cubicBezTo>
                    <a:pt x="253" y="165"/>
                    <a:pt x="253" y="165"/>
                    <a:pt x="253" y="165"/>
                  </a:cubicBezTo>
                  <a:cubicBezTo>
                    <a:pt x="253" y="219"/>
                    <a:pt x="253" y="219"/>
                    <a:pt x="253" y="219"/>
                  </a:cubicBezTo>
                  <a:cubicBezTo>
                    <a:pt x="237" y="219"/>
                    <a:pt x="237" y="219"/>
                    <a:pt x="237" y="219"/>
                  </a:cubicBezTo>
                  <a:lnTo>
                    <a:pt x="237" y="165"/>
                  </a:lnTo>
                  <a:close/>
                  <a:moveTo>
                    <a:pt x="45" y="53"/>
                  </a:moveTo>
                  <a:cubicBezTo>
                    <a:pt x="45" y="43"/>
                    <a:pt x="54" y="35"/>
                    <a:pt x="64" y="35"/>
                  </a:cubicBezTo>
                  <a:cubicBezTo>
                    <a:pt x="74" y="35"/>
                    <a:pt x="82" y="43"/>
                    <a:pt x="82" y="53"/>
                  </a:cubicBezTo>
                  <a:cubicBezTo>
                    <a:pt x="82" y="63"/>
                    <a:pt x="74" y="71"/>
                    <a:pt x="64" y="71"/>
                  </a:cubicBezTo>
                  <a:cubicBezTo>
                    <a:pt x="54" y="71"/>
                    <a:pt x="45" y="63"/>
                    <a:pt x="45" y="53"/>
                  </a:cubicBezTo>
                  <a:close/>
                  <a:moveTo>
                    <a:pt x="330" y="165"/>
                  </a:moveTo>
                  <a:cubicBezTo>
                    <a:pt x="346" y="165"/>
                    <a:pt x="346" y="165"/>
                    <a:pt x="346" y="165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30" y="219"/>
                    <a:pt x="330" y="219"/>
                    <a:pt x="330" y="219"/>
                  </a:cubicBezTo>
                  <a:lnTo>
                    <a:pt x="330" y="165"/>
                  </a:lnTo>
                  <a:close/>
                  <a:moveTo>
                    <a:pt x="299" y="165"/>
                  </a:moveTo>
                  <a:cubicBezTo>
                    <a:pt x="315" y="165"/>
                    <a:pt x="315" y="165"/>
                    <a:pt x="315" y="165"/>
                  </a:cubicBezTo>
                  <a:cubicBezTo>
                    <a:pt x="315" y="219"/>
                    <a:pt x="315" y="219"/>
                    <a:pt x="315" y="219"/>
                  </a:cubicBezTo>
                  <a:cubicBezTo>
                    <a:pt x="299" y="219"/>
                    <a:pt x="299" y="219"/>
                    <a:pt x="299" y="219"/>
                  </a:cubicBezTo>
                  <a:lnTo>
                    <a:pt x="299" y="165"/>
                  </a:lnTo>
                  <a:close/>
                  <a:moveTo>
                    <a:pt x="82" y="191"/>
                  </a:moveTo>
                  <a:cubicBezTo>
                    <a:pt x="82" y="201"/>
                    <a:pt x="74" y="209"/>
                    <a:pt x="64" y="209"/>
                  </a:cubicBezTo>
                  <a:cubicBezTo>
                    <a:pt x="54" y="209"/>
                    <a:pt x="45" y="201"/>
                    <a:pt x="45" y="191"/>
                  </a:cubicBezTo>
                  <a:cubicBezTo>
                    <a:pt x="45" y="180"/>
                    <a:pt x="54" y="172"/>
                    <a:pt x="64" y="172"/>
                  </a:cubicBezTo>
                  <a:cubicBezTo>
                    <a:pt x="74" y="172"/>
                    <a:pt x="82" y="180"/>
                    <a:pt x="82" y="191"/>
                  </a:cubicBezTo>
                  <a:close/>
                  <a:moveTo>
                    <a:pt x="330" y="302"/>
                  </a:moveTo>
                  <a:cubicBezTo>
                    <a:pt x="346" y="302"/>
                    <a:pt x="346" y="302"/>
                    <a:pt x="346" y="302"/>
                  </a:cubicBezTo>
                  <a:cubicBezTo>
                    <a:pt x="346" y="357"/>
                    <a:pt x="346" y="357"/>
                    <a:pt x="346" y="357"/>
                  </a:cubicBezTo>
                  <a:cubicBezTo>
                    <a:pt x="330" y="357"/>
                    <a:pt x="330" y="357"/>
                    <a:pt x="330" y="357"/>
                  </a:cubicBezTo>
                  <a:lnTo>
                    <a:pt x="330" y="302"/>
                  </a:lnTo>
                  <a:close/>
                  <a:moveTo>
                    <a:pt x="299" y="302"/>
                  </a:moveTo>
                  <a:cubicBezTo>
                    <a:pt x="315" y="302"/>
                    <a:pt x="315" y="302"/>
                    <a:pt x="315" y="302"/>
                  </a:cubicBezTo>
                  <a:cubicBezTo>
                    <a:pt x="315" y="357"/>
                    <a:pt x="315" y="357"/>
                    <a:pt x="315" y="357"/>
                  </a:cubicBezTo>
                  <a:cubicBezTo>
                    <a:pt x="299" y="357"/>
                    <a:pt x="299" y="357"/>
                    <a:pt x="299" y="357"/>
                  </a:cubicBezTo>
                  <a:lnTo>
                    <a:pt x="299" y="302"/>
                  </a:lnTo>
                  <a:close/>
                  <a:moveTo>
                    <a:pt x="268" y="302"/>
                  </a:moveTo>
                  <a:cubicBezTo>
                    <a:pt x="284" y="302"/>
                    <a:pt x="284" y="302"/>
                    <a:pt x="284" y="302"/>
                  </a:cubicBezTo>
                  <a:cubicBezTo>
                    <a:pt x="284" y="357"/>
                    <a:pt x="284" y="357"/>
                    <a:pt x="284" y="357"/>
                  </a:cubicBezTo>
                  <a:cubicBezTo>
                    <a:pt x="268" y="357"/>
                    <a:pt x="268" y="357"/>
                    <a:pt x="268" y="357"/>
                  </a:cubicBezTo>
                  <a:lnTo>
                    <a:pt x="268" y="302"/>
                  </a:lnTo>
                  <a:close/>
                  <a:moveTo>
                    <a:pt x="237" y="302"/>
                  </a:moveTo>
                  <a:cubicBezTo>
                    <a:pt x="253" y="302"/>
                    <a:pt x="253" y="302"/>
                    <a:pt x="253" y="302"/>
                  </a:cubicBezTo>
                  <a:cubicBezTo>
                    <a:pt x="253" y="357"/>
                    <a:pt x="253" y="357"/>
                    <a:pt x="253" y="357"/>
                  </a:cubicBezTo>
                  <a:cubicBezTo>
                    <a:pt x="237" y="357"/>
                    <a:pt x="237" y="357"/>
                    <a:pt x="237" y="357"/>
                  </a:cubicBezTo>
                  <a:lnTo>
                    <a:pt x="237" y="302"/>
                  </a:lnTo>
                  <a:close/>
                  <a:moveTo>
                    <a:pt x="82" y="328"/>
                  </a:moveTo>
                  <a:cubicBezTo>
                    <a:pt x="82" y="338"/>
                    <a:pt x="74" y="346"/>
                    <a:pt x="64" y="346"/>
                  </a:cubicBezTo>
                  <a:cubicBezTo>
                    <a:pt x="54" y="346"/>
                    <a:pt x="45" y="338"/>
                    <a:pt x="45" y="328"/>
                  </a:cubicBezTo>
                  <a:cubicBezTo>
                    <a:pt x="45" y="318"/>
                    <a:pt x="54" y="310"/>
                    <a:pt x="64" y="310"/>
                  </a:cubicBezTo>
                  <a:cubicBezTo>
                    <a:pt x="74" y="310"/>
                    <a:pt x="82" y="318"/>
                    <a:pt x="82" y="328"/>
                  </a:cubicBezTo>
                  <a:close/>
                </a:path>
              </a:pathLst>
            </a:custGeom>
            <a:solidFill>
              <a:srgbClr val="7170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 dirty="0">
                <a:solidFill>
                  <a:srgbClr val="717074"/>
                </a:solidFill>
                <a:latin typeface="Metropolis"/>
              </a:endParaRPr>
            </a:p>
          </p:txBody>
        </p:sp>
        <p:sp>
          <p:nvSpPr>
            <p:cNvPr id="570" name="Freeform 74">
              <a:extLst>
                <a:ext uri="{FF2B5EF4-FFF2-40B4-BE49-F238E27FC236}">
                  <a16:creationId xmlns:a16="http://schemas.microsoft.com/office/drawing/2014/main" id="{B1870110-7BDA-4BD2-A8E4-8173C98E64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87236" y="3440999"/>
              <a:ext cx="486864" cy="473641"/>
            </a:xfrm>
            <a:custGeom>
              <a:avLst/>
              <a:gdLst>
                <a:gd name="T0" fmla="*/ 0 w 384"/>
                <a:gd name="T1" fmla="*/ 109 h 384"/>
                <a:gd name="T2" fmla="*/ 384 w 384"/>
                <a:gd name="T3" fmla="*/ 0 h 384"/>
                <a:gd name="T4" fmla="*/ 368 w 384"/>
                <a:gd name="T5" fmla="*/ 93 h 384"/>
                <a:gd name="T6" fmla="*/ 16 w 384"/>
                <a:gd name="T7" fmla="*/ 16 h 384"/>
                <a:gd name="T8" fmla="*/ 368 w 384"/>
                <a:gd name="T9" fmla="*/ 93 h 384"/>
                <a:gd name="T10" fmla="*/ 384 w 384"/>
                <a:gd name="T11" fmla="*/ 247 h 384"/>
                <a:gd name="T12" fmla="*/ 0 w 384"/>
                <a:gd name="T13" fmla="*/ 138 h 384"/>
                <a:gd name="T14" fmla="*/ 16 w 384"/>
                <a:gd name="T15" fmla="*/ 154 h 384"/>
                <a:gd name="T16" fmla="*/ 368 w 384"/>
                <a:gd name="T17" fmla="*/ 231 h 384"/>
                <a:gd name="T18" fmla="*/ 16 w 384"/>
                <a:gd name="T19" fmla="*/ 154 h 384"/>
                <a:gd name="T20" fmla="*/ 384 w 384"/>
                <a:gd name="T21" fmla="*/ 384 h 384"/>
                <a:gd name="T22" fmla="*/ 0 w 384"/>
                <a:gd name="T23" fmla="*/ 275 h 384"/>
                <a:gd name="T24" fmla="*/ 16 w 384"/>
                <a:gd name="T25" fmla="*/ 291 h 384"/>
                <a:gd name="T26" fmla="*/ 368 w 384"/>
                <a:gd name="T27" fmla="*/ 368 h 384"/>
                <a:gd name="T28" fmla="*/ 16 w 384"/>
                <a:gd name="T29" fmla="*/ 291 h 384"/>
                <a:gd name="T30" fmla="*/ 330 w 384"/>
                <a:gd name="T31" fmla="*/ 82 h 384"/>
                <a:gd name="T32" fmla="*/ 346 w 384"/>
                <a:gd name="T33" fmla="*/ 27 h 384"/>
                <a:gd name="T34" fmla="*/ 315 w 384"/>
                <a:gd name="T35" fmla="*/ 82 h 384"/>
                <a:gd name="T36" fmla="*/ 299 w 384"/>
                <a:gd name="T37" fmla="*/ 27 h 384"/>
                <a:gd name="T38" fmla="*/ 315 w 384"/>
                <a:gd name="T39" fmla="*/ 82 h 384"/>
                <a:gd name="T40" fmla="*/ 268 w 384"/>
                <a:gd name="T41" fmla="*/ 82 h 384"/>
                <a:gd name="T42" fmla="*/ 284 w 384"/>
                <a:gd name="T43" fmla="*/ 27 h 384"/>
                <a:gd name="T44" fmla="*/ 268 w 384"/>
                <a:gd name="T45" fmla="*/ 165 h 384"/>
                <a:gd name="T46" fmla="*/ 284 w 384"/>
                <a:gd name="T47" fmla="*/ 219 h 384"/>
                <a:gd name="T48" fmla="*/ 268 w 384"/>
                <a:gd name="T49" fmla="*/ 165 h 384"/>
                <a:gd name="T50" fmla="*/ 237 w 384"/>
                <a:gd name="T51" fmla="*/ 82 h 384"/>
                <a:gd name="T52" fmla="*/ 253 w 384"/>
                <a:gd name="T53" fmla="*/ 27 h 384"/>
                <a:gd name="T54" fmla="*/ 237 w 384"/>
                <a:gd name="T55" fmla="*/ 165 h 384"/>
                <a:gd name="T56" fmla="*/ 253 w 384"/>
                <a:gd name="T57" fmla="*/ 219 h 384"/>
                <a:gd name="T58" fmla="*/ 237 w 384"/>
                <a:gd name="T59" fmla="*/ 165 h 384"/>
                <a:gd name="T60" fmla="*/ 64 w 384"/>
                <a:gd name="T61" fmla="*/ 35 h 384"/>
                <a:gd name="T62" fmla="*/ 64 w 384"/>
                <a:gd name="T63" fmla="*/ 71 h 384"/>
                <a:gd name="T64" fmla="*/ 330 w 384"/>
                <a:gd name="T65" fmla="*/ 165 h 384"/>
                <a:gd name="T66" fmla="*/ 346 w 384"/>
                <a:gd name="T67" fmla="*/ 219 h 384"/>
                <a:gd name="T68" fmla="*/ 330 w 384"/>
                <a:gd name="T69" fmla="*/ 165 h 384"/>
                <a:gd name="T70" fmla="*/ 315 w 384"/>
                <a:gd name="T71" fmla="*/ 165 h 384"/>
                <a:gd name="T72" fmla="*/ 299 w 384"/>
                <a:gd name="T73" fmla="*/ 219 h 384"/>
                <a:gd name="T74" fmla="*/ 82 w 384"/>
                <a:gd name="T75" fmla="*/ 191 h 384"/>
                <a:gd name="T76" fmla="*/ 45 w 384"/>
                <a:gd name="T77" fmla="*/ 191 h 384"/>
                <a:gd name="T78" fmla="*/ 82 w 384"/>
                <a:gd name="T79" fmla="*/ 191 h 384"/>
                <a:gd name="T80" fmla="*/ 346 w 384"/>
                <a:gd name="T81" fmla="*/ 302 h 384"/>
                <a:gd name="T82" fmla="*/ 330 w 384"/>
                <a:gd name="T83" fmla="*/ 357 h 384"/>
                <a:gd name="T84" fmla="*/ 299 w 384"/>
                <a:gd name="T85" fmla="*/ 302 h 384"/>
                <a:gd name="T86" fmla="*/ 315 w 384"/>
                <a:gd name="T87" fmla="*/ 357 h 384"/>
                <a:gd name="T88" fmla="*/ 299 w 384"/>
                <a:gd name="T89" fmla="*/ 302 h 384"/>
                <a:gd name="T90" fmla="*/ 284 w 384"/>
                <a:gd name="T91" fmla="*/ 302 h 384"/>
                <a:gd name="T92" fmla="*/ 268 w 384"/>
                <a:gd name="T93" fmla="*/ 357 h 384"/>
                <a:gd name="T94" fmla="*/ 237 w 384"/>
                <a:gd name="T95" fmla="*/ 302 h 384"/>
                <a:gd name="T96" fmla="*/ 253 w 384"/>
                <a:gd name="T97" fmla="*/ 357 h 384"/>
                <a:gd name="T98" fmla="*/ 237 w 384"/>
                <a:gd name="T99" fmla="*/ 302 h 384"/>
                <a:gd name="T100" fmla="*/ 64 w 384"/>
                <a:gd name="T101" fmla="*/ 346 h 384"/>
                <a:gd name="T102" fmla="*/ 64 w 384"/>
                <a:gd name="T103" fmla="*/ 3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" h="384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384" y="109"/>
                    <a:pt x="384" y="109"/>
                    <a:pt x="384" y="10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0" y="0"/>
                  </a:lnTo>
                  <a:close/>
                  <a:moveTo>
                    <a:pt x="368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68" y="16"/>
                    <a:pt x="368" y="16"/>
                    <a:pt x="368" y="16"/>
                  </a:cubicBezTo>
                  <a:lnTo>
                    <a:pt x="368" y="93"/>
                  </a:lnTo>
                  <a:close/>
                  <a:moveTo>
                    <a:pt x="0" y="247"/>
                  </a:moveTo>
                  <a:cubicBezTo>
                    <a:pt x="384" y="247"/>
                    <a:pt x="384" y="247"/>
                    <a:pt x="384" y="24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0" y="247"/>
                  </a:lnTo>
                  <a:close/>
                  <a:moveTo>
                    <a:pt x="16" y="154"/>
                  </a:moveTo>
                  <a:cubicBezTo>
                    <a:pt x="368" y="154"/>
                    <a:pt x="368" y="154"/>
                    <a:pt x="368" y="154"/>
                  </a:cubicBezTo>
                  <a:cubicBezTo>
                    <a:pt x="368" y="231"/>
                    <a:pt x="368" y="231"/>
                    <a:pt x="368" y="231"/>
                  </a:cubicBezTo>
                  <a:cubicBezTo>
                    <a:pt x="16" y="231"/>
                    <a:pt x="16" y="231"/>
                    <a:pt x="16" y="231"/>
                  </a:cubicBezTo>
                  <a:lnTo>
                    <a:pt x="16" y="154"/>
                  </a:lnTo>
                  <a:close/>
                  <a:moveTo>
                    <a:pt x="0" y="384"/>
                  </a:moveTo>
                  <a:cubicBezTo>
                    <a:pt x="384" y="384"/>
                    <a:pt x="384" y="384"/>
                    <a:pt x="384" y="384"/>
                  </a:cubicBezTo>
                  <a:cubicBezTo>
                    <a:pt x="384" y="275"/>
                    <a:pt x="384" y="275"/>
                    <a:pt x="384" y="275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0" y="384"/>
                  </a:lnTo>
                  <a:close/>
                  <a:moveTo>
                    <a:pt x="16" y="291"/>
                  </a:moveTo>
                  <a:cubicBezTo>
                    <a:pt x="368" y="291"/>
                    <a:pt x="368" y="291"/>
                    <a:pt x="368" y="291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16" y="368"/>
                    <a:pt x="16" y="368"/>
                    <a:pt x="16" y="368"/>
                  </a:cubicBezTo>
                  <a:lnTo>
                    <a:pt x="16" y="291"/>
                  </a:lnTo>
                  <a:close/>
                  <a:moveTo>
                    <a:pt x="346" y="82"/>
                  </a:moveTo>
                  <a:cubicBezTo>
                    <a:pt x="330" y="82"/>
                    <a:pt x="330" y="82"/>
                    <a:pt x="330" y="82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46" y="27"/>
                    <a:pt x="346" y="27"/>
                    <a:pt x="346" y="27"/>
                  </a:cubicBezTo>
                  <a:lnTo>
                    <a:pt x="346" y="82"/>
                  </a:lnTo>
                  <a:close/>
                  <a:moveTo>
                    <a:pt x="315" y="82"/>
                  </a:moveTo>
                  <a:cubicBezTo>
                    <a:pt x="299" y="82"/>
                    <a:pt x="299" y="82"/>
                    <a:pt x="299" y="82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315" y="27"/>
                    <a:pt x="315" y="27"/>
                    <a:pt x="315" y="27"/>
                  </a:cubicBezTo>
                  <a:lnTo>
                    <a:pt x="315" y="82"/>
                  </a:lnTo>
                  <a:close/>
                  <a:moveTo>
                    <a:pt x="284" y="82"/>
                  </a:moveTo>
                  <a:cubicBezTo>
                    <a:pt x="268" y="82"/>
                    <a:pt x="268" y="82"/>
                    <a:pt x="268" y="82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84" y="27"/>
                    <a:pt x="284" y="27"/>
                    <a:pt x="284" y="27"/>
                  </a:cubicBezTo>
                  <a:lnTo>
                    <a:pt x="284" y="82"/>
                  </a:lnTo>
                  <a:close/>
                  <a:moveTo>
                    <a:pt x="268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68" y="219"/>
                    <a:pt x="268" y="219"/>
                    <a:pt x="268" y="219"/>
                  </a:cubicBezTo>
                  <a:lnTo>
                    <a:pt x="268" y="165"/>
                  </a:lnTo>
                  <a:close/>
                  <a:moveTo>
                    <a:pt x="253" y="82"/>
                  </a:moveTo>
                  <a:cubicBezTo>
                    <a:pt x="237" y="82"/>
                    <a:pt x="237" y="82"/>
                    <a:pt x="237" y="82"/>
                  </a:cubicBezTo>
                  <a:cubicBezTo>
                    <a:pt x="237" y="27"/>
                    <a:pt x="237" y="27"/>
                    <a:pt x="237" y="27"/>
                  </a:cubicBezTo>
                  <a:cubicBezTo>
                    <a:pt x="253" y="27"/>
                    <a:pt x="253" y="27"/>
                    <a:pt x="253" y="27"/>
                  </a:cubicBezTo>
                  <a:lnTo>
                    <a:pt x="253" y="82"/>
                  </a:lnTo>
                  <a:close/>
                  <a:moveTo>
                    <a:pt x="237" y="165"/>
                  </a:moveTo>
                  <a:cubicBezTo>
                    <a:pt x="253" y="165"/>
                    <a:pt x="253" y="165"/>
                    <a:pt x="253" y="165"/>
                  </a:cubicBezTo>
                  <a:cubicBezTo>
                    <a:pt x="253" y="219"/>
                    <a:pt x="253" y="219"/>
                    <a:pt x="253" y="219"/>
                  </a:cubicBezTo>
                  <a:cubicBezTo>
                    <a:pt x="237" y="219"/>
                    <a:pt x="237" y="219"/>
                    <a:pt x="237" y="219"/>
                  </a:cubicBezTo>
                  <a:lnTo>
                    <a:pt x="237" y="165"/>
                  </a:lnTo>
                  <a:close/>
                  <a:moveTo>
                    <a:pt x="45" y="53"/>
                  </a:moveTo>
                  <a:cubicBezTo>
                    <a:pt x="45" y="43"/>
                    <a:pt x="54" y="35"/>
                    <a:pt x="64" y="35"/>
                  </a:cubicBezTo>
                  <a:cubicBezTo>
                    <a:pt x="74" y="35"/>
                    <a:pt x="82" y="43"/>
                    <a:pt x="82" y="53"/>
                  </a:cubicBezTo>
                  <a:cubicBezTo>
                    <a:pt x="82" y="63"/>
                    <a:pt x="74" y="71"/>
                    <a:pt x="64" y="71"/>
                  </a:cubicBezTo>
                  <a:cubicBezTo>
                    <a:pt x="54" y="71"/>
                    <a:pt x="45" y="63"/>
                    <a:pt x="45" y="53"/>
                  </a:cubicBezTo>
                  <a:close/>
                  <a:moveTo>
                    <a:pt x="330" y="165"/>
                  </a:moveTo>
                  <a:cubicBezTo>
                    <a:pt x="346" y="165"/>
                    <a:pt x="346" y="165"/>
                    <a:pt x="346" y="165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30" y="219"/>
                    <a:pt x="330" y="219"/>
                    <a:pt x="330" y="219"/>
                  </a:cubicBezTo>
                  <a:lnTo>
                    <a:pt x="330" y="165"/>
                  </a:lnTo>
                  <a:close/>
                  <a:moveTo>
                    <a:pt x="299" y="165"/>
                  </a:moveTo>
                  <a:cubicBezTo>
                    <a:pt x="315" y="165"/>
                    <a:pt x="315" y="165"/>
                    <a:pt x="315" y="165"/>
                  </a:cubicBezTo>
                  <a:cubicBezTo>
                    <a:pt x="315" y="219"/>
                    <a:pt x="315" y="219"/>
                    <a:pt x="315" y="219"/>
                  </a:cubicBezTo>
                  <a:cubicBezTo>
                    <a:pt x="299" y="219"/>
                    <a:pt x="299" y="219"/>
                    <a:pt x="299" y="219"/>
                  </a:cubicBezTo>
                  <a:lnTo>
                    <a:pt x="299" y="165"/>
                  </a:lnTo>
                  <a:close/>
                  <a:moveTo>
                    <a:pt x="82" y="191"/>
                  </a:moveTo>
                  <a:cubicBezTo>
                    <a:pt x="82" y="201"/>
                    <a:pt x="74" y="209"/>
                    <a:pt x="64" y="209"/>
                  </a:cubicBezTo>
                  <a:cubicBezTo>
                    <a:pt x="54" y="209"/>
                    <a:pt x="45" y="201"/>
                    <a:pt x="45" y="191"/>
                  </a:cubicBezTo>
                  <a:cubicBezTo>
                    <a:pt x="45" y="180"/>
                    <a:pt x="54" y="172"/>
                    <a:pt x="64" y="172"/>
                  </a:cubicBezTo>
                  <a:cubicBezTo>
                    <a:pt x="74" y="172"/>
                    <a:pt x="82" y="180"/>
                    <a:pt x="82" y="191"/>
                  </a:cubicBezTo>
                  <a:close/>
                  <a:moveTo>
                    <a:pt x="330" y="302"/>
                  </a:moveTo>
                  <a:cubicBezTo>
                    <a:pt x="346" y="302"/>
                    <a:pt x="346" y="302"/>
                    <a:pt x="346" y="302"/>
                  </a:cubicBezTo>
                  <a:cubicBezTo>
                    <a:pt x="346" y="357"/>
                    <a:pt x="346" y="357"/>
                    <a:pt x="346" y="357"/>
                  </a:cubicBezTo>
                  <a:cubicBezTo>
                    <a:pt x="330" y="357"/>
                    <a:pt x="330" y="357"/>
                    <a:pt x="330" y="357"/>
                  </a:cubicBezTo>
                  <a:lnTo>
                    <a:pt x="330" y="302"/>
                  </a:lnTo>
                  <a:close/>
                  <a:moveTo>
                    <a:pt x="299" y="302"/>
                  </a:moveTo>
                  <a:cubicBezTo>
                    <a:pt x="315" y="302"/>
                    <a:pt x="315" y="302"/>
                    <a:pt x="315" y="302"/>
                  </a:cubicBezTo>
                  <a:cubicBezTo>
                    <a:pt x="315" y="357"/>
                    <a:pt x="315" y="357"/>
                    <a:pt x="315" y="357"/>
                  </a:cubicBezTo>
                  <a:cubicBezTo>
                    <a:pt x="299" y="357"/>
                    <a:pt x="299" y="357"/>
                    <a:pt x="299" y="357"/>
                  </a:cubicBezTo>
                  <a:lnTo>
                    <a:pt x="299" y="302"/>
                  </a:lnTo>
                  <a:close/>
                  <a:moveTo>
                    <a:pt x="268" y="302"/>
                  </a:moveTo>
                  <a:cubicBezTo>
                    <a:pt x="284" y="302"/>
                    <a:pt x="284" y="302"/>
                    <a:pt x="284" y="302"/>
                  </a:cubicBezTo>
                  <a:cubicBezTo>
                    <a:pt x="284" y="357"/>
                    <a:pt x="284" y="357"/>
                    <a:pt x="284" y="357"/>
                  </a:cubicBezTo>
                  <a:cubicBezTo>
                    <a:pt x="268" y="357"/>
                    <a:pt x="268" y="357"/>
                    <a:pt x="268" y="357"/>
                  </a:cubicBezTo>
                  <a:lnTo>
                    <a:pt x="268" y="302"/>
                  </a:lnTo>
                  <a:close/>
                  <a:moveTo>
                    <a:pt x="237" y="302"/>
                  </a:moveTo>
                  <a:cubicBezTo>
                    <a:pt x="253" y="302"/>
                    <a:pt x="253" y="302"/>
                    <a:pt x="253" y="302"/>
                  </a:cubicBezTo>
                  <a:cubicBezTo>
                    <a:pt x="253" y="357"/>
                    <a:pt x="253" y="357"/>
                    <a:pt x="253" y="357"/>
                  </a:cubicBezTo>
                  <a:cubicBezTo>
                    <a:pt x="237" y="357"/>
                    <a:pt x="237" y="357"/>
                    <a:pt x="237" y="357"/>
                  </a:cubicBezTo>
                  <a:lnTo>
                    <a:pt x="237" y="302"/>
                  </a:lnTo>
                  <a:close/>
                  <a:moveTo>
                    <a:pt x="82" y="328"/>
                  </a:moveTo>
                  <a:cubicBezTo>
                    <a:pt x="82" y="338"/>
                    <a:pt x="74" y="346"/>
                    <a:pt x="64" y="346"/>
                  </a:cubicBezTo>
                  <a:cubicBezTo>
                    <a:pt x="54" y="346"/>
                    <a:pt x="45" y="338"/>
                    <a:pt x="45" y="328"/>
                  </a:cubicBezTo>
                  <a:cubicBezTo>
                    <a:pt x="45" y="318"/>
                    <a:pt x="54" y="310"/>
                    <a:pt x="64" y="310"/>
                  </a:cubicBezTo>
                  <a:cubicBezTo>
                    <a:pt x="74" y="310"/>
                    <a:pt x="82" y="318"/>
                    <a:pt x="82" y="328"/>
                  </a:cubicBezTo>
                  <a:close/>
                </a:path>
              </a:pathLst>
            </a:custGeom>
            <a:solidFill>
              <a:srgbClr val="7170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 dirty="0">
                <a:solidFill>
                  <a:srgbClr val="717074"/>
                </a:solidFill>
                <a:latin typeface="Metropolis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A810BC8D-EA1F-4BB6-A6F7-0FBADD09C210}"/>
                </a:ext>
              </a:extLst>
            </p:cNvPr>
            <p:cNvSpPr/>
            <p:nvPr/>
          </p:nvSpPr>
          <p:spPr>
            <a:xfrm>
              <a:off x="2084432" y="3118830"/>
              <a:ext cx="1104002" cy="258939"/>
            </a:xfrm>
            <a:prstGeom prst="rect">
              <a:avLst/>
            </a:prstGeom>
            <a:noFill/>
            <a:ln w="19050" cap="sq" cmpd="sng" algn="ctr">
              <a:solidFill>
                <a:srgbClr val="78BE2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900" kern="0" dirty="0">
                  <a:solidFill>
                    <a:srgbClr val="6DC24B">
                      <a:lumMod val="50000"/>
                    </a:srgbClr>
                  </a:solidFill>
                  <a:latin typeface="Metropolis"/>
                </a:rPr>
                <a:t>vSphere Cluster/ HA/DRS</a:t>
              </a:r>
            </a:p>
          </p:txBody>
        </p:sp>
        <p:sp>
          <p:nvSpPr>
            <p:cNvPr id="572" name="Freeform 74">
              <a:extLst>
                <a:ext uri="{FF2B5EF4-FFF2-40B4-BE49-F238E27FC236}">
                  <a16:creationId xmlns:a16="http://schemas.microsoft.com/office/drawing/2014/main" id="{EE391E35-3C36-4C52-AE0B-FCED7078007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055895" y="3440731"/>
              <a:ext cx="486864" cy="473641"/>
            </a:xfrm>
            <a:custGeom>
              <a:avLst/>
              <a:gdLst>
                <a:gd name="T0" fmla="*/ 0 w 384"/>
                <a:gd name="T1" fmla="*/ 109 h 384"/>
                <a:gd name="T2" fmla="*/ 384 w 384"/>
                <a:gd name="T3" fmla="*/ 0 h 384"/>
                <a:gd name="T4" fmla="*/ 368 w 384"/>
                <a:gd name="T5" fmla="*/ 93 h 384"/>
                <a:gd name="T6" fmla="*/ 16 w 384"/>
                <a:gd name="T7" fmla="*/ 16 h 384"/>
                <a:gd name="T8" fmla="*/ 368 w 384"/>
                <a:gd name="T9" fmla="*/ 93 h 384"/>
                <a:gd name="T10" fmla="*/ 384 w 384"/>
                <a:gd name="T11" fmla="*/ 247 h 384"/>
                <a:gd name="T12" fmla="*/ 0 w 384"/>
                <a:gd name="T13" fmla="*/ 138 h 384"/>
                <a:gd name="T14" fmla="*/ 16 w 384"/>
                <a:gd name="T15" fmla="*/ 154 h 384"/>
                <a:gd name="T16" fmla="*/ 368 w 384"/>
                <a:gd name="T17" fmla="*/ 231 h 384"/>
                <a:gd name="T18" fmla="*/ 16 w 384"/>
                <a:gd name="T19" fmla="*/ 154 h 384"/>
                <a:gd name="T20" fmla="*/ 384 w 384"/>
                <a:gd name="T21" fmla="*/ 384 h 384"/>
                <a:gd name="T22" fmla="*/ 0 w 384"/>
                <a:gd name="T23" fmla="*/ 275 h 384"/>
                <a:gd name="T24" fmla="*/ 16 w 384"/>
                <a:gd name="T25" fmla="*/ 291 h 384"/>
                <a:gd name="T26" fmla="*/ 368 w 384"/>
                <a:gd name="T27" fmla="*/ 368 h 384"/>
                <a:gd name="T28" fmla="*/ 16 w 384"/>
                <a:gd name="T29" fmla="*/ 291 h 384"/>
                <a:gd name="T30" fmla="*/ 330 w 384"/>
                <a:gd name="T31" fmla="*/ 82 h 384"/>
                <a:gd name="T32" fmla="*/ 346 w 384"/>
                <a:gd name="T33" fmla="*/ 27 h 384"/>
                <a:gd name="T34" fmla="*/ 315 w 384"/>
                <a:gd name="T35" fmla="*/ 82 h 384"/>
                <a:gd name="T36" fmla="*/ 299 w 384"/>
                <a:gd name="T37" fmla="*/ 27 h 384"/>
                <a:gd name="T38" fmla="*/ 315 w 384"/>
                <a:gd name="T39" fmla="*/ 82 h 384"/>
                <a:gd name="T40" fmla="*/ 268 w 384"/>
                <a:gd name="T41" fmla="*/ 82 h 384"/>
                <a:gd name="T42" fmla="*/ 284 w 384"/>
                <a:gd name="T43" fmla="*/ 27 h 384"/>
                <a:gd name="T44" fmla="*/ 268 w 384"/>
                <a:gd name="T45" fmla="*/ 165 h 384"/>
                <a:gd name="T46" fmla="*/ 284 w 384"/>
                <a:gd name="T47" fmla="*/ 219 h 384"/>
                <a:gd name="T48" fmla="*/ 268 w 384"/>
                <a:gd name="T49" fmla="*/ 165 h 384"/>
                <a:gd name="T50" fmla="*/ 237 w 384"/>
                <a:gd name="T51" fmla="*/ 82 h 384"/>
                <a:gd name="T52" fmla="*/ 253 w 384"/>
                <a:gd name="T53" fmla="*/ 27 h 384"/>
                <a:gd name="T54" fmla="*/ 237 w 384"/>
                <a:gd name="T55" fmla="*/ 165 h 384"/>
                <a:gd name="T56" fmla="*/ 253 w 384"/>
                <a:gd name="T57" fmla="*/ 219 h 384"/>
                <a:gd name="T58" fmla="*/ 237 w 384"/>
                <a:gd name="T59" fmla="*/ 165 h 384"/>
                <a:gd name="T60" fmla="*/ 64 w 384"/>
                <a:gd name="T61" fmla="*/ 35 h 384"/>
                <a:gd name="T62" fmla="*/ 64 w 384"/>
                <a:gd name="T63" fmla="*/ 71 h 384"/>
                <a:gd name="T64" fmla="*/ 330 w 384"/>
                <a:gd name="T65" fmla="*/ 165 h 384"/>
                <a:gd name="T66" fmla="*/ 346 w 384"/>
                <a:gd name="T67" fmla="*/ 219 h 384"/>
                <a:gd name="T68" fmla="*/ 330 w 384"/>
                <a:gd name="T69" fmla="*/ 165 h 384"/>
                <a:gd name="T70" fmla="*/ 315 w 384"/>
                <a:gd name="T71" fmla="*/ 165 h 384"/>
                <a:gd name="T72" fmla="*/ 299 w 384"/>
                <a:gd name="T73" fmla="*/ 219 h 384"/>
                <a:gd name="T74" fmla="*/ 82 w 384"/>
                <a:gd name="T75" fmla="*/ 191 h 384"/>
                <a:gd name="T76" fmla="*/ 45 w 384"/>
                <a:gd name="T77" fmla="*/ 191 h 384"/>
                <a:gd name="T78" fmla="*/ 82 w 384"/>
                <a:gd name="T79" fmla="*/ 191 h 384"/>
                <a:gd name="T80" fmla="*/ 346 w 384"/>
                <a:gd name="T81" fmla="*/ 302 h 384"/>
                <a:gd name="T82" fmla="*/ 330 w 384"/>
                <a:gd name="T83" fmla="*/ 357 h 384"/>
                <a:gd name="T84" fmla="*/ 299 w 384"/>
                <a:gd name="T85" fmla="*/ 302 h 384"/>
                <a:gd name="T86" fmla="*/ 315 w 384"/>
                <a:gd name="T87" fmla="*/ 357 h 384"/>
                <a:gd name="T88" fmla="*/ 299 w 384"/>
                <a:gd name="T89" fmla="*/ 302 h 384"/>
                <a:gd name="T90" fmla="*/ 284 w 384"/>
                <a:gd name="T91" fmla="*/ 302 h 384"/>
                <a:gd name="T92" fmla="*/ 268 w 384"/>
                <a:gd name="T93" fmla="*/ 357 h 384"/>
                <a:gd name="T94" fmla="*/ 237 w 384"/>
                <a:gd name="T95" fmla="*/ 302 h 384"/>
                <a:gd name="T96" fmla="*/ 253 w 384"/>
                <a:gd name="T97" fmla="*/ 357 h 384"/>
                <a:gd name="T98" fmla="*/ 237 w 384"/>
                <a:gd name="T99" fmla="*/ 302 h 384"/>
                <a:gd name="T100" fmla="*/ 64 w 384"/>
                <a:gd name="T101" fmla="*/ 346 h 384"/>
                <a:gd name="T102" fmla="*/ 64 w 384"/>
                <a:gd name="T103" fmla="*/ 3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" h="384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384" y="109"/>
                    <a:pt x="384" y="109"/>
                    <a:pt x="384" y="10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0" y="0"/>
                  </a:lnTo>
                  <a:close/>
                  <a:moveTo>
                    <a:pt x="368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68" y="16"/>
                    <a:pt x="368" y="16"/>
                    <a:pt x="368" y="16"/>
                  </a:cubicBezTo>
                  <a:lnTo>
                    <a:pt x="368" y="93"/>
                  </a:lnTo>
                  <a:close/>
                  <a:moveTo>
                    <a:pt x="0" y="247"/>
                  </a:moveTo>
                  <a:cubicBezTo>
                    <a:pt x="384" y="247"/>
                    <a:pt x="384" y="247"/>
                    <a:pt x="384" y="24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0" y="247"/>
                  </a:lnTo>
                  <a:close/>
                  <a:moveTo>
                    <a:pt x="16" y="154"/>
                  </a:moveTo>
                  <a:cubicBezTo>
                    <a:pt x="368" y="154"/>
                    <a:pt x="368" y="154"/>
                    <a:pt x="368" y="154"/>
                  </a:cubicBezTo>
                  <a:cubicBezTo>
                    <a:pt x="368" y="231"/>
                    <a:pt x="368" y="231"/>
                    <a:pt x="368" y="231"/>
                  </a:cubicBezTo>
                  <a:cubicBezTo>
                    <a:pt x="16" y="231"/>
                    <a:pt x="16" y="231"/>
                    <a:pt x="16" y="231"/>
                  </a:cubicBezTo>
                  <a:lnTo>
                    <a:pt x="16" y="154"/>
                  </a:lnTo>
                  <a:close/>
                  <a:moveTo>
                    <a:pt x="0" y="384"/>
                  </a:moveTo>
                  <a:cubicBezTo>
                    <a:pt x="384" y="384"/>
                    <a:pt x="384" y="384"/>
                    <a:pt x="384" y="384"/>
                  </a:cubicBezTo>
                  <a:cubicBezTo>
                    <a:pt x="384" y="275"/>
                    <a:pt x="384" y="275"/>
                    <a:pt x="384" y="275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0" y="384"/>
                  </a:lnTo>
                  <a:close/>
                  <a:moveTo>
                    <a:pt x="16" y="291"/>
                  </a:moveTo>
                  <a:cubicBezTo>
                    <a:pt x="368" y="291"/>
                    <a:pt x="368" y="291"/>
                    <a:pt x="368" y="291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16" y="368"/>
                    <a:pt x="16" y="368"/>
                    <a:pt x="16" y="368"/>
                  </a:cubicBezTo>
                  <a:lnTo>
                    <a:pt x="16" y="291"/>
                  </a:lnTo>
                  <a:close/>
                  <a:moveTo>
                    <a:pt x="346" y="82"/>
                  </a:moveTo>
                  <a:cubicBezTo>
                    <a:pt x="330" y="82"/>
                    <a:pt x="330" y="82"/>
                    <a:pt x="330" y="82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46" y="27"/>
                    <a:pt x="346" y="27"/>
                    <a:pt x="346" y="27"/>
                  </a:cubicBezTo>
                  <a:lnTo>
                    <a:pt x="346" y="82"/>
                  </a:lnTo>
                  <a:close/>
                  <a:moveTo>
                    <a:pt x="315" y="82"/>
                  </a:moveTo>
                  <a:cubicBezTo>
                    <a:pt x="299" y="82"/>
                    <a:pt x="299" y="82"/>
                    <a:pt x="299" y="82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315" y="27"/>
                    <a:pt x="315" y="27"/>
                    <a:pt x="315" y="27"/>
                  </a:cubicBezTo>
                  <a:lnTo>
                    <a:pt x="315" y="82"/>
                  </a:lnTo>
                  <a:close/>
                  <a:moveTo>
                    <a:pt x="284" y="82"/>
                  </a:moveTo>
                  <a:cubicBezTo>
                    <a:pt x="268" y="82"/>
                    <a:pt x="268" y="82"/>
                    <a:pt x="268" y="82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84" y="27"/>
                    <a:pt x="284" y="27"/>
                    <a:pt x="284" y="27"/>
                  </a:cubicBezTo>
                  <a:lnTo>
                    <a:pt x="284" y="82"/>
                  </a:lnTo>
                  <a:close/>
                  <a:moveTo>
                    <a:pt x="268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68" y="219"/>
                    <a:pt x="268" y="219"/>
                    <a:pt x="268" y="219"/>
                  </a:cubicBezTo>
                  <a:lnTo>
                    <a:pt x="268" y="165"/>
                  </a:lnTo>
                  <a:close/>
                  <a:moveTo>
                    <a:pt x="253" y="82"/>
                  </a:moveTo>
                  <a:cubicBezTo>
                    <a:pt x="237" y="82"/>
                    <a:pt x="237" y="82"/>
                    <a:pt x="237" y="82"/>
                  </a:cubicBezTo>
                  <a:cubicBezTo>
                    <a:pt x="237" y="27"/>
                    <a:pt x="237" y="27"/>
                    <a:pt x="237" y="27"/>
                  </a:cubicBezTo>
                  <a:cubicBezTo>
                    <a:pt x="253" y="27"/>
                    <a:pt x="253" y="27"/>
                    <a:pt x="253" y="27"/>
                  </a:cubicBezTo>
                  <a:lnTo>
                    <a:pt x="253" y="82"/>
                  </a:lnTo>
                  <a:close/>
                  <a:moveTo>
                    <a:pt x="237" y="165"/>
                  </a:moveTo>
                  <a:cubicBezTo>
                    <a:pt x="253" y="165"/>
                    <a:pt x="253" y="165"/>
                    <a:pt x="253" y="165"/>
                  </a:cubicBezTo>
                  <a:cubicBezTo>
                    <a:pt x="253" y="219"/>
                    <a:pt x="253" y="219"/>
                    <a:pt x="253" y="219"/>
                  </a:cubicBezTo>
                  <a:cubicBezTo>
                    <a:pt x="237" y="219"/>
                    <a:pt x="237" y="219"/>
                    <a:pt x="237" y="219"/>
                  </a:cubicBezTo>
                  <a:lnTo>
                    <a:pt x="237" y="165"/>
                  </a:lnTo>
                  <a:close/>
                  <a:moveTo>
                    <a:pt x="45" y="53"/>
                  </a:moveTo>
                  <a:cubicBezTo>
                    <a:pt x="45" y="43"/>
                    <a:pt x="54" y="35"/>
                    <a:pt x="64" y="35"/>
                  </a:cubicBezTo>
                  <a:cubicBezTo>
                    <a:pt x="74" y="35"/>
                    <a:pt x="82" y="43"/>
                    <a:pt x="82" y="53"/>
                  </a:cubicBezTo>
                  <a:cubicBezTo>
                    <a:pt x="82" y="63"/>
                    <a:pt x="74" y="71"/>
                    <a:pt x="64" y="71"/>
                  </a:cubicBezTo>
                  <a:cubicBezTo>
                    <a:pt x="54" y="71"/>
                    <a:pt x="45" y="63"/>
                    <a:pt x="45" y="53"/>
                  </a:cubicBezTo>
                  <a:close/>
                  <a:moveTo>
                    <a:pt x="330" y="165"/>
                  </a:moveTo>
                  <a:cubicBezTo>
                    <a:pt x="346" y="165"/>
                    <a:pt x="346" y="165"/>
                    <a:pt x="346" y="165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30" y="219"/>
                    <a:pt x="330" y="219"/>
                    <a:pt x="330" y="219"/>
                  </a:cubicBezTo>
                  <a:lnTo>
                    <a:pt x="330" y="165"/>
                  </a:lnTo>
                  <a:close/>
                  <a:moveTo>
                    <a:pt x="299" y="165"/>
                  </a:moveTo>
                  <a:cubicBezTo>
                    <a:pt x="315" y="165"/>
                    <a:pt x="315" y="165"/>
                    <a:pt x="315" y="165"/>
                  </a:cubicBezTo>
                  <a:cubicBezTo>
                    <a:pt x="315" y="219"/>
                    <a:pt x="315" y="219"/>
                    <a:pt x="315" y="219"/>
                  </a:cubicBezTo>
                  <a:cubicBezTo>
                    <a:pt x="299" y="219"/>
                    <a:pt x="299" y="219"/>
                    <a:pt x="299" y="219"/>
                  </a:cubicBezTo>
                  <a:lnTo>
                    <a:pt x="299" y="165"/>
                  </a:lnTo>
                  <a:close/>
                  <a:moveTo>
                    <a:pt x="82" y="191"/>
                  </a:moveTo>
                  <a:cubicBezTo>
                    <a:pt x="82" y="201"/>
                    <a:pt x="74" y="209"/>
                    <a:pt x="64" y="209"/>
                  </a:cubicBezTo>
                  <a:cubicBezTo>
                    <a:pt x="54" y="209"/>
                    <a:pt x="45" y="201"/>
                    <a:pt x="45" y="191"/>
                  </a:cubicBezTo>
                  <a:cubicBezTo>
                    <a:pt x="45" y="180"/>
                    <a:pt x="54" y="172"/>
                    <a:pt x="64" y="172"/>
                  </a:cubicBezTo>
                  <a:cubicBezTo>
                    <a:pt x="74" y="172"/>
                    <a:pt x="82" y="180"/>
                    <a:pt x="82" y="191"/>
                  </a:cubicBezTo>
                  <a:close/>
                  <a:moveTo>
                    <a:pt x="330" y="302"/>
                  </a:moveTo>
                  <a:cubicBezTo>
                    <a:pt x="346" y="302"/>
                    <a:pt x="346" y="302"/>
                    <a:pt x="346" y="302"/>
                  </a:cubicBezTo>
                  <a:cubicBezTo>
                    <a:pt x="346" y="357"/>
                    <a:pt x="346" y="357"/>
                    <a:pt x="346" y="357"/>
                  </a:cubicBezTo>
                  <a:cubicBezTo>
                    <a:pt x="330" y="357"/>
                    <a:pt x="330" y="357"/>
                    <a:pt x="330" y="357"/>
                  </a:cubicBezTo>
                  <a:lnTo>
                    <a:pt x="330" y="302"/>
                  </a:lnTo>
                  <a:close/>
                  <a:moveTo>
                    <a:pt x="299" y="302"/>
                  </a:moveTo>
                  <a:cubicBezTo>
                    <a:pt x="315" y="302"/>
                    <a:pt x="315" y="302"/>
                    <a:pt x="315" y="302"/>
                  </a:cubicBezTo>
                  <a:cubicBezTo>
                    <a:pt x="315" y="357"/>
                    <a:pt x="315" y="357"/>
                    <a:pt x="315" y="357"/>
                  </a:cubicBezTo>
                  <a:cubicBezTo>
                    <a:pt x="299" y="357"/>
                    <a:pt x="299" y="357"/>
                    <a:pt x="299" y="357"/>
                  </a:cubicBezTo>
                  <a:lnTo>
                    <a:pt x="299" y="302"/>
                  </a:lnTo>
                  <a:close/>
                  <a:moveTo>
                    <a:pt x="268" y="302"/>
                  </a:moveTo>
                  <a:cubicBezTo>
                    <a:pt x="284" y="302"/>
                    <a:pt x="284" y="302"/>
                    <a:pt x="284" y="302"/>
                  </a:cubicBezTo>
                  <a:cubicBezTo>
                    <a:pt x="284" y="357"/>
                    <a:pt x="284" y="357"/>
                    <a:pt x="284" y="357"/>
                  </a:cubicBezTo>
                  <a:cubicBezTo>
                    <a:pt x="268" y="357"/>
                    <a:pt x="268" y="357"/>
                    <a:pt x="268" y="357"/>
                  </a:cubicBezTo>
                  <a:lnTo>
                    <a:pt x="268" y="302"/>
                  </a:lnTo>
                  <a:close/>
                  <a:moveTo>
                    <a:pt x="237" y="302"/>
                  </a:moveTo>
                  <a:cubicBezTo>
                    <a:pt x="253" y="302"/>
                    <a:pt x="253" y="302"/>
                    <a:pt x="253" y="302"/>
                  </a:cubicBezTo>
                  <a:cubicBezTo>
                    <a:pt x="253" y="357"/>
                    <a:pt x="253" y="357"/>
                    <a:pt x="253" y="357"/>
                  </a:cubicBezTo>
                  <a:cubicBezTo>
                    <a:pt x="237" y="357"/>
                    <a:pt x="237" y="357"/>
                    <a:pt x="237" y="357"/>
                  </a:cubicBezTo>
                  <a:lnTo>
                    <a:pt x="237" y="302"/>
                  </a:lnTo>
                  <a:close/>
                  <a:moveTo>
                    <a:pt x="82" y="328"/>
                  </a:moveTo>
                  <a:cubicBezTo>
                    <a:pt x="82" y="338"/>
                    <a:pt x="74" y="346"/>
                    <a:pt x="64" y="346"/>
                  </a:cubicBezTo>
                  <a:cubicBezTo>
                    <a:pt x="54" y="346"/>
                    <a:pt x="45" y="338"/>
                    <a:pt x="45" y="328"/>
                  </a:cubicBezTo>
                  <a:cubicBezTo>
                    <a:pt x="45" y="318"/>
                    <a:pt x="54" y="310"/>
                    <a:pt x="64" y="310"/>
                  </a:cubicBezTo>
                  <a:cubicBezTo>
                    <a:pt x="74" y="310"/>
                    <a:pt x="82" y="318"/>
                    <a:pt x="82" y="328"/>
                  </a:cubicBezTo>
                  <a:close/>
                </a:path>
              </a:pathLst>
            </a:custGeom>
            <a:solidFill>
              <a:srgbClr val="7170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 dirty="0">
                <a:solidFill>
                  <a:srgbClr val="717074"/>
                </a:solidFill>
                <a:latin typeface="Metropolis"/>
              </a:endParaRPr>
            </a:p>
          </p:txBody>
        </p:sp>
        <p:sp>
          <p:nvSpPr>
            <p:cNvPr id="573" name="Freeform 74">
              <a:extLst>
                <a:ext uri="{FF2B5EF4-FFF2-40B4-BE49-F238E27FC236}">
                  <a16:creationId xmlns:a16="http://schemas.microsoft.com/office/drawing/2014/main" id="{0ADC0880-F723-4FD1-B448-CB5CD99E5F5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03407" y="3440731"/>
              <a:ext cx="486864" cy="473641"/>
            </a:xfrm>
            <a:custGeom>
              <a:avLst/>
              <a:gdLst>
                <a:gd name="T0" fmla="*/ 0 w 384"/>
                <a:gd name="T1" fmla="*/ 109 h 384"/>
                <a:gd name="T2" fmla="*/ 384 w 384"/>
                <a:gd name="T3" fmla="*/ 0 h 384"/>
                <a:gd name="T4" fmla="*/ 368 w 384"/>
                <a:gd name="T5" fmla="*/ 93 h 384"/>
                <a:gd name="T6" fmla="*/ 16 w 384"/>
                <a:gd name="T7" fmla="*/ 16 h 384"/>
                <a:gd name="T8" fmla="*/ 368 w 384"/>
                <a:gd name="T9" fmla="*/ 93 h 384"/>
                <a:gd name="T10" fmla="*/ 384 w 384"/>
                <a:gd name="T11" fmla="*/ 247 h 384"/>
                <a:gd name="T12" fmla="*/ 0 w 384"/>
                <a:gd name="T13" fmla="*/ 138 h 384"/>
                <a:gd name="T14" fmla="*/ 16 w 384"/>
                <a:gd name="T15" fmla="*/ 154 h 384"/>
                <a:gd name="T16" fmla="*/ 368 w 384"/>
                <a:gd name="T17" fmla="*/ 231 h 384"/>
                <a:gd name="T18" fmla="*/ 16 w 384"/>
                <a:gd name="T19" fmla="*/ 154 h 384"/>
                <a:gd name="T20" fmla="*/ 384 w 384"/>
                <a:gd name="T21" fmla="*/ 384 h 384"/>
                <a:gd name="T22" fmla="*/ 0 w 384"/>
                <a:gd name="T23" fmla="*/ 275 h 384"/>
                <a:gd name="T24" fmla="*/ 16 w 384"/>
                <a:gd name="T25" fmla="*/ 291 h 384"/>
                <a:gd name="T26" fmla="*/ 368 w 384"/>
                <a:gd name="T27" fmla="*/ 368 h 384"/>
                <a:gd name="T28" fmla="*/ 16 w 384"/>
                <a:gd name="T29" fmla="*/ 291 h 384"/>
                <a:gd name="T30" fmla="*/ 330 w 384"/>
                <a:gd name="T31" fmla="*/ 82 h 384"/>
                <a:gd name="T32" fmla="*/ 346 w 384"/>
                <a:gd name="T33" fmla="*/ 27 h 384"/>
                <a:gd name="T34" fmla="*/ 315 w 384"/>
                <a:gd name="T35" fmla="*/ 82 h 384"/>
                <a:gd name="T36" fmla="*/ 299 w 384"/>
                <a:gd name="T37" fmla="*/ 27 h 384"/>
                <a:gd name="T38" fmla="*/ 315 w 384"/>
                <a:gd name="T39" fmla="*/ 82 h 384"/>
                <a:gd name="T40" fmla="*/ 268 w 384"/>
                <a:gd name="T41" fmla="*/ 82 h 384"/>
                <a:gd name="T42" fmla="*/ 284 w 384"/>
                <a:gd name="T43" fmla="*/ 27 h 384"/>
                <a:gd name="T44" fmla="*/ 268 w 384"/>
                <a:gd name="T45" fmla="*/ 165 h 384"/>
                <a:gd name="T46" fmla="*/ 284 w 384"/>
                <a:gd name="T47" fmla="*/ 219 h 384"/>
                <a:gd name="T48" fmla="*/ 268 w 384"/>
                <a:gd name="T49" fmla="*/ 165 h 384"/>
                <a:gd name="T50" fmla="*/ 237 w 384"/>
                <a:gd name="T51" fmla="*/ 82 h 384"/>
                <a:gd name="T52" fmla="*/ 253 w 384"/>
                <a:gd name="T53" fmla="*/ 27 h 384"/>
                <a:gd name="T54" fmla="*/ 237 w 384"/>
                <a:gd name="T55" fmla="*/ 165 h 384"/>
                <a:gd name="T56" fmla="*/ 253 w 384"/>
                <a:gd name="T57" fmla="*/ 219 h 384"/>
                <a:gd name="T58" fmla="*/ 237 w 384"/>
                <a:gd name="T59" fmla="*/ 165 h 384"/>
                <a:gd name="T60" fmla="*/ 64 w 384"/>
                <a:gd name="T61" fmla="*/ 35 h 384"/>
                <a:gd name="T62" fmla="*/ 64 w 384"/>
                <a:gd name="T63" fmla="*/ 71 h 384"/>
                <a:gd name="T64" fmla="*/ 330 w 384"/>
                <a:gd name="T65" fmla="*/ 165 h 384"/>
                <a:gd name="T66" fmla="*/ 346 w 384"/>
                <a:gd name="T67" fmla="*/ 219 h 384"/>
                <a:gd name="T68" fmla="*/ 330 w 384"/>
                <a:gd name="T69" fmla="*/ 165 h 384"/>
                <a:gd name="T70" fmla="*/ 315 w 384"/>
                <a:gd name="T71" fmla="*/ 165 h 384"/>
                <a:gd name="T72" fmla="*/ 299 w 384"/>
                <a:gd name="T73" fmla="*/ 219 h 384"/>
                <a:gd name="T74" fmla="*/ 82 w 384"/>
                <a:gd name="T75" fmla="*/ 191 h 384"/>
                <a:gd name="T76" fmla="*/ 45 w 384"/>
                <a:gd name="T77" fmla="*/ 191 h 384"/>
                <a:gd name="T78" fmla="*/ 82 w 384"/>
                <a:gd name="T79" fmla="*/ 191 h 384"/>
                <a:gd name="T80" fmla="*/ 346 w 384"/>
                <a:gd name="T81" fmla="*/ 302 h 384"/>
                <a:gd name="T82" fmla="*/ 330 w 384"/>
                <a:gd name="T83" fmla="*/ 357 h 384"/>
                <a:gd name="T84" fmla="*/ 299 w 384"/>
                <a:gd name="T85" fmla="*/ 302 h 384"/>
                <a:gd name="T86" fmla="*/ 315 w 384"/>
                <a:gd name="T87" fmla="*/ 357 h 384"/>
                <a:gd name="T88" fmla="*/ 299 w 384"/>
                <a:gd name="T89" fmla="*/ 302 h 384"/>
                <a:gd name="T90" fmla="*/ 284 w 384"/>
                <a:gd name="T91" fmla="*/ 302 h 384"/>
                <a:gd name="T92" fmla="*/ 268 w 384"/>
                <a:gd name="T93" fmla="*/ 357 h 384"/>
                <a:gd name="T94" fmla="*/ 237 w 384"/>
                <a:gd name="T95" fmla="*/ 302 h 384"/>
                <a:gd name="T96" fmla="*/ 253 w 384"/>
                <a:gd name="T97" fmla="*/ 357 h 384"/>
                <a:gd name="T98" fmla="*/ 237 w 384"/>
                <a:gd name="T99" fmla="*/ 302 h 384"/>
                <a:gd name="T100" fmla="*/ 64 w 384"/>
                <a:gd name="T101" fmla="*/ 346 h 384"/>
                <a:gd name="T102" fmla="*/ 64 w 384"/>
                <a:gd name="T103" fmla="*/ 31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4" h="384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384" y="109"/>
                    <a:pt x="384" y="109"/>
                    <a:pt x="384" y="109"/>
                  </a:cubicBezTo>
                  <a:cubicBezTo>
                    <a:pt x="384" y="0"/>
                    <a:pt x="384" y="0"/>
                    <a:pt x="384" y="0"/>
                  </a:cubicBezTo>
                  <a:lnTo>
                    <a:pt x="0" y="0"/>
                  </a:lnTo>
                  <a:close/>
                  <a:moveTo>
                    <a:pt x="368" y="93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68" y="16"/>
                    <a:pt x="368" y="16"/>
                    <a:pt x="368" y="16"/>
                  </a:cubicBezTo>
                  <a:lnTo>
                    <a:pt x="368" y="93"/>
                  </a:lnTo>
                  <a:close/>
                  <a:moveTo>
                    <a:pt x="0" y="247"/>
                  </a:moveTo>
                  <a:cubicBezTo>
                    <a:pt x="384" y="247"/>
                    <a:pt x="384" y="247"/>
                    <a:pt x="384" y="247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0" y="247"/>
                  </a:lnTo>
                  <a:close/>
                  <a:moveTo>
                    <a:pt x="16" y="154"/>
                  </a:moveTo>
                  <a:cubicBezTo>
                    <a:pt x="368" y="154"/>
                    <a:pt x="368" y="154"/>
                    <a:pt x="368" y="154"/>
                  </a:cubicBezTo>
                  <a:cubicBezTo>
                    <a:pt x="368" y="231"/>
                    <a:pt x="368" y="231"/>
                    <a:pt x="368" y="231"/>
                  </a:cubicBezTo>
                  <a:cubicBezTo>
                    <a:pt x="16" y="231"/>
                    <a:pt x="16" y="231"/>
                    <a:pt x="16" y="231"/>
                  </a:cubicBezTo>
                  <a:lnTo>
                    <a:pt x="16" y="154"/>
                  </a:lnTo>
                  <a:close/>
                  <a:moveTo>
                    <a:pt x="0" y="384"/>
                  </a:moveTo>
                  <a:cubicBezTo>
                    <a:pt x="384" y="384"/>
                    <a:pt x="384" y="384"/>
                    <a:pt x="384" y="384"/>
                  </a:cubicBezTo>
                  <a:cubicBezTo>
                    <a:pt x="384" y="275"/>
                    <a:pt x="384" y="275"/>
                    <a:pt x="384" y="275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0" y="384"/>
                  </a:lnTo>
                  <a:close/>
                  <a:moveTo>
                    <a:pt x="16" y="291"/>
                  </a:moveTo>
                  <a:cubicBezTo>
                    <a:pt x="368" y="291"/>
                    <a:pt x="368" y="291"/>
                    <a:pt x="368" y="291"/>
                  </a:cubicBezTo>
                  <a:cubicBezTo>
                    <a:pt x="368" y="368"/>
                    <a:pt x="368" y="368"/>
                    <a:pt x="368" y="368"/>
                  </a:cubicBezTo>
                  <a:cubicBezTo>
                    <a:pt x="16" y="368"/>
                    <a:pt x="16" y="368"/>
                    <a:pt x="16" y="368"/>
                  </a:cubicBezTo>
                  <a:lnTo>
                    <a:pt x="16" y="291"/>
                  </a:lnTo>
                  <a:close/>
                  <a:moveTo>
                    <a:pt x="346" y="82"/>
                  </a:moveTo>
                  <a:cubicBezTo>
                    <a:pt x="330" y="82"/>
                    <a:pt x="330" y="82"/>
                    <a:pt x="330" y="82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46" y="27"/>
                    <a:pt x="346" y="27"/>
                    <a:pt x="346" y="27"/>
                  </a:cubicBezTo>
                  <a:lnTo>
                    <a:pt x="346" y="82"/>
                  </a:lnTo>
                  <a:close/>
                  <a:moveTo>
                    <a:pt x="315" y="82"/>
                  </a:moveTo>
                  <a:cubicBezTo>
                    <a:pt x="299" y="82"/>
                    <a:pt x="299" y="82"/>
                    <a:pt x="299" y="82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315" y="27"/>
                    <a:pt x="315" y="27"/>
                    <a:pt x="315" y="27"/>
                  </a:cubicBezTo>
                  <a:lnTo>
                    <a:pt x="315" y="82"/>
                  </a:lnTo>
                  <a:close/>
                  <a:moveTo>
                    <a:pt x="284" y="82"/>
                  </a:moveTo>
                  <a:cubicBezTo>
                    <a:pt x="268" y="82"/>
                    <a:pt x="268" y="82"/>
                    <a:pt x="268" y="82"/>
                  </a:cubicBezTo>
                  <a:cubicBezTo>
                    <a:pt x="268" y="27"/>
                    <a:pt x="268" y="27"/>
                    <a:pt x="268" y="27"/>
                  </a:cubicBezTo>
                  <a:cubicBezTo>
                    <a:pt x="284" y="27"/>
                    <a:pt x="284" y="27"/>
                    <a:pt x="284" y="27"/>
                  </a:cubicBezTo>
                  <a:lnTo>
                    <a:pt x="284" y="82"/>
                  </a:lnTo>
                  <a:close/>
                  <a:moveTo>
                    <a:pt x="268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68" y="219"/>
                    <a:pt x="268" y="219"/>
                    <a:pt x="268" y="219"/>
                  </a:cubicBezTo>
                  <a:lnTo>
                    <a:pt x="268" y="165"/>
                  </a:lnTo>
                  <a:close/>
                  <a:moveTo>
                    <a:pt x="253" y="82"/>
                  </a:moveTo>
                  <a:cubicBezTo>
                    <a:pt x="237" y="82"/>
                    <a:pt x="237" y="82"/>
                    <a:pt x="237" y="82"/>
                  </a:cubicBezTo>
                  <a:cubicBezTo>
                    <a:pt x="237" y="27"/>
                    <a:pt x="237" y="27"/>
                    <a:pt x="237" y="27"/>
                  </a:cubicBezTo>
                  <a:cubicBezTo>
                    <a:pt x="253" y="27"/>
                    <a:pt x="253" y="27"/>
                    <a:pt x="253" y="27"/>
                  </a:cubicBezTo>
                  <a:lnTo>
                    <a:pt x="253" y="82"/>
                  </a:lnTo>
                  <a:close/>
                  <a:moveTo>
                    <a:pt x="237" y="165"/>
                  </a:moveTo>
                  <a:cubicBezTo>
                    <a:pt x="253" y="165"/>
                    <a:pt x="253" y="165"/>
                    <a:pt x="253" y="165"/>
                  </a:cubicBezTo>
                  <a:cubicBezTo>
                    <a:pt x="253" y="219"/>
                    <a:pt x="253" y="219"/>
                    <a:pt x="253" y="219"/>
                  </a:cubicBezTo>
                  <a:cubicBezTo>
                    <a:pt x="237" y="219"/>
                    <a:pt x="237" y="219"/>
                    <a:pt x="237" y="219"/>
                  </a:cubicBezTo>
                  <a:lnTo>
                    <a:pt x="237" y="165"/>
                  </a:lnTo>
                  <a:close/>
                  <a:moveTo>
                    <a:pt x="45" y="53"/>
                  </a:moveTo>
                  <a:cubicBezTo>
                    <a:pt x="45" y="43"/>
                    <a:pt x="54" y="35"/>
                    <a:pt x="64" y="35"/>
                  </a:cubicBezTo>
                  <a:cubicBezTo>
                    <a:pt x="74" y="35"/>
                    <a:pt x="82" y="43"/>
                    <a:pt x="82" y="53"/>
                  </a:cubicBezTo>
                  <a:cubicBezTo>
                    <a:pt x="82" y="63"/>
                    <a:pt x="74" y="71"/>
                    <a:pt x="64" y="71"/>
                  </a:cubicBezTo>
                  <a:cubicBezTo>
                    <a:pt x="54" y="71"/>
                    <a:pt x="45" y="63"/>
                    <a:pt x="45" y="53"/>
                  </a:cubicBezTo>
                  <a:close/>
                  <a:moveTo>
                    <a:pt x="330" y="165"/>
                  </a:moveTo>
                  <a:cubicBezTo>
                    <a:pt x="346" y="165"/>
                    <a:pt x="346" y="165"/>
                    <a:pt x="346" y="165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30" y="219"/>
                    <a:pt x="330" y="219"/>
                    <a:pt x="330" y="219"/>
                  </a:cubicBezTo>
                  <a:lnTo>
                    <a:pt x="330" y="165"/>
                  </a:lnTo>
                  <a:close/>
                  <a:moveTo>
                    <a:pt x="299" y="165"/>
                  </a:moveTo>
                  <a:cubicBezTo>
                    <a:pt x="315" y="165"/>
                    <a:pt x="315" y="165"/>
                    <a:pt x="315" y="165"/>
                  </a:cubicBezTo>
                  <a:cubicBezTo>
                    <a:pt x="315" y="219"/>
                    <a:pt x="315" y="219"/>
                    <a:pt x="315" y="219"/>
                  </a:cubicBezTo>
                  <a:cubicBezTo>
                    <a:pt x="299" y="219"/>
                    <a:pt x="299" y="219"/>
                    <a:pt x="299" y="219"/>
                  </a:cubicBezTo>
                  <a:lnTo>
                    <a:pt x="299" y="165"/>
                  </a:lnTo>
                  <a:close/>
                  <a:moveTo>
                    <a:pt x="82" y="191"/>
                  </a:moveTo>
                  <a:cubicBezTo>
                    <a:pt x="82" y="201"/>
                    <a:pt x="74" y="209"/>
                    <a:pt x="64" y="209"/>
                  </a:cubicBezTo>
                  <a:cubicBezTo>
                    <a:pt x="54" y="209"/>
                    <a:pt x="45" y="201"/>
                    <a:pt x="45" y="191"/>
                  </a:cubicBezTo>
                  <a:cubicBezTo>
                    <a:pt x="45" y="180"/>
                    <a:pt x="54" y="172"/>
                    <a:pt x="64" y="172"/>
                  </a:cubicBezTo>
                  <a:cubicBezTo>
                    <a:pt x="74" y="172"/>
                    <a:pt x="82" y="180"/>
                    <a:pt x="82" y="191"/>
                  </a:cubicBezTo>
                  <a:close/>
                  <a:moveTo>
                    <a:pt x="330" y="302"/>
                  </a:moveTo>
                  <a:cubicBezTo>
                    <a:pt x="346" y="302"/>
                    <a:pt x="346" y="302"/>
                    <a:pt x="346" y="302"/>
                  </a:cubicBezTo>
                  <a:cubicBezTo>
                    <a:pt x="346" y="357"/>
                    <a:pt x="346" y="357"/>
                    <a:pt x="346" y="357"/>
                  </a:cubicBezTo>
                  <a:cubicBezTo>
                    <a:pt x="330" y="357"/>
                    <a:pt x="330" y="357"/>
                    <a:pt x="330" y="357"/>
                  </a:cubicBezTo>
                  <a:lnTo>
                    <a:pt x="330" y="302"/>
                  </a:lnTo>
                  <a:close/>
                  <a:moveTo>
                    <a:pt x="299" y="302"/>
                  </a:moveTo>
                  <a:cubicBezTo>
                    <a:pt x="315" y="302"/>
                    <a:pt x="315" y="302"/>
                    <a:pt x="315" y="302"/>
                  </a:cubicBezTo>
                  <a:cubicBezTo>
                    <a:pt x="315" y="357"/>
                    <a:pt x="315" y="357"/>
                    <a:pt x="315" y="357"/>
                  </a:cubicBezTo>
                  <a:cubicBezTo>
                    <a:pt x="299" y="357"/>
                    <a:pt x="299" y="357"/>
                    <a:pt x="299" y="357"/>
                  </a:cubicBezTo>
                  <a:lnTo>
                    <a:pt x="299" y="302"/>
                  </a:lnTo>
                  <a:close/>
                  <a:moveTo>
                    <a:pt x="268" y="302"/>
                  </a:moveTo>
                  <a:cubicBezTo>
                    <a:pt x="284" y="302"/>
                    <a:pt x="284" y="302"/>
                    <a:pt x="284" y="302"/>
                  </a:cubicBezTo>
                  <a:cubicBezTo>
                    <a:pt x="284" y="357"/>
                    <a:pt x="284" y="357"/>
                    <a:pt x="284" y="357"/>
                  </a:cubicBezTo>
                  <a:cubicBezTo>
                    <a:pt x="268" y="357"/>
                    <a:pt x="268" y="357"/>
                    <a:pt x="268" y="357"/>
                  </a:cubicBezTo>
                  <a:lnTo>
                    <a:pt x="268" y="302"/>
                  </a:lnTo>
                  <a:close/>
                  <a:moveTo>
                    <a:pt x="237" y="302"/>
                  </a:moveTo>
                  <a:cubicBezTo>
                    <a:pt x="253" y="302"/>
                    <a:pt x="253" y="302"/>
                    <a:pt x="253" y="302"/>
                  </a:cubicBezTo>
                  <a:cubicBezTo>
                    <a:pt x="253" y="357"/>
                    <a:pt x="253" y="357"/>
                    <a:pt x="253" y="357"/>
                  </a:cubicBezTo>
                  <a:cubicBezTo>
                    <a:pt x="237" y="357"/>
                    <a:pt x="237" y="357"/>
                    <a:pt x="237" y="357"/>
                  </a:cubicBezTo>
                  <a:lnTo>
                    <a:pt x="237" y="302"/>
                  </a:lnTo>
                  <a:close/>
                  <a:moveTo>
                    <a:pt x="82" y="328"/>
                  </a:moveTo>
                  <a:cubicBezTo>
                    <a:pt x="82" y="338"/>
                    <a:pt x="74" y="346"/>
                    <a:pt x="64" y="346"/>
                  </a:cubicBezTo>
                  <a:cubicBezTo>
                    <a:pt x="54" y="346"/>
                    <a:pt x="45" y="338"/>
                    <a:pt x="45" y="328"/>
                  </a:cubicBezTo>
                  <a:cubicBezTo>
                    <a:pt x="45" y="318"/>
                    <a:pt x="54" y="310"/>
                    <a:pt x="64" y="310"/>
                  </a:cubicBezTo>
                  <a:cubicBezTo>
                    <a:pt x="74" y="310"/>
                    <a:pt x="82" y="318"/>
                    <a:pt x="82" y="328"/>
                  </a:cubicBezTo>
                  <a:close/>
                </a:path>
              </a:pathLst>
            </a:custGeom>
            <a:solidFill>
              <a:srgbClr val="7170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 kern="0" dirty="0">
                <a:solidFill>
                  <a:srgbClr val="717074"/>
                </a:solidFill>
                <a:latin typeface="Metropolis"/>
              </a:endParaRPr>
            </a:p>
          </p:txBody>
        </p: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9ED71ECF-DA34-4075-998F-71C7E277ADF3}"/>
                </a:ext>
              </a:extLst>
            </p:cNvPr>
            <p:cNvGrpSpPr/>
            <p:nvPr/>
          </p:nvGrpSpPr>
          <p:grpSpPr>
            <a:xfrm>
              <a:off x="1997779" y="2032039"/>
              <a:ext cx="540238" cy="435909"/>
              <a:chOff x="3895725" y="4733925"/>
              <a:chExt cx="2159000" cy="1790700"/>
            </a:xfrm>
            <a:solidFill>
              <a:srgbClr val="0091DA"/>
            </a:solidFill>
          </p:grpSpPr>
          <p:sp>
            <p:nvSpPr>
              <p:cNvPr id="594" name="Freeform 8">
                <a:extLst>
                  <a:ext uri="{FF2B5EF4-FFF2-40B4-BE49-F238E27FC236}">
                    <a16:creationId xmlns:a16="http://schemas.microsoft.com/office/drawing/2014/main" id="{FB2BD43A-7B53-4EF7-B0D6-35A4739F4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5" y="4733925"/>
                <a:ext cx="2159000" cy="1790700"/>
              </a:xfrm>
              <a:custGeom>
                <a:avLst/>
                <a:gdLst>
                  <a:gd name="T0" fmla="*/ 268 w 5997"/>
                  <a:gd name="T1" fmla="*/ 3 h 4973"/>
                  <a:gd name="T2" fmla="*/ 157 w 5997"/>
                  <a:gd name="T3" fmla="*/ 37 h 4973"/>
                  <a:gd name="T4" fmla="*/ 68 w 5997"/>
                  <a:gd name="T5" fmla="*/ 111 h 4973"/>
                  <a:gd name="T6" fmla="*/ 12 w 5997"/>
                  <a:gd name="T7" fmla="*/ 210 h 4973"/>
                  <a:gd name="T8" fmla="*/ 0 w 5997"/>
                  <a:gd name="T9" fmla="*/ 3696 h 4973"/>
                  <a:gd name="T10" fmla="*/ 12 w 5997"/>
                  <a:gd name="T11" fmla="*/ 3785 h 4973"/>
                  <a:gd name="T12" fmla="*/ 68 w 5997"/>
                  <a:gd name="T13" fmla="*/ 3887 h 4973"/>
                  <a:gd name="T14" fmla="*/ 157 w 5997"/>
                  <a:gd name="T15" fmla="*/ 3961 h 4973"/>
                  <a:gd name="T16" fmla="*/ 268 w 5997"/>
                  <a:gd name="T17" fmla="*/ 3995 h 4973"/>
                  <a:gd name="T18" fmla="*/ 2345 w 5997"/>
                  <a:gd name="T19" fmla="*/ 4427 h 4973"/>
                  <a:gd name="T20" fmla="*/ 2058 w 5997"/>
                  <a:gd name="T21" fmla="*/ 4528 h 4973"/>
                  <a:gd name="T22" fmla="*/ 1864 w 5997"/>
                  <a:gd name="T23" fmla="*/ 4645 h 4973"/>
                  <a:gd name="T24" fmla="*/ 1812 w 5997"/>
                  <a:gd name="T25" fmla="*/ 4710 h 4973"/>
                  <a:gd name="T26" fmla="*/ 1793 w 5997"/>
                  <a:gd name="T27" fmla="*/ 4824 h 4973"/>
                  <a:gd name="T28" fmla="*/ 1827 w 5997"/>
                  <a:gd name="T29" fmla="*/ 4901 h 4973"/>
                  <a:gd name="T30" fmla="*/ 1914 w 5997"/>
                  <a:gd name="T31" fmla="*/ 4966 h 4973"/>
                  <a:gd name="T32" fmla="*/ 4027 w 5997"/>
                  <a:gd name="T33" fmla="*/ 4972 h 4973"/>
                  <a:gd name="T34" fmla="*/ 4129 w 5997"/>
                  <a:gd name="T35" fmla="*/ 4941 h 4973"/>
                  <a:gd name="T36" fmla="*/ 4193 w 5997"/>
                  <a:gd name="T37" fmla="*/ 4852 h 4973"/>
                  <a:gd name="T38" fmla="*/ 4200 w 5997"/>
                  <a:gd name="T39" fmla="*/ 4766 h 4973"/>
                  <a:gd name="T40" fmla="*/ 4153 w 5997"/>
                  <a:gd name="T41" fmla="*/ 4667 h 4973"/>
                  <a:gd name="T42" fmla="*/ 4048 w 5997"/>
                  <a:gd name="T43" fmla="*/ 4590 h 4973"/>
                  <a:gd name="T44" fmla="*/ 3811 w 5997"/>
                  <a:gd name="T45" fmla="*/ 4476 h 4973"/>
                  <a:gd name="T46" fmla="*/ 5685 w 5997"/>
                  <a:gd name="T47" fmla="*/ 3998 h 4973"/>
                  <a:gd name="T48" fmla="*/ 5778 w 5997"/>
                  <a:gd name="T49" fmla="*/ 3982 h 4973"/>
                  <a:gd name="T50" fmla="*/ 5882 w 5997"/>
                  <a:gd name="T51" fmla="*/ 3927 h 4973"/>
                  <a:gd name="T52" fmla="*/ 5959 w 5997"/>
                  <a:gd name="T53" fmla="*/ 3835 h 4973"/>
                  <a:gd name="T54" fmla="*/ 5993 w 5997"/>
                  <a:gd name="T55" fmla="*/ 3718 h 4973"/>
                  <a:gd name="T56" fmla="*/ 5993 w 5997"/>
                  <a:gd name="T57" fmla="*/ 293 h 4973"/>
                  <a:gd name="T58" fmla="*/ 5956 w 5997"/>
                  <a:gd name="T59" fmla="*/ 173 h 4973"/>
                  <a:gd name="T60" fmla="*/ 5876 w 5997"/>
                  <a:gd name="T61" fmla="*/ 74 h 4973"/>
                  <a:gd name="T62" fmla="*/ 5768 w 5997"/>
                  <a:gd name="T63" fmla="*/ 16 h 4973"/>
                  <a:gd name="T64" fmla="*/ 3756 w 5997"/>
                  <a:gd name="T65" fmla="*/ 4722 h 4973"/>
                  <a:gd name="T66" fmla="*/ 2345 w 5997"/>
                  <a:gd name="T67" fmla="*/ 4685 h 4973"/>
                  <a:gd name="T68" fmla="*/ 2616 w 5997"/>
                  <a:gd name="T69" fmla="*/ 4627 h 4973"/>
                  <a:gd name="T70" fmla="*/ 3162 w 5997"/>
                  <a:gd name="T71" fmla="*/ 4608 h 4973"/>
                  <a:gd name="T72" fmla="*/ 3509 w 5997"/>
                  <a:gd name="T73" fmla="*/ 4652 h 4973"/>
                  <a:gd name="T74" fmla="*/ 3756 w 5997"/>
                  <a:gd name="T75" fmla="*/ 4722 h 4973"/>
                  <a:gd name="T76" fmla="*/ 3389 w 5997"/>
                  <a:gd name="T77" fmla="*/ 4359 h 4973"/>
                  <a:gd name="T78" fmla="*/ 2965 w 5997"/>
                  <a:gd name="T79" fmla="*/ 4353 h 4973"/>
                  <a:gd name="T80" fmla="*/ 2616 w 5997"/>
                  <a:gd name="T81" fmla="*/ 4359 h 4973"/>
                  <a:gd name="T82" fmla="*/ 5741 w 5997"/>
                  <a:gd name="T83" fmla="*/ 3708 h 4973"/>
                  <a:gd name="T84" fmla="*/ 5707 w 5997"/>
                  <a:gd name="T85" fmla="*/ 3742 h 4973"/>
                  <a:gd name="T86" fmla="*/ 299 w 5997"/>
                  <a:gd name="T87" fmla="*/ 3748 h 4973"/>
                  <a:gd name="T88" fmla="*/ 265 w 5997"/>
                  <a:gd name="T89" fmla="*/ 3733 h 4973"/>
                  <a:gd name="T90" fmla="*/ 249 w 5997"/>
                  <a:gd name="T91" fmla="*/ 3696 h 4973"/>
                  <a:gd name="T92" fmla="*/ 5747 w 5997"/>
                  <a:gd name="T93" fmla="*/ 3153 h 4973"/>
                  <a:gd name="T94" fmla="*/ 249 w 5997"/>
                  <a:gd name="T95" fmla="*/ 290 h 4973"/>
                  <a:gd name="T96" fmla="*/ 290 w 5997"/>
                  <a:gd name="T97" fmla="*/ 253 h 4973"/>
                  <a:gd name="T98" fmla="*/ 5685 w 5997"/>
                  <a:gd name="T99" fmla="*/ 253 h 4973"/>
                  <a:gd name="T100" fmla="*/ 5734 w 5997"/>
                  <a:gd name="T101" fmla="*/ 284 h 4973"/>
                  <a:gd name="T102" fmla="*/ 5747 w 5997"/>
                  <a:gd name="T103" fmla="*/ 3153 h 4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97" h="4973">
                    <a:moveTo>
                      <a:pt x="5670" y="0"/>
                    </a:moveTo>
                    <a:lnTo>
                      <a:pt x="299" y="0"/>
                    </a:lnTo>
                    <a:lnTo>
                      <a:pt x="299" y="0"/>
                    </a:lnTo>
                    <a:lnTo>
                      <a:pt x="268" y="3"/>
                    </a:lnTo>
                    <a:lnTo>
                      <a:pt x="237" y="7"/>
                    </a:lnTo>
                    <a:lnTo>
                      <a:pt x="209" y="16"/>
                    </a:lnTo>
                    <a:lnTo>
                      <a:pt x="182" y="25"/>
                    </a:lnTo>
                    <a:lnTo>
                      <a:pt x="157" y="37"/>
                    </a:lnTo>
                    <a:lnTo>
                      <a:pt x="132" y="53"/>
                    </a:lnTo>
                    <a:lnTo>
                      <a:pt x="108" y="68"/>
                    </a:lnTo>
                    <a:lnTo>
                      <a:pt x="86" y="90"/>
                    </a:lnTo>
                    <a:lnTo>
                      <a:pt x="68" y="111"/>
                    </a:lnTo>
                    <a:lnTo>
                      <a:pt x="49" y="133"/>
                    </a:lnTo>
                    <a:lnTo>
                      <a:pt x="33" y="158"/>
                    </a:lnTo>
                    <a:lnTo>
                      <a:pt x="21" y="186"/>
                    </a:lnTo>
                    <a:lnTo>
                      <a:pt x="12" y="210"/>
                    </a:lnTo>
                    <a:lnTo>
                      <a:pt x="6" y="241"/>
                    </a:lnTo>
                    <a:lnTo>
                      <a:pt x="0" y="269"/>
                    </a:lnTo>
                    <a:lnTo>
                      <a:pt x="0" y="299"/>
                    </a:lnTo>
                    <a:lnTo>
                      <a:pt x="0" y="3696"/>
                    </a:lnTo>
                    <a:lnTo>
                      <a:pt x="0" y="3696"/>
                    </a:lnTo>
                    <a:lnTo>
                      <a:pt x="0" y="3727"/>
                    </a:lnTo>
                    <a:lnTo>
                      <a:pt x="6" y="3757"/>
                    </a:lnTo>
                    <a:lnTo>
                      <a:pt x="12" y="3785"/>
                    </a:lnTo>
                    <a:lnTo>
                      <a:pt x="21" y="3813"/>
                    </a:lnTo>
                    <a:lnTo>
                      <a:pt x="37" y="3841"/>
                    </a:lnTo>
                    <a:lnTo>
                      <a:pt x="49" y="3865"/>
                    </a:lnTo>
                    <a:lnTo>
                      <a:pt x="68" y="3887"/>
                    </a:lnTo>
                    <a:lnTo>
                      <a:pt x="86" y="3909"/>
                    </a:lnTo>
                    <a:lnTo>
                      <a:pt x="108" y="3930"/>
                    </a:lnTo>
                    <a:lnTo>
                      <a:pt x="132" y="3946"/>
                    </a:lnTo>
                    <a:lnTo>
                      <a:pt x="157" y="3961"/>
                    </a:lnTo>
                    <a:lnTo>
                      <a:pt x="182" y="3973"/>
                    </a:lnTo>
                    <a:lnTo>
                      <a:pt x="209" y="3982"/>
                    </a:lnTo>
                    <a:lnTo>
                      <a:pt x="240" y="3992"/>
                    </a:lnTo>
                    <a:lnTo>
                      <a:pt x="268" y="3995"/>
                    </a:lnTo>
                    <a:lnTo>
                      <a:pt x="299" y="3998"/>
                    </a:lnTo>
                    <a:lnTo>
                      <a:pt x="2444" y="3998"/>
                    </a:lnTo>
                    <a:lnTo>
                      <a:pt x="2345" y="4427"/>
                    </a:lnTo>
                    <a:lnTo>
                      <a:pt x="2345" y="4427"/>
                    </a:lnTo>
                    <a:lnTo>
                      <a:pt x="2265" y="4448"/>
                    </a:lnTo>
                    <a:lnTo>
                      <a:pt x="2191" y="4473"/>
                    </a:lnTo>
                    <a:lnTo>
                      <a:pt x="2120" y="4500"/>
                    </a:lnTo>
                    <a:lnTo>
                      <a:pt x="2058" y="4528"/>
                    </a:lnTo>
                    <a:lnTo>
                      <a:pt x="2003" y="4556"/>
                    </a:lnTo>
                    <a:lnTo>
                      <a:pt x="1951" y="4587"/>
                    </a:lnTo>
                    <a:lnTo>
                      <a:pt x="1904" y="4615"/>
                    </a:lnTo>
                    <a:lnTo>
                      <a:pt x="1864" y="4645"/>
                    </a:lnTo>
                    <a:lnTo>
                      <a:pt x="1864" y="4645"/>
                    </a:lnTo>
                    <a:lnTo>
                      <a:pt x="1843" y="4664"/>
                    </a:lnTo>
                    <a:lnTo>
                      <a:pt x="1824" y="4685"/>
                    </a:lnTo>
                    <a:lnTo>
                      <a:pt x="1812" y="4710"/>
                    </a:lnTo>
                    <a:lnTo>
                      <a:pt x="1800" y="4738"/>
                    </a:lnTo>
                    <a:lnTo>
                      <a:pt x="1793" y="4766"/>
                    </a:lnTo>
                    <a:lnTo>
                      <a:pt x="1793" y="4793"/>
                    </a:lnTo>
                    <a:lnTo>
                      <a:pt x="1793" y="4824"/>
                    </a:lnTo>
                    <a:lnTo>
                      <a:pt x="1803" y="4852"/>
                    </a:lnTo>
                    <a:lnTo>
                      <a:pt x="1803" y="4852"/>
                    </a:lnTo>
                    <a:lnTo>
                      <a:pt x="1812" y="4877"/>
                    </a:lnTo>
                    <a:lnTo>
                      <a:pt x="1827" y="4901"/>
                    </a:lnTo>
                    <a:lnTo>
                      <a:pt x="1846" y="4923"/>
                    </a:lnTo>
                    <a:lnTo>
                      <a:pt x="1864" y="4941"/>
                    </a:lnTo>
                    <a:lnTo>
                      <a:pt x="1889" y="4953"/>
                    </a:lnTo>
                    <a:lnTo>
                      <a:pt x="1914" y="4966"/>
                    </a:lnTo>
                    <a:lnTo>
                      <a:pt x="1938" y="4972"/>
                    </a:lnTo>
                    <a:lnTo>
                      <a:pt x="1966" y="4972"/>
                    </a:lnTo>
                    <a:lnTo>
                      <a:pt x="4027" y="4972"/>
                    </a:lnTo>
                    <a:lnTo>
                      <a:pt x="4027" y="4972"/>
                    </a:lnTo>
                    <a:lnTo>
                      <a:pt x="4055" y="4972"/>
                    </a:lnTo>
                    <a:lnTo>
                      <a:pt x="4082" y="4966"/>
                    </a:lnTo>
                    <a:lnTo>
                      <a:pt x="4107" y="4953"/>
                    </a:lnTo>
                    <a:lnTo>
                      <a:pt x="4129" y="4941"/>
                    </a:lnTo>
                    <a:lnTo>
                      <a:pt x="4150" y="4923"/>
                    </a:lnTo>
                    <a:lnTo>
                      <a:pt x="4166" y="4901"/>
                    </a:lnTo>
                    <a:lnTo>
                      <a:pt x="4181" y="4879"/>
                    </a:lnTo>
                    <a:lnTo>
                      <a:pt x="4193" y="4852"/>
                    </a:lnTo>
                    <a:lnTo>
                      <a:pt x="4193" y="4852"/>
                    </a:lnTo>
                    <a:lnTo>
                      <a:pt x="4200" y="4824"/>
                    </a:lnTo>
                    <a:lnTo>
                      <a:pt x="4202" y="4796"/>
                    </a:lnTo>
                    <a:lnTo>
                      <a:pt x="4200" y="4766"/>
                    </a:lnTo>
                    <a:lnTo>
                      <a:pt x="4196" y="4738"/>
                    </a:lnTo>
                    <a:lnTo>
                      <a:pt x="4184" y="4713"/>
                    </a:lnTo>
                    <a:lnTo>
                      <a:pt x="4172" y="4688"/>
                    </a:lnTo>
                    <a:lnTo>
                      <a:pt x="4153" y="4667"/>
                    </a:lnTo>
                    <a:lnTo>
                      <a:pt x="4132" y="4645"/>
                    </a:lnTo>
                    <a:lnTo>
                      <a:pt x="4132" y="4645"/>
                    </a:lnTo>
                    <a:lnTo>
                      <a:pt x="4092" y="4618"/>
                    </a:lnTo>
                    <a:lnTo>
                      <a:pt x="4048" y="4590"/>
                    </a:lnTo>
                    <a:lnTo>
                      <a:pt x="3999" y="4559"/>
                    </a:lnTo>
                    <a:lnTo>
                      <a:pt x="3941" y="4531"/>
                    </a:lnTo>
                    <a:lnTo>
                      <a:pt x="3879" y="4503"/>
                    </a:lnTo>
                    <a:lnTo>
                      <a:pt x="3811" y="4476"/>
                    </a:lnTo>
                    <a:lnTo>
                      <a:pt x="3737" y="4451"/>
                    </a:lnTo>
                    <a:lnTo>
                      <a:pt x="3654" y="4429"/>
                    </a:lnTo>
                    <a:lnTo>
                      <a:pt x="3580" y="3998"/>
                    </a:lnTo>
                    <a:lnTo>
                      <a:pt x="5685" y="3998"/>
                    </a:lnTo>
                    <a:lnTo>
                      <a:pt x="5685" y="3998"/>
                    </a:lnTo>
                    <a:lnTo>
                      <a:pt x="5716" y="3995"/>
                    </a:lnTo>
                    <a:lnTo>
                      <a:pt x="5747" y="3992"/>
                    </a:lnTo>
                    <a:lnTo>
                      <a:pt x="5778" y="3982"/>
                    </a:lnTo>
                    <a:lnTo>
                      <a:pt x="5805" y="3973"/>
                    </a:lnTo>
                    <a:lnTo>
                      <a:pt x="5833" y="3961"/>
                    </a:lnTo>
                    <a:lnTo>
                      <a:pt x="5858" y="3946"/>
                    </a:lnTo>
                    <a:lnTo>
                      <a:pt x="5882" y="3927"/>
                    </a:lnTo>
                    <a:lnTo>
                      <a:pt x="5904" y="3906"/>
                    </a:lnTo>
                    <a:lnTo>
                      <a:pt x="5925" y="3884"/>
                    </a:lnTo>
                    <a:lnTo>
                      <a:pt x="5944" y="3860"/>
                    </a:lnTo>
                    <a:lnTo>
                      <a:pt x="5959" y="3835"/>
                    </a:lnTo>
                    <a:lnTo>
                      <a:pt x="5972" y="3807"/>
                    </a:lnTo>
                    <a:lnTo>
                      <a:pt x="5981" y="3779"/>
                    </a:lnTo>
                    <a:lnTo>
                      <a:pt x="5990" y="3748"/>
                    </a:lnTo>
                    <a:lnTo>
                      <a:pt x="5993" y="3718"/>
                    </a:lnTo>
                    <a:lnTo>
                      <a:pt x="5996" y="3687"/>
                    </a:lnTo>
                    <a:lnTo>
                      <a:pt x="5996" y="327"/>
                    </a:lnTo>
                    <a:lnTo>
                      <a:pt x="5996" y="327"/>
                    </a:lnTo>
                    <a:lnTo>
                      <a:pt x="5993" y="293"/>
                    </a:lnTo>
                    <a:lnTo>
                      <a:pt x="5990" y="262"/>
                    </a:lnTo>
                    <a:lnTo>
                      <a:pt x="5981" y="229"/>
                    </a:lnTo>
                    <a:lnTo>
                      <a:pt x="5972" y="201"/>
                    </a:lnTo>
                    <a:lnTo>
                      <a:pt x="5956" y="173"/>
                    </a:lnTo>
                    <a:lnTo>
                      <a:pt x="5941" y="145"/>
                    </a:lnTo>
                    <a:lnTo>
                      <a:pt x="5922" y="121"/>
                    </a:lnTo>
                    <a:lnTo>
                      <a:pt x="5901" y="96"/>
                    </a:lnTo>
                    <a:lnTo>
                      <a:pt x="5876" y="74"/>
                    </a:lnTo>
                    <a:lnTo>
                      <a:pt x="5851" y="56"/>
                    </a:lnTo>
                    <a:lnTo>
                      <a:pt x="5827" y="41"/>
                    </a:lnTo>
                    <a:lnTo>
                      <a:pt x="5796" y="28"/>
                    </a:lnTo>
                    <a:lnTo>
                      <a:pt x="5768" y="16"/>
                    </a:lnTo>
                    <a:lnTo>
                      <a:pt x="5734" y="7"/>
                    </a:lnTo>
                    <a:lnTo>
                      <a:pt x="5704" y="3"/>
                    </a:lnTo>
                    <a:lnTo>
                      <a:pt x="5670" y="0"/>
                    </a:lnTo>
                    <a:close/>
                    <a:moveTo>
                      <a:pt x="3756" y="4722"/>
                    </a:moveTo>
                    <a:lnTo>
                      <a:pt x="2237" y="4722"/>
                    </a:lnTo>
                    <a:lnTo>
                      <a:pt x="2237" y="4722"/>
                    </a:lnTo>
                    <a:lnTo>
                      <a:pt x="2290" y="4704"/>
                    </a:lnTo>
                    <a:lnTo>
                      <a:pt x="2345" y="4685"/>
                    </a:lnTo>
                    <a:lnTo>
                      <a:pt x="2404" y="4667"/>
                    </a:lnTo>
                    <a:lnTo>
                      <a:pt x="2471" y="4652"/>
                    </a:lnTo>
                    <a:lnTo>
                      <a:pt x="2542" y="4639"/>
                    </a:lnTo>
                    <a:lnTo>
                      <a:pt x="2616" y="4627"/>
                    </a:lnTo>
                    <a:lnTo>
                      <a:pt x="2700" y="4615"/>
                    </a:lnTo>
                    <a:lnTo>
                      <a:pt x="2786" y="4608"/>
                    </a:lnTo>
                    <a:lnTo>
                      <a:pt x="3162" y="4608"/>
                    </a:lnTo>
                    <a:lnTo>
                      <a:pt x="3162" y="4608"/>
                    </a:lnTo>
                    <a:lnTo>
                      <a:pt x="3260" y="4615"/>
                    </a:lnTo>
                    <a:lnTo>
                      <a:pt x="3349" y="4627"/>
                    </a:lnTo>
                    <a:lnTo>
                      <a:pt x="3432" y="4639"/>
                    </a:lnTo>
                    <a:lnTo>
                      <a:pt x="3509" y="4652"/>
                    </a:lnTo>
                    <a:lnTo>
                      <a:pt x="3577" y="4667"/>
                    </a:lnTo>
                    <a:lnTo>
                      <a:pt x="3642" y="4685"/>
                    </a:lnTo>
                    <a:lnTo>
                      <a:pt x="3700" y="4704"/>
                    </a:lnTo>
                    <a:lnTo>
                      <a:pt x="3756" y="4722"/>
                    </a:lnTo>
                    <a:close/>
                    <a:moveTo>
                      <a:pt x="2616" y="4359"/>
                    </a:moveTo>
                    <a:lnTo>
                      <a:pt x="2681" y="4081"/>
                    </a:lnTo>
                    <a:lnTo>
                      <a:pt x="3340" y="4081"/>
                    </a:lnTo>
                    <a:lnTo>
                      <a:pt x="3389" y="4359"/>
                    </a:lnTo>
                    <a:lnTo>
                      <a:pt x="3168" y="4359"/>
                    </a:lnTo>
                    <a:lnTo>
                      <a:pt x="3168" y="4359"/>
                    </a:lnTo>
                    <a:lnTo>
                      <a:pt x="3070" y="4356"/>
                    </a:lnTo>
                    <a:lnTo>
                      <a:pt x="2965" y="4353"/>
                    </a:lnTo>
                    <a:lnTo>
                      <a:pt x="2965" y="4353"/>
                    </a:lnTo>
                    <a:lnTo>
                      <a:pt x="2869" y="4356"/>
                    </a:lnTo>
                    <a:lnTo>
                      <a:pt x="2777" y="4359"/>
                    </a:lnTo>
                    <a:lnTo>
                      <a:pt x="2616" y="4359"/>
                    </a:lnTo>
                    <a:close/>
                    <a:moveTo>
                      <a:pt x="5747" y="3687"/>
                    </a:moveTo>
                    <a:lnTo>
                      <a:pt x="5747" y="3687"/>
                    </a:lnTo>
                    <a:lnTo>
                      <a:pt x="5744" y="3699"/>
                    </a:lnTo>
                    <a:lnTo>
                      <a:pt x="5741" y="3708"/>
                    </a:lnTo>
                    <a:lnTo>
                      <a:pt x="5734" y="3721"/>
                    </a:lnTo>
                    <a:lnTo>
                      <a:pt x="5728" y="3730"/>
                    </a:lnTo>
                    <a:lnTo>
                      <a:pt x="5719" y="3736"/>
                    </a:lnTo>
                    <a:lnTo>
                      <a:pt x="5707" y="3742"/>
                    </a:lnTo>
                    <a:lnTo>
                      <a:pt x="5697" y="3745"/>
                    </a:lnTo>
                    <a:lnTo>
                      <a:pt x="5685" y="3748"/>
                    </a:lnTo>
                    <a:lnTo>
                      <a:pt x="299" y="3748"/>
                    </a:lnTo>
                    <a:lnTo>
                      <a:pt x="299" y="3748"/>
                    </a:lnTo>
                    <a:lnTo>
                      <a:pt x="290" y="3745"/>
                    </a:lnTo>
                    <a:lnTo>
                      <a:pt x="280" y="3742"/>
                    </a:lnTo>
                    <a:lnTo>
                      <a:pt x="271" y="3739"/>
                    </a:lnTo>
                    <a:lnTo>
                      <a:pt x="265" y="3733"/>
                    </a:lnTo>
                    <a:lnTo>
                      <a:pt x="258" y="3724"/>
                    </a:lnTo>
                    <a:lnTo>
                      <a:pt x="253" y="3718"/>
                    </a:lnTo>
                    <a:lnTo>
                      <a:pt x="249" y="3705"/>
                    </a:lnTo>
                    <a:lnTo>
                      <a:pt x="249" y="3696"/>
                    </a:lnTo>
                    <a:lnTo>
                      <a:pt x="249" y="3403"/>
                    </a:lnTo>
                    <a:lnTo>
                      <a:pt x="5747" y="3403"/>
                    </a:lnTo>
                    <a:lnTo>
                      <a:pt x="5747" y="3687"/>
                    </a:lnTo>
                    <a:close/>
                    <a:moveTo>
                      <a:pt x="5747" y="3153"/>
                    </a:moveTo>
                    <a:lnTo>
                      <a:pt x="249" y="3153"/>
                    </a:lnTo>
                    <a:lnTo>
                      <a:pt x="249" y="299"/>
                    </a:lnTo>
                    <a:lnTo>
                      <a:pt x="249" y="299"/>
                    </a:lnTo>
                    <a:lnTo>
                      <a:pt x="249" y="290"/>
                    </a:lnTo>
                    <a:lnTo>
                      <a:pt x="253" y="281"/>
                    </a:lnTo>
                    <a:lnTo>
                      <a:pt x="265" y="266"/>
                    </a:lnTo>
                    <a:lnTo>
                      <a:pt x="280" y="256"/>
                    </a:lnTo>
                    <a:lnTo>
                      <a:pt x="290" y="253"/>
                    </a:lnTo>
                    <a:lnTo>
                      <a:pt x="299" y="250"/>
                    </a:lnTo>
                    <a:lnTo>
                      <a:pt x="5670" y="250"/>
                    </a:lnTo>
                    <a:lnTo>
                      <a:pt x="5670" y="250"/>
                    </a:lnTo>
                    <a:lnTo>
                      <a:pt x="5685" y="253"/>
                    </a:lnTo>
                    <a:lnTo>
                      <a:pt x="5700" y="256"/>
                    </a:lnTo>
                    <a:lnTo>
                      <a:pt x="5713" y="266"/>
                    </a:lnTo>
                    <a:lnTo>
                      <a:pt x="5725" y="275"/>
                    </a:lnTo>
                    <a:lnTo>
                      <a:pt x="5734" y="284"/>
                    </a:lnTo>
                    <a:lnTo>
                      <a:pt x="5741" y="296"/>
                    </a:lnTo>
                    <a:lnTo>
                      <a:pt x="5744" y="312"/>
                    </a:lnTo>
                    <a:lnTo>
                      <a:pt x="5747" y="327"/>
                    </a:lnTo>
                    <a:lnTo>
                      <a:pt x="5747" y="315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5" name="Freeform 9">
                <a:extLst>
                  <a:ext uri="{FF2B5EF4-FFF2-40B4-BE49-F238E27FC236}">
                    <a16:creationId xmlns:a16="http://schemas.microsoft.com/office/drawing/2014/main" id="{98419208-DB3D-46A8-BE61-262DCC3C5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775" y="5989638"/>
                <a:ext cx="88900" cy="88900"/>
              </a:xfrm>
              <a:custGeom>
                <a:avLst/>
                <a:gdLst>
                  <a:gd name="T0" fmla="*/ 124 w 245"/>
                  <a:gd name="T1" fmla="*/ 244 h 245"/>
                  <a:gd name="T2" fmla="*/ 124 w 245"/>
                  <a:gd name="T3" fmla="*/ 244 h 245"/>
                  <a:gd name="T4" fmla="*/ 148 w 245"/>
                  <a:gd name="T5" fmla="*/ 241 h 245"/>
                  <a:gd name="T6" fmla="*/ 170 w 245"/>
                  <a:gd name="T7" fmla="*/ 235 h 245"/>
                  <a:gd name="T8" fmla="*/ 191 w 245"/>
                  <a:gd name="T9" fmla="*/ 222 h 245"/>
                  <a:gd name="T10" fmla="*/ 210 w 245"/>
                  <a:gd name="T11" fmla="*/ 207 h 245"/>
                  <a:gd name="T12" fmla="*/ 225 w 245"/>
                  <a:gd name="T13" fmla="*/ 188 h 245"/>
                  <a:gd name="T14" fmla="*/ 234 w 245"/>
                  <a:gd name="T15" fmla="*/ 170 h 245"/>
                  <a:gd name="T16" fmla="*/ 244 w 245"/>
                  <a:gd name="T17" fmla="*/ 145 h 245"/>
                  <a:gd name="T18" fmla="*/ 244 w 245"/>
                  <a:gd name="T19" fmla="*/ 121 h 245"/>
                  <a:gd name="T20" fmla="*/ 244 w 245"/>
                  <a:gd name="T21" fmla="*/ 121 h 245"/>
                  <a:gd name="T22" fmla="*/ 244 w 245"/>
                  <a:gd name="T23" fmla="*/ 96 h 245"/>
                  <a:gd name="T24" fmla="*/ 234 w 245"/>
                  <a:gd name="T25" fmla="*/ 75 h 245"/>
                  <a:gd name="T26" fmla="*/ 225 w 245"/>
                  <a:gd name="T27" fmla="*/ 53 h 245"/>
                  <a:gd name="T28" fmla="*/ 210 w 245"/>
                  <a:gd name="T29" fmla="*/ 34 h 245"/>
                  <a:gd name="T30" fmla="*/ 191 w 245"/>
                  <a:gd name="T31" fmla="*/ 19 h 245"/>
                  <a:gd name="T32" fmla="*/ 170 w 245"/>
                  <a:gd name="T33" fmla="*/ 10 h 245"/>
                  <a:gd name="T34" fmla="*/ 148 w 245"/>
                  <a:gd name="T35" fmla="*/ 0 h 245"/>
                  <a:gd name="T36" fmla="*/ 124 w 245"/>
                  <a:gd name="T37" fmla="*/ 0 h 245"/>
                  <a:gd name="T38" fmla="*/ 124 w 245"/>
                  <a:gd name="T39" fmla="*/ 0 h 245"/>
                  <a:gd name="T40" fmla="*/ 99 w 245"/>
                  <a:gd name="T41" fmla="*/ 0 h 245"/>
                  <a:gd name="T42" fmla="*/ 74 w 245"/>
                  <a:gd name="T43" fmla="*/ 10 h 245"/>
                  <a:gd name="T44" fmla="*/ 56 w 245"/>
                  <a:gd name="T45" fmla="*/ 19 h 245"/>
                  <a:gd name="T46" fmla="*/ 37 w 245"/>
                  <a:gd name="T47" fmla="*/ 34 h 245"/>
                  <a:gd name="T48" fmla="*/ 22 w 245"/>
                  <a:gd name="T49" fmla="*/ 53 h 245"/>
                  <a:gd name="T50" fmla="*/ 9 w 245"/>
                  <a:gd name="T51" fmla="*/ 75 h 245"/>
                  <a:gd name="T52" fmla="*/ 3 w 245"/>
                  <a:gd name="T53" fmla="*/ 96 h 245"/>
                  <a:gd name="T54" fmla="*/ 0 w 245"/>
                  <a:gd name="T55" fmla="*/ 121 h 245"/>
                  <a:gd name="T56" fmla="*/ 0 w 245"/>
                  <a:gd name="T57" fmla="*/ 121 h 245"/>
                  <a:gd name="T58" fmla="*/ 3 w 245"/>
                  <a:gd name="T59" fmla="*/ 145 h 245"/>
                  <a:gd name="T60" fmla="*/ 9 w 245"/>
                  <a:gd name="T61" fmla="*/ 170 h 245"/>
                  <a:gd name="T62" fmla="*/ 22 w 245"/>
                  <a:gd name="T63" fmla="*/ 188 h 245"/>
                  <a:gd name="T64" fmla="*/ 37 w 245"/>
                  <a:gd name="T65" fmla="*/ 207 h 245"/>
                  <a:gd name="T66" fmla="*/ 56 w 245"/>
                  <a:gd name="T67" fmla="*/ 222 h 245"/>
                  <a:gd name="T68" fmla="*/ 74 w 245"/>
                  <a:gd name="T69" fmla="*/ 235 h 245"/>
                  <a:gd name="T70" fmla="*/ 99 w 245"/>
                  <a:gd name="T71" fmla="*/ 241 h 245"/>
                  <a:gd name="T72" fmla="*/ 124 w 245"/>
                  <a:gd name="T73" fmla="*/ 24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245">
                    <a:moveTo>
                      <a:pt x="124" y="244"/>
                    </a:moveTo>
                    <a:lnTo>
                      <a:pt x="124" y="244"/>
                    </a:lnTo>
                    <a:lnTo>
                      <a:pt x="148" y="241"/>
                    </a:lnTo>
                    <a:lnTo>
                      <a:pt x="170" y="235"/>
                    </a:lnTo>
                    <a:lnTo>
                      <a:pt x="191" y="222"/>
                    </a:lnTo>
                    <a:lnTo>
                      <a:pt x="210" y="207"/>
                    </a:lnTo>
                    <a:lnTo>
                      <a:pt x="225" y="188"/>
                    </a:lnTo>
                    <a:lnTo>
                      <a:pt x="234" y="170"/>
                    </a:lnTo>
                    <a:lnTo>
                      <a:pt x="244" y="145"/>
                    </a:lnTo>
                    <a:lnTo>
                      <a:pt x="244" y="121"/>
                    </a:lnTo>
                    <a:lnTo>
                      <a:pt x="244" y="121"/>
                    </a:lnTo>
                    <a:lnTo>
                      <a:pt x="244" y="96"/>
                    </a:lnTo>
                    <a:lnTo>
                      <a:pt x="234" y="75"/>
                    </a:lnTo>
                    <a:lnTo>
                      <a:pt x="225" y="53"/>
                    </a:lnTo>
                    <a:lnTo>
                      <a:pt x="210" y="34"/>
                    </a:lnTo>
                    <a:lnTo>
                      <a:pt x="191" y="19"/>
                    </a:lnTo>
                    <a:lnTo>
                      <a:pt x="170" y="10"/>
                    </a:lnTo>
                    <a:lnTo>
                      <a:pt x="148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99" y="0"/>
                    </a:lnTo>
                    <a:lnTo>
                      <a:pt x="74" y="10"/>
                    </a:lnTo>
                    <a:lnTo>
                      <a:pt x="56" y="19"/>
                    </a:lnTo>
                    <a:lnTo>
                      <a:pt x="37" y="34"/>
                    </a:lnTo>
                    <a:lnTo>
                      <a:pt x="22" y="53"/>
                    </a:lnTo>
                    <a:lnTo>
                      <a:pt x="9" y="75"/>
                    </a:lnTo>
                    <a:lnTo>
                      <a:pt x="3" y="9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3" y="145"/>
                    </a:lnTo>
                    <a:lnTo>
                      <a:pt x="9" y="170"/>
                    </a:lnTo>
                    <a:lnTo>
                      <a:pt x="22" y="188"/>
                    </a:lnTo>
                    <a:lnTo>
                      <a:pt x="37" y="207"/>
                    </a:lnTo>
                    <a:lnTo>
                      <a:pt x="56" y="222"/>
                    </a:lnTo>
                    <a:lnTo>
                      <a:pt x="74" y="235"/>
                    </a:lnTo>
                    <a:lnTo>
                      <a:pt x="99" y="241"/>
                    </a:lnTo>
                    <a:lnTo>
                      <a:pt x="124" y="2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6" name="Freeform 10">
                <a:extLst>
                  <a:ext uri="{FF2B5EF4-FFF2-40B4-BE49-F238E27FC236}">
                    <a16:creationId xmlns:a16="http://schemas.microsoft.com/office/drawing/2014/main" id="{ECFFAACA-104A-40F9-BA79-7C0A967F3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563" y="4908550"/>
                <a:ext cx="268287" cy="803275"/>
              </a:xfrm>
              <a:custGeom>
                <a:avLst/>
                <a:gdLst>
                  <a:gd name="T0" fmla="*/ 108 w 744"/>
                  <a:gd name="T1" fmla="*/ 108 h 2233"/>
                  <a:gd name="T2" fmla="*/ 62 w 744"/>
                  <a:gd name="T3" fmla="*/ 164 h 2233"/>
                  <a:gd name="T4" fmla="*/ 28 w 744"/>
                  <a:gd name="T5" fmla="*/ 229 h 2233"/>
                  <a:gd name="T6" fmla="*/ 6 w 744"/>
                  <a:gd name="T7" fmla="*/ 299 h 2233"/>
                  <a:gd name="T8" fmla="*/ 0 w 744"/>
                  <a:gd name="T9" fmla="*/ 370 h 2233"/>
                  <a:gd name="T10" fmla="*/ 0 w 744"/>
                  <a:gd name="T11" fmla="*/ 407 h 2233"/>
                  <a:gd name="T12" fmla="*/ 15 w 744"/>
                  <a:gd name="T13" fmla="*/ 478 h 2233"/>
                  <a:gd name="T14" fmla="*/ 43 w 744"/>
                  <a:gd name="T15" fmla="*/ 546 h 2233"/>
                  <a:gd name="T16" fmla="*/ 83 w 744"/>
                  <a:gd name="T17" fmla="*/ 608 h 2233"/>
                  <a:gd name="T18" fmla="*/ 108 w 744"/>
                  <a:gd name="T19" fmla="*/ 635 h 2233"/>
                  <a:gd name="T20" fmla="*/ 173 w 744"/>
                  <a:gd name="T21" fmla="*/ 688 h 2233"/>
                  <a:gd name="T22" fmla="*/ 247 w 744"/>
                  <a:gd name="T23" fmla="*/ 722 h 2233"/>
                  <a:gd name="T24" fmla="*/ 496 w 744"/>
                  <a:gd name="T25" fmla="*/ 2232 h 2233"/>
                  <a:gd name="T26" fmla="*/ 496 w 744"/>
                  <a:gd name="T27" fmla="*/ 722 h 2233"/>
                  <a:gd name="T28" fmla="*/ 570 w 744"/>
                  <a:gd name="T29" fmla="*/ 688 h 2233"/>
                  <a:gd name="T30" fmla="*/ 635 w 744"/>
                  <a:gd name="T31" fmla="*/ 635 h 2233"/>
                  <a:gd name="T32" fmla="*/ 660 w 744"/>
                  <a:gd name="T33" fmla="*/ 608 h 2233"/>
                  <a:gd name="T34" fmla="*/ 703 w 744"/>
                  <a:gd name="T35" fmla="*/ 543 h 2233"/>
                  <a:gd name="T36" fmla="*/ 727 w 744"/>
                  <a:gd name="T37" fmla="*/ 478 h 2233"/>
                  <a:gd name="T38" fmla="*/ 743 w 744"/>
                  <a:gd name="T39" fmla="*/ 407 h 2233"/>
                  <a:gd name="T40" fmla="*/ 743 w 744"/>
                  <a:gd name="T41" fmla="*/ 337 h 2233"/>
                  <a:gd name="T42" fmla="*/ 727 w 744"/>
                  <a:gd name="T43" fmla="*/ 266 h 2233"/>
                  <a:gd name="T44" fmla="*/ 703 w 744"/>
                  <a:gd name="T45" fmla="*/ 198 h 2233"/>
                  <a:gd name="T46" fmla="*/ 660 w 744"/>
                  <a:gd name="T47" fmla="*/ 136 h 2233"/>
                  <a:gd name="T48" fmla="*/ 635 w 744"/>
                  <a:gd name="T49" fmla="*/ 108 h 2233"/>
                  <a:gd name="T50" fmla="*/ 576 w 744"/>
                  <a:gd name="T51" fmla="*/ 59 h 2233"/>
                  <a:gd name="T52" fmla="*/ 511 w 744"/>
                  <a:gd name="T53" fmla="*/ 25 h 2233"/>
                  <a:gd name="T54" fmla="*/ 444 w 744"/>
                  <a:gd name="T55" fmla="*/ 7 h 2233"/>
                  <a:gd name="T56" fmla="*/ 373 w 744"/>
                  <a:gd name="T57" fmla="*/ 0 h 2233"/>
                  <a:gd name="T58" fmla="*/ 302 w 744"/>
                  <a:gd name="T59" fmla="*/ 7 h 2233"/>
                  <a:gd name="T60" fmla="*/ 231 w 744"/>
                  <a:gd name="T61" fmla="*/ 25 h 2233"/>
                  <a:gd name="T62" fmla="*/ 167 w 744"/>
                  <a:gd name="T63" fmla="*/ 59 h 2233"/>
                  <a:gd name="T64" fmla="*/ 108 w 744"/>
                  <a:gd name="T65" fmla="*/ 108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4" h="2233">
                    <a:moveTo>
                      <a:pt x="108" y="108"/>
                    </a:moveTo>
                    <a:lnTo>
                      <a:pt x="108" y="108"/>
                    </a:lnTo>
                    <a:lnTo>
                      <a:pt x="83" y="136"/>
                    </a:lnTo>
                    <a:lnTo>
                      <a:pt x="62" y="164"/>
                    </a:lnTo>
                    <a:lnTo>
                      <a:pt x="43" y="195"/>
                    </a:lnTo>
                    <a:lnTo>
                      <a:pt x="28" y="229"/>
                    </a:lnTo>
                    <a:lnTo>
                      <a:pt x="15" y="262"/>
                    </a:lnTo>
                    <a:lnTo>
                      <a:pt x="6" y="299"/>
                    </a:lnTo>
                    <a:lnTo>
                      <a:pt x="0" y="333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0" y="407"/>
                    </a:lnTo>
                    <a:lnTo>
                      <a:pt x="6" y="444"/>
                    </a:lnTo>
                    <a:lnTo>
                      <a:pt x="15" y="478"/>
                    </a:lnTo>
                    <a:lnTo>
                      <a:pt x="28" y="515"/>
                    </a:lnTo>
                    <a:lnTo>
                      <a:pt x="43" y="546"/>
                    </a:lnTo>
                    <a:lnTo>
                      <a:pt x="62" y="577"/>
                    </a:lnTo>
                    <a:lnTo>
                      <a:pt x="83" y="608"/>
                    </a:lnTo>
                    <a:lnTo>
                      <a:pt x="108" y="635"/>
                    </a:lnTo>
                    <a:lnTo>
                      <a:pt x="108" y="635"/>
                    </a:lnTo>
                    <a:lnTo>
                      <a:pt x="139" y="663"/>
                    </a:lnTo>
                    <a:lnTo>
                      <a:pt x="173" y="688"/>
                    </a:lnTo>
                    <a:lnTo>
                      <a:pt x="210" y="706"/>
                    </a:lnTo>
                    <a:lnTo>
                      <a:pt x="247" y="722"/>
                    </a:lnTo>
                    <a:lnTo>
                      <a:pt x="247" y="2232"/>
                    </a:lnTo>
                    <a:lnTo>
                      <a:pt x="496" y="2232"/>
                    </a:lnTo>
                    <a:lnTo>
                      <a:pt x="496" y="722"/>
                    </a:lnTo>
                    <a:lnTo>
                      <a:pt x="496" y="722"/>
                    </a:lnTo>
                    <a:lnTo>
                      <a:pt x="533" y="706"/>
                    </a:lnTo>
                    <a:lnTo>
                      <a:pt x="570" y="688"/>
                    </a:lnTo>
                    <a:lnTo>
                      <a:pt x="604" y="663"/>
                    </a:lnTo>
                    <a:lnTo>
                      <a:pt x="635" y="635"/>
                    </a:lnTo>
                    <a:lnTo>
                      <a:pt x="635" y="635"/>
                    </a:lnTo>
                    <a:lnTo>
                      <a:pt x="660" y="608"/>
                    </a:lnTo>
                    <a:lnTo>
                      <a:pt x="681" y="577"/>
                    </a:lnTo>
                    <a:lnTo>
                      <a:pt x="703" y="543"/>
                    </a:lnTo>
                    <a:lnTo>
                      <a:pt x="718" y="512"/>
                    </a:lnTo>
                    <a:lnTo>
                      <a:pt x="727" y="478"/>
                    </a:lnTo>
                    <a:lnTo>
                      <a:pt x="736" y="441"/>
                    </a:lnTo>
                    <a:lnTo>
                      <a:pt x="743" y="407"/>
                    </a:lnTo>
                    <a:lnTo>
                      <a:pt x="743" y="370"/>
                    </a:lnTo>
                    <a:lnTo>
                      <a:pt x="743" y="337"/>
                    </a:lnTo>
                    <a:lnTo>
                      <a:pt x="736" y="299"/>
                    </a:lnTo>
                    <a:lnTo>
                      <a:pt x="727" y="266"/>
                    </a:lnTo>
                    <a:lnTo>
                      <a:pt x="718" y="232"/>
                    </a:lnTo>
                    <a:lnTo>
                      <a:pt x="703" y="198"/>
                    </a:lnTo>
                    <a:lnTo>
                      <a:pt x="681" y="167"/>
                    </a:lnTo>
                    <a:lnTo>
                      <a:pt x="660" y="136"/>
                    </a:lnTo>
                    <a:lnTo>
                      <a:pt x="635" y="108"/>
                    </a:lnTo>
                    <a:lnTo>
                      <a:pt x="635" y="108"/>
                    </a:lnTo>
                    <a:lnTo>
                      <a:pt x="607" y="84"/>
                    </a:lnTo>
                    <a:lnTo>
                      <a:pt x="576" y="59"/>
                    </a:lnTo>
                    <a:lnTo>
                      <a:pt x="545" y="41"/>
                    </a:lnTo>
                    <a:lnTo>
                      <a:pt x="511" y="25"/>
                    </a:lnTo>
                    <a:lnTo>
                      <a:pt x="478" y="16"/>
                    </a:lnTo>
                    <a:lnTo>
                      <a:pt x="444" y="7"/>
                    </a:lnTo>
                    <a:lnTo>
                      <a:pt x="407" y="0"/>
                    </a:lnTo>
                    <a:lnTo>
                      <a:pt x="373" y="0"/>
                    </a:lnTo>
                    <a:lnTo>
                      <a:pt x="336" y="0"/>
                    </a:lnTo>
                    <a:lnTo>
                      <a:pt x="302" y="7"/>
                    </a:lnTo>
                    <a:lnTo>
                      <a:pt x="265" y="16"/>
                    </a:lnTo>
                    <a:lnTo>
                      <a:pt x="231" y="25"/>
                    </a:lnTo>
                    <a:lnTo>
                      <a:pt x="197" y="41"/>
                    </a:lnTo>
                    <a:lnTo>
                      <a:pt x="167" y="59"/>
                    </a:lnTo>
                    <a:lnTo>
                      <a:pt x="135" y="84"/>
                    </a:lnTo>
                    <a:lnTo>
                      <a:pt x="108" y="10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7" name="Freeform 11">
                <a:extLst>
                  <a:ext uri="{FF2B5EF4-FFF2-40B4-BE49-F238E27FC236}">
                    <a16:creationId xmlns:a16="http://schemas.microsoft.com/office/drawing/2014/main" id="{43BF2124-246E-44BD-BC08-6F6D4345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450" y="4992688"/>
                <a:ext cx="268288" cy="806450"/>
              </a:xfrm>
              <a:custGeom>
                <a:avLst/>
                <a:gdLst>
                  <a:gd name="T0" fmla="*/ 498 w 746"/>
                  <a:gd name="T1" fmla="*/ 0 h 2241"/>
                  <a:gd name="T2" fmla="*/ 250 w 746"/>
                  <a:gd name="T3" fmla="*/ 1516 h 2241"/>
                  <a:gd name="T4" fmla="*/ 213 w 746"/>
                  <a:gd name="T5" fmla="*/ 1531 h 2241"/>
                  <a:gd name="T6" fmla="*/ 142 w 746"/>
                  <a:gd name="T7" fmla="*/ 1578 h 2241"/>
                  <a:gd name="T8" fmla="*/ 108 w 746"/>
                  <a:gd name="T9" fmla="*/ 1605 h 2241"/>
                  <a:gd name="T10" fmla="*/ 62 w 746"/>
                  <a:gd name="T11" fmla="*/ 1661 h 2241"/>
                  <a:gd name="T12" fmla="*/ 28 w 746"/>
                  <a:gd name="T13" fmla="*/ 1726 h 2241"/>
                  <a:gd name="T14" fmla="*/ 6 w 746"/>
                  <a:gd name="T15" fmla="*/ 1794 h 2241"/>
                  <a:gd name="T16" fmla="*/ 0 w 746"/>
                  <a:gd name="T17" fmla="*/ 1867 h 2241"/>
                  <a:gd name="T18" fmla="*/ 3 w 746"/>
                  <a:gd name="T19" fmla="*/ 1904 h 2241"/>
                  <a:gd name="T20" fmla="*/ 15 w 746"/>
                  <a:gd name="T21" fmla="*/ 1975 h 2241"/>
                  <a:gd name="T22" fmla="*/ 43 w 746"/>
                  <a:gd name="T23" fmla="*/ 2043 h 2241"/>
                  <a:gd name="T24" fmla="*/ 83 w 746"/>
                  <a:gd name="T25" fmla="*/ 2105 h 2241"/>
                  <a:gd name="T26" fmla="*/ 108 w 746"/>
                  <a:gd name="T27" fmla="*/ 2132 h 2241"/>
                  <a:gd name="T28" fmla="*/ 167 w 746"/>
                  <a:gd name="T29" fmla="*/ 2179 h 2241"/>
                  <a:gd name="T30" fmla="*/ 231 w 746"/>
                  <a:gd name="T31" fmla="*/ 2212 h 2241"/>
                  <a:gd name="T32" fmla="*/ 301 w 746"/>
                  <a:gd name="T33" fmla="*/ 2234 h 2241"/>
                  <a:gd name="T34" fmla="*/ 372 w 746"/>
                  <a:gd name="T35" fmla="*/ 2240 h 2241"/>
                  <a:gd name="T36" fmla="*/ 406 w 746"/>
                  <a:gd name="T37" fmla="*/ 2237 h 2241"/>
                  <a:gd name="T38" fmla="*/ 477 w 746"/>
                  <a:gd name="T39" fmla="*/ 2225 h 2241"/>
                  <a:gd name="T40" fmla="*/ 544 w 746"/>
                  <a:gd name="T41" fmla="*/ 2197 h 2241"/>
                  <a:gd name="T42" fmla="*/ 606 w 746"/>
                  <a:gd name="T43" fmla="*/ 2157 h 2241"/>
                  <a:gd name="T44" fmla="*/ 634 w 746"/>
                  <a:gd name="T45" fmla="*/ 2132 h 2241"/>
                  <a:gd name="T46" fmla="*/ 683 w 746"/>
                  <a:gd name="T47" fmla="*/ 2074 h 2241"/>
                  <a:gd name="T48" fmla="*/ 717 w 746"/>
                  <a:gd name="T49" fmla="*/ 2009 h 2241"/>
                  <a:gd name="T50" fmla="*/ 736 w 746"/>
                  <a:gd name="T51" fmla="*/ 1938 h 2241"/>
                  <a:gd name="T52" fmla="*/ 745 w 746"/>
                  <a:gd name="T53" fmla="*/ 1867 h 2241"/>
                  <a:gd name="T54" fmla="*/ 736 w 746"/>
                  <a:gd name="T55" fmla="*/ 1796 h 2241"/>
                  <a:gd name="T56" fmla="*/ 717 w 746"/>
                  <a:gd name="T57" fmla="*/ 1729 h 2241"/>
                  <a:gd name="T58" fmla="*/ 683 w 746"/>
                  <a:gd name="T59" fmla="*/ 1664 h 2241"/>
                  <a:gd name="T60" fmla="*/ 634 w 746"/>
                  <a:gd name="T61" fmla="*/ 1605 h 2241"/>
                  <a:gd name="T62" fmla="*/ 603 w 746"/>
                  <a:gd name="T63" fmla="*/ 1578 h 2241"/>
                  <a:gd name="T64" fmla="*/ 535 w 746"/>
                  <a:gd name="T65" fmla="*/ 1535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6" h="2241">
                    <a:moveTo>
                      <a:pt x="498" y="1519"/>
                    </a:moveTo>
                    <a:lnTo>
                      <a:pt x="498" y="0"/>
                    </a:lnTo>
                    <a:lnTo>
                      <a:pt x="250" y="0"/>
                    </a:lnTo>
                    <a:lnTo>
                      <a:pt x="250" y="1516"/>
                    </a:lnTo>
                    <a:lnTo>
                      <a:pt x="250" y="1516"/>
                    </a:lnTo>
                    <a:lnTo>
                      <a:pt x="213" y="1531"/>
                    </a:lnTo>
                    <a:lnTo>
                      <a:pt x="176" y="1553"/>
                    </a:lnTo>
                    <a:lnTo>
                      <a:pt x="142" y="1578"/>
                    </a:lnTo>
                    <a:lnTo>
                      <a:pt x="108" y="1605"/>
                    </a:lnTo>
                    <a:lnTo>
                      <a:pt x="108" y="1605"/>
                    </a:lnTo>
                    <a:lnTo>
                      <a:pt x="83" y="1633"/>
                    </a:lnTo>
                    <a:lnTo>
                      <a:pt x="62" y="1661"/>
                    </a:lnTo>
                    <a:lnTo>
                      <a:pt x="43" y="1692"/>
                    </a:lnTo>
                    <a:lnTo>
                      <a:pt x="28" y="1726"/>
                    </a:lnTo>
                    <a:lnTo>
                      <a:pt x="15" y="1760"/>
                    </a:lnTo>
                    <a:lnTo>
                      <a:pt x="6" y="1794"/>
                    </a:lnTo>
                    <a:lnTo>
                      <a:pt x="3" y="1830"/>
                    </a:lnTo>
                    <a:lnTo>
                      <a:pt x="0" y="1867"/>
                    </a:lnTo>
                    <a:lnTo>
                      <a:pt x="0" y="1867"/>
                    </a:lnTo>
                    <a:lnTo>
                      <a:pt x="3" y="1904"/>
                    </a:lnTo>
                    <a:lnTo>
                      <a:pt x="6" y="1941"/>
                    </a:lnTo>
                    <a:lnTo>
                      <a:pt x="15" y="1975"/>
                    </a:lnTo>
                    <a:lnTo>
                      <a:pt x="28" y="2009"/>
                    </a:lnTo>
                    <a:lnTo>
                      <a:pt x="43" y="2043"/>
                    </a:lnTo>
                    <a:lnTo>
                      <a:pt x="62" y="2074"/>
                    </a:lnTo>
                    <a:lnTo>
                      <a:pt x="83" y="2105"/>
                    </a:lnTo>
                    <a:lnTo>
                      <a:pt x="108" y="2132"/>
                    </a:lnTo>
                    <a:lnTo>
                      <a:pt x="108" y="2132"/>
                    </a:lnTo>
                    <a:lnTo>
                      <a:pt x="139" y="2157"/>
                    </a:lnTo>
                    <a:lnTo>
                      <a:pt x="167" y="2179"/>
                    </a:lnTo>
                    <a:lnTo>
                      <a:pt x="201" y="2197"/>
                    </a:lnTo>
                    <a:lnTo>
                      <a:pt x="231" y="2212"/>
                    </a:lnTo>
                    <a:lnTo>
                      <a:pt x="265" y="2225"/>
                    </a:lnTo>
                    <a:lnTo>
                      <a:pt x="301" y="2234"/>
                    </a:lnTo>
                    <a:lnTo>
                      <a:pt x="335" y="2237"/>
                    </a:lnTo>
                    <a:lnTo>
                      <a:pt x="372" y="2240"/>
                    </a:lnTo>
                    <a:lnTo>
                      <a:pt x="372" y="2240"/>
                    </a:lnTo>
                    <a:lnTo>
                      <a:pt x="406" y="2237"/>
                    </a:lnTo>
                    <a:lnTo>
                      <a:pt x="443" y="2234"/>
                    </a:lnTo>
                    <a:lnTo>
                      <a:pt x="477" y="2225"/>
                    </a:lnTo>
                    <a:lnTo>
                      <a:pt x="511" y="2212"/>
                    </a:lnTo>
                    <a:lnTo>
                      <a:pt x="544" y="2197"/>
                    </a:lnTo>
                    <a:lnTo>
                      <a:pt x="576" y="2179"/>
                    </a:lnTo>
                    <a:lnTo>
                      <a:pt x="606" y="2157"/>
                    </a:lnTo>
                    <a:lnTo>
                      <a:pt x="634" y="2132"/>
                    </a:lnTo>
                    <a:lnTo>
                      <a:pt x="634" y="2132"/>
                    </a:lnTo>
                    <a:lnTo>
                      <a:pt x="662" y="2102"/>
                    </a:lnTo>
                    <a:lnTo>
                      <a:pt x="683" y="2074"/>
                    </a:lnTo>
                    <a:lnTo>
                      <a:pt x="702" y="2040"/>
                    </a:lnTo>
                    <a:lnTo>
                      <a:pt x="717" y="2009"/>
                    </a:lnTo>
                    <a:lnTo>
                      <a:pt x="730" y="1975"/>
                    </a:lnTo>
                    <a:lnTo>
                      <a:pt x="736" y="1938"/>
                    </a:lnTo>
                    <a:lnTo>
                      <a:pt x="742" y="1904"/>
                    </a:lnTo>
                    <a:lnTo>
                      <a:pt x="745" y="1867"/>
                    </a:lnTo>
                    <a:lnTo>
                      <a:pt x="742" y="1833"/>
                    </a:lnTo>
                    <a:lnTo>
                      <a:pt x="736" y="1796"/>
                    </a:lnTo>
                    <a:lnTo>
                      <a:pt x="730" y="1762"/>
                    </a:lnTo>
                    <a:lnTo>
                      <a:pt x="717" y="1729"/>
                    </a:lnTo>
                    <a:lnTo>
                      <a:pt x="702" y="1695"/>
                    </a:lnTo>
                    <a:lnTo>
                      <a:pt x="683" y="1664"/>
                    </a:lnTo>
                    <a:lnTo>
                      <a:pt x="662" y="1633"/>
                    </a:lnTo>
                    <a:lnTo>
                      <a:pt x="634" y="1605"/>
                    </a:lnTo>
                    <a:lnTo>
                      <a:pt x="634" y="1605"/>
                    </a:lnTo>
                    <a:lnTo>
                      <a:pt x="603" y="1578"/>
                    </a:lnTo>
                    <a:lnTo>
                      <a:pt x="569" y="1553"/>
                    </a:lnTo>
                    <a:lnTo>
                      <a:pt x="535" y="1535"/>
                    </a:lnTo>
                    <a:lnTo>
                      <a:pt x="498" y="151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8" name="Freeform 12">
                <a:extLst>
                  <a:ext uri="{FF2B5EF4-FFF2-40B4-BE49-F238E27FC236}">
                    <a16:creationId xmlns:a16="http://schemas.microsoft.com/office/drawing/2014/main" id="{B04CD559-6545-4A2C-BE1A-B832EC7D4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125" y="4992688"/>
                <a:ext cx="268288" cy="720725"/>
              </a:xfrm>
              <a:custGeom>
                <a:avLst/>
                <a:gdLst>
                  <a:gd name="T0" fmla="*/ 505 w 744"/>
                  <a:gd name="T1" fmla="*/ 650 h 2001"/>
                  <a:gd name="T2" fmla="*/ 505 w 744"/>
                  <a:gd name="T3" fmla="*/ 0 h 2001"/>
                  <a:gd name="T4" fmla="*/ 256 w 744"/>
                  <a:gd name="T5" fmla="*/ 0 h 2001"/>
                  <a:gd name="T6" fmla="*/ 256 w 744"/>
                  <a:gd name="T7" fmla="*/ 647 h 2001"/>
                  <a:gd name="T8" fmla="*/ 256 w 744"/>
                  <a:gd name="T9" fmla="*/ 647 h 2001"/>
                  <a:gd name="T10" fmla="*/ 216 w 744"/>
                  <a:gd name="T11" fmla="*/ 662 h 2001"/>
                  <a:gd name="T12" fmla="*/ 176 w 744"/>
                  <a:gd name="T13" fmla="*/ 684 h 2001"/>
                  <a:gd name="T14" fmla="*/ 142 w 744"/>
                  <a:gd name="T15" fmla="*/ 708 h 2001"/>
                  <a:gd name="T16" fmla="*/ 108 w 744"/>
                  <a:gd name="T17" fmla="*/ 736 h 2001"/>
                  <a:gd name="T18" fmla="*/ 108 w 744"/>
                  <a:gd name="T19" fmla="*/ 736 h 2001"/>
                  <a:gd name="T20" fmla="*/ 83 w 744"/>
                  <a:gd name="T21" fmla="*/ 764 h 2001"/>
                  <a:gd name="T22" fmla="*/ 62 w 744"/>
                  <a:gd name="T23" fmla="*/ 792 h 2001"/>
                  <a:gd name="T24" fmla="*/ 43 w 744"/>
                  <a:gd name="T25" fmla="*/ 826 h 2001"/>
                  <a:gd name="T26" fmla="*/ 27 w 744"/>
                  <a:gd name="T27" fmla="*/ 856 h 2001"/>
                  <a:gd name="T28" fmla="*/ 15 w 744"/>
                  <a:gd name="T29" fmla="*/ 890 h 2001"/>
                  <a:gd name="T30" fmla="*/ 6 w 744"/>
                  <a:gd name="T31" fmla="*/ 927 h 2001"/>
                  <a:gd name="T32" fmla="*/ 3 w 744"/>
                  <a:gd name="T33" fmla="*/ 961 h 2001"/>
                  <a:gd name="T34" fmla="*/ 0 w 744"/>
                  <a:gd name="T35" fmla="*/ 998 h 2001"/>
                  <a:gd name="T36" fmla="*/ 0 w 744"/>
                  <a:gd name="T37" fmla="*/ 998 h 2001"/>
                  <a:gd name="T38" fmla="*/ 3 w 744"/>
                  <a:gd name="T39" fmla="*/ 1035 h 2001"/>
                  <a:gd name="T40" fmla="*/ 6 w 744"/>
                  <a:gd name="T41" fmla="*/ 1072 h 2001"/>
                  <a:gd name="T42" fmla="*/ 15 w 744"/>
                  <a:gd name="T43" fmla="*/ 1109 h 2001"/>
                  <a:gd name="T44" fmla="*/ 27 w 744"/>
                  <a:gd name="T45" fmla="*/ 1143 h 2001"/>
                  <a:gd name="T46" fmla="*/ 43 w 744"/>
                  <a:gd name="T47" fmla="*/ 1174 h 2001"/>
                  <a:gd name="T48" fmla="*/ 62 w 744"/>
                  <a:gd name="T49" fmla="*/ 1205 h 2001"/>
                  <a:gd name="T50" fmla="*/ 83 w 744"/>
                  <a:gd name="T51" fmla="*/ 1236 h 2001"/>
                  <a:gd name="T52" fmla="*/ 108 w 744"/>
                  <a:gd name="T53" fmla="*/ 1263 h 2001"/>
                  <a:gd name="T54" fmla="*/ 108 w 744"/>
                  <a:gd name="T55" fmla="*/ 1263 h 2001"/>
                  <a:gd name="T56" fmla="*/ 142 w 744"/>
                  <a:gd name="T57" fmla="*/ 1291 h 2001"/>
                  <a:gd name="T58" fmla="*/ 179 w 744"/>
                  <a:gd name="T59" fmla="*/ 1316 h 2001"/>
                  <a:gd name="T60" fmla="*/ 216 w 744"/>
                  <a:gd name="T61" fmla="*/ 1337 h 2001"/>
                  <a:gd name="T62" fmla="*/ 256 w 744"/>
                  <a:gd name="T63" fmla="*/ 1353 h 2001"/>
                  <a:gd name="T64" fmla="*/ 256 w 744"/>
                  <a:gd name="T65" fmla="*/ 2000 h 2001"/>
                  <a:gd name="T66" fmla="*/ 505 w 744"/>
                  <a:gd name="T67" fmla="*/ 2000 h 2001"/>
                  <a:gd name="T68" fmla="*/ 505 w 744"/>
                  <a:gd name="T69" fmla="*/ 1347 h 2001"/>
                  <a:gd name="T70" fmla="*/ 505 w 744"/>
                  <a:gd name="T71" fmla="*/ 1347 h 2001"/>
                  <a:gd name="T72" fmla="*/ 539 w 744"/>
                  <a:gd name="T73" fmla="*/ 1331 h 2001"/>
                  <a:gd name="T74" fmla="*/ 573 w 744"/>
                  <a:gd name="T75" fmla="*/ 1312 h 2001"/>
                  <a:gd name="T76" fmla="*/ 604 w 744"/>
                  <a:gd name="T77" fmla="*/ 1291 h 2001"/>
                  <a:gd name="T78" fmla="*/ 635 w 744"/>
                  <a:gd name="T79" fmla="*/ 1263 h 2001"/>
                  <a:gd name="T80" fmla="*/ 635 w 744"/>
                  <a:gd name="T81" fmla="*/ 1263 h 2001"/>
                  <a:gd name="T82" fmla="*/ 660 w 744"/>
                  <a:gd name="T83" fmla="*/ 1236 h 2001"/>
                  <a:gd name="T84" fmla="*/ 684 w 744"/>
                  <a:gd name="T85" fmla="*/ 1205 h 2001"/>
                  <a:gd name="T86" fmla="*/ 703 w 744"/>
                  <a:gd name="T87" fmla="*/ 1174 h 2001"/>
                  <a:gd name="T88" fmla="*/ 718 w 744"/>
                  <a:gd name="T89" fmla="*/ 1140 h 2001"/>
                  <a:gd name="T90" fmla="*/ 730 w 744"/>
                  <a:gd name="T91" fmla="*/ 1106 h 2001"/>
                  <a:gd name="T92" fmla="*/ 736 w 744"/>
                  <a:gd name="T93" fmla="*/ 1069 h 2001"/>
                  <a:gd name="T94" fmla="*/ 743 w 744"/>
                  <a:gd name="T95" fmla="*/ 1035 h 2001"/>
                  <a:gd name="T96" fmla="*/ 743 w 744"/>
                  <a:gd name="T97" fmla="*/ 998 h 2001"/>
                  <a:gd name="T98" fmla="*/ 743 w 744"/>
                  <a:gd name="T99" fmla="*/ 964 h 2001"/>
                  <a:gd name="T100" fmla="*/ 736 w 744"/>
                  <a:gd name="T101" fmla="*/ 927 h 2001"/>
                  <a:gd name="T102" fmla="*/ 730 w 744"/>
                  <a:gd name="T103" fmla="*/ 893 h 2001"/>
                  <a:gd name="T104" fmla="*/ 718 w 744"/>
                  <a:gd name="T105" fmla="*/ 860 h 2001"/>
                  <a:gd name="T106" fmla="*/ 703 w 744"/>
                  <a:gd name="T107" fmla="*/ 826 h 2001"/>
                  <a:gd name="T108" fmla="*/ 684 w 744"/>
                  <a:gd name="T109" fmla="*/ 795 h 2001"/>
                  <a:gd name="T110" fmla="*/ 660 w 744"/>
                  <a:gd name="T111" fmla="*/ 764 h 2001"/>
                  <a:gd name="T112" fmla="*/ 635 w 744"/>
                  <a:gd name="T113" fmla="*/ 736 h 2001"/>
                  <a:gd name="T114" fmla="*/ 635 w 744"/>
                  <a:gd name="T115" fmla="*/ 736 h 2001"/>
                  <a:gd name="T116" fmla="*/ 607 w 744"/>
                  <a:gd name="T117" fmla="*/ 708 h 2001"/>
                  <a:gd name="T118" fmla="*/ 573 w 744"/>
                  <a:gd name="T119" fmla="*/ 687 h 2001"/>
                  <a:gd name="T120" fmla="*/ 539 w 744"/>
                  <a:gd name="T121" fmla="*/ 668 h 2001"/>
                  <a:gd name="T122" fmla="*/ 505 w 744"/>
                  <a:gd name="T123" fmla="*/ 65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4" h="2001">
                    <a:moveTo>
                      <a:pt x="505" y="650"/>
                    </a:moveTo>
                    <a:lnTo>
                      <a:pt x="505" y="0"/>
                    </a:lnTo>
                    <a:lnTo>
                      <a:pt x="256" y="0"/>
                    </a:lnTo>
                    <a:lnTo>
                      <a:pt x="256" y="647"/>
                    </a:lnTo>
                    <a:lnTo>
                      <a:pt x="256" y="647"/>
                    </a:lnTo>
                    <a:lnTo>
                      <a:pt x="216" y="662"/>
                    </a:lnTo>
                    <a:lnTo>
                      <a:pt x="176" y="684"/>
                    </a:lnTo>
                    <a:lnTo>
                      <a:pt x="142" y="708"/>
                    </a:lnTo>
                    <a:lnTo>
                      <a:pt x="108" y="736"/>
                    </a:lnTo>
                    <a:lnTo>
                      <a:pt x="108" y="736"/>
                    </a:lnTo>
                    <a:lnTo>
                      <a:pt x="83" y="764"/>
                    </a:lnTo>
                    <a:lnTo>
                      <a:pt x="62" y="792"/>
                    </a:lnTo>
                    <a:lnTo>
                      <a:pt x="43" y="826"/>
                    </a:lnTo>
                    <a:lnTo>
                      <a:pt x="27" y="856"/>
                    </a:lnTo>
                    <a:lnTo>
                      <a:pt x="15" y="890"/>
                    </a:lnTo>
                    <a:lnTo>
                      <a:pt x="6" y="927"/>
                    </a:lnTo>
                    <a:lnTo>
                      <a:pt x="3" y="961"/>
                    </a:lnTo>
                    <a:lnTo>
                      <a:pt x="0" y="998"/>
                    </a:lnTo>
                    <a:lnTo>
                      <a:pt x="0" y="998"/>
                    </a:lnTo>
                    <a:lnTo>
                      <a:pt x="3" y="1035"/>
                    </a:lnTo>
                    <a:lnTo>
                      <a:pt x="6" y="1072"/>
                    </a:lnTo>
                    <a:lnTo>
                      <a:pt x="15" y="1109"/>
                    </a:lnTo>
                    <a:lnTo>
                      <a:pt x="27" y="1143"/>
                    </a:lnTo>
                    <a:lnTo>
                      <a:pt x="43" y="1174"/>
                    </a:lnTo>
                    <a:lnTo>
                      <a:pt x="62" y="1205"/>
                    </a:lnTo>
                    <a:lnTo>
                      <a:pt x="83" y="1236"/>
                    </a:lnTo>
                    <a:lnTo>
                      <a:pt x="108" y="1263"/>
                    </a:lnTo>
                    <a:lnTo>
                      <a:pt x="108" y="1263"/>
                    </a:lnTo>
                    <a:lnTo>
                      <a:pt x="142" y="1291"/>
                    </a:lnTo>
                    <a:lnTo>
                      <a:pt x="179" y="1316"/>
                    </a:lnTo>
                    <a:lnTo>
                      <a:pt x="216" y="1337"/>
                    </a:lnTo>
                    <a:lnTo>
                      <a:pt x="256" y="1353"/>
                    </a:lnTo>
                    <a:lnTo>
                      <a:pt x="256" y="2000"/>
                    </a:lnTo>
                    <a:lnTo>
                      <a:pt x="505" y="2000"/>
                    </a:lnTo>
                    <a:lnTo>
                      <a:pt x="505" y="1347"/>
                    </a:lnTo>
                    <a:lnTo>
                      <a:pt x="505" y="1347"/>
                    </a:lnTo>
                    <a:lnTo>
                      <a:pt x="539" y="1331"/>
                    </a:lnTo>
                    <a:lnTo>
                      <a:pt x="573" y="1312"/>
                    </a:lnTo>
                    <a:lnTo>
                      <a:pt x="604" y="1291"/>
                    </a:lnTo>
                    <a:lnTo>
                      <a:pt x="635" y="1263"/>
                    </a:lnTo>
                    <a:lnTo>
                      <a:pt x="635" y="1263"/>
                    </a:lnTo>
                    <a:lnTo>
                      <a:pt x="660" y="1236"/>
                    </a:lnTo>
                    <a:lnTo>
                      <a:pt x="684" y="1205"/>
                    </a:lnTo>
                    <a:lnTo>
                      <a:pt x="703" y="1174"/>
                    </a:lnTo>
                    <a:lnTo>
                      <a:pt x="718" y="1140"/>
                    </a:lnTo>
                    <a:lnTo>
                      <a:pt x="730" y="1106"/>
                    </a:lnTo>
                    <a:lnTo>
                      <a:pt x="736" y="1069"/>
                    </a:lnTo>
                    <a:lnTo>
                      <a:pt x="743" y="1035"/>
                    </a:lnTo>
                    <a:lnTo>
                      <a:pt x="743" y="998"/>
                    </a:lnTo>
                    <a:lnTo>
                      <a:pt x="743" y="964"/>
                    </a:lnTo>
                    <a:lnTo>
                      <a:pt x="736" y="927"/>
                    </a:lnTo>
                    <a:lnTo>
                      <a:pt x="730" y="893"/>
                    </a:lnTo>
                    <a:lnTo>
                      <a:pt x="718" y="860"/>
                    </a:lnTo>
                    <a:lnTo>
                      <a:pt x="703" y="826"/>
                    </a:lnTo>
                    <a:lnTo>
                      <a:pt x="684" y="795"/>
                    </a:lnTo>
                    <a:lnTo>
                      <a:pt x="660" y="764"/>
                    </a:lnTo>
                    <a:lnTo>
                      <a:pt x="635" y="736"/>
                    </a:lnTo>
                    <a:lnTo>
                      <a:pt x="635" y="736"/>
                    </a:lnTo>
                    <a:lnTo>
                      <a:pt x="607" y="708"/>
                    </a:lnTo>
                    <a:lnTo>
                      <a:pt x="573" y="687"/>
                    </a:lnTo>
                    <a:lnTo>
                      <a:pt x="539" y="668"/>
                    </a:lnTo>
                    <a:lnTo>
                      <a:pt x="505" y="6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9" name="Freeform 13">
                <a:extLst>
                  <a:ext uri="{FF2B5EF4-FFF2-40B4-BE49-F238E27FC236}">
                    <a16:creationId xmlns:a16="http://schemas.microsoft.com/office/drawing/2014/main" id="{3841533C-B0D4-4BEA-B439-DD0DBA0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8600" y="4992688"/>
                <a:ext cx="268288" cy="720725"/>
              </a:xfrm>
              <a:custGeom>
                <a:avLst/>
                <a:gdLst>
                  <a:gd name="T0" fmla="*/ 497 w 747"/>
                  <a:gd name="T1" fmla="*/ 339 h 2001"/>
                  <a:gd name="T2" fmla="*/ 497 w 747"/>
                  <a:gd name="T3" fmla="*/ 0 h 2001"/>
                  <a:gd name="T4" fmla="*/ 247 w 747"/>
                  <a:gd name="T5" fmla="*/ 0 h 2001"/>
                  <a:gd name="T6" fmla="*/ 247 w 747"/>
                  <a:gd name="T7" fmla="*/ 339 h 2001"/>
                  <a:gd name="T8" fmla="*/ 247 w 747"/>
                  <a:gd name="T9" fmla="*/ 339 h 2001"/>
                  <a:gd name="T10" fmla="*/ 210 w 747"/>
                  <a:gd name="T11" fmla="*/ 354 h 2001"/>
                  <a:gd name="T12" fmla="*/ 176 w 747"/>
                  <a:gd name="T13" fmla="*/ 376 h 2001"/>
                  <a:gd name="T14" fmla="*/ 142 w 747"/>
                  <a:gd name="T15" fmla="*/ 397 h 2001"/>
                  <a:gd name="T16" fmla="*/ 108 w 747"/>
                  <a:gd name="T17" fmla="*/ 428 h 2001"/>
                  <a:gd name="T18" fmla="*/ 108 w 747"/>
                  <a:gd name="T19" fmla="*/ 428 h 2001"/>
                  <a:gd name="T20" fmla="*/ 84 w 747"/>
                  <a:gd name="T21" fmla="*/ 456 h 2001"/>
                  <a:gd name="T22" fmla="*/ 62 w 747"/>
                  <a:gd name="T23" fmla="*/ 484 h 2001"/>
                  <a:gd name="T24" fmla="*/ 43 w 747"/>
                  <a:gd name="T25" fmla="*/ 518 h 2001"/>
                  <a:gd name="T26" fmla="*/ 28 w 747"/>
                  <a:gd name="T27" fmla="*/ 548 h 2001"/>
                  <a:gd name="T28" fmla="*/ 16 w 747"/>
                  <a:gd name="T29" fmla="*/ 585 h 2001"/>
                  <a:gd name="T30" fmla="*/ 6 w 747"/>
                  <a:gd name="T31" fmla="*/ 619 h 2001"/>
                  <a:gd name="T32" fmla="*/ 3 w 747"/>
                  <a:gd name="T33" fmla="*/ 653 h 2001"/>
                  <a:gd name="T34" fmla="*/ 0 w 747"/>
                  <a:gd name="T35" fmla="*/ 690 h 2001"/>
                  <a:gd name="T36" fmla="*/ 3 w 747"/>
                  <a:gd name="T37" fmla="*/ 727 h 2001"/>
                  <a:gd name="T38" fmla="*/ 6 w 747"/>
                  <a:gd name="T39" fmla="*/ 761 h 2001"/>
                  <a:gd name="T40" fmla="*/ 16 w 747"/>
                  <a:gd name="T41" fmla="*/ 795 h 2001"/>
                  <a:gd name="T42" fmla="*/ 28 w 747"/>
                  <a:gd name="T43" fmla="*/ 829 h 2001"/>
                  <a:gd name="T44" fmla="*/ 43 w 747"/>
                  <a:gd name="T45" fmla="*/ 863 h 2001"/>
                  <a:gd name="T46" fmla="*/ 62 w 747"/>
                  <a:gd name="T47" fmla="*/ 893 h 2001"/>
                  <a:gd name="T48" fmla="*/ 84 w 747"/>
                  <a:gd name="T49" fmla="*/ 924 h 2001"/>
                  <a:gd name="T50" fmla="*/ 108 w 747"/>
                  <a:gd name="T51" fmla="*/ 952 h 2001"/>
                  <a:gd name="T52" fmla="*/ 108 w 747"/>
                  <a:gd name="T53" fmla="*/ 952 h 2001"/>
                  <a:gd name="T54" fmla="*/ 142 w 747"/>
                  <a:gd name="T55" fmla="*/ 980 h 2001"/>
                  <a:gd name="T56" fmla="*/ 176 w 747"/>
                  <a:gd name="T57" fmla="*/ 1004 h 2001"/>
                  <a:gd name="T58" fmla="*/ 210 w 747"/>
                  <a:gd name="T59" fmla="*/ 1026 h 2001"/>
                  <a:gd name="T60" fmla="*/ 247 w 747"/>
                  <a:gd name="T61" fmla="*/ 1041 h 2001"/>
                  <a:gd name="T62" fmla="*/ 247 w 747"/>
                  <a:gd name="T63" fmla="*/ 2000 h 2001"/>
                  <a:gd name="T64" fmla="*/ 497 w 747"/>
                  <a:gd name="T65" fmla="*/ 2000 h 2001"/>
                  <a:gd name="T66" fmla="*/ 497 w 747"/>
                  <a:gd name="T67" fmla="*/ 1041 h 2001"/>
                  <a:gd name="T68" fmla="*/ 497 w 747"/>
                  <a:gd name="T69" fmla="*/ 1041 h 2001"/>
                  <a:gd name="T70" fmla="*/ 534 w 747"/>
                  <a:gd name="T71" fmla="*/ 1026 h 2001"/>
                  <a:gd name="T72" fmla="*/ 570 w 747"/>
                  <a:gd name="T73" fmla="*/ 1004 h 2001"/>
                  <a:gd name="T74" fmla="*/ 604 w 747"/>
                  <a:gd name="T75" fmla="*/ 980 h 2001"/>
                  <a:gd name="T76" fmla="*/ 635 w 747"/>
                  <a:gd name="T77" fmla="*/ 952 h 2001"/>
                  <a:gd name="T78" fmla="*/ 635 w 747"/>
                  <a:gd name="T79" fmla="*/ 952 h 2001"/>
                  <a:gd name="T80" fmla="*/ 660 w 747"/>
                  <a:gd name="T81" fmla="*/ 924 h 2001"/>
                  <a:gd name="T82" fmla="*/ 681 w 747"/>
                  <a:gd name="T83" fmla="*/ 897 h 2001"/>
                  <a:gd name="T84" fmla="*/ 700 w 747"/>
                  <a:gd name="T85" fmla="*/ 866 h 2001"/>
                  <a:gd name="T86" fmla="*/ 715 w 747"/>
                  <a:gd name="T87" fmla="*/ 832 h 2001"/>
                  <a:gd name="T88" fmla="*/ 727 w 747"/>
                  <a:gd name="T89" fmla="*/ 798 h 2001"/>
                  <a:gd name="T90" fmla="*/ 737 w 747"/>
                  <a:gd name="T91" fmla="*/ 764 h 2001"/>
                  <a:gd name="T92" fmla="*/ 743 w 747"/>
                  <a:gd name="T93" fmla="*/ 727 h 2001"/>
                  <a:gd name="T94" fmla="*/ 746 w 747"/>
                  <a:gd name="T95" fmla="*/ 690 h 2001"/>
                  <a:gd name="T96" fmla="*/ 746 w 747"/>
                  <a:gd name="T97" fmla="*/ 690 h 2001"/>
                  <a:gd name="T98" fmla="*/ 743 w 747"/>
                  <a:gd name="T99" fmla="*/ 653 h 2001"/>
                  <a:gd name="T100" fmla="*/ 737 w 747"/>
                  <a:gd name="T101" fmla="*/ 616 h 2001"/>
                  <a:gd name="T102" fmla="*/ 727 w 747"/>
                  <a:gd name="T103" fmla="*/ 582 h 2001"/>
                  <a:gd name="T104" fmla="*/ 715 w 747"/>
                  <a:gd name="T105" fmla="*/ 548 h 2001"/>
                  <a:gd name="T106" fmla="*/ 700 w 747"/>
                  <a:gd name="T107" fmla="*/ 514 h 2001"/>
                  <a:gd name="T108" fmla="*/ 681 w 747"/>
                  <a:gd name="T109" fmla="*/ 484 h 2001"/>
                  <a:gd name="T110" fmla="*/ 660 w 747"/>
                  <a:gd name="T111" fmla="*/ 453 h 2001"/>
                  <a:gd name="T112" fmla="*/ 635 w 747"/>
                  <a:gd name="T113" fmla="*/ 428 h 2001"/>
                  <a:gd name="T114" fmla="*/ 635 w 747"/>
                  <a:gd name="T115" fmla="*/ 428 h 2001"/>
                  <a:gd name="T116" fmla="*/ 604 w 747"/>
                  <a:gd name="T117" fmla="*/ 397 h 2001"/>
                  <a:gd name="T118" fmla="*/ 570 w 747"/>
                  <a:gd name="T119" fmla="*/ 376 h 2001"/>
                  <a:gd name="T120" fmla="*/ 534 w 747"/>
                  <a:gd name="T121" fmla="*/ 354 h 2001"/>
                  <a:gd name="T122" fmla="*/ 497 w 747"/>
                  <a:gd name="T123" fmla="*/ 339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7" h="2001">
                    <a:moveTo>
                      <a:pt x="497" y="339"/>
                    </a:moveTo>
                    <a:lnTo>
                      <a:pt x="497" y="0"/>
                    </a:lnTo>
                    <a:lnTo>
                      <a:pt x="247" y="0"/>
                    </a:lnTo>
                    <a:lnTo>
                      <a:pt x="247" y="339"/>
                    </a:lnTo>
                    <a:lnTo>
                      <a:pt x="247" y="339"/>
                    </a:lnTo>
                    <a:lnTo>
                      <a:pt x="210" y="354"/>
                    </a:lnTo>
                    <a:lnTo>
                      <a:pt x="176" y="376"/>
                    </a:lnTo>
                    <a:lnTo>
                      <a:pt x="142" y="397"/>
                    </a:lnTo>
                    <a:lnTo>
                      <a:pt x="108" y="428"/>
                    </a:lnTo>
                    <a:lnTo>
                      <a:pt x="108" y="428"/>
                    </a:lnTo>
                    <a:lnTo>
                      <a:pt x="84" y="456"/>
                    </a:lnTo>
                    <a:lnTo>
                      <a:pt x="62" y="484"/>
                    </a:lnTo>
                    <a:lnTo>
                      <a:pt x="43" y="518"/>
                    </a:lnTo>
                    <a:lnTo>
                      <a:pt x="28" y="548"/>
                    </a:lnTo>
                    <a:lnTo>
                      <a:pt x="16" y="585"/>
                    </a:lnTo>
                    <a:lnTo>
                      <a:pt x="6" y="619"/>
                    </a:lnTo>
                    <a:lnTo>
                      <a:pt x="3" y="653"/>
                    </a:lnTo>
                    <a:lnTo>
                      <a:pt x="0" y="690"/>
                    </a:lnTo>
                    <a:lnTo>
                      <a:pt x="3" y="727"/>
                    </a:lnTo>
                    <a:lnTo>
                      <a:pt x="6" y="761"/>
                    </a:lnTo>
                    <a:lnTo>
                      <a:pt x="16" y="795"/>
                    </a:lnTo>
                    <a:lnTo>
                      <a:pt x="28" y="829"/>
                    </a:lnTo>
                    <a:lnTo>
                      <a:pt x="43" y="863"/>
                    </a:lnTo>
                    <a:lnTo>
                      <a:pt x="62" y="893"/>
                    </a:lnTo>
                    <a:lnTo>
                      <a:pt x="84" y="924"/>
                    </a:lnTo>
                    <a:lnTo>
                      <a:pt x="108" y="952"/>
                    </a:lnTo>
                    <a:lnTo>
                      <a:pt x="108" y="952"/>
                    </a:lnTo>
                    <a:lnTo>
                      <a:pt x="142" y="980"/>
                    </a:lnTo>
                    <a:lnTo>
                      <a:pt x="176" y="1004"/>
                    </a:lnTo>
                    <a:lnTo>
                      <a:pt x="210" y="1026"/>
                    </a:lnTo>
                    <a:lnTo>
                      <a:pt x="247" y="1041"/>
                    </a:lnTo>
                    <a:lnTo>
                      <a:pt x="247" y="2000"/>
                    </a:lnTo>
                    <a:lnTo>
                      <a:pt x="497" y="2000"/>
                    </a:lnTo>
                    <a:lnTo>
                      <a:pt x="497" y="1041"/>
                    </a:lnTo>
                    <a:lnTo>
                      <a:pt x="497" y="1041"/>
                    </a:lnTo>
                    <a:lnTo>
                      <a:pt x="534" y="1026"/>
                    </a:lnTo>
                    <a:lnTo>
                      <a:pt x="570" y="1004"/>
                    </a:lnTo>
                    <a:lnTo>
                      <a:pt x="604" y="980"/>
                    </a:lnTo>
                    <a:lnTo>
                      <a:pt x="635" y="952"/>
                    </a:lnTo>
                    <a:lnTo>
                      <a:pt x="635" y="952"/>
                    </a:lnTo>
                    <a:lnTo>
                      <a:pt x="660" y="924"/>
                    </a:lnTo>
                    <a:lnTo>
                      <a:pt x="681" y="897"/>
                    </a:lnTo>
                    <a:lnTo>
                      <a:pt x="700" y="866"/>
                    </a:lnTo>
                    <a:lnTo>
                      <a:pt x="715" y="832"/>
                    </a:lnTo>
                    <a:lnTo>
                      <a:pt x="727" y="798"/>
                    </a:lnTo>
                    <a:lnTo>
                      <a:pt x="737" y="764"/>
                    </a:lnTo>
                    <a:lnTo>
                      <a:pt x="743" y="727"/>
                    </a:lnTo>
                    <a:lnTo>
                      <a:pt x="746" y="690"/>
                    </a:lnTo>
                    <a:lnTo>
                      <a:pt x="746" y="690"/>
                    </a:lnTo>
                    <a:lnTo>
                      <a:pt x="743" y="653"/>
                    </a:lnTo>
                    <a:lnTo>
                      <a:pt x="737" y="616"/>
                    </a:lnTo>
                    <a:lnTo>
                      <a:pt x="727" y="582"/>
                    </a:lnTo>
                    <a:lnTo>
                      <a:pt x="715" y="548"/>
                    </a:lnTo>
                    <a:lnTo>
                      <a:pt x="700" y="514"/>
                    </a:lnTo>
                    <a:lnTo>
                      <a:pt x="681" y="484"/>
                    </a:lnTo>
                    <a:lnTo>
                      <a:pt x="660" y="453"/>
                    </a:lnTo>
                    <a:lnTo>
                      <a:pt x="635" y="428"/>
                    </a:lnTo>
                    <a:lnTo>
                      <a:pt x="635" y="428"/>
                    </a:lnTo>
                    <a:lnTo>
                      <a:pt x="604" y="397"/>
                    </a:lnTo>
                    <a:lnTo>
                      <a:pt x="570" y="376"/>
                    </a:lnTo>
                    <a:lnTo>
                      <a:pt x="534" y="354"/>
                    </a:lnTo>
                    <a:lnTo>
                      <a:pt x="497" y="3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</p:grp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BEEE8DFA-5720-46E0-A33A-6907BADE7453}"/>
                </a:ext>
              </a:extLst>
            </p:cNvPr>
            <p:cNvSpPr/>
            <p:nvPr/>
          </p:nvSpPr>
          <p:spPr>
            <a:xfrm>
              <a:off x="3756790" y="1855078"/>
              <a:ext cx="1814604" cy="433422"/>
            </a:xfrm>
            <a:prstGeom prst="rect">
              <a:avLst/>
            </a:prstGeom>
            <a:solidFill>
              <a:srgbClr val="1A428A"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GB" sz="1050" b="1" kern="0" dirty="0">
                  <a:solidFill>
                    <a:srgbClr val="1A428A"/>
                  </a:solidFill>
                  <a:latin typeface="Metropolis"/>
                </a:rPr>
                <a:t>Application Environment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E8FE2F6-5D62-4FB1-A00B-E76047E8BE63}"/>
                </a:ext>
              </a:extLst>
            </p:cNvPr>
            <p:cNvSpPr/>
            <p:nvPr/>
          </p:nvSpPr>
          <p:spPr>
            <a:xfrm>
              <a:off x="5741426" y="2307969"/>
              <a:ext cx="1353988" cy="759939"/>
            </a:xfrm>
            <a:prstGeom prst="rect">
              <a:avLst/>
            </a:prstGeom>
            <a:solidFill>
              <a:srgbClr val="89CBDF">
                <a:alpha val="49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GB" sz="1050" b="1" kern="0" dirty="0">
                  <a:solidFill>
                    <a:srgbClr val="0091DA"/>
                  </a:solidFill>
                  <a:latin typeface="Metropolis"/>
                </a:rPr>
                <a:t>CICD Tools/Data Base </a:t>
              </a:r>
              <a:endParaRPr lang="en-GB" sz="600" b="1" kern="0" dirty="0">
                <a:solidFill>
                  <a:srgbClr val="0091DA"/>
                </a:solidFill>
                <a:latin typeface="Metropolis"/>
              </a:endParaRPr>
            </a:p>
          </p:txBody>
        </p: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EDF8F3DE-19AB-4AE6-AA58-291BA9748FBB}"/>
                </a:ext>
              </a:extLst>
            </p:cNvPr>
            <p:cNvGrpSpPr/>
            <p:nvPr/>
          </p:nvGrpSpPr>
          <p:grpSpPr>
            <a:xfrm>
              <a:off x="1989007" y="2598843"/>
              <a:ext cx="540238" cy="435909"/>
              <a:chOff x="3895725" y="4733925"/>
              <a:chExt cx="2159000" cy="1790700"/>
            </a:xfrm>
            <a:solidFill>
              <a:srgbClr val="0091DA"/>
            </a:solidFill>
          </p:grpSpPr>
          <p:sp>
            <p:nvSpPr>
              <p:cNvPr id="588" name="Freeform 8">
                <a:extLst>
                  <a:ext uri="{FF2B5EF4-FFF2-40B4-BE49-F238E27FC236}">
                    <a16:creationId xmlns:a16="http://schemas.microsoft.com/office/drawing/2014/main" id="{70D5750B-CCBC-4D63-8547-41421A49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725" y="4733925"/>
                <a:ext cx="2159000" cy="1790700"/>
              </a:xfrm>
              <a:custGeom>
                <a:avLst/>
                <a:gdLst>
                  <a:gd name="T0" fmla="*/ 268 w 5997"/>
                  <a:gd name="T1" fmla="*/ 3 h 4973"/>
                  <a:gd name="T2" fmla="*/ 157 w 5997"/>
                  <a:gd name="T3" fmla="*/ 37 h 4973"/>
                  <a:gd name="T4" fmla="*/ 68 w 5997"/>
                  <a:gd name="T5" fmla="*/ 111 h 4973"/>
                  <a:gd name="T6" fmla="*/ 12 w 5997"/>
                  <a:gd name="T7" fmla="*/ 210 h 4973"/>
                  <a:gd name="T8" fmla="*/ 0 w 5997"/>
                  <a:gd name="T9" fmla="*/ 3696 h 4973"/>
                  <a:gd name="T10" fmla="*/ 12 w 5997"/>
                  <a:gd name="T11" fmla="*/ 3785 h 4973"/>
                  <a:gd name="T12" fmla="*/ 68 w 5997"/>
                  <a:gd name="T13" fmla="*/ 3887 h 4973"/>
                  <a:gd name="T14" fmla="*/ 157 w 5997"/>
                  <a:gd name="T15" fmla="*/ 3961 h 4973"/>
                  <a:gd name="T16" fmla="*/ 268 w 5997"/>
                  <a:gd name="T17" fmla="*/ 3995 h 4973"/>
                  <a:gd name="T18" fmla="*/ 2345 w 5997"/>
                  <a:gd name="T19" fmla="*/ 4427 h 4973"/>
                  <a:gd name="T20" fmla="*/ 2058 w 5997"/>
                  <a:gd name="T21" fmla="*/ 4528 h 4973"/>
                  <a:gd name="T22" fmla="*/ 1864 w 5997"/>
                  <a:gd name="T23" fmla="*/ 4645 h 4973"/>
                  <a:gd name="T24" fmla="*/ 1812 w 5997"/>
                  <a:gd name="T25" fmla="*/ 4710 h 4973"/>
                  <a:gd name="T26" fmla="*/ 1793 w 5997"/>
                  <a:gd name="T27" fmla="*/ 4824 h 4973"/>
                  <a:gd name="T28" fmla="*/ 1827 w 5997"/>
                  <a:gd name="T29" fmla="*/ 4901 h 4973"/>
                  <a:gd name="T30" fmla="*/ 1914 w 5997"/>
                  <a:gd name="T31" fmla="*/ 4966 h 4973"/>
                  <a:gd name="T32" fmla="*/ 4027 w 5997"/>
                  <a:gd name="T33" fmla="*/ 4972 h 4973"/>
                  <a:gd name="T34" fmla="*/ 4129 w 5997"/>
                  <a:gd name="T35" fmla="*/ 4941 h 4973"/>
                  <a:gd name="T36" fmla="*/ 4193 w 5997"/>
                  <a:gd name="T37" fmla="*/ 4852 h 4973"/>
                  <a:gd name="T38" fmla="*/ 4200 w 5997"/>
                  <a:gd name="T39" fmla="*/ 4766 h 4973"/>
                  <a:gd name="T40" fmla="*/ 4153 w 5997"/>
                  <a:gd name="T41" fmla="*/ 4667 h 4973"/>
                  <a:gd name="T42" fmla="*/ 4048 w 5997"/>
                  <a:gd name="T43" fmla="*/ 4590 h 4973"/>
                  <a:gd name="T44" fmla="*/ 3811 w 5997"/>
                  <a:gd name="T45" fmla="*/ 4476 h 4973"/>
                  <a:gd name="T46" fmla="*/ 5685 w 5997"/>
                  <a:gd name="T47" fmla="*/ 3998 h 4973"/>
                  <a:gd name="T48" fmla="*/ 5778 w 5997"/>
                  <a:gd name="T49" fmla="*/ 3982 h 4973"/>
                  <a:gd name="T50" fmla="*/ 5882 w 5997"/>
                  <a:gd name="T51" fmla="*/ 3927 h 4973"/>
                  <a:gd name="T52" fmla="*/ 5959 w 5997"/>
                  <a:gd name="T53" fmla="*/ 3835 h 4973"/>
                  <a:gd name="T54" fmla="*/ 5993 w 5997"/>
                  <a:gd name="T55" fmla="*/ 3718 h 4973"/>
                  <a:gd name="T56" fmla="*/ 5993 w 5997"/>
                  <a:gd name="T57" fmla="*/ 293 h 4973"/>
                  <a:gd name="T58" fmla="*/ 5956 w 5997"/>
                  <a:gd name="T59" fmla="*/ 173 h 4973"/>
                  <a:gd name="T60" fmla="*/ 5876 w 5997"/>
                  <a:gd name="T61" fmla="*/ 74 h 4973"/>
                  <a:gd name="T62" fmla="*/ 5768 w 5997"/>
                  <a:gd name="T63" fmla="*/ 16 h 4973"/>
                  <a:gd name="T64" fmla="*/ 3756 w 5997"/>
                  <a:gd name="T65" fmla="*/ 4722 h 4973"/>
                  <a:gd name="T66" fmla="*/ 2345 w 5997"/>
                  <a:gd name="T67" fmla="*/ 4685 h 4973"/>
                  <a:gd name="T68" fmla="*/ 2616 w 5997"/>
                  <a:gd name="T69" fmla="*/ 4627 h 4973"/>
                  <a:gd name="T70" fmla="*/ 3162 w 5997"/>
                  <a:gd name="T71" fmla="*/ 4608 h 4973"/>
                  <a:gd name="T72" fmla="*/ 3509 w 5997"/>
                  <a:gd name="T73" fmla="*/ 4652 h 4973"/>
                  <a:gd name="T74" fmla="*/ 3756 w 5997"/>
                  <a:gd name="T75" fmla="*/ 4722 h 4973"/>
                  <a:gd name="T76" fmla="*/ 3389 w 5997"/>
                  <a:gd name="T77" fmla="*/ 4359 h 4973"/>
                  <a:gd name="T78" fmla="*/ 2965 w 5997"/>
                  <a:gd name="T79" fmla="*/ 4353 h 4973"/>
                  <a:gd name="T80" fmla="*/ 2616 w 5997"/>
                  <a:gd name="T81" fmla="*/ 4359 h 4973"/>
                  <a:gd name="T82" fmla="*/ 5741 w 5997"/>
                  <a:gd name="T83" fmla="*/ 3708 h 4973"/>
                  <a:gd name="T84" fmla="*/ 5707 w 5997"/>
                  <a:gd name="T85" fmla="*/ 3742 h 4973"/>
                  <a:gd name="T86" fmla="*/ 299 w 5997"/>
                  <a:gd name="T87" fmla="*/ 3748 h 4973"/>
                  <a:gd name="T88" fmla="*/ 265 w 5997"/>
                  <a:gd name="T89" fmla="*/ 3733 h 4973"/>
                  <a:gd name="T90" fmla="*/ 249 w 5997"/>
                  <a:gd name="T91" fmla="*/ 3696 h 4973"/>
                  <a:gd name="T92" fmla="*/ 5747 w 5997"/>
                  <a:gd name="T93" fmla="*/ 3153 h 4973"/>
                  <a:gd name="T94" fmla="*/ 249 w 5997"/>
                  <a:gd name="T95" fmla="*/ 290 h 4973"/>
                  <a:gd name="T96" fmla="*/ 290 w 5997"/>
                  <a:gd name="T97" fmla="*/ 253 h 4973"/>
                  <a:gd name="T98" fmla="*/ 5685 w 5997"/>
                  <a:gd name="T99" fmla="*/ 253 h 4973"/>
                  <a:gd name="T100" fmla="*/ 5734 w 5997"/>
                  <a:gd name="T101" fmla="*/ 284 h 4973"/>
                  <a:gd name="T102" fmla="*/ 5747 w 5997"/>
                  <a:gd name="T103" fmla="*/ 3153 h 4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97" h="4973">
                    <a:moveTo>
                      <a:pt x="5670" y="0"/>
                    </a:moveTo>
                    <a:lnTo>
                      <a:pt x="299" y="0"/>
                    </a:lnTo>
                    <a:lnTo>
                      <a:pt x="299" y="0"/>
                    </a:lnTo>
                    <a:lnTo>
                      <a:pt x="268" y="3"/>
                    </a:lnTo>
                    <a:lnTo>
                      <a:pt x="237" y="7"/>
                    </a:lnTo>
                    <a:lnTo>
                      <a:pt x="209" y="16"/>
                    </a:lnTo>
                    <a:lnTo>
                      <a:pt x="182" y="25"/>
                    </a:lnTo>
                    <a:lnTo>
                      <a:pt x="157" y="37"/>
                    </a:lnTo>
                    <a:lnTo>
                      <a:pt x="132" y="53"/>
                    </a:lnTo>
                    <a:lnTo>
                      <a:pt x="108" y="68"/>
                    </a:lnTo>
                    <a:lnTo>
                      <a:pt x="86" y="90"/>
                    </a:lnTo>
                    <a:lnTo>
                      <a:pt x="68" y="111"/>
                    </a:lnTo>
                    <a:lnTo>
                      <a:pt x="49" y="133"/>
                    </a:lnTo>
                    <a:lnTo>
                      <a:pt x="33" y="158"/>
                    </a:lnTo>
                    <a:lnTo>
                      <a:pt x="21" y="186"/>
                    </a:lnTo>
                    <a:lnTo>
                      <a:pt x="12" y="210"/>
                    </a:lnTo>
                    <a:lnTo>
                      <a:pt x="6" y="241"/>
                    </a:lnTo>
                    <a:lnTo>
                      <a:pt x="0" y="269"/>
                    </a:lnTo>
                    <a:lnTo>
                      <a:pt x="0" y="299"/>
                    </a:lnTo>
                    <a:lnTo>
                      <a:pt x="0" y="3696"/>
                    </a:lnTo>
                    <a:lnTo>
                      <a:pt x="0" y="3696"/>
                    </a:lnTo>
                    <a:lnTo>
                      <a:pt x="0" y="3727"/>
                    </a:lnTo>
                    <a:lnTo>
                      <a:pt x="6" y="3757"/>
                    </a:lnTo>
                    <a:lnTo>
                      <a:pt x="12" y="3785"/>
                    </a:lnTo>
                    <a:lnTo>
                      <a:pt x="21" y="3813"/>
                    </a:lnTo>
                    <a:lnTo>
                      <a:pt x="37" y="3841"/>
                    </a:lnTo>
                    <a:lnTo>
                      <a:pt x="49" y="3865"/>
                    </a:lnTo>
                    <a:lnTo>
                      <a:pt x="68" y="3887"/>
                    </a:lnTo>
                    <a:lnTo>
                      <a:pt x="86" y="3909"/>
                    </a:lnTo>
                    <a:lnTo>
                      <a:pt x="108" y="3930"/>
                    </a:lnTo>
                    <a:lnTo>
                      <a:pt x="132" y="3946"/>
                    </a:lnTo>
                    <a:lnTo>
                      <a:pt x="157" y="3961"/>
                    </a:lnTo>
                    <a:lnTo>
                      <a:pt x="182" y="3973"/>
                    </a:lnTo>
                    <a:lnTo>
                      <a:pt x="209" y="3982"/>
                    </a:lnTo>
                    <a:lnTo>
                      <a:pt x="240" y="3992"/>
                    </a:lnTo>
                    <a:lnTo>
                      <a:pt x="268" y="3995"/>
                    </a:lnTo>
                    <a:lnTo>
                      <a:pt x="299" y="3998"/>
                    </a:lnTo>
                    <a:lnTo>
                      <a:pt x="2444" y="3998"/>
                    </a:lnTo>
                    <a:lnTo>
                      <a:pt x="2345" y="4427"/>
                    </a:lnTo>
                    <a:lnTo>
                      <a:pt x="2345" y="4427"/>
                    </a:lnTo>
                    <a:lnTo>
                      <a:pt x="2265" y="4448"/>
                    </a:lnTo>
                    <a:lnTo>
                      <a:pt x="2191" y="4473"/>
                    </a:lnTo>
                    <a:lnTo>
                      <a:pt x="2120" y="4500"/>
                    </a:lnTo>
                    <a:lnTo>
                      <a:pt x="2058" y="4528"/>
                    </a:lnTo>
                    <a:lnTo>
                      <a:pt x="2003" y="4556"/>
                    </a:lnTo>
                    <a:lnTo>
                      <a:pt x="1951" y="4587"/>
                    </a:lnTo>
                    <a:lnTo>
                      <a:pt x="1904" y="4615"/>
                    </a:lnTo>
                    <a:lnTo>
                      <a:pt x="1864" y="4645"/>
                    </a:lnTo>
                    <a:lnTo>
                      <a:pt x="1864" y="4645"/>
                    </a:lnTo>
                    <a:lnTo>
                      <a:pt x="1843" y="4664"/>
                    </a:lnTo>
                    <a:lnTo>
                      <a:pt x="1824" y="4685"/>
                    </a:lnTo>
                    <a:lnTo>
                      <a:pt x="1812" y="4710"/>
                    </a:lnTo>
                    <a:lnTo>
                      <a:pt x="1800" y="4738"/>
                    </a:lnTo>
                    <a:lnTo>
                      <a:pt x="1793" y="4766"/>
                    </a:lnTo>
                    <a:lnTo>
                      <a:pt x="1793" y="4793"/>
                    </a:lnTo>
                    <a:lnTo>
                      <a:pt x="1793" y="4824"/>
                    </a:lnTo>
                    <a:lnTo>
                      <a:pt x="1803" y="4852"/>
                    </a:lnTo>
                    <a:lnTo>
                      <a:pt x="1803" y="4852"/>
                    </a:lnTo>
                    <a:lnTo>
                      <a:pt x="1812" y="4877"/>
                    </a:lnTo>
                    <a:lnTo>
                      <a:pt x="1827" y="4901"/>
                    </a:lnTo>
                    <a:lnTo>
                      <a:pt x="1846" y="4923"/>
                    </a:lnTo>
                    <a:lnTo>
                      <a:pt x="1864" y="4941"/>
                    </a:lnTo>
                    <a:lnTo>
                      <a:pt x="1889" y="4953"/>
                    </a:lnTo>
                    <a:lnTo>
                      <a:pt x="1914" y="4966"/>
                    </a:lnTo>
                    <a:lnTo>
                      <a:pt x="1938" y="4972"/>
                    </a:lnTo>
                    <a:lnTo>
                      <a:pt x="1966" y="4972"/>
                    </a:lnTo>
                    <a:lnTo>
                      <a:pt x="4027" y="4972"/>
                    </a:lnTo>
                    <a:lnTo>
                      <a:pt x="4027" y="4972"/>
                    </a:lnTo>
                    <a:lnTo>
                      <a:pt x="4055" y="4972"/>
                    </a:lnTo>
                    <a:lnTo>
                      <a:pt x="4082" y="4966"/>
                    </a:lnTo>
                    <a:lnTo>
                      <a:pt x="4107" y="4953"/>
                    </a:lnTo>
                    <a:lnTo>
                      <a:pt x="4129" y="4941"/>
                    </a:lnTo>
                    <a:lnTo>
                      <a:pt x="4150" y="4923"/>
                    </a:lnTo>
                    <a:lnTo>
                      <a:pt x="4166" y="4901"/>
                    </a:lnTo>
                    <a:lnTo>
                      <a:pt x="4181" y="4879"/>
                    </a:lnTo>
                    <a:lnTo>
                      <a:pt x="4193" y="4852"/>
                    </a:lnTo>
                    <a:lnTo>
                      <a:pt x="4193" y="4852"/>
                    </a:lnTo>
                    <a:lnTo>
                      <a:pt x="4200" y="4824"/>
                    </a:lnTo>
                    <a:lnTo>
                      <a:pt x="4202" y="4796"/>
                    </a:lnTo>
                    <a:lnTo>
                      <a:pt x="4200" y="4766"/>
                    </a:lnTo>
                    <a:lnTo>
                      <a:pt x="4196" y="4738"/>
                    </a:lnTo>
                    <a:lnTo>
                      <a:pt x="4184" y="4713"/>
                    </a:lnTo>
                    <a:lnTo>
                      <a:pt x="4172" y="4688"/>
                    </a:lnTo>
                    <a:lnTo>
                      <a:pt x="4153" y="4667"/>
                    </a:lnTo>
                    <a:lnTo>
                      <a:pt x="4132" y="4645"/>
                    </a:lnTo>
                    <a:lnTo>
                      <a:pt x="4132" y="4645"/>
                    </a:lnTo>
                    <a:lnTo>
                      <a:pt x="4092" y="4618"/>
                    </a:lnTo>
                    <a:lnTo>
                      <a:pt x="4048" y="4590"/>
                    </a:lnTo>
                    <a:lnTo>
                      <a:pt x="3999" y="4559"/>
                    </a:lnTo>
                    <a:lnTo>
                      <a:pt x="3941" y="4531"/>
                    </a:lnTo>
                    <a:lnTo>
                      <a:pt x="3879" y="4503"/>
                    </a:lnTo>
                    <a:lnTo>
                      <a:pt x="3811" y="4476"/>
                    </a:lnTo>
                    <a:lnTo>
                      <a:pt x="3737" y="4451"/>
                    </a:lnTo>
                    <a:lnTo>
                      <a:pt x="3654" y="4429"/>
                    </a:lnTo>
                    <a:lnTo>
                      <a:pt x="3580" y="3998"/>
                    </a:lnTo>
                    <a:lnTo>
                      <a:pt x="5685" y="3998"/>
                    </a:lnTo>
                    <a:lnTo>
                      <a:pt x="5685" y="3998"/>
                    </a:lnTo>
                    <a:lnTo>
                      <a:pt x="5716" y="3995"/>
                    </a:lnTo>
                    <a:lnTo>
                      <a:pt x="5747" y="3992"/>
                    </a:lnTo>
                    <a:lnTo>
                      <a:pt x="5778" y="3982"/>
                    </a:lnTo>
                    <a:lnTo>
                      <a:pt x="5805" y="3973"/>
                    </a:lnTo>
                    <a:lnTo>
                      <a:pt x="5833" y="3961"/>
                    </a:lnTo>
                    <a:lnTo>
                      <a:pt x="5858" y="3946"/>
                    </a:lnTo>
                    <a:lnTo>
                      <a:pt x="5882" y="3927"/>
                    </a:lnTo>
                    <a:lnTo>
                      <a:pt x="5904" y="3906"/>
                    </a:lnTo>
                    <a:lnTo>
                      <a:pt x="5925" y="3884"/>
                    </a:lnTo>
                    <a:lnTo>
                      <a:pt x="5944" y="3860"/>
                    </a:lnTo>
                    <a:lnTo>
                      <a:pt x="5959" y="3835"/>
                    </a:lnTo>
                    <a:lnTo>
                      <a:pt x="5972" y="3807"/>
                    </a:lnTo>
                    <a:lnTo>
                      <a:pt x="5981" y="3779"/>
                    </a:lnTo>
                    <a:lnTo>
                      <a:pt x="5990" y="3748"/>
                    </a:lnTo>
                    <a:lnTo>
                      <a:pt x="5993" y="3718"/>
                    </a:lnTo>
                    <a:lnTo>
                      <a:pt x="5996" y="3687"/>
                    </a:lnTo>
                    <a:lnTo>
                      <a:pt x="5996" y="327"/>
                    </a:lnTo>
                    <a:lnTo>
                      <a:pt x="5996" y="327"/>
                    </a:lnTo>
                    <a:lnTo>
                      <a:pt x="5993" y="293"/>
                    </a:lnTo>
                    <a:lnTo>
                      <a:pt x="5990" y="262"/>
                    </a:lnTo>
                    <a:lnTo>
                      <a:pt x="5981" y="229"/>
                    </a:lnTo>
                    <a:lnTo>
                      <a:pt x="5972" y="201"/>
                    </a:lnTo>
                    <a:lnTo>
                      <a:pt x="5956" y="173"/>
                    </a:lnTo>
                    <a:lnTo>
                      <a:pt x="5941" y="145"/>
                    </a:lnTo>
                    <a:lnTo>
                      <a:pt x="5922" y="121"/>
                    </a:lnTo>
                    <a:lnTo>
                      <a:pt x="5901" y="96"/>
                    </a:lnTo>
                    <a:lnTo>
                      <a:pt x="5876" y="74"/>
                    </a:lnTo>
                    <a:lnTo>
                      <a:pt x="5851" y="56"/>
                    </a:lnTo>
                    <a:lnTo>
                      <a:pt x="5827" y="41"/>
                    </a:lnTo>
                    <a:lnTo>
                      <a:pt x="5796" y="28"/>
                    </a:lnTo>
                    <a:lnTo>
                      <a:pt x="5768" y="16"/>
                    </a:lnTo>
                    <a:lnTo>
                      <a:pt x="5734" y="7"/>
                    </a:lnTo>
                    <a:lnTo>
                      <a:pt x="5704" y="3"/>
                    </a:lnTo>
                    <a:lnTo>
                      <a:pt x="5670" y="0"/>
                    </a:lnTo>
                    <a:close/>
                    <a:moveTo>
                      <a:pt x="3756" y="4722"/>
                    </a:moveTo>
                    <a:lnTo>
                      <a:pt x="2237" y="4722"/>
                    </a:lnTo>
                    <a:lnTo>
                      <a:pt x="2237" y="4722"/>
                    </a:lnTo>
                    <a:lnTo>
                      <a:pt x="2290" y="4704"/>
                    </a:lnTo>
                    <a:lnTo>
                      <a:pt x="2345" y="4685"/>
                    </a:lnTo>
                    <a:lnTo>
                      <a:pt x="2404" y="4667"/>
                    </a:lnTo>
                    <a:lnTo>
                      <a:pt x="2471" y="4652"/>
                    </a:lnTo>
                    <a:lnTo>
                      <a:pt x="2542" y="4639"/>
                    </a:lnTo>
                    <a:lnTo>
                      <a:pt x="2616" y="4627"/>
                    </a:lnTo>
                    <a:lnTo>
                      <a:pt x="2700" y="4615"/>
                    </a:lnTo>
                    <a:lnTo>
                      <a:pt x="2786" y="4608"/>
                    </a:lnTo>
                    <a:lnTo>
                      <a:pt x="3162" y="4608"/>
                    </a:lnTo>
                    <a:lnTo>
                      <a:pt x="3162" y="4608"/>
                    </a:lnTo>
                    <a:lnTo>
                      <a:pt x="3260" y="4615"/>
                    </a:lnTo>
                    <a:lnTo>
                      <a:pt x="3349" y="4627"/>
                    </a:lnTo>
                    <a:lnTo>
                      <a:pt x="3432" y="4639"/>
                    </a:lnTo>
                    <a:lnTo>
                      <a:pt x="3509" y="4652"/>
                    </a:lnTo>
                    <a:lnTo>
                      <a:pt x="3577" y="4667"/>
                    </a:lnTo>
                    <a:lnTo>
                      <a:pt x="3642" y="4685"/>
                    </a:lnTo>
                    <a:lnTo>
                      <a:pt x="3700" y="4704"/>
                    </a:lnTo>
                    <a:lnTo>
                      <a:pt x="3756" y="4722"/>
                    </a:lnTo>
                    <a:close/>
                    <a:moveTo>
                      <a:pt x="2616" y="4359"/>
                    </a:moveTo>
                    <a:lnTo>
                      <a:pt x="2681" y="4081"/>
                    </a:lnTo>
                    <a:lnTo>
                      <a:pt x="3340" y="4081"/>
                    </a:lnTo>
                    <a:lnTo>
                      <a:pt x="3389" y="4359"/>
                    </a:lnTo>
                    <a:lnTo>
                      <a:pt x="3168" y="4359"/>
                    </a:lnTo>
                    <a:lnTo>
                      <a:pt x="3168" y="4359"/>
                    </a:lnTo>
                    <a:lnTo>
                      <a:pt x="3070" y="4356"/>
                    </a:lnTo>
                    <a:lnTo>
                      <a:pt x="2965" y="4353"/>
                    </a:lnTo>
                    <a:lnTo>
                      <a:pt x="2965" y="4353"/>
                    </a:lnTo>
                    <a:lnTo>
                      <a:pt x="2869" y="4356"/>
                    </a:lnTo>
                    <a:lnTo>
                      <a:pt x="2777" y="4359"/>
                    </a:lnTo>
                    <a:lnTo>
                      <a:pt x="2616" y="4359"/>
                    </a:lnTo>
                    <a:close/>
                    <a:moveTo>
                      <a:pt x="5747" y="3687"/>
                    </a:moveTo>
                    <a:lnTo>
                      <a:pt x="5747" y="3687"/>
                    </a:lnTo>
                    <a:lnTo>
                      <a:pt x="5744" y="3699"/>
                    </a:lnTo>
                    <a:lnTo>
                      <a:pt x="5741" y="3708"/>
                    </a:lnTo>
                    <a:lnTo>
                      <a:pt x="5734" y="3721"/>
                    </a:lnTo>
                    <a:lnTo>
                      <a:pt x="5728" y="3730"/>
                    </a:lnTo>
                    <a:lnTo>
                      <a:pt x="5719" y="3736"/>
                    </a:lnTo>
                    <a:lnTo>
                      <a:pt x="5707" y="3742"/>
                    </a:lnTo>
                    <a:lnTo>
                      <a:pt x="5697" y="3745"/>
                    </a:lnTo>
                    <a:lnTo>
                      <a:pt x="5685" y="3748"/>
                    </a:lnTo>
                    <a:lnTo>
                      <a:pt x="299" y="3748"/>
                    </a:lnTo>
                    <a:lnTo>
                      <a:pt x="299" y="3748"/>
                    </a:lnTo>
                    <a:lnTo>
                      <a:pt x="290" y="3745"/>
                    </a:lnTo>
                    <a:lnTo>
                      <a:pt x="280" y="3742"/>
                    </a:lnTo>
                    <a:lnTo>
                      <a:pt x="271" y="3739"/>
                    </a:lnTo>
                    <a:lnTo>
                      <a:pt x="265" y="3733"/>
                    </a:lnTo>
                    <a:lnTo>
                      <a:pt x="258" y="3724"/>
                    </a:lnTo>
                    <a:lnTo>
                      <a:pt x="253" y="3718"/>
                    </a:lnTo>
                    <a:lnTo>
                      <a:pt x="249" y="3705"/>
                    </a:lnTo>
                    <a:lnTo>
                      <a:pt x="249" y="3696"/>
                    </a:lnTo>
                    <a:lnTo>
                      <a:pt x="249" y="3403"/>
                    </a:lnTo>
                    <a:lnTo>
                      <a:pt x="5747" y="3403"/>
                    </a:lnTo>
                    <a:lnTo>
                      <a:pt x="5747" y="3687"/>
                    </a:lnTo>
                    <a:close/>
                    <a:moveTo>
                      <a:pt x="5747" y="3153"/>
                    </a:moveTo>
                    <a:lnTo>
                      <a:pt x="249" y="3153"/>
                    </a:lnTo>
                    <a:lnTo>
                      <a:pt x="249" y="299"/>
                    </a:lnTo>
                    <a:lnTo>
                      <a:pt x="249" y="299"/>
                    </a:lnTo>
                    <a:lnTo>
                      <a:pt x="249" y="290"/>
                    </a:lnTo>
                    <a:lnTo>
                      <a:pt x="253" y="281"/>
                    </a:lnTo>
                    <a:lnTo>
                      <a:pt x="265" y="266"/>
                    </a:lnTo>
                    <a:lnTo>
                      <a:pt x="280" y="256"/>
                    </a:lnTo>
                    <a:lnTo>
                      <a:pt x="290" y="253"/>
                    </a:lnTo>
                    <a:lnTo>
                      <a:pt x="299" y="250"/>
                    </a:lnTo>
                    <a:lnTo>
                      <a:pt x="5670" y="250"/>
                    </a:lnTo>
                    <a:lnTo>
                      <a:pt x="5670" y="250"/>
                    </a:lnTo>
                    <a:lnTo>
                      <a:pt x="5685" y="253"/>
                    </a:lnTo>
                    <a:lnTo>
                      <a:pt x="5700" y="256"/>
                    </a:lnTo>
                    <a:lnTo>
                      <a:pt x="5713" y="266"/>
                    </a:lnTo>
                    <a:lnTo>
                      <a:pt x="5725" y="275"/>
                    </a:lnTo>
                    <a:lnTo>
                      <a:pt x="5734" y="284"/>
                    </a:lnTo>
                    <a:lnTo>
                      <a:pt x="5741" y="296"/>
                    </a:lnTo>
                    <a:lnTo>
                      <a:pt x="5744" y="312"/>
                    </a:lnTo>
                    <a:lnTo>
                      <a:pt x="5747" y="327"/>
                    </a:lnTo>
                    <a:lnTo>
                      <a:pt x="5747" y="315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89" name="Freeform 9">
                <a:extLst>
                  <a:ext uri="{FF2B5EF4-FFF2-40B4-BE49-F238E27FC236}">
                    <a16:creationId xmlns:a16="http://schemas.microsoft.com/office/drawing/2014/main" id="{A15D50F8-EB90-4CA6-823E-1B2475614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775" y="5989638"/>
                <a:ext cx="88900" cy="88900"/>
              </a:xfrm>
              <a:custGeom>
                <a:avLst/>
                <a:gdLst>
                  <a:gd name="T0" fmla="*/ 124 w 245"/>
                  <a:gd name="T1" fmla="*/ 244 h 245"/>
                  <a:gd name="T2" fmla="*/ 124 w 245"/>
                  <a:gd name="T3" fmla="*/ 244 h 245"/>
                  <a:gd name="T4" fmla="*/ 148 w 245"/>
                  <a:gd name="T5" fmla="*/ 241 h 245"/>
                  <a:gd name="T6" fmla="*/ 170 w 245"/>
                  <a:gd name="T7" fmla="*/ 235 h 245"/>
                  <a:gd name="T8" fmla="*/ 191 w 245"/>
                  <a:gd name="T9" fmla="*/ 222 h 245"/>
                  <a:gd name="T10" fmla="*/ 210 w 245"/>
                  <a:gd name="T11" fmla="*/ 207 h 245"/>
                  <a:gd name="T12" fmla="*/ 225 w 245"/>
                  <a:gd name="T13" fmla="*/ 188 h 245"/>
                  <a:gd name="T14" fmla="*/ 234 w 245"/>
                  <a:gd name="T15" fmla="*/ 170 h 245"/>
                  <a:gd name="T16" fmla="*/ 244 w 245"/>
                  <a:gd name="T17" fmla="*/ 145 h 245"/>
                  <a:gd name="T18" fmla="*/ 244 w 245"/>
                  <a:gd name="T19" fmla="*/ 121 h 245"/>
                  <a:gd name="T20" fmla="*/ 244 w 245"/>
                  <a:gd name="T21" fmla="*/ 121 h 245"/>
                  <a:gd name="T22" fmla="*/ 244 w 245"/>
                  <a:gd name="T23" fmla="*/ 96 h 245"/>
                  <a:gd name="T24" fmla="*/ 234 w 245"/>
                  <a:gd name="T25" fmla="*/ 75 h 245"/>
                  <a:gd name="T26" fmla="*/ 225 w 245"/>
                  <a:gd name="T27" fmla="*/ 53 h 245"/>
                  <a:gd name="T28" fmla="*/ 210 w 245"/>
                  <a:gd name="T29" fmla="*/ 34 h 245"/>
                  <a:gd name="T30" fmla="*/ 191 w 245"/>
                  <a:gd name="T31" fmla="*/ 19 h 245"/>
                  <a:gd name="T32" fmla="*/ 170 w 245"/>
                  <a:gd name="T33" fmla="*/ 10 h 245"/>
                  <a:gd name="T34" fmla="*/ 148 w 245"/>
                  <a:gd name="T35" fmla="*/ 0 h 245"/>
                  <a:gd name="T36" fmla="*/ 124 w 245"/>
                  <a:gd name="T37" fmla="*/ 0 h 245"/>
                  <a:gd name="T38" fmla="*/ 124 w 245"/>
                  <a:gd name="T39" fmla="*/ 0 h 245"/>
                  <a:gd name="T40" fmla="*/ 99 w 245"/>
                  <a:gd name="T41" fmla="*/ 0 h 245"/>
                  <a:gd name="T42" fmla="*/ 74 w 245"/>
                  <a:gd name="T43" fmla="*/ 10 h 245"/>
                  <a:gd name="T44" fmla="*/ 56 w 245"/>
                  <a:gd name="T45" fmla="*/ 19 h 245"/>
                  <a:gd name="T46" fmla="*/ 37 w 245"/>
                  <a:gd name="T47" fmla="*/ 34 h 245"/>
                  <a:gd name="T48" fmla="*/ 22 w 245"/>
                  <a:gd name="T49" fmla="*/ 53 h 245"/>
                  <a:gd name="T50" fmla="*/ 9 w 245"/>
                  <a:gd name="T51" fmla="*/ 75 h 245"/>
                  <a:gd name="T52" fmla="*/ 3 w 245"/>
                  <a:gd name="T53" fmla="*/ 96 h 245"/>
                  <a:gd name="T54" fmla="*/ 0 w 245"/>
                  <a:gd name="T55" fmla="*/ 121 h 245"/>
                  <a:gd name="T56" fmla="*/ 0 w 245"/>
                  <a:gd name="T57" fmla="*/ 121 h 245"/>
                  <a:gd name="T58" fmla="*/ 3 w 245"/>
                  <a:gd name="T59" fmla="*/ 145 h 245"/>
                  <a:gd name="T60" fmla="*/ 9 w 245"/>
                  <a:gd name="T61" fmla="*/ 170 h 245"/>
                  <a:gd name="T62" fmla="*/ 22 w 245"/>
                  <a:gd name="T63" fmla="*/ 188 h 245"/>
                  <a:gd name="T64" fmla="*/ 37 w 245"/>
                  <a:gd name="T65" fmla="*/ 207 h 245"/>
                  <a:gd name="T66" fmla="*/ 56 w 245"/>
                  <a:gd name="T67" fmla="*/ 222 h 245"/>
                  <a:gd name="T68" fmla="*/ 74 w 245"/>
                  <a:gd name="T69" fmla="*/ 235 h 245"/>
                  <a:gd name="T70" fmla="*/ 99 w 245"/>
                  <a:gd name="T71" fmla="*/ 241 h 245"/>
                  <a:gd name="T72" fmla="*/ 124 w 245"/>
                  <a:gd name="T73" fmla="*/ 244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245">
                    <a:moveTo>
                      <a:pt x="124" y="244"/>
                    </a:moveTo>
                    <a:lnTo>
                      <a:pt x="124" y="244"/>
                    </a:lnTo>
                    <a:lnTo>
                      <a:pt x="148" y="241"/>
                    </a:lnTo>
                    <a:lnTo>
                      <a:pt x="170" y="235"/>
                    </a:lnTo>
                    <a:lnTo>
                      <a:pt x="191" y="222"/>
                    </a:lnTo>
                    <a:lnTo>
                      <a:pt x="210" y="207"/>
                    </a:lnTo>
                    <a:lnTo>
                      <a:pt x="225" y="188"/>
                    </a:lnTo>
                    <a:lnTo>
                      <a:pt x="234" y="170"/>
                    </a:lnTo>
                    <a:lnTo>
                      <a:pt x="244" y="145"/>
                    </a:lnTo>
                    <a:lnTo>
                      <a:pt x="244" y="121"/>
                    </a:lnTo>
                    <a:lnTo>
                      <a:pt x="244" y="121"/>
                    </a:lnTo>
                    <a:lnTo>
                      <a:pt x="244" y="96"/>
                    </a:lnTo>
                    <a:lnTo>
                      <a:pt x="234" y="75"/>
                    </a:lnTo>
                    <a:lnTo>
                      <a:pt x="225" y="53"/>
                    </a:lnTo>
                    <a:lnTo>
                      <a:pt x="210" y="34"/>
                    </a:lnTo>
                    <a:lnTo>
                      <a:pt x="191" y="19"/>
                    </a:lnTo>
                    <a:lnTo>
                      <a:pt x="170" y="10"/>
                    </a:lnTo>
                    <a:lnTo>
                      <a:pt x="148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99" y="0"/>
                    </a:lnTo>
                    <a:lnTo>
                      <a:pt x="74" y="10"/>
                    </a:lnTo>
                    <a:lnTo>
                      <a:pt x="56" y="19"/>
                    </a:lnTo>
                    <a:lnTo>
                      <a:pt x="37" y="34"/>
                    </a:lnTo>
                    <a:lnTo>
                      <a:pt x="22" y="53"/>
                    </a:lnTo>
                    <a:lnTo>
                      <a:pt x="9" y="75"/>
                    </a:lnTo>
                    <a:lnTo>
                      <a:pt x="3" y="9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3" y="145"/>
                    </a:lnTo>
                    <a:lnTo>
                      <a:pt x="9" y="170"/>
                    </a:lnTo>
                    <a:lnTo>
                      <a:pt x="22" y="188"/>
                    </a:lnTo>
                    <a:lnTo>
                      <a:pt x="37" y="207"/>
                    </a:lnTo>
                    <a:lnTo>
                      <a:pt x="56" y="222"/>
                    </a:lnTo>
                    <a:lnTo>
                      <a:pt x="74" y="235"/>
                    </a:lnTo>
                    <a:lnTo>
                      <a:pt x="99" y="241"/>
                    </a:lnTo>
                    <a:lnTo>
                      <a:pt x="124" y="2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0" name="Freeform 10">
                <a:extLst>
                  <a:ext uri="{FF2B5EF4-FFF2-40B4-BE49-F238E27FC236}">
                    <a16:creationId xmlns:a16="http://schemas.microsoft.com/office/drawing/2014/main" id="{4D07752E-3190-48A0-B7CC-BA366E79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563" y="4908550"/>
                <a:ext cx="268287" cy="803275"/>
              </a:xfrm>
              <a:custGeom>
                <a:avLst/>
                <a:gdLst>
                  <a:gd name="T0" fmla="*/ 108 w 744"/>
                  <a:gd name="T1" fmla="*/ 108 h 2233"/>
                  <a:gd name="T2" fmla="*/ 62 w 744"/>
                  <a:gd name="T3" fmla="*/ 164 h 2233"/>
                  <a:gd name="T4" fmla="*/ 28 w 744"/>
                  <a:gd name="T5" fmla="*/ 229 h 2233"/>
                  <a:gd name="T6" fmla="*/ 6 w 744"/>
                  <a:gd name="T7" fmla="*/ 299 h 2233"/>
                  <a:gd name="T8" fmla="*/ 0 w 744"/>
                  <a:gd name="T9" fmla="*/ 370 h 2233"/>
                  <a:gd name="T10" fmla="*/ 0 w 744"/>
                  <a:gd name="T11" fmla="*/ 407 h 2233"/>
                  <a:gd name="T12" fmla="*/ 15 w 744"/>
                  <a:gd name="T13" fmla="*/ 478 h 2233"/>
                  <a:gd name="T14" fmla="*/ 43 w 744"/>
                  <a:gd name="T15" fmla="*/ 546 h 2233"/>
                  <a:gd name="T16" fmla="*/ 83 w 744"/>
                  <a:gd name="T17" fmla="*/ 608 h 2233"/>
                  <a:gd name="T18" fmla="*/ 108 w 744"/>
                  <a:gd name="T19" fmla="*/ 635 h 2233"/>
                  <a:gd name="T20" fmla="*/ 173 w 744"/>
                  <a:gd name="T21" fmla="*/ 688 h 2233"/>
                  <a:gd name="T22" fmla="*/ 247 w 744"/>
                  <a:gd name="T23" fmla="*/ 722 h 2233"/>
                  <a:gd name="T24" fmla="*/ 496 w 744"/>
                  <a:gd name="T25" fmla="*/ 2232 h 2233"/>
                  <a:gd name="T26" fmla="*/ 496 w 744"/>
                  <a:gd name="T27" fmla="*/ 722 h 2233"/>
                  <a:gd name="T28" fmla="*/ 570 w 744"/>
                  <a:gd name="T29" fmla="*/ 688 h 2233"/>
                  <a:gd name="T30" fmla="*/ 635 w 744"/>
                  <a:gd name="T31" fmla="*/ 635 h 2233"/>
                  <a:gd name="T32" fmla="*/ 660 w 744"/>
                  <a:gd name="T33" fmla="*/ 608 h 2233"/>
                  <a:gd name="T34" fmla="*/ 703 w 744"/>
                  <a:gd name="T35" fmla="*/ 543 h 2233"/>
                  <a:gd name="T36" fmla="*/ 727 w 744"/>
                  <a:gd name="T37" fmla="*/ 478 h 2233"/>
                  <a:gd name="T38" fmla="*/ 743 w 744"/>
                  <a:gd name="T39" fmla="*/ 407 h 2233"/>
                  <a:gd name="T40" fmla="*/ 743 w 744"/>
                  <a:gd name="T41" fmla="*/ 337 h 2233"/>
                  <a:gd name="T42" fmla="*/ 727 w 744"/>
                  <a:gd name="T43" fmla="*/ 266 h 2233"/>
                  <a:gd name="T44" fmla="*/ 703 w 744"/>
                  <a:gd name="T45" fmla="*/ 198 h 2233"/>
                  <a:gd name="T46" fmla="*/ 660 w 744"/>
                  <a:gd name="T47" fmla="*/ 136 h 2233"/>
                  <a:gd name="T48" fmla="*/ 635 w 744"/>
                  <a:gd name="T49" fmla="*/ 108 h 2233"/>
                  <a:gd name="T50" fmla="*/ 576 w 744"/>
                  <a:gd name="T51" fmla="*/ 59 h 2233"/>
                  <a:gd name="T52" fmla="*/ 511 w 744"/>
                  <a:gd name="T53" fmla="*/ 25 h 2233"/>
                  <a:gd name="T54" fmla="*/ 444 w 744"/>
                  <a:gd name="T55" fmla="*/ 7 h 2233"/>
                  <a:gd name="T56" fmla="*/ 373 w 744"/>
                  <a:gd name="T57" fmla="*/ 0 h 2233"/>
                  <a:gd name="T58" fmla="*/ 302 w 744"/>
                  <a:gd name="T59" fmla="*/ 7 h 2233"/>
                  <a:gd name="T60" fmla="*/ 231 w 744"/>
                  <a:gd name="T61" fmla="*/ 25 h 2233"/>
                  <a:gd name="T62" fmla="*/ 167 w 744"/>
                  <a:gd name="T63" fmla="*/ 59 h 2233"/>
                  <a:gd name="T64" fmla="*/ 108 w 744"/>
                  <a:gd name="T65" fmla="*/ 108 h 2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4" h="2233">
                    <a:moveTo>
                      <a:pt x="108" y="108"/>
                    </a:moveTo>
                    <a:lnTo>
                      <a:pt x="108" y="108"/>
                    </a:lnTo>
                    <a:lnTo>
                      <a:pt x="83" y="136"/>
                    </a:lnTo>
                    <a:lnTo>
                      <a:pt x="62" y="164"/>
                    </a:lnTo>
                    <a:lnTo>
                      <a:pt x="43" y="195"/>
                    </a:lnTo>
                    <a:lnTo>
                      <a:pt x="28" y="229"/>
                    </a:lnTo>
                    <a:lnTo>
                      <a:pt x="15" y="262"/>
                    </a:lnTo>
                    <a:lnTo>
                      <a:pt x="6" y="299"/>
                    </a:lnTo>
                    <a:lnTo>
                      <a:pt x="0" y="333"/>
                    </a:lnTo>
                    <a:lnTo>
                      <a:pt x="0" y="370"/>
                    </a:lnTo>
                    <a:lnTo>
                      <a:pt x="0" y="370"/>
                    </a:lnTo>
                    <a:lnTo>
                      <a:pt x="0" y="407"/>
                    </a:lnTo>
                    <a:lnTo>
                      <a:pt x="6" y="444"/>
                    </a:lnTo>
                    <a:lnTo>
                      <a:pt x="15" y="478"/>
                    </a:lnTo>
                    <a:lnTo>
                      <a:pt x="28" y="515"/>
                    </a:lnTo>
                    <a:lnTo>
                      <a:pt x="43" y="546"/>
                    </a:lnTo>
                    <a:lnTo>
                      <a:pt x="62" y="577"/>
                    </a:lnTo>
                    <a:lnTo>
                      <a:pt x="83" y="608"/>
                    </a:lnTo>
                    <a:lnTo>
                      <a:pt x="108" y="635"/>
                    </a:lnTo>
                    <a:lnTo>
                      <a:pt x="108" y="635"/>
                    </a:lnTo>
                    <a:lnTo>
                      <a:pt x="139" y="663"/>
                    </a:lnTo>
                    <a:lnTo>
                      <a:pt x="173" y="688"/>
                    </a:lnTo>
                    <a:lnTo>
                      <a:pt x="210" y="706"/>
                    </a:lnTo>
                    <a:lnTo>
                      <a:pt x="247" y="722"/>
                    </a:lnTo>
                    <a:lnTo>
                      <a:pt x="247" y="2232"/>
                    </a:lnTo>
                    <a:lnTo>
                      <a:pt x="496" y="2232"/>
                    </a:lnTo>
                    <a:lnTo>
                      <a:pt x="496" y="722"/>
                    </a:lnTo>
                    <a:lnTo>
                      <a:pt x="496" y="722"/>
                    </a:lnTo>
                    <a:lnTo>
                      <a:pt x="533" y="706"/>
                    </a:lnTo>
                    <a:lnTo>
                      <a:pt x="570" y="688"/>
                    </a:lnTo>
                    <a:lnTo>
                      <a:pt x="604" y="663"/>
                    </a:lnTo>
                    <a:lnTo>
                      <a:pt x="635" y="635"/>
                    </a:lnTo>
                    <a:lnTo>
                      <a:pt x="635" y="635"/>
                    </a:lnTo>
                    <a:lnTo>
                      <a:pt x="660" y="608"/>
                    </a:lnTo>
                    <a:lnTo>
                      <a:pt x="681" y="577"/>
                    </a:lnTo>
                    <a:lnTo>
                      <a:pt x="703" y="543"/>
                    </a:lnTo>
                    <a:lnTo>
                      <a:pt x="718" y="512"/>
                    </a:lnTo>
                    <a:lnTo>
                      <a:pt x="727" y="478"/>
                    </a:lnTo>
                    <a:lnTo>
                      <a:pt x="736" y="441"/>
                    </a:lnTo>
                    <a:lnTo>
                      <a:pt x="743" y="407"/>
                    </a:lnTo>
                    <a:lnTo>
                      <a:pt x="743" y="370"/>
                    </a:lnTo>
                    <a:lnTo>
                      <a:pt x="743" y="337"/>
                    </a:lnTo>
                    <a:lnTo>
                      <a:pt x="736" y="299"/>
                    </a:lnTo>
                    <a:lnTo>
                      <a:pt x="727" y="266"/>
                    </a:lnTo>
                    <a:lnTo>
                      <a:pt x="718" y="232"/>
                    </a:lnTo>
                    <a:lnTo>
                      <a:pt x="703" y="198"/>
                    </a:lnTo>
                    <a:lnTo>
                      <a:pt x="681" y="167"/>
                    </a:lnTo>
                    <a:lnTo>
                      <a:pt x="660" y="136"/>
                    </a:lnTo>
                    <a:lnTo>
                      <a:pt x="635" y="108"/>
                    </a:lnTo>
                    <a:lnTo>
                      <a:pt x="635" y="108"/>
                    </a:lnTo>
                    <a:lnTo>
                      <a:pt x="607" y="84"/>
                    </a:lnTo>
                    <a:lnTo>
                      <a:pt x="576" y="59"/>
                    </a:lnTo>
                    <a:lnTo>
                      <a:pt x="545" y="41"/>
                    </a:lnTo>
                    <a:lnTo>
                      <a:pt x="511" y="25"/>
                    </a:lnTo>
                    <a:lnTo>
                      <a:pt x="478" y="16"/>
                    </a:lnTo>
                    <a:lnTo>
                      <a:pt x="444" y="7"/>
                    </a:lnTo>
                    <a:lnTo>
                      <a:pt x="407" y="0"/>
                    </a:lnTo>
                    <a:lnTo>
                      <a:pt x="373" y="0"/>
                    </a:lnTo>
                    <a:lnTo>
                      <a:pt x="336" y="0"/>
                    </a:lnTo>
                    <a:lnTo>
                      <a:pt x="302" y="7"/>
                    </a:lnTo>
                    <a:lnTo>
                      <a:pt x="265" y="16"/>
                    </a:lnTo>
                    <a:lnTo>
                      <a:pt x="231" y="25"/>
                    </a:lnTo>
                    <a:lnTo>
                      <a:pt x="197" y="41"/>
                    </a:lnTo>
                    <a:lnTo>
                      <a:pt x="167" y="59"/>
                    </a:lnTo>
                    <a:lnTo>
                      <a:pt x="135" y="84"/>
                    </a:lnTo>
                    <a:lnTo>
                      <a:pt x="108" y="10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1" name="Freeform 11">
                <a:extLst>
                  <a:ext uri="{FF2B5EF4-FFF2-40B4-BE49-F238E27FC236}">
                    <a16:creationId xmlns:a16="http://schemas.microsoft.com/office/drawing/2014/main" id="{462E4437-4D5B-4E26-BDB9-C8F26B6DA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7450" y="4992688"/>
                <a:ext cx="268288" cy="806450"/>
              </a:xfrm>
              <a:custGeom>
                <a:avLst/>
                <a:gdLst>
                  <a:gd name="T0" fmla="*/ 498 w 746"/>
                  <a:gd name="T1" fmla="*/ 0 h 2241"/>
                  <a:gd name="T2" fmla="*/ 250 w 746"/>
                  <a:gd name="T3" fmla="*/ 1516 h 2241"/>
                  <a:gd name="T4" fmla="*/ 213 w 746"/>
                  <a:gd name="T5" fmla="*/ 1531 h 2241"/>
                  <a:gd name="T6" fmla="*/ 142 w 746"/>
                  <a:gd name="T7" fmla="*/ 1578 h 2241"/>
                  <a:gd name="T8" fmla="*/ 108 w 746"/>
                  <a:gd name="T9" fmla="*/ 1605 h 2241"/>
                  <a:gd name="T10" fmla="*/ 62 w 746"/>
                  <a:gd name="T11" fmla="*/ 1661 h 2241"/>
                  <a:gd name="T12" fmla="*/ 28 w 746"/>
                  <a:gd name="T13" fmla="*/ 1726 h 2241"/>
                  <a:gd name="T14" fmla="*/ 6 w 746"/>
                  <a:gd name="T15" fmla="*/ 1794 h 2241"/>
                  <a:gd name="T16" fmla="*/ 0 w 746"/>
                  <a:gd name="T17" fmla="*/ 1867 h 2241"/>
                  <a:gd name="T18" fmla="*/ 3 w 746"/>
                  <a:gd name="T19" fmla="*/ 1904 h 2241"/>
                  <a:gd name="T20" fmla="*/ 15 w 746"/>
                  <a:gd name="T21" fmla="*/ 1975 h 2241"/>
                  <a:gd name="T22" fmla="*/ 43 w 746"/>
                  <a:gd name="T23" fmla="*/ 2043 h 2241"/>
                  <a:gd name="T24" fmla="*/ 83 w 746"/>
                  <a:gd name="T25" fmla="*/ 2105 h 2241"/>
                  <a:gd name="T26" fmla="*/ 108 w 746"/>
                  <a:gd name="T27" fmla="*/ 2132 h 2241"/>
                  <a:gd name="T28" fmla="*/ 167 w 746"/>
                  <a:gd name="T29" fmla="*/ 2179 h 2241"/>
                  <a:gd name="T30" fmla="*/ 231 w 746"/>
                  <a:gd name="T31" fmla="*/ 2212 h 2241"/>
                  <a:gd name="T32" fmla="*/ 301 w 746"/>
                  <a:gd name="T33" fmla="*/ 2234 h 2241"/>
                  <a:gd name="T34" fmla="*/ 372 w 746"/>
                  <a:gd name="T35" fmla="*/ 2240 h 2241"/>
                  <a:gd name="T36" fmla="*/ 406 w 746"/>
                  <a:gd name="T37" fmla="*/ 2237 h 2241"/>
                  <a:gd name="T38" fmla="*/ 477 w 746"/>
                  <a:gd name="T39" fmla="*/ 2225 h 2241"/>
                  <a:gd name="T40" fmla="*/ 544 w 746"/>
                  <a:gd name="T41" fmla="*/ 2197 h 2241"/>
                  <a:gd name="T42" fmla="*/ 606 w 746"/>
                  <a:gd name="T43" fmla="*/ 2157 h 2241"/>
                  <a:gd name="T44" fmla="*/ 634 w 746"/>
                  <a:gd name="T45" fmla="*/ 2132 h 2241"/>
                  <a:gd name="T46" fmla="*/ 683 w 746"/>
                  <a:gd name="T47" fmla="*/ 2074 h 2241"/>
                  <a:gd name="T48" fmla="*/ 717 w 746"/>
                  <a:gd name="T49" fmla="*/ 2009 h 2241"/>
                  <a:gd name="T50" fmla="*/ 736 w 746"/>
                  <a:gd name="T51" fmla="*/ 1938 h 2241"/>
                  <a:gd name="T52" fmla="*/ 745 w 746"/>
                  <a:gd name="T53" fmla="*/ 1867 h 2241"/>
                  <a:gd name="T54" fmla="*/ 736 w 746"/>
                  <a:gd name="T55" fmla="*/ 1796 h 2241"/>
                  <a:gd name="T56" fmla="*/ 717 w 746"/>
                  <a:gd name="T57" fmla="*/ 1729 h 2241"/>
                  <a:gd name="T58" fmla="*/ 683 w 746"/>
                  <a:gd name="T59" fmla="*/ 1664 h 2241"/>
                  <a:gd name="T60" fmla="*/ 634 w 746"/>
                  <a:gd name="T61" fmla="*/ 1605 h 2241"/>
                  <a:gd name="T62" fmla="*/ 603 w 746"/>
                  <a:gd name="T63" fmla="*/ 1578 h 2241"/>
                  <a:gd name="T64" fmla="*/ 535 w 746"/>
                  <a:gd name="T65" fmla="*/ 1535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6" h="2241">
                    <a:moveTo>
                      <a:pt x="498" y="1519"/>
                    </a:moveTo>
                    <a:lnTo>
                      <a:pt x="498" y="0"/>
                    </a:lnTo>
                    <a:lnTo>
                      <a:pt x="250" y="0"/>
                    </a:lnTo>
                    <a:lnTo>
                      <a:pt x="250" y="1516"/>
                    </a:lnTo>
                    <a:lnTo>
                      <a:pt x="250" y="1516"/>
                    </a:lnTo>
                    <a:lnTo>
                      <a:pt x="213" y="1531"/>
                    </a:lnTo>
                    <a:lnTo>
                      <a:pt x="176" y="1553"/>
                    </a:lnTo>
                    <a:lnTo>
                      <a:pt x="142" y="1578"/>
                    </a:lnTo>
                    <a:lnTo>
                      <a:pt x="108" y="1605"/>
                    </a:lnTo>
                    <a:lnTo>
                      <a:pt x="108" y="1605"/>
                    </a:lnTo>
                    <a:lnTo>
                      <a:pt x="83" y="1633"/>
                    </a:lnTo>
                    <a:lnTo>
                      <a:pt x="62" y="1661"/>
                    </a:lnTo>
                    <a:lnTo>
                      <a:pt x="43" y="1692"/>
                    </a:lnTo>
                    <a:lnTo>
                      <a:pt x="28" y="1726"/>
                    </a:lnTo>
                    <a:lnTo>
                      <a:pt x="15" y="1760"/>
                    </a:lnTo>
                    <a:lnTo>
                      <a:pt x="6" y="1794"/>
                    </a:lnTo>
                    <a:lnTo>
                      <a:pt x="3" y="1830"/>
                    </a:lnTo>
                    <a:lnTo>
                      <a:pt x="0" y="1867"/>
                    </a:lnTo>
                    <a:lnTo>
                      <a:pt x="0" y="1867"/>
                    </a:lnTo>
                    <a:lnTo>
                      <a:pt x="3" y="1904"/>
                    </a:lnTo>
                    <a:lnTo>
                      <a:pt x="6" y="1941"/>
                    </a:lnTo>
                    <a:lnTo>
                      <a:pt x="15" y="1975"/>
                    </a:lnTo>
                    <a:lnTo>
                      <a:pt x="28" y="2009"/>
                    </a:lnTo>
                    <a:lnTo>
                      <a:pt x="43" y="2043"/>
                    </a:lnTo>
                    <a:lnTo>
                      <a:pt x="62" y="2074"/>
                    </a:lnTo>
                    <a:lnTo>
                      <a:pt x="83" y="2105"/>
                    </a:lnTo>
                    <a:lnTo>
                      <a:pt x="108" y="2132"/>
                    </a:lnTo>
                    <a:lnTo>
                      <a:pt x="108" y="2132"/>
                    </a:lnTo>
                    <a:lnTo>
                      <a:pt x="139" y="2157"/>
                    </a:lnTo>
                    <a:lnTo>
                      <a:pt x="167" y="2179"/>
                    </a:lnTo>
                    <a:lnTo>
                      <a:pt x="201" y="2197"/>
                    </a:lnTo>
                    <a:lnTo>
                      <a:pt x="231" y="2212"/>
                    </a:lnTo>
                    <a:lnTo>
                      <a:pt x="265" y="2225"/>
                    </a:lnTo>
                    <a:lnTo>
                      <a:pt x="301" y="2234"/>
                    </a:lnTo>
                    <a:lnTo>
                      <a:pt x="335" y="2237"/>
                    </a:lnTo>
                    <a:lnTo>
                      <a:pt x="372" y="2240"/>
                    </a:lnTo>
                    <a:lnTo>
                      <a:pt x="372" y="2240"/>
                    </a:lnTo>
                    <a:lnTo>
                      <a:pt x="406" y="2237"/>
                    </a:lnTo>
                    <a:lnTo>
                      <a:pt x="443" y="2234"/>
                    </a:lnTo>
                    <a:lnTo>
                      <a:pt x="477" y="2225"/>
                    </a:lnTo>
                    <a:lnTo>
                      <a:pt x="511" y="2212"/>
                    </a:lnTo>
                    <a:lnTo>
                      <a:pt x="544" y="2197"/>
                    </a:lnTo>
                    <a:lnTo>
                      <a:pt x="576" y="2179"/>
                    </a:lnTo>
                    <a:lnTo>
                      <a:pt x="606" y="2157"/>
                    </a:lnTo>
                    <a:lnTo>
                      <a:pt x="634" y="2132"/>
                    </a:lnTo>
                    <a:lnTo>
                      <a:pt x="634" y="2132"/>
                    </a:lnTo>
                    <a:lnTo>
                      <a:pt x="662" y="2102"/>
                    </a:lnTo>
                    <a:lnTo>
                      <a:pt x="683" y="2074"/>
                    </a:lnTo>
                    <a:lnTo>
                      <a:pt x="702" y="2040"/>
                    </a:lnTo>
                    <a:lnTo>
                      <a:pt x="717" y="2009"/>
                    </a:lnTo>
                    <a:lnTo>
                      <a:pt x="730" y="1975"/>
                    </a:lnTo>
                    <a:lnTo>
                      <a:pt x="736" y="1938"/>
                    </a:lnTo>
                    <a:lnTo>
                      <a:pt x="742" y="1904"/>
                    </a:lnTo>
                    <a:lnTo>
                      <a:pt x="745" y="1867"/>
                    </a:lnTo>
                    <a:lnTo>
                      <a:pt x="742" y="1833"/>
                    </a:lnTo>
                    <a:lnTo>
                      <a:pt x="736" y="1796"/>
                    </a:lnTo>
                    <a:lnTo>
                      <a:pt x="730" y="1762"/>
                    </a:lnTo>
                    <a:lnTo>
                      <a:pt x="717" y="1729"/>
                    </a:lnTo>
                    <a:lnTo>
                      <a:pt x="702" y="1695"/>
                    </a:lnTo>
                    <a:lnTo>
                      <a:pt x="683" y="1664"/>
                    </a:lnTo>
                    <a:lnTo>
                      <a:pt x="662" y="1633"/>
                    </a:lnTo>
                    <a:lnTo>
                      <a:pt x="634" y="1605"/>
                    </a:lnTo>
                    <a:lnTo>
                      <a:pt x="634" y="1605"/>
                    </a:lnTo>
                    <a:lnTo>
                      <a:pt x="603" y="1578"/>
                    </a:lnTo>
                    <a:lnTo>
                      <a:pt x="569" y="1553"/>
                    </a:lnTo>
                    <a:lnTo>
                      <a:pt x="535" y="1535"/>
                    </a:lnTo>
                    <a:lnTo>
                      <a:pt x="498" y="151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2" name="Freeform 12">
                <a:extLst>
                  <a:ext uri="{FF2B5EF4-FFF2-40B4-BE49-F238E27FC236}">
                    <a16:creationId xmlns:a16="http://schemas.microsoft.com/office/drawing/2014/main" id="{FF8ECD5E-48BE-4704-91A8-888FA774D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3125" y="4992688"/>
                <a:ext cx="268288" cy="720725"/>
              </a:xfrm>
              <a:custGeom>
                <a:avLst/>
                <a:gdLst>
                  <a:gd name="T0" fmla="*/ 505 w 744"/>
                  <a:gd name="T1" fmla="*/ 650 h 2001"/>
                  <a:gd name="T2" fmla="*/ 505 w 744"/>
                  <a:gd name="T3" fmla="*/ 0 h 2001"/>
                  <a:gd name="T4" fmla="*/ 256 w 744"/>
                  <a:gd name="T5" fmla="*/ 0 h 2001"/>
                  <a:gd name="T6" fmla="*/ 256 w 744"/>
                  <a:gd name="T7" fmla="*/ 647 h 2001"/>
                  <a:gd name="T8" fmla="*/ 256 w 744"/>
                  <a:gd name="T9" fmla="*/ 647 h 2001"/>
                  <a:gd name="T10" fmla="*/ 216 w 744"/>
                  <a:gd name="T11" fmla="*/ 662 h 2001"/>
                  <a:gd name="T12" fmla="*/ 176 w 744"/>
                  <a:gd name="T13" fmla="*/ 684 h 2001"/>
                  <a:gd name="T14" fmla="*/ 142 w 744"/>
                  <a:gd name="T15" fmla="*/ 708 h 2001"/>
                  <a:gd name="T16" fmla="*/ 108 w 744"/>
                  <a:gd name="T17" fmla="*/ 736 h 2001"/>
                  <a:gd name="T18" fmla="*/ 108 w 744"/>
                  <a:gd name="T19" fmla="*/ 736 h 2001"/>
                  <a:gd name="T20" fmla="*/ 83 w 744"/>
                  <a:gd name="T21" fmla="*/ 764 h 2001"/>
                  <a:gd name="T22" fmla="*/ 62 w 744"/>
                  <a:gd name="T23" fmla="*/ 792 h 2001"/>
                  <a:gd name="T24" fmla="*/ 43 w 744"/>
                  <a:gd name="T25" fmla="*/ 826 h 2001"/>
                  <a:gd name="T26" fmla="*/ 27 w 744"/>
                  <a:gd name="T27" fmla="*/ 856 h 2001"/>
                  <a:gd name="T28" fmla="*/ 15 w 744"/>
                  <a:gd name="T29" fmla="*/ 890 h 2001"/>
                  <a:gd name="T30" fmla="*/ 6 w 744"/>
                  <a:gd name="T31" fmla="*/ 927 h 2001"/>
                  <a:gd name="T32" fmla="*/ 3 w 744"/>
                  <a:gd name="T33" fmla="*/ 961 h 2001"/>
                  <a:gd name="T34" fmla="*/ 0 w 744"/>
                  <a:gd name="T35" fmla="*/ 998 h 2001"/>
                  <a:gd name="T36" fmla="*/ 0 w 744"/>
                  <a:gd name="T37" fmla="*/ 998 h 2001"/>
                  <a:gd name="T38" fmla="*/ 3 w 744"/>
                  <a:gd name="T39" fmla="*/ 1035 h 2001"/>
                  <a:gd name="T40" fmla="*/ 6 w 744"/>
                  <a:gd name="T41" fmla="*/ 1072 h 2001"/>
                  <a:gd name="T42" fmla="*/ 15 w 744"/>
                  <a:gd name="T43" fmla="*/ 1109 h 2001"/>
                  <a:gd name="T44" fmla="*/ 27 w 744"/>
                  <a:gd name="T45" fmla="*/ 1143 h 2001"/>
                  <a:gd name="T46" fmla="*/ 43 w 744"/>
                  <a:gd name="T47" fmla="*/ 1174 h 2001"/>
                  <a:gd name="T48" fmla="*/ 62 w 744"/>
                  <a:gd name="T49" fmla="*/ 1205 h 2001"/>
                  <a:gd name="T50" fmla="*/ 83 w 744"/>
                  <a:gd name="T51" fmla="*/ 1236 h 2001"/>
                  <a:gd name="T52" fmla="*/ 108 w 744"/>
                  <a:gd name="T53" fmla="*/ 1263 h 2001"/>
                  <a:gd name="T54" fmla="*/ 108 w 744"/>
                  <a:gd name="T55" fmla="*/ 1263 h 2001"/>
                  <a:gd name="T56" fmla="*/ 142 w 744"/>
                  <a:gd name="T57" fmla="*/ 1291 h 2001"/>
                  <a:gd name="T58" fmla="*/ 179 w 744"/>
                  <a:gd name="T59" fmla="*/ 1316 h 2001"/>
                  <a:gd name="T60" fmla="*/ 216 w 744"/>
                  <a:gd name="T61" fmla="*/ 1337 h 2001"/>
                  <a:gd name="T62" fmla="*/ 256 w 744"/>
                  <a:gd name="T63" fmla="*/ 1353 h 2001"/>
                  <a:gd name="T64" fmla="*/ 256 w 744"/>
                  <a:gd name="T65" fmla="*/ 2000 h 2001"/>
                  <a:gd name="T66" fmla="*/ 505 w 744"/>
                  <a:gd name="T67" fmla="*/ 2000 h 2001"/>
                  <a:gd name="T68" fmla="*/ 505 w 744"/>
                  <a:gd name="T69" fmla="*/ 1347 h 2001"/>
                  <a:gd name="T70" fmla="*/ 505 w 744"/>
                  <a:gd name="T71" fmla="*/ 1347 h 2001"/>
                  <a:gd name="T72" fmla="*/ 539 w 744"/>
                  <a:gd name="T73" fmla="*/ 1331 h 2001"/>
                  <a:gd name="T74" fmla="*/ 573 w 744"/>
                  <a:gd name="T75" fmla="*/ 1312 h 2001"/>
                  <a:gd name="T76" fmla="*/ 604 w 744"/>
                  <a:gd name="T77" fmla="*/ 1291 h 2001"/>
                  <a:gd name="T78" fmla="*/ 635 w 744"/>
                  <a:gd name="T79" fmla="*/ 1263 h 2001"/>
                  <a:gd name="T80" fmla="*/ 635 w 744"/>
                  <a:gd name="T81" fmla="*/ 1263 h 2001"/>
                  <a:gd name="T82" fmla="*/ 660 w 744"/>
                  <a:gd name="T83" fmla="*/ 1236 h 2001"/>
                  <a:gd name="T84" fmla="*/ 684 w 744"/>
                  <a:gd name="T85" fmla="*/ 1205 h 2001"/>
                  <a:gd name="T86" fmla="*/ 703 w 744"/>
                  <a:gd name="T87" fmla="*/ 1174 h 2001"/>
                  <a:gd name="T88" fmla="*/ 718 w 744"/>
                  <a:gd name="T89" fmla="*/ 1140 h 2001"/>
                  <a:gd name="T90" fmla="*/ 730 w 744"/>
                  <a:gd name="T91" fmla="*/ 1106 h 2001"/>
                  <a:gd name="T92" fmla="*/ 736 w 744"/>
                  <a:gd name="T93" fmla="*/ 1069 h 2001"/>
                  <a:gd name="T94" fmla="*/ 743 w 744"/>
                  <a:gd name="T95" fmla="*/ 1035 h 2001"/>
                  <a:gd name="T96" fmla="*/ 743 w 744"/>
                  <a:gd name="T97" fmla="*/ 998 h 2001"/>
                  <a:gd name="T98" fmla="*/ 743 w 744"/>
                  <a:gd name="T99" fmla="*/ 964 h 2001"/>
                  <a:gd name="T100" fmla="*/ 736 w 744"/>
                  <a:gd name="T101" fmla="*/ 927 h 2001"/>
                  <a:gd name="T102" fmla="*/ 730 w 744"/>
                  <a:gd name="T103" fmla="*/ 893 h 2001"/>
                  <a:gd name="T104" fmla="*/ 718 w 744"/>
                  <a:gd name="T105" fmla="*/ 860 h 2001"/>
                  <a:gd name="T106" fmla="*/ 703 w 744"/>
                  <a:gd name="T107" fmla="*/ 826 h 2001"/>
                  <a:gd name="T108" fmla="*/ 684 w 744"/>
                  <a:gd name="T109" fmla="*/ 795 h 2001"/>
                  <a:gd name="T110" fmla="*/ 660 w 744"/>
                  <a:gd name="T111" fmla="*/ 764 h 2001"/>
                  <a:gd name="T112" fmla="*/ 635 w 744"/>
                  <a:gd name="T113" fmla="*/ 736 h 2001"/>
                  <a:gd name="T114" fmla="*/ 635 w 744"/>
                  <a:gd name="T115" fmla="*/ 736 h 2001"/>
                  <a:gd name="T116" fmla="*/ 607 w 744"/>
                  <a:gd name="T117" fmla="*/ 708 h 2001"/>
                  <a:gd name="T118" fmla="*/ 573 w 744"/>
                  <a:gd name="T119" fmla="*/ 687 h 2001"/>
                  <a:gd name="T120" fmla="*/ 539 w 744"/>
                  <a:gd name="T121" fmla="*/ 668 h 2001"/>
                  <a:gd name="T122" fmla="*/ 505 w 744"/>
                  <a:gd name="T123" fmla="*/ 65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4" h="2001">
                    <a:moveTo>
                      <a:pt x="505" y="650"/>
                    </a:moveTo>
                    <a:lnTo>
                      <a:pt x="505" y="0"/>
                    </a:lnTo>
                    <a:lnTo>
                      <a:pt x="256" y="0"/>
                    </a:lnTo>
                    <a:lnTo>
                      <a:pt x="256" y="647"/>
                    </a:lnTo>
                    <a:lnTo>
                      <a:pt x="256" y="647"/>
                    </a:lnTo>
                    <a:lnTo>
                      <a:pt x="216" y="662"/>
                    </a:lnTo>
                    <a:lnTo>
                      <a:pt x="176" y="684"/>
                    </a:lnTo>
                    <a:lnTo>
                      <a:pt x="142" y="708"/>
                    </a:lnTo>
                    <a:lnTo>
                      <a:pt x="108" y="736"/>
                    </a:lnTo>
                    <a:lnTo>
                      <a:pt x="108" y="736"/>
                    </a:lnTo>
                    <a:lnTo>
                      <a:pt x="83" y="764"/>
                    </a:lnTo>
                    <a:lnTo>
                      <a:pt x="62" y="792"/>
                    </a:lnTo>
                    <a:lnTo>
                      <a:pt x="43" y="826"/>
                    </a:lnTo>
                    <a:lnTo>
                      <a:pt x="27" y="856"/>
                    </a:lnTo>
                    <a:lnTo>
                      <a:pt x="15" y="890"/>
                    </a:lnTo>
                    <a:lnTo>
                      <a:pt x="6" y="927"/>
                    </a:lnTo>
                    <a:lnTo>
                      <a:pt x="3" y="961"/>
                    </a:lnTo>
                    <a:lnTo>
                      <a:pt x="0" y="998"/>
                    </a:lnTo>
                    <a:lnTo>
                      <a:pt x="0" y="998"/>
                    </a:lnTo>
                    <a:lnTo>
                      <a:pt x="3" y="1035"/>
                    </a:lnTo>
                    <a:lnTo>
                      <a:pt x="6" y="1072"/>
                    </a:lnTo>
                    <a:lnTo>
                      <a:pt x="15" y="1109"/>
                    </a:lnTo>
                    <a:lnTo>
                      <a:pt x="27" y="1143"/>
                    </a:lnTo>
                    <a:lnTo>
                      <a:pt x="43" y="1174"/>
                    </a:lnTo>
                    <a:lnTo>
                      <a:pt x="62" y="1205"/>
                    </a:lnTo>
                    <a:lnTo>
                      <a:pt x="83" y="1236"/>
                    </a:lnTo>
                    <a:lnTo>
                      <a:pt x="108" y="1263"/>
                    </a:lnTo>
                    <a:lnTo>
                      <a:pt x="108" y="1263"/>
                    </a:lnTo>
                    <a:lnTo>
                      <a:pt x="142" y="1291"/>
                    </a:lnTo>
                    <a:lnTo>
                      <a:pt x="179" y="1316"/>
                    </a:lnTo>
                    <a:lnTo>
                      <a:pt x="216" y="1337"/>
                    </a:lnTo>
                    <a:lnTo>
                      <a:pt x="256" y="1353"/>
                    </a:lnTo>
                    <a:lnTo>
                      <a:pt x="256" y="2000"/>
                    </a:lnTo>
                    <a:lnTo>
                      <a:pt x="505" y="2000"/>
                    </a:lnTo>
                    <a:lnTo>
                      <a:pt x="505" y="1347"/>
                    </a:lnTo>
                    <a:lnTo>
                      <a:pt x="505" y="1347"/>
                    </a:lnTo>
                    <a:lnTo>
                      <a:pt x="539" y="1331"/>
                    </a:lnTo>
                    <a:lnTo>
                      <a:pt x="573" y="1312"/>
                    </a:lnTo>
                    <a:lnTo>
                      <a:pt x="604" y="1291"/>
                    </a:lnTo>
                    <a:lnTo>
                      <a:pt x="635" y="1263"/>
                    </a:lnTo>
                    <a:lnTo>
                      <a:pt x="635" y="1263"/>
                    </a:lnTo>
                    <a:lnTo>
                      <a:pt x="660" y="1236"/>
                    </a:lnTo>
                    <a:lnTo>
                      <a:pt x="684" y="1205"/>
                    </a:lnTo>
                    <a:lnTo>
                      <a:pt x="703" y="1174"/>
                    </a:lnTo>
                    <a:lnTo>
                      <a:pt x="718" y="1140"/>
                    </a:lnTo>
                    <a:lnTo>
                      <a:pt x="730" y="1106"/>
                    </a:lnTo>
                    <a:lnTo>
                      <a:pt x="736" y="1069"/>
                    </a:lnTo>
                    <a:lnTo>
                      <a:pt x="743" y="1035"/>
                    </a:lnTo>
                    <a:lnTo>
                      <a:pt x="743" y="998"/>
                    </a:lnTo>
                    <a:lnTo>
                      <a:pt x="743" y="964"/>
                    </a:lnTo>
                    <a:lnTo>
                      <a:pt x="736" y="927"/>
                    </a:lnTo>
                    <a:lnTo>
                      <a:pt x="730" y="893"/>
                    </a:lnTo>
                    <a:lnTo>
                      <a:pt x="718" y="860"/>
                    </a:lnTo>
                    <a:lnTo>
                      <a:pt x="703" y="826"/>
                    </a:lnTo>
                    <a:lnTo>
                      <a:pt x="684" y="795"/>
                    </a:lnTo>
                    <a:lnTo>
                      <a:pt x="660" y="764"/>
                    </a:lnTo>
                    <a:lnTo>
                      <a:pt x="635" y="736"/>
                    </a:lnTo>
                    <a:lnTo>
                      <a:pt x="635" y="736"/>
                    </a:lnTo>
                    <a:lnTo>
                      <a:pt x="607" y="708"/>
                    </a:lnTo>
                    <a:lnTo>
                      <a:pt x="573" y="687"/>
                    </a:lnTo>
                    <a:lnTo>
                      <a:pt x="539" y="668"/>
                    </a:lnTo>
                    <a:lnTo>
                      <a:pt x="505" y="6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  <p:sp>
            <p:nvSpPr>
              <p:cNvPr id="593" name="Freeform 13">
                <a:extLst>
                  <a:ext uri="{FF2B5EF4-FFF2-40B4-BE49-F238E27FC236}">
                    <a16:creationId xmlns:a16="http://schemas.microsoft.com/office/drawing/2014/main" id="{F0181FED-1E76-4FF6-9FF4-6DA55082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8600" y="4992688"/>
                <a:ext cx="268288" cy="720725"/>
              </a:xfrm>
              <a:custGeom>
                <a:avLst/>
                <a:gdLst>
                  <a:gd name="T0" fmla="*/ 497 w 747"/>
                  <a:gd name="T1" fmla="*/ 339 h 2001"/>
                  <a:gd name="T2" fmla="*/ 497 w 747"/>
                  <a:gd name="T3" fmla="*/ 0 h 2001"/>
                  <a:gd name="T4" fmla="*/ 247 w 747"/>
                  <a:gd name="T5" fmla="*/ 0 h 2001"/>
                  <a:gd name="T6" fmla="*/ 247 w 747"/>
                  <a:gd name="T7" fmla="*/ 339 h 2001"/>
                  <a:gd name="T8" fmla="*/ 247 w 747"/>
                  <a:gd name="T9" fmla="*/ 339 h 2001"/>
                  <a:gd name="T10" fmla="*/ 210 w 747"/>
                  <a:gd name="T11" fmla="*/ 354 h 2001"/>
                  <a:gd name="T12" fmla="*/ 176 w 747"/>
                  <a:gd name="T13" fmla="*/ 376 h 2001"/>
                  <a:gd name="T14" fmla="*/ 142 w 747"/>
                  <a:gd name="T15" fmla="*/ 397 h 2001"/>
                  <a:gd name="T16" fmla="*/ 108 w 747"/>
                  <a:gd name="T17" fmla="*/ 428 h 2001"/>
                  <a:gd name="T18" fmla="*/ 108 w 747"/>
                  <a:gd name="T19" fmla="*/ 428 h 2001"/>
                  <a:gd name="T20" fmla="*/ 84 w 747"/>
                  <a:gd name="T21" fmla="*/ 456 h 2001"/>
                  <a:gd name="T22" fmla="*/ 62 w 747"/>
                  <a:gd name="T23" fmla="*/ 484 h 2001"/>
                  <a:gd name="T24" fmla="*/ 43 w 747"/>
                  <a:gd name="T25" fmla="*/ 518 h 2001"/>
                  <a:gd name="T26" fmla="*/ 28 w 747"/>
                  <a:gd name="T27" fmla="*/ 548 h 2001"/>
                  <a:gd name="T28" fmla="*/ 16 w 747"/>
                  <a:gd name="T29" fmla="*/ 585 h 2001"/>
                  <a:gd name="T30" fmla="*/ 6 w 747"/>
                  <a:gd name="T31" fmla="*/ 619 h 2001"/>
                  <a:gd name="T32" fmla="*/ 3 w 747"/>
                  <a:gd name="T33" fmla="*/ 653 h 2001"/>
                  <a:gd name="T34" fmla="*/ 0 w 747"/>
                  <a:gd name="T35" fmla="*/ 690 h 2001"/>
                  <a:gd name="T36" fmla="*/ 3 w 747"/>
                  <a:gd name="T37" fmla="*/ 727 h 2001"/>
                  <a:gd name="T38" fmla="*/ 6 w 747"/>
                  <a:gd name="T39" fmla="*/ 761 h 2001"/>
                  <a:gd name="T40" fmla="*/ 16 w 747"/>
                  <a:gd name="T41" fmla="*/ 795 h 2001"/>
                  <a:gd name="T42" fmla="*/ 28 w 747"/>
                  <a:gd name="T43" fmla="*/ 829 h 2001"/>
                  <a:gd name="T44" fmla="*/ 43 w 747"/>
                  <a:gd name="T45" fmla="*/ 863 h 2001"/>
                  <a:gd name="T46" fmla="*/ 62 w 747"/>
                  <a:gd name="T47" fmla="*/ 893 h 2001"/>
                  <a:gd name="T48" fmla="*/ 84 w 747"/>
                  <a:gd name="T49" fmla="*/ 924 h 2001"/>
                  <a:gd name="T50" fmla="*/ 108 w 747"/>
                  <a:gd name="T51" fmla="*/ 952 h 2001"/>
                  <a:gd name="T52" fmla="*/ 108 w 747"/>
                  <a:gd name="T53" fmla="*/ 952 h 2001"/>
                  <a:gd name="T54" fmla="*/ 142 w 747"/>
                  <a:gd name="T55" fmla="*/ 980 h 2001"/>
                  <a:gd name="T56" fmla="*/ 176 w 747"/>
                  <a:gd name="T57" fmla="*/ 1004 h 2001"/>
                  <a:gd name="T58" fmla="*/ 210 w 747"/>
                  <a:gd name="T59" fmla="*/ 1026 h 2001"/>
                  <a:gd name="T60" fmla="*/ 247 w 747"/>
                  <a:gd name="T61" fmla="*/ 1041 h 2001"/>
                  <a:gd name="T62" fmla="*/ 247 w 747"/>
                  <a:gd name="T63" fmla="*/ 2000 h 2001"/>
                  <a:gd name="T64" fmla="*/ 497 w 747"/>
                  <a:gd name="T65" fmla="*/ 2000 h 2001"/>
                  <a:gd name="T66" fmla="*/ 497 w 747"/>
                  <a:gd name="T67" fmla="*/ 1041 h 2001"/>
                  <a:gd name="T68" fmla="*/ 497 w 747"/>
                  <a:gd name="T69" fmla="*/ 1041 h 2001"/>
                  <a:gd name="T70" fmla="*/ 534 w 747"/>
                  <a:gd name="T71" fmla="*/ 1026 h 2001"/>
                  <a:gd name="T72" fmla="*/ 570 w 747"/>
                  <a:gd name="T73" fmla="*/ 1004 h 2001"/>
                  <a:gd name="T74" fmla="*/ 604 w 747"/>
                  <a:gd name="T75" fmla="*/ 980 h 2001"/>
                  <a:gd name="T76" fmla="*/ 635 w 747"/>
                  <a:gd name="T77" fmla="*/ 952 h 2001"/>
                  <a:gd name="T78" fmla="*/ 635 w 747"/>
                  <a:gd name="T79" fmla="*/ 952 h 2001"/>
                  <a:gd name="T80" fmla="*/ 660 w 747"/>
                  <a:gd name="T81" fmla="*/ 924 h 2001"/>
                  <a:gd name="T82" fmla="*/ 681 w 747"/>
                  <a:gd name="T83" fmla="*/ 897 h 2001"/>
                  <a:gd name="T84" fmla="*/ 700 w 747"/>
                  <a:gd name="T85" fmla="*/ 866 h 2001"/>
                  <a:gd name="T86" fmla="*/ 715 w 747"/>
                  <a:gd name="T87" fmla="*/ 832 h 2001"/>
                  <a:gd name="T88" fmla="*/ 727 w 747"/>
                  <a:gd name="T89" fmla="*/ 798 h 2001"/>
                  <a:gd name="T90" fmla="*/ 737 w 747"/>
                  <a:gd name="T91" fmla="*/ 764 h 2001"/>
                  <a:gd name="T92" fmla="*/ 743 w 747"/>
                  <a:gd name="T93" fmla="*/ 727 h 2001"/>
                  <a:gd name="T94" fmla="*/ 746 w 747"/>
                  <a:gd name="T95" fmla="*/ 690 h 2001"/>
                  <a:gd name="T96" fmla="*/ 746 w 747"/>
                  <a:gd name="T97" fmla="*/ 690 h 2001"/>
                  <a:gd name="T98" fmla="*/ 743 w 747"/>
                  <a:gd name="T99" fmla="*/ 653 h 2001"/>
                  <a:gd name="T100" fmla="*/ 737 w 747"/>
                  <a:gd name="T101" fmla="*/ 616 h 2001"/>
                  <a:gd name="T102" fmla="*/ 727 w 747"/>
                  <a:gd name="T103" fmla="*/ 582 h 2001"/>
                  <a:gd name="T104" fmla="*/ 715 w 747"/>
                  <a:gd name="T105" fmla="*/ 548 h 2001"/>
                  <a:gd name="T106" fmla="*/ 700 w 747"/>
                  <a:gd name="T107" fmla="*/ 514 h 2001"/>
                  <a:gd name="T108" fmla="*/ 681 w 747"/>
                  <a:gd name="T109" fmla="*/ 484 h 2001"/>
                  <a:gd name="T110" fmla="*/ 660 w 747"/>
                  <a:gd name="T111" fmla="*/ 453 h 2001"/>
                  <a:gd name="T112" fmla="*/ 635 w 747"/>
                  <a:gd name="T113" fmla="*/ 428 h 2001"/>
                  <a:gd name="T114" fmla="*/ 635 w 747"/>
                  <a:gd name="T115" fmla="*/ 428 h 2001"/>
                  <a:gd name="T116" fmla="*/ 604 w 747"/>
                  <a:gd name="T117" fmla="*/ 397 h 2001"/>
                  <a:gd name="T118" fmla="*/ 570 w 747"/>
                  <a:gd name="T119" fmla="*/ 376 h 2001"/>
                  <a:gd name="T120" fmla="*/ 534 w 747"/>
                  <a:gd name="T121" fmla="*/ 354 h 2001"/>
                  <a:gd name="T122" fmla="*/ 497 w 747"/>
                  <a:gd name="T123" fmla="*/ 339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7" h="2001">
                    <a:moveTo>
                      <a:pt x="497" y="339"/>
                    </a:moveTo>
                    <a:lnTo>
                      <a:pt x="497" y="0"/>
                    </a:lnTo>
                    <a:lnTo>
                      <a:pt x="247" y="0"/>
                    </a:lnTo>
                    <a:lnTo>
                      <a:pt x="247" y="339"/>
                    </a:lnTo>
                    <a:lnTo>
                      <a:pt x="247" y="339"/>
                    </a:lnTo>
                    <a:lnTo>
                      <a:pt x="210" y="354"/>
                    </a:lnTo>
                    <a:lnTo>
                      <a:pt x="176" y="376"/>
                    </a:lnTo>
                    <a:lnTo>
                      <a:pt x="142" y="397"/>
                    </a:lnTo>
                    <a:lnTo>
                      <a:pt x="108" y="428"/>
                    </a:lnTo>
                    <a:lnTo>
                      <a:pt x="108" y="428"/>
                    </a:lnTo>
                    <a:lnTo>
                      <a:pt x="84" y="456"/>
                    </a:lnTo>
                    <a:lnTo>
                      <a:pt x="62" y="484"/>
                    </a:lnTo>
                    <a:lnTo>
                      <a:pt x="43" y="518"/>
                    </a:lnTo>
                    <a:lnTo>
                      <a:pt x="28" y="548"/>
                    </a:lnTo>
                    <a:lnTo>
                      <a:pt x="16" y="585"/>
                    </a:lnTo>
                    <a:lnTo>
                      <a:pt x="6" y="619"/>
                    </a:lnTo>
                    <a:lnTo>
                      <a:pt x="3" y="653"/>
                    </a:lnTo>
                    <a:lnTo>
                      <a:pt x="0" y="690"/>
                    </a:lnTo>
                    <a:lnTo>
                      <a:pt x="3" y="727"/>
                    </a:lnTo>
                    <a:lnTo>
                      <a:pt x="6" y="761"/>
                    </a:lnTo>
                    <a:lnTo>
                      <a:pt x="16" y="795"/>
                    </a:lnTo>
                    <a:lnTo>
                      <a:pt x="28" y="829"/>
                    </a:lnTo>
                    <a:lnTo>
                      <a:pt x="43" y="863"/>
                    </a:lnTo>
                    <a:lnTo>
                      <a:pt x="62" y="893"/>
                    </a:lnTo>
                    <a:lnTo>
                      <a:pt x="84" y="924"/>
                    </a:lnTo>
                    <a:lnTo>
                      <a:pt x="108" y="952"/>
                    </a:lnTo>
                    <a:lnTo>
                      <a:pt x="108" y="952"/>
                    </a:lnTo>
                    <a:lnTo>
                      <a:pt x="142" y="980"/>
                    </a:lnTo>
                    <a:lnTo>
                      <a:pt x="176" y="1004"/>
                    </a:lnTo>
                    <a:lnTo>
                      <a:pt x="210" y="1026"/>
                    </a:lnTo>
                    <a:lnTo>
                      <a:pt x="247" y="1041"/>
                    </a:lnTo>
                    <a:lnTo>
                      <a:pt x="247" y="2000"/>
                    </a:lnTo>
                    <a:lnTo>
                      <a:pt x="497" y="2000"/>
                    </a:lnTo>
                    <a:lnTo>
                      <a:pt x="497" y="1041"/>
                    </a:lnTo>
                    <a:lnTo>
                      <a:pt x="497" y="1041"/>
                    </a:lnTo>
                    <a:lnTo>
                      <a:pt x="534" y="1026"/>
                    </a:lnTo>
                    <a:lnTo>
                      <a:pt x="570" y="1004"/>
                    </a:lnTo>
                    <a:lnTo>
                      <a:pt x="604" y="980"/>
                    </a:lnTo>
                    <a:lnTo>
                      <a:pt x="635" y="952"/>
                    </a:lnTo>
                    <a:lnTo>
                      <a:pt x="635" y="952"/>
                    </a:lnTo>
                    <a:lnTo>
                      <a:pt x="660" y="924"/>
                    </a:lnTo>
                    <a:lnTo>
                      <a:pt x="681" y="897"/>
                    </a:lnTo>
                    <a:lnTo>
                      <a:pt x="700" y="866"/>
                    </a:lnTo>
                    <a:lnTo>
                      <a:pt x="715" y="832"/>
                    </a:lnTo>
                    <a:lnTo>
                      <a:pt x="727" y="798"/>
                    </a:lnTo>
                    <a:lnTo>
                      <a:pt x="737" y="764"/>
                    </a:lnTo>
                    <a:lnTo>
                      <a:pt x="743" y="727"/>
                    </a:lnTo>
                    <a:lnTo>
                      <a:pt x="746" y="690"/>
                    </a:lnTo>
                    <a:lnTo>
                      <a:pt x="746" y="690"/>
                    </a:lnTo>
                    <a:lnTo>
                      <a:pt x="743" y="653"/>
                    </a:lnTo>
                    <a:lnTo>
                      <a:pt x="737" y="616"/>
                    </a:lnTo>
                    <a:lnTo>
                      <a:pt x="727" y="582"/>
                    </a:lnTo>
                    <a:lnTo>
                      <a:pt x="715" y="548"/>
                    </a:lnTo>
                    <a:lnTo>
                      <a:pt x="700" y="514"/>
                    </a:lnTo>
                    <a:lnTo>
                      <a:pt x="681" y="484"/>
                    </a:lnTo>
                    <a:lnTo>
                      <a:pt x="660" y="453"/>
                    </a:lnTo>
                    <a:lnTo>
                      <a:pt x="635" y="428"/>
                    </a:lnTo>
                    <a:lnTo>
                      <a:pt x="635" y="428"/>
                    </a:lnTo>
                    <a:lnTo>
                      <a:pt x="604" y="397"/>
                    </a:lnTo>
                    <a:lnTo>
                      <a:pt x="570" y="376"/>
                    </a:lnTo>
                    <a:lnTo>
                      <a:pt x="534" y="354"/>
                    </a:lnTo>
                    <a:lnTo>
                      <a:pt x="497" y="3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srgbClr val="717074"/>
                  </a:solidFill>
                  <a:latin typeface="Metropolis"/>
                </a:endParaRPr>
              </a:p>
            </p:txBody>
          </p:sp>
        </p:grp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91C2780B-B0B6-4FE3-8BF6-3ECF6E1401F7}"/>
                </a:ext>
              </a:extLst>
            </p:cNvPr>
            <p:cNvSpPr/>
            <p:nvPr/>
          </p:nvSpPr>
          <p:spPr>
            <a:xfrm>
              <a:off x="1960499" y="1981260"/>
              <a:ext cx="1526255" cy="1068468"/>
            </a:xfrm>
            <a:prstGeom prst="rect">
              <a:avLst/>
            </a:prstGeom>
            <a:noFill/>
            <a:ln w="9525" cap="flat" cmpd="sng" algn="ctr">
              <a:solidFill>
                <a:srgbClr val="1A428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  <a:defRPr/>
              </a:pPr>
              <a:endParaRPr lang="en-US" sz="1200" kern="0" dirty="0">
                <a:solidFill>
                  <a:prstClr val="white"/>
                </a:solidFill>
                <a:latin typeface="Metropolis"/>
              </a:endParaRP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E1F3B633-522B-4B18-8E23-58D4D7691C71}"/>
                </a:ext>
              </a:extLst>
            </p:cNvPr>
            <p:cNvSpPr txBox="1"/>
            <p:nvPr/>
          </p:nvSpPr>
          <p:spPr>
            <a:xfrm>
              <a:off x="1844849" y="2353455"/>
              <a:ext cx="923746" cy="369332"/>
            </a:xfrm>
            <a:prstGeom prst="rect">
              <a:avLst/>
            </a:prstGeom>
            <a:solidFill>
              <a:srgbClr val="0091DA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Metropolis"/>
                </a:rPr>
                <a:t>NSX Manager Cluster</a:t>
              </a:r>
            </a:p>
          </p:txBody>
        </p:sp>
        <p:pic>
          <p:nvPicPr>
            <p:cNvPr id="580" name="Picture 579">
              <a:extLst>
                <a:ext uri="{FF2B5EF4-FFF2-40B4-BE49-F238E27FC236}">
                  <a16:creationId xmlns:a16="http://schemas.microsoft.com/office/drawing/2014/main" id="{4695FEAD-6165-4C34-8D88-3810A538B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4174" b="-11405"/>
            <a:stretch/>
          </p:blipFill>
          <p:spPr>
            <a:xfrm>
              <a:off x="3066275" y="2043732"/>
              <a:ext cx="291103" cy="263299"/>
            </a:xfrm>
            <a:prstGeom prst="rect">
              <a:avLst/>
            </a:prstGeom>
            <a:ln w="28575">
              <a:solidFill>
                <a:srgbClr val="0E3570"/>
              </a:solidFill>
            </a:ln>
          </p:spPr>
        </p:pic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8C60A95-1889-4C45-BF55-77F676963E58}"/>
                </a:ext>
              </a:extLst>
            </p:cNvPr>
            <p:cNvSpPr txBox="1"/>
            <p:nvPr/>
          </p:nvSpPr>
          <p:spPr>
            <a:xfrm>
              <a:off x="2812736" y="2343978"/>
              <a:ext cx="923746" cy="369332"/>
            </a:xfrm>
            <a:prstGeom prst="rect">
              <a:avLst/>
            </a:prstGeom>
            <a:solidFill>
              <a:srgbClr val="0091DA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Metropolis"/>
                </a:rPr>
                <a:t>vCenter Server Appliance</a:t>
              </a:r>
            </a:p>
          </p:txBody>
        </p:sp>
        <p:pic>
          <p:nvPicPr>
            <p:cNvPr id="582" name="Picture 581">
              <a:extLst>
                <a:ext uri="{FF2B5EF4-FFF2-40B4-BE49-F238E27FC236}">
                  <a16:creationId xmlns:a16="http://schemas.microsoft.com/office/drawing/2014/main" id="{FE94C1DB-E5A9-400B-BA45-C20EB0940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4174" b="-11405"/>
            <a:stretch/>
          </p:blipFill>
          <p:spPr>
            <a:xfrm>
              <a:off x="3073126" y="2726498"/>
              <a:ext cx="291103" cy="263299"/>
            </a:xfrm>
            <a:prstGeom prst="rect">
              <a:avLst/>
            </a:prstGeom>
            <a:ln w="28575">
              <a:solidFill>
                <a:srgbClr val="0E3570"/>
              </a:solidFill>
            </a:ln>
          </p:spPr>
        </p:pic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35AAAB63-F749-4E70-8D52-43828B14D42F}"/>
                </a:ext>
              </a:extLst>
            </p:cNvPr>
            <p:cNvSpPr/>
            <p:nvPr/>
          </p:nvSpPr>
          <p:spPr>
            <a:xfrm>
              <a:off x="4190664" y="3116060"/>
              <a:ext cx="1104002" cy="258939"/>
            </a:xfrm>
            <a:prstGeom prst="rect">
              <a:avLst/>
            </a:prstGeom>
            <a:noFill/>
            <a:ln w="19050" cap="sq" cmpd="sng" algn="ctr">
              <a:solidFill>
                <a:srgbClr val="78BE2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900" kern="0" dirty="0">
                  <a:solidFill>
                    <a:srgbClr val="6DC24B">
                      <a:lumMod val="50000"/>
                    </a:srgbClr>
                  </a:solidFill>
                  <a:latin typeface="Metropolis"/>
                </a:rPr>
                <a:t>vSphere Cluster/ HA/DRS</a:t>
              </a: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E17D34F4-5369-4842-9E7C-B8821E91E179}"/>
                </a:ext>
              </a:extLst>
            </p:cNvPr>
            <p:cNvSpPr/>
            <p:nvPr/>
          </p:nvSpPr>
          <p:spPr>
            <a:xfrm>
              <a:off x="5851967" y="3142733"/>
              <a:ext cx="1104002" cy="258939"/>
            </a:xfrm>
            <a:prstGeom prst="rect">
              <a:avLst/>
            </a:prstGeom>
            <a:noFill/>
            <a:ln w="19050" cap="sq" cmpd="sng" algn="ctr">
              <a:solidFill>
                <a:srgbClr val="78BE2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900" kern="0" dirty="0">
                  <a:solidFill>
                    <a:srgbClr val="6DC24B">
                      <a:lumMod val="50000"/>
                    </a:srgbClr>
                  </a:solidFill>
                  <a:latin typeface="Metropolis"/>
                </a:rPr>
                <a:t>vSphere Cluster/ HA/DRS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7EE528D6-CC78-46BD-B9C0-AABE2DA4D413}"/>
                </a:ext>
              </a:extLst>
            </p:cNvPr>
            <p:cNvSpPr/>
            <p:nvPr/>
          </p:nvSpPr>
          <p:spPr>
            <a:xfrm>
              <a:off x="3486754" y="4043644"/>
              <a:ext cx="2254672" cy="238272"/>
            </a:xfrm>
            <a:prstGeom prst="rect">
              <a:avLst/>
            </a:prstGeom>
            <a:solidFill>
              <a:srgbClr val="71707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App Production Cluster(TAS)/DB</a:t>
              </a: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D27A7B8A-81D0-4310-B33B-924A7FFE8FB5}"/>
                </a:ext>
              </a:extLst>
            </p:cNvPr>
            <p:cNvSpPr/>
            <p:nvPr/>
          </p:nvSpPr>
          <p:spPr>
            <a:xfrm>
              <a:off x="5830987" y="4026616"/>
              <a:ext cx="1647986" cy="255299"/>
            </a:xfrm>
            <a:prstGeom prst="rect">
              <a:avLst/>
            </a:prstGeom>
            <a:solidFill>
              <a:srgbClr val="71707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en-US" sz="900" kern="0" dirty="0">
                  <a:solidFill>
                    <a:prstClr val="white"/>
                  </a:solidFill>
                  <a:latin typeface="Metropolis"/>
                </a:rPr>
                <a:t>CI-CD/DB Cluster</a:t>
              </a: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02F97E2A-584A-423D-905F-BECF3E9D05FB}"/>
                </a:ext>
              </a:extLst>
            </p:cNvPr>
            <p:cNvSpPr/>
            <p:nvPr/>
          </p:nvSpPr>
          <p:spPr>
            <a:xfrm>
              <a:off x="1799059" y="4045443"/>
              <a:ext cx="1647986" cy="255299"/>
            </a:xfrm>
            <a:prstGeom prst="rect">
              <a:avLst/>
            </a:prstGeom>
            <a:solidFill>
              <a:srgbClr val="717074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Existing Mgmt. Cluster</a:t>
              </a:r>
            </a:p>
          </p:txBody>
        </p:sp>
      </p:grpSp>
      <p:sp>
        <p:nvSpPr>
          <p:cNvPr id="600" name="TextBox 599">
            <a:extLst>
              <a:ext uri="{FF2B5EF4-FFF2-40B4-BE49-F238E27FC236}">
                <a16:creationId xmlns:a16="http://schemas.microsoft.com/office/drawing/2014/main" id="{12C61C94-4826-4399-9C08-3A5AC5D75612}"/>
              </a:ext>
            </a:extLst>
          </p:cNvPr>
          <p:cNvSpPr txBox="1"/>
          <p:nvPr/>
        </p:nvSpPr>
        <p:spPr>
          <a:xfrm>
            <a:off x="756183" y="2962097"/>
            <a:ext cx="2692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Production Site - DC</a:t>
            </a:r>
            <a:endParaRPr lang="en-US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6E9FC73-B851-442D-8DBB-1800AB75DD3C}"/>
              </a:ext>
            </a:extLst>
          </p:cNvPr>
          <p:cNvSpPr txBox="1"/>
          <p:nvPr/>
        </p:nvSpPr>
        <p:spPr>
          <a:xfrm>
            <a:off x="8898744" y="2964477"/>
            <a:ext cx="2692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DR Site - Chennai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328C7-CF58-E24F-9010-711305AE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594"/>
            <a:ext cx="10515600" cy="569869"/>
          </a:xfrm>
        </p:spPr>
        <p:txBody>
          <a:bodyPr/>
          <a:lstStyle/>
          <a:p>
            <a:r>
              <a:rPr lang="en-US" sz="2400" dirty="0"/>
              <a:t>Deployment View Detailed</a:t>
            </a:r>
          </a:p>
        </p:txBody>
      </p:sp>
    </p:spTree>
    <p:extLst>
      <p:ext uri="{BB962C8B-B14F-4D97-AF65-F5344CB8AC3E}">
        <p14:creationId xmlns:p14="http://schemas.microsoft.com/office/powerpoint/2010/main" val="173427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Metropolis</vt:lpstr>
      <vt:lpstr>Office Theme</vt:lpstr>
      <vt:lpstr>Deployment View High Level</vt:lpstr>
      <vt:lpstr>Deployment View Detailed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View High Level</dc:title>
  <dc:creator>Sujoy Ghosal (Digital)</dc:creator>
  <cp:lastModifiedBy>Sujoy Ghosal (Digital)</cp:lastModifiedBy>
  <cp:revision>1</cp:revision>
  <dcterms:created xsi:type="dcterms:W3CDTF">2020-08-20T11:37:58Z</dcterms:created>
  <dcterms:modified xsi:type="dcterms:W3CDTF">2020-08-20T11:38:16Z</dcterms:modified>
</cp:coreProperties>
</file>