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5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4"/>
  </p:normalViewPr>
  <p:slideViewPr>
    <p:cSldViewPr snapToGrid="0" snapToObjects="1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08C8-F0FF-844B-9299-62FBA2F9A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380BC-446C-A144-8C92-A03EE2AD2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914D-FB61-4846-B447-24242F20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145FC-EDB1-AE42-ABCA-CB4A49EC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9423E-840B-F644-9344-68CF77DC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5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DDAA-F0E3-1444-9877-C5A410AD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E55B4-5670-E94C-B4F7-F6105F01A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DEC6-1F0A-C64F-9D13-C2BB6519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D332-A32F-EC41-B75F-5C00002D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1EE22-1630-7B47-9C47-17ACD77D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5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A1C23-DF49-EE4E-A7FD-2BCC6BBA6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AA318-0EBA-DC40-BF67-DE05445E6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C218-A2B4-B74B-AB33-68233690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DA53-E008-4645-87D0-A92BF44B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BEE7-7441-EF49-B29A-400FD547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2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5C53-5DF8-B543-98A7-9751E177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A209-9A3A-A347-A03B-D510E939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FD29-77F4-4440-B298-E7B24706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E2194-0126-4241-B6B8-7A620696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D61B6-BE93-294C-98AB-6D001FAB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1ED9-DE2D-7645-8800-451B9E97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03C14-B261-0D4A-8515-3C555562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19FEC-5649-D343-880B-4C7AEEDE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1D6D-3E33-2946-8794-86AA270F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081D-6CC9-6342-9B12-180BA557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0573-92E8-4243-93A7-CA93A834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E448-5B5B-F446-9675-8B19169AC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D90BA-1BCE-DB47-B591-AF04C9421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B8028-BFF1-C74B-A2AF-B010E3F3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20476-7A44-5E48-BB02-B4D1792B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F4EE1-ED7A-E748-8C6E-4BE67242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9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D3EC-BD11-B94C-8F8F-240D3C8B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D0325-F9FB-9C47-94D0-6ECB7FCDC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C6F03-26D9-5843-984E-6D59E65A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6AD14-A0B8-5549-A2C2-5A49D9399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1F2CF-BAA7-AD4E-B593-8E96C4CF9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7FBE6-EADE-DB4E-B063-E3ACECFE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DC08E-AE88-774C-AF9D-3D4B66B0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6977D-F59C-5349-A7C5-656E2980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2971-67B0-7B4E-B7AB-44347368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6EBCF-6A3E-7846-863A-F6686252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E1795-F25F-F24B-9908-74FE6F32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FB289-B128-EF4A-8C2A-6424B659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98A00-6299-8D4C-82F3-E8CF8C4B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055AF-E55C-1346-ACA3-673DEF35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7C30-B454-FC4F-A177-FA9D4703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7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7823-4C54-6749-953A-BE77ED7D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6140B-E1BC-3744-A69A-D44CAD705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A898C-CCFF-6944-864A-9139C844D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5C8A9-E8C1-174A-B677-1C703A39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80429-2224-E242-A19D-BCAAB016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57444-38B0-9944-85C8-4D5C2271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8C3A-72D4-634E-A606-B21C8AEF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CD0E0-03C6-C148-BE84-E3A91576B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3BDD3-1E7E-FF4B-B6D3-45E98DFD1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393E8-FD29-2C4A-B4F3-0958E594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F24-D105-3843-87BD-AF9EE5E5327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4099C-07FC-484C-BED7-46B265E0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7B674-EF0B-3A4A-8C3B-4BCA835B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0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7CF22-282D-D544-990A-782631D8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9C0D5-0CD7-AA4A-ACAB-564D8217A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F54AF-C5F6-454E-ABBF-031AB6A5B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83F24-D105-3843-87BD-AF9EE5E5327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47BB4-A2AE-3E46-9891-19894CDC9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04F5-A067-7D46-9AED-EF0090EFA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C32E-1489-6541-BBC3-A672CC4716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18324adc9a9e860c3c03d91e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89408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1CBDD7-5D06-4425-94EF-676A0486C8D6}"/>
              </a:ext>
            </a:extLst>
          </p:cNvPr>
          <p:cNvSpPr txBox="1"/>
          <p:nvPr/>
        </p:nvSpPr>
        <p:spPr>
          <a:xfrm>
            <a:off x="157542" y="174542"/>
            <a:ext cx="1203445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Domain Name Resolution : </a:t>
            </a:r>
            <a:r>
              <a:rPr lang="en-IN"/>
              <a:t>- </a:t>
            </a:r>
          </a:p>
          <a:p>
            <a:endParaRPr lang="en-IN" dirty="0"/>
          </a:p>
          <a:p>
            <a:r>
              <a:rPr lang="en-IN" dirty="0"/>
              <a:t>*.</a:t>
            </a:r>
            <a:r>
              <a:rPr lang="en-IN" b="1" dirty="0"/>
              <a:t>dev2</a:t>
            </a:r>
            <a:r>
              <a:rPr lang="en-IN" dirty="0"/>
              <a:t>.Parivartan.nseindia.com (for DEV, SIT UAT Both)</a:t>
            </a:r>
          </a:p>
          <a:p>
            <a:r>
              <a:rPr lang="en-IN" dirty="0"/>
              <a:t>*.</a:t>
            </a:r>
            <a:r>
              <a:rPr lang="en-IN" b="1" dirty="0"/>
              <a:t>prod</a:t>
            </a:r>
            <a:r>
              <a:rPr lang="en-IN" dirty="0"/>
              <a:t>.Parivartan.nseindia.com (for Prod)</a:t>
            </a:r>
          </a:p>
          <a:p>
            <a:r>
              <a:rPr lang="en-IN" dirty="0"/>
              <a:t>*.</a:t>
            </a:r>
            <a:r>
              <a:rPr lang="en-IN" b="1" dirty="0"/>
              <a:t>dr</a:t>
            </a:r>
            <a:r>
              <a:rPr lang="en-IN" dirty="0"/>
              <a:t>.Parivartan.nseindia.com (for Prod)</a:t>
            </a:r>
          </a:p>
          <a:p>
            <a:r>
              <a:rPr lang="en-IN" dirty="0"/>
              <a:t>*.sys. And *.app both the domains be part of public domain</a:t>
            </a:r>
          </a:p>
          <a:p>
            <a:endParaRPr lang="en-IN" dirty="0"/>
          </a:p>
          <a:p>
            <a:r>
              <a:rPr lang="en-IN" dirty="0"/>
              <a:t>Internet Users:-</a:t>
            </a:r>
          </a:p>
          <a:p>
            <a:r>
              <a:rPr lang="en-IN" dirty="0"/>
              <a:t>Apigee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 Akamai </a:t>
            </a:r>
            <a:r>
              <a:rPr lang="en-IN" dirty="0">
                <a:sym typeface="Wingdings" panose="05000000000000000000" pitchFamily="2" charset="2"/>
              </a:rPr>
              <a:t>(</a:t>
            </a:r>
            <a:r>
              <a:rPr lang="en-IN" dirty="0" err="1">
                <a:sym typeface="Wingdings" panose="05000000000000000000" pitchFamily="2" charset="2"/>
              </a:rPr>
              <a:t>dns</a:t>
            </a:r>
            <a:r>
              <a:rPr lang="en-IN" dirty="0">
                <a:sym typeface="Wingdings" panose="05000000000000000000" pitchFamily="2" charset="2"/>
              </a:rPr>
              <a:t> resolution)   TAS (Go Router) 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Description: 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1. Apigee will forward the request to Akamai for DNS Resolution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2. Akamai will forward the request to NSE on Prem and request is forwarded to TAS LB</a:t>
            </a:r>
          </a:p>
          <a:p>
            <a:pPr lvl="1"/>
            <a:r>
              <a:rPr lang="en-IN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</a:p>
          <a:p>
            <a:r>
              <a:rPr lang="en-IN" dirty="0">
                <a:sym typeface="Wingdings" panose="05000000000000000000" pitchFamily="2" charset="2"/>
              </a:rPr>
              <a:t>Intranet Users :-</a:t>
            </a:r>
          </a:p>
          <a:p>
            <a:r>
              <a:rPr lang="en-IN" dirty="0">
                <a:sym typeface="Wingdings" panose="05000000000000000000" pitchFamily="2" charset="2"/>
              </a:rPr>
              <a:t>Option1: </a:t>
            </a:r>
          </a:p>
          <a:p>
            <a:r>
              <a:rPr lang="en-IN" dirty="0">
                <a:sym typeface="Wingdings" panose="05000000000000000000" pitchFamily="2" charset="2"/>
              </a:rPr>
              <a:t>Hybrid Apigee -&gt;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internal DNS Server</a:t>
            </a:r>
            <a:r>
              <a:rPr lang="en-IN" dirty="0">
                <a:sym typeface="Wingdings" panose="05000000000000000000" pitchFamily="2" charset="2"/>
              </a:rPr>
              <a:t>  TAS (Go Router) 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 	Description: </a:t>
            </a:r>
          </a:p>
          <a:p>
            <a:r>
              <a:rPr lang="en-IN" dirty="0">
                <a:sym typeface="Wingdings" panose="05000000000000000000" pitchFamily="2" charset="2"/>
              </a:rPr>
              <a:t>	1. Hybrid Apigee will forward the request to Internal DNS Server</a:t>
            </a:r>
          </a:p>
          <a:p>
            <a:r>
              <a:rPr lang="en-IN" dirty="0">
                <a:sym typeface="Wingdings" panose="05000000000000000000" pitchFamily="2" charset="2"/>
              </a:rPr>
              <a:t>                  2. DNS will resolve and forward the request to TAS LB</a:t>
            </a:r>
          </a:p>
          <a:p>
            <a:r>
              <a:rPr lang="en-IN" dirty="0">
                <a:sym typeface="Wingdings" panose="05000000000000000000" pitchFamily="2" charset="2"/>
              </a:rPr>
              <a:t>Option2: </a:t>
            </a:r>
          </a:p>
          <a:p>
            <a:r>
              <a:rPr lang="en-IN" dirty="0">
                <a:sym typeface="Wingdings" panose="05000000000000000000" pitchFamily="2" charset="2"/>
              </a:rPr>
              <a:t>      Hybrid Apigee -&gt; Proxy  Internet Link 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Akamai </a:t>
            </a:r>
            <a:r>
              <a:rPr lang="en-IN" dirty="0">
                <a:sym typeface="Wingdings" panose="05000000000000000000" pitchFamily="2" charset="2"/>
              </a:rPr>
              <a:t>(DNS resolution)   TAS (Go Router)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Option 1 : is recommended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54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164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Ghosal (Digital)</dc:creator>
  <cp:lastModifiedBy>Santosh Shenoy (INDIA - GIS SIMS)</cp:lastModifiedBy>
  <cp:revision>47</cp:revision>
  <dcterms:created xsi:type="dcterms:W3CDTF">2020-08-20T11:08:15Z</dcterms:created>
  <dcterms:modified xsi:type="dcterms:W3CDTF">2020-08-28T07:08:39Z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sanyoy@wipro.com</vt:lpwstr>
  </property>
  <property fmtid="{D5CDD505-2E9C-101B-9397-08002B2CF9AE}" pid="6" name="MSIP_Label_b9a70571-31c6-4603-80c1-ef2fb871a62a_SetDate">
    <vt:lpwstr>2020-08-23T15:51:00.8903556+05:30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