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37F7-8D9F-234B-8DBA-DC106EF1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7F431-D804-8C40-8474-AB09A8D6E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F7BD-46A2-4745-9D0D-92842AA4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621D-3345-E542-9648-A732E28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C7DCC-BBF3-344D-8358-DAFE56A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46B3-65F9-4641-828A-B86CEF73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9015-1EF8-1F49-B67F-FD1D4912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C49B1-58FE-874F-A26F-6DBA5900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2093-685A-3E46-A6F2-D00ABCCD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CF09-9699-0549-B7DF-5C2197F9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F977A-7DA3-8943-A1E3-F508D9AAD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D8EFF-66DB-C548-A49F-668328C4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CB48-E732-4B4F-9D48-0878C4C8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700B-4ED8-4348-96F0-D788B4A0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5465-BE1A-B441-B070-DC7275CD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B50D-3640-AE41-8AE3-CEE9A343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A4BB-44CE-DE41-A5F9-384C383F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5924-D47E-CA46-AEED-EF217CBE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8C42-95D6-8240-ACE7-E236AAF7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D213-1889-E744-9E79-BBFD8398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A379-3E90-324A-9874-C568CC72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7810-42DE-CC46-8EC5-0B7C9928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5FA-1B6B-5248-9D17-7AA427F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53E9-565E-6646-B4B6-BA1A37AA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8BBA-4C68-8540-9F66-C204F5FD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24EB-EE42-C04B-8A99-0C10BC3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E000-4D7E-194A-B836-E2EF759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504B-A923-B74B-964D-58649F1D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B7DC-58B9-6249-9E3D-21A21983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7AF1A-D8A6-ED41-8823-083A4A12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BC11D-D868-5B4B-A223-907D1BF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B030-9D24-B34A-B607-9E4E53E9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223C-8EEB-D243-855E-122EA7EA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0F60D-E0AA-D74D-9FC9-1A1385AD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02EA5-17FE-BA4C-AAC5-DA62E02F1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54BC0-14B5-954B-BA65-C934B3612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FCDE9-47FA-A34B-AC9F-46892A61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24DF5-5200-DA4C-9054-4C8365E9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09E8B-0A19-DA4D-A243-F995FF8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1B3-F13E-4142-8B26-EBFFBAB8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758BA-7DDA-A240-90F8-DCE042E2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978F1-3549-1248-BAAE-9438AFAD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801DC-84D9-874A-8885-66084513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D29E2-DA4D-784C-BA54-FC415D85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EC8A-A286-3044-9168-C7F03846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C3118-1866-F54F-8A91-4A6285BA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BBEA-0D74-6942-A0BA-555E69C5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ABA2-DE2F-2C4A-A998-4C198B16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3C022-978F-A84D-B334-C7EEC060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0DDE9-781C-8449-9B52-F15D0ECD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3237-D611-6845-8375-89D5BEC9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B197-17D4-DD4C-8A84-55388478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2F5D-DA4B-5F4D-A806-68F6C153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533F6-359A-964A-82A1-E8765EA5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E13AB-E564-814A-AF30-17E6786B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E4CC3-5F25-5145-8742-5CAC3FC2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253A-A87D-904B-B52C-F2321483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EC3F-A481-5F42-84A9-2BBF855D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52300-38B0-8E43-A859-470FE61A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9389-ACA3-B244-B58E-F6D11FFE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EAA9-723F-FF4A-9659-47F3B23EE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BE42-418B-B946-B3CA-3D35F7D68489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98C4-5C13-5A42-95B6-BF56CA391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687E-A7F3-FF40-B0C2-AFDFE56E4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E186-F99D-CF41-812A-69348648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transgriot.blogspot.com/2010/09/first-official-transgriot-fund-raiser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iphone-phone-smartphone-mobile-2464968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en.wikipedia.org/wiki/Apige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B1DBBE-4819-D844-B582-D943E6E0D047}"/>
              </a:ext>
            </a:extLst>
          </p:cNvPr>
          <p:cNvSpPr/>
          <p:nvPr/>
        </p:nvSpPr>
        <p:spPr>
          <a:xfrm>
            <a:off x="1814452" y="4964622"/>
            <a:ext cx="2329948" cy="1276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785D5-40BB-EF4B-9148-720A9000DBBD}"/>
              </a:ext>
            </a:extLst>
          </p:cNvPr>
          <p:cNvSpPr/>
          <p:nvPr/>
        </p:nvSpPr>
        <p:spPr>
          <a:xfrm>
            <a:off x="2047948" y="5081294"/>
            <a:ext cx="1895708" cy="2777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Spring Cloud Gateway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BF3E7-23BC-A74B-A937-A9A9E764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6" y="4106435"/>
            <a:ext cx="435517" cy="57642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9377F-61EE-3647-8CF2-CDB7A71223D7}"/>
              </a:ext>
            </a:extLst>
          </p:cNvPr>
          <p:cNvCxnSpPr>
            <a:stCxn id="14" idx="3"/>
          </p:cNvCxnSpPr>
          <p:nvPr/>
        </p:nvCxnSpPr>
        <p:spPr>
          <a:xfrm>
            <a:off x="1784813" y="4394645"/>
            <a:ext cx="858582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62541-0827-2847-B824-1AF07CE8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73" y="2964109"/>
            <a:ext cx="435517" cy="5764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69A93-49F4-024D-A790-0323AAFFB2D8}"/>
              </a:ext>
            </a:extLst>
          </p:cNvPr>
          <p:cNvCxnSpPr>
            <a:stCxn id="16" idx="3"/>
          </p:cNvCxnSpPr>
          <p:nvPr/>
        </p:nvCxnSpPr>
        <p:spPr>
          <a:xfrm>
            <a:off x="1803090" y="3252319"/>
            <a:ext cx="858582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CE7899-FDE1-DE4D-A90C-450B32135483}"/>
              </a:ext>
            </a:extLst>
          </p:cNvPr>
          <p:cNvSpPr txBox="1"/>
          <p:nvPr/>
        </p:nvSpPr>
        <p:spPr>
          <a:xfrm>
            <a:off x="4350444" y="369499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DMZ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ED3D68-462E-D541-9D67-B575F493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917" y="2628800"/>
            <a:ext cx="455612" cy="5827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100A02-DB3A-9C42-B933-8A12683C24A0}"/>
              </a:ext>
            </a:extLst>
          </p:cNvPr>
          <p:cNvSpPr/>
          <p:nvPr/>
        </p:nvSpPr>
        <p:spPr>
          <a:xfrm rot="5400000">
            <a:off x="4003275" y="5365327"/>
            <a:ext cx="1376521" cy="635640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Cylinder 5">
            <a:extLst>
              <a:ext uri="{FF2B5EF4-FFF2-40B4-BE49-F238E27FC236}">
                <a16:creationId xmlns:a16="http://schemas.microsoft.com/office/drawing/2014/main" id="{08E77843-5FEF-FF49-980D-EFA6E8A9F5DE}"/>
              </a:ext>
            </a:extLst>
          </p:cNvPr>
          <p:cNvSpPr/>
          <p:nvPr/>
        </p:nvSpPr>
        <p:spPr>
          <a:xfrm>
            <a:off x="4451851" y="5045619"/>
            <a:ext cx="468459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Oracle</a:t>
            </a:r>
          </a:p>
        </p:txBody>
      </p:sp>
      <p:sp>
        <p:nvSpPr>
          <p:cNvPr id="23" name="Cylinder 67">
            <a:extLst>
              <a:ext uri="{FF2B5EF4-FFF2-40B4-BE49-F238E27FC236}">
                <a16:creationId xmlns:a16="http://schemas.microsoft.com/office/drawing/2014/main" id="{7E289EB9-9454-A641-BB61-29D98017B34B}"/>
              </a:ext>
            </a:extLst>
          </p:cNvPr>
          <p:cNvSpPr/>
          <p:nvPr/>
        </p:nvSpPr>
        <p:spPr>
          <a:xfrm>
            <a:off x="4458096" y="5376452"/>
            <a:ext cx="461615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Mongo</a:t>
            </a:r>
          </a:p>
        </p:txBody>
      </p:sp>
      <p:sp>
        <p:nvSpPr>
          <p:cNvPr id="24" name="Cylinder 68">
            <a:extLst>
              <a:ext uri="{FF2B5EF4-FFF2-40B4-BE49-F238E27FC236}">
                <a16:creationId xmlns:a16="http://schemas.microsoft.com/office/drawing/2014/main" id="{B4EC335D-9E06-5F42-941D-1583BDD269E9}"/>
              </a:ext>
            </a:extLst>
          </p:cNvPr>
          <p:cNvSpPr/>
          <p:nvPr/>
        </p:nvSpPr>
        <p:spPr>
          <a:xfrm>
            <a:off x="4470119" y="5718893"/>
            <a:ext cx="450191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Redis Cache</a:t>
            </a:r>
          </a:p>
        </p:txBody>
      </p:sp>
      <p:sp>
        <p:nvSpPr>
          <p:cNvPr id="25" name="Cylinder 68">
            <a:extLst>
              <a:ext uri="{FF2B5EF4-FFF2-40B4-BE49-F238E27FC236}">
                <a16:creationId xmlns:a16="http://schemas.microsoft.com/office/drawing/2014/main" id="{C11C04B6-1A43-2A4F-86F1-F44F55E506CE}"/>
              </a:ext>
            </a:extLst>
          </p:cNvPr>
          <p:cNvSpPr/>
          <p:nvPr/>
        </p:nvSpPr>
        <p:spPr>
          <a:xfrm>
            <a:off x="4481444" y="6055531"/>
            <a:ext cx="447141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Elastic 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31594-FB48-624D-B107-F9E4F5B6EEDA}"/>
              </a:ext>
            </a:extLst>
          </p:cNvPr>
          <p:cNvSpPr/>
          <p:nvPr/>
        </p:nvSpPr>
        <p:spPr>
          <a:xfrm>
            <a:off x="5161112" y="4994886"/>
            <a:ext cx="905826" cy="14137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5A9C7-9ABE-5A4B-B472-3EBAFFA3F743}"/>
              </a:ext>
            </a:extLst>
          </p:cNvPr>
          <p:cNvSpPr/>
          <p:nvPr/>
        </p:nvSpPr>
        <p:spPr>
          <a:xfrm>
            <a:off x="5256207" y="5058682"/>
            <a:ext cx="542996" cy="288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29B7F2-3764-7142-A2F7-4D8AA552A6F7}"/>
              </a:ext>
            </a:extLst>
          </p:cNvPr>
          <p:cNvSpPr/>
          <p:nvPr/>
        </p:nvSpPr>
        <p:spPr>
          <a:xfrm>
            <a:off x="5274483" y="5402592"/>
            <a:ext cx="542997" cy="288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627AC1-FC88-E44A-A355-AA590628D4DC}"/>
              </a:ext>
            </a:extLst>
          </p:cNvPr>
          <p:cNvSpPr/>
          <p:nvPr/>
        </p:nvSpPr>
        <p:spPr>
          <a:xfrm>
            <a:off x="5274483" y="5736117"/>
            <a:ext cx="542997" cy="2856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jBPM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A3B92-6D80-424E-9CDC-C8853DBBBCAD}"/>
              </a:ext>
            </a:extLst>
          </p:cNvPr>
          <p:cNvSpPr/>
          <p:nvPr/>
        </p:nvSpPr>
        <p:spPr>
          <a:xfrm>
            <a:off x="5256207" y="6067123"/>
            <a:ext cx="648183" cy="288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Drools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F3F022-6421-7545-8BB4-9C162A9777CF}"/>
              </a:ext>
            </a:extLst>
          </p:cNvPr>
          <p:cNvSpPr txBox="1"/>
          <p:nvPr/>
        </p:nvSpPr>
        <p:spPr>
          <a:xfrm>
            <a:off x="4269235" y="4720873"/>
            <a:ext cx="849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DB Cluster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C3418-6548-EF49-9864-90891BE96D0B}"/>
              </a:ext>
            </a:extLst>
          </p:cNvPr>
          <p:cNvSpPr txBox="1"/>
          <p:nvPr/>
        </p:nvSpPr>
        <p:spPr>
          <a:xfrm>
            <a:off x="5121366" y="4736367"/>
            <a:ext cx="924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App Cluster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95FC7A-DE1A-D248-BC28-FB9A2EBEDBF9}"/>
              </a:ext>
            </a:extLst>
          </p:cNvPr>
          <p:cNvSpPr/>
          <p:nvPr/>
        </p:nvSpPr>
        <p:spPr>
          <a:xfrm>
            <a:off x="8500986" y="5071779"/>
            <a:ext cx="1331013" cy="3640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043C32-4121-0D4C-BEA9-A74B54A16AD2}"/>
              </a:ext>
            </a:extLst>
          </p:cNvPr>
          <p:cNvSpPr txBox="1"/>
          <p:nvPr/>
        </p:nvSpPr>
        <p:spPr>
          <a:xfrm>
            <a:off x="8607096" y="5106097"/>
            <a:ext cx="109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Apigee Hybrid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BF5897-52FB-334E-920C-E1DC85FA0ABC}"/>
              </a:ext>
            </a:extLst>
          </p:cNvPr>
          <p:cNvSpPr/>
          <p:nvPr/>
        </p:nvSpPr>
        <p:spPr>
          <a:xfrm>
            <a:off x="6168044" y="4964622"/>
            <a:ext cx="905826" cy="1047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398E5-4441-A04B-AF20-76DAA108528E}"/>
              </a:ext>
            </a:extLst>
          </p:cNvPr>
          <p:cNvSpPr txBox="1"/>
          <p:nvPr/>
        </p:nvSpPr>
        <p:spPr>
          <a:xfrm>
            <a:off x="6097454" y="4752670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FE38B5-6A2E-8441-90DF-C34F51E57B21}"/>
              </a:ext>
            </a:extLst>
          </p:cNvPr>
          <p:cNvSpPr/>
          <p:nvPr/>
        </p:nvSpPr>
        <p:spPr>
          <a:xfrm>
            <a:off x="6253518" y="5058475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8333B-C434-1F4B-B72E-135725408C14}"/>
              </a:ext>
            </a:extLst>
          </p:cNvPr>
          <p:cNvSpPr/>
          <p:nvPr/>
        </p:nvSpPr>
        <p:spPr>
          <a:xfrm>
            <a:off x="6253518" y="5343045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5F9400-E406-8949-B027-AD5CFE7A1315}"/>
              </a:ext>
            </a:extLst>
          </p:cNvPr>
          <p:cNvSpPr/>
          <p:nvPr/>
        </p:nvSpPr>
        <p:spPr>
          <a:xfrm>
            <a:off x="6258300" y="5634571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7A18D7C-D03E-894F-8DF9-60A480DC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10" y="120277"/>
            <a:ext cx="3576100" cy="1845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DFFE3A9-E32A-D042-A202-8C2EE3C1E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03090" y="572934"/>
            <a:ext cx="634847" cy="4761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EE7AE6-EBEB-A64A-9CA8-6CC910EEF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38934" y="1312722"/>
            <a:ext cx="544847" cy="4631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9F1D87E-AD2B-5541-A50D-89244FACF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49056" y="953998"/>
            <a:ext cx="1294435" cy="44442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BA61827-A072-EB41-802D-FE355C4DB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8718" y="3582944"/>
            <a:ext cx="1100278" cy="7151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21A0CE2-0223-4049-8305-F8A3C88634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2614" y="2091648"/>
            <a:ext cx="1909789" cy="997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DB77DC2-4A4C-5542-903F-D2CEBB49FF7F}"/>
              </a:ext>
            </a:extLst>
          </p:cNvPr>
          <p:cNvSpPr/>
          <p:nvPr/>
        </p:nvSpPr>
        <p:spPr>
          <a:xfrm>
            <a:off x="7325716" y="4980572"/>
            <a:ext cx="905826" cy="1047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E75C74-15D7-1C4B-B2E2-52F13C6C9C7F}"/>
              </a:ext>
            </a:extLst>
          </p:cNvPr>
          <p:cNvSpPr txBox="1"/>
          <p:nvPr/>
        </p:nvSpPr>
        <p:spPr>
          <a:xfrm>
            <a:off x="7246196" y="4768620"/>
            <a:ext cx="1014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Ngnix cluster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CA3E66-4204-DF47-A8F1-378C68FA07D5}"/>
              </a:ext>
            </a:extLst>
          </p:cNvPr>
          <p:cNvSpPr/>
          <p:nvPr/>
        </p:nvSpPr>
        <p:spPr>
          <a:xfrm>
            <a:off x="7411190" y="5051275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17641C-E62C-8D44-8E09-3ED298578C72}"/>
              </a:ext>
            </a:extLst>
          </p:cNvPr>
          <p:cNvSpPr/>
          <p:nvPr/>
        </p:nvSpPr>
        <p:spPr>
          <a:xfrm>
            <a:off x="7411190" y="5358995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B2FF1D-4F12-3D43-A986-88B6BAF01DD5}"/>
              </a:ext>
            </a:extLst>
          </p:cNvPr>
          <p:cNvSpPr/>
          <p:nvPr/>
        </p:nvSpPr>
        <p:spPr>
          <a:xfrm>
            <a:off x="7404397" y="5650521"/>
            <a:ext cx="748463" cy="21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2BD6A1-86E5-2F45-BC68-44B27DDD2D63}"/>
              </a:ext>
            </a:extLst>
          </p:cNvPr>
          <p:cNvSpPr txBox="1"/>
          <p:nvPr/>
        </p:nvSpPr>
        <p:spPr>
          <a:xfrm>
            <a:off x="9224621" y="243635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Leased Line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B4060F-E86A-0C41-B4F2-B154C800DA0C}"/>
              </a:ext>
            </a:extLst>
          </p:cNvPr>
          <p:cNvSpPr/>
          <p:nvPr/>
        </p:nvSpPr>
        <p:spPr>
          <a:xfrm>
            <a:off x="2022719" y="5787332"/>
            <a:ext cx="743040" cy="344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Spring Cloud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C00D1C-AAB0-2447-A663-A0A95889DF6E}"/>
              </a:ext>
            </a:extLst>
          </p:cNvPr>
          <p:cNvSpPr/>
          <p:nvPr/>
        </p:nvSpPr>
        <p:spPr>
          <a:xfrm>
            <a:off x="2928782" y="5787332"/>
            <a:ext cx="1014874" cy="344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0EAF8-1D5C-CE48-ABFB-0E17D9A84C59}"/>
              </a:ext>
            </a:extLst>
          </p:cNvPr>
          <p:cNvSpPr txBox="1"/>
          <p:nvPr/>
        </p:nvSpPr>
        <p:spPr>
          <a:xfrm>
            <a:off x="2402944" y="4733894"/>
            <a:ext cx="41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927D194-1F83-4344-AF73-D93AD3C42ADE}"/>
              </a:ext>
            </a:extLst>
          </p:cNvPr>
          <p:cNvCxnSpPr>
            <a:cxnSpLocks/>
          </p:cNvCxnSpPr>
          <p:nvPr/>
        </p:nvCxnSpPr>
        <p:spPr>
          <a:xfrm>
            <a:off x="6096000" y="1966006"/>
            <a:ext cx="0" cy="6627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746D39-F53F-1648-9DEB-9148AC53BA5A}"/>
              </a:ext>
            </a:extLst>
          </p:cNvPr>
          <p:cNvCxnSpPr>
            <a:cxnSpLocks/>
          </p:cNvCxnSpPr>
          <p:nvPr/>
        </p:nvCxnSpPr>
        <p:spPr>
          <a:xfrm>
            <a:off x="2483425" y="987580"/>
            <a:ext cx="178581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630D70C-D1C6-0848-A818-253BDB25FFC7}"/>
              </a:ext>
            </a:extLst>
          </p:cNvPr>
          <p:cNvCxnSpPr>
            <a:cxnSpLocks/>
          </p:cNvCxnSpPr>
          <p:nvPr/>
        </p:nvCxnSpPr>
        <p:spPr>
          <a:xfrm>
            <a:off x="6166464" y="4106435"/>
            <a:ext cx="454493" cy="8021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DD29E8-51CD-5447-83E8-3297794A84D1}"/>
              </a:ext>
            </a:extLst>
          </p:cNvPr>
          <p:cNvCxnSpPr>
            <a:cxnSpLocks/>
          </p:cNvCxnSpPr>
          <p:nvPr/>
        </p:nvCxnSpPr>
        <p:spPr>
          <a:xfrm>
            <a:off x="2483425" y="1235983"/>
            <a:ext cx="1785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A3705E-283D-0A4A-A00C-1550BD0FEF29}"/>
              </a:ext>
            </a:extLst>
          </p:cNvPr>
          <p:cNvCxnSpPr>
            <a:cxnSpLocks/>
          </p:cNvCxnSpPr>
          <p:nvPr/>
        </p:nvCxnSpPr>
        <p:spPr>
          <a:xfrm flipV="1">
            <a:off x="3620755" y="3879360"/>
            <a:ext cx="2037904" cy="10833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CE0297-24D3-6847-9022-E10E9F71FB8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001981" y="1167605"/>
            <a:ext cx="747075" cy="86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58D3680-7138-584E-A5DB-765E7D3945CA}"/>
              </a:ext>
            </a:extLst>
          </p:cNvPr>
          <p:cNvCxnSpPr>
            <a:cxnSpLocks/>
          </p:cNvCxnSpPr>
          <p:nvPr/>
        </p:nvCxnSpPr>
        <p:spPr>
          <a:xfrm rot="5400000">
            <a:off x="6566873" y="1113928"/>
            <a:ext cx="1521759" cy="2090745"/>
          </a:xfrm>
          <a:prstGeom prst="bentConnector2">
            <a:avLst/>
          </a:prstGeom>
          <a:ln w="285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B4D48CA8-E365-2849-B93F-2E1E2C79D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286937" y="2047243"/>
            <a:ext cx="634847" cy="47613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BC1AF32-3497-0749-9C9F-43D284905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271355" y="2595012"/>
            <a:ext cx="550588" cy="4680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A5DA0DC-7824-0045-8817-6A7BC7117C8C}"/>
              </a:ext>
            </a:extLst>
          </p:cNvPr>
          <p:cNvCxnSpPr>
            <a:cxnSpLocks/>
          </p:cNvCxnSpPr>
          <p:nvPr/>
        </p:nvCxnSpPr>
        <p:spPr>
          <a:xfrm>
            <a:off x="10420129" y="2456975"/>
            <a:ext cx="816642" cy="642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95E7F64-52E6-514C-BC95-6E30C5142455}"/>
              </a:ext>
            </a:extLst>
          </p:cNvPr>
          <p:cNvCxnSpPr>
            <a:cxnSpLocks/>
          </p:cNvCxnSpPr>
          <p:nvPr/>
        </p:nvCxnSpPr>
        <p:spPr>
          <a:xfrm>
            <a:off x="10438406" y="2704125"/>
            <a:ext cx="79836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F20C4E2-D315-2249-998E-DA2FC4FD2403}"/>
              </a:ext>
            </a:extLst>
          </p:cNvPr>
          <p:cNvCxnSpPr>
            <a:cxnSpLocks/>
          </p:cNvCxnSpPr>
          <p:nvPr/>
        </p:nvCxnSpPr>
        <p:spPr>
          <a:xfrm flipV="1">
            <a:off x="6253518" y="2704125"/>
            <a:ext cx="2789973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28240B40-41AD-A140-B066-5CDC17D3129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501878" y="3955361"/>
            <a:ext cx="2650367" cy="1150736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1ABAF381-0717-7949-8CB8-D27DA08C078B}"/>
              </a:ext>
            </a:extLst>
          </p:cNvPr>
          <p:cNvSpPr/>
          <p:nvPr/>
        </p:nvSpPr>
        <p:spPr>
          <a:xfrm>
            <a:off x="5859964" y="3229120"/>
            <a:ext cx="435517" cy="45929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B57B9690-DE7E-D64F-B9D0-348F7F7C08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84904" y="1936506"/>
            <a:ext cx="107157" cy="6187067"/>
          </a:xfrm>
          <a:prstGeom prst="bentConnector3">
            <a:avLst>
              <a:gd name="adj1" fmla="val 31333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11EAA5CF-CFAF-0E44-A1A3-C0BA883E7BC3}"/>
              </a:ext>
            </a:extLst>
          </p:cNvPr>
          <p:cNvCxnSpPr>
            <a:cxnSpLocks/>
          </p:cNvCxnSpPr>
          <p:nvPr/>
        </p:nvCxnSpPr>
        <p:spPr>
          <a:xfrm rot="5400000">
            <a:off x="7924158" y="1302459"/>
            <a:ext cx="122712" cy="3463991"/>
          </a:xfrm>
          <a:prstGeom prst="bentConnector2">
            <a:avLst/>
          </a:prstGeom>
          <a:ln w="2857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6A28DF-586E-774B-95D7-0C08543B2DC3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6411182" y="4095203"/>
            <a:ext cx="1342333" cy="95041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E587FC8-733F-724F-9EBF-BD994D258BF0}"/>
              </a:ext>
            </a:extLst>
          </p:cNvPr>
          <p:cNvCxnSpPr>
            <a:cxnSpLocks/>
          </p:cNvCxnSpPr>
          <p:nvPr/>
        </p:nvCxnSpPr>
        <p:spPr>
          <a:xfrm>
            <a:off x="9369773" y="6062881"/>
            <a:ext cx="90204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22B97F7-141E-B649-A563-19ED5BA3F57D}"/>
              </a:ext>
            </a:extLst>
          </p:cNvPr>
          <p:cNvCxnSpPr>
            <a:cxnSpLocks/>
          </p:cNvCxnSpPr>
          <p:nvPr/>
        </p:nvCxnSpPr>
        <p:spPr>
          <a:xfrm>
            <a:off x="9381348" y="6253979"/>
            <a:ext cx="9020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73372FA-30D8-1C4F-A092-3B213E8CADA8}"/>
              </a:ext>
            </a:extLst>
          </p:cNvPr>
          <p:cNvCxnSpPr>
            <a:cxnSpLocks/>
          </p:cNvCxnSpPr>
          <p:nvPr/>
        </p:nvCxnSpPr>
        <p:spPr>
          <a:xfrm>
            <a:off x="9401271" y="6460560"/>
            <a:ext cx="90204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B0B343A-2D90-5441-9808-57AE3D047DD7}"/>
              </a:ext>
            </a:extLst>
          </p:cNvPr>
          <p:cNvCxnSpPr>
            <a:cxnSpLocks/>
          </p:cNvCxnSpPr>
          <p:nvPr/>
        </p:nvCxnSpPr>
        <p:spPr>
          <a:xfrm>
            <a:off x="9392923" y="6684171"/>
            <a:ext cx="90204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11F3F74-9015-CE48-8FFE-D8C0477EE62F}"/>
              </a:ext>
            </a:extLst>
          </p:cNvPr>
          <p:cNvSpPr txBox="1"/>
          <p:nvPr/>
        </p:nvSpPr>
        <p:spPr>
          <a:xfrm>
            <a:off x="10220988" y="593977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API Calls Via Internet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F831FF6-D0FE-3F44-9E99-555E0847C61E}"/>
              </a:ext>
            </a:extLst>
          </p:cNvPr>
          <p:cNvSpPr txBox="1"/>
          <p:nvPr/>
        </p:nvSpPr>
        <p:spPr>
          <a:xfrm>
            <a:off x="10235104" y="6125442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Web Portal URL Via Internet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EF5457-6815-2149-9A2F-D8D9B54A9A53}"/>
              </a:ext>
            </a:extLst>
          </p:cNvPr>
          <p:cNvSpPr txBox="1"/>
          <p:nvPr/>
        </p:nvSpPr>
        <p:spPr>
          <a:xfrm>
            <a:off x="10246679" y="6337449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API Calls Via Leased Line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704B97-1B99-B94D-A2DB-DB95303886FC}"/>
              </a:ext>
            </a:extLst>
          </p:cNvPr>
          <p:cNvSpPr txBox="1"/>
          <p:nvPr/>
        </p:nvSpPr>
        <p:spPr>
          <a:xfrm>
            <a:off x="10269199" y="653764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Web Portal URL Via Leased Line</a:t>
            </a:r>
          </a:p>
        </p:txBody>
      </p:sp>
    </p:spTree>
    <p:extLst>
      <p:ext uri="{BB962C8B-B14F-4D97-AF65-F5344CB8AC3E}">
        <p14:creationId xmlns:p14="http://schemas.microsoft.com/office/powerpoint/2010/main" val="129318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Ghosal (Digital)</dc:creator>
  <cp:lastModifiedBy>Sujoy Ghosal (Digital)</cp:lastModifiedBy>
  <cp:revision>1</cp:revision>
  <dcterms:created xsi:type="dcterms:W3CDTF">2020-08-20T13:57:11Z</dcterms:created>
  <dcterms:modified xsi:type="dcterms:W3CDTF">2020-08-20T13:57:44Z</dcterms:modified>
</cp:coreProperties>
</file>