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2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17" r:id="rId1"/>
    <p:sldMasterId id="2147485185" r:id="rId2"/>
    <p:sldMasterId id="2147485253" r:id="rId3"/>
  </p:sldMasterIdLst>
  <p:notesMasterIdLst>
    <p:notesMasterId r:id="rId7"/>
  </p:notesMasterIdLst>
  <p:handoutMasterIdLst>
    <p:handoutMasterId r:id="rId8"/>
  </p:handoutMasterIdLst>
  <p:sldIdLst>
    <p:sldId id="274" r:id="rId4"/>
    <p:sldId id="275" r:id="rId5"/>
    <p:sldId id="273" r:id="rId6"/>
  </p:sldIdLst>
  <p:sldSz cx="12192000" cy="6858000"/>
  <p:notesSz cx="6950075" cy="9236075"/>
  <p:custShowLst>
    <p:custShow name="Format Guide Workshop" id="0">
      <p:sldLst/>
    </p:custShow>
  </p:custShowLst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943"/>
    <a:srgbClr val="392E7D"/>
    <a:srgbClr val="A39ADA"/>
    <a:srgbClr val="7365C7"/>
    <a:srgbClr val="5040AE"/>
    <a:srgbClr val="30C1D7"/>
    <a:srgbClr val="B55114"/>
    <a:srgbClr val="EFB41C"/>
    <a:srgbClr val="6E6F73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537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574" y="444"/>
      </p:cViewPr>
      <p:guideLst/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07-Sep-20</a:t>
            </a:fld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fld id="{F2C7CF5F-7CF3-4DF3-838A-EE34544862CC}" type="datetimeFigureOut">
              <a:rPr lang="en-US" smtClean="0"/>
              <a:pPr/>
              <a:t>07-Sep-20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  <a:sym typeface="Trebuchet MS" panose="020B0603020202020204" pitchFamily="34" charset="0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  <a:sym typeface="Trebuchet MS" panose="020B0603020202020204" pitchFamily="34" charset="0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Trebuchet MS" panose="020B0603020202020204" pitchFamily="34" charset="0"/>
        <a:ea typeface="+mn-ea"/>
        <a:cs typeface="+mn-cs"/>
        <a:sym typeface="Trebuchet MS" panose="020B0603020202020204" pitchFamily="34" charset="0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Trebuchet MS" panose="020B0603020202020204" pitchFamily="34" charset="0"/>
        <a:ea typeface="+mn-ea"/>
        <a:cs typeface="+mn-cs"/>
        <a:sym typeface="Trebuchet MS" panose="020B0603020202020204" pitchFamily="34" charset="0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Trebuchet MS" panose="020B0603020202020204" pitchFamily="34" charset="0"/>
        <a:ea typeface="+mn-ea"/>
        <a:cs typeface="+mn-cs"/>
        <a:sym typeface="Trebuchet MS" panose="020B0603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vmlDrawing" Target="../drawings/vmlDrawing10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6.xml"/><Relationship Id="rId1" Type="http://schemas.openxmlformats.org/officeDocument/2006/relationships/vmlDrawing" Target="../drawings/vmlDrawing10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5.bin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7.xml"/><Relationship Id="rId1" Type="http://schemas.openxmlformats.org/officeDocument/2006/relationships/vmlDrawing" Target="../drawings/vmlDrawing10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8.xml"/><Relationship Id="rId1" Type="http://schemas.openxmlformats.org/officeDocument/2006/relationships/vmlDrawing" Target="../drawings/vmlDrawing105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9.xml"/><Relationship Id="rId1" Type="http://schemas.openxmlformats.org/officeDocument/2006/relationships/vmlDrawing" Target="../drawings/vmlDrawing10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0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9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1.xml"/><Relationship Id="rId1" Type="http://schemas.openxmlformats.org/officeDocument/2006/relationships/vmlDrawing" Target="../drawings/vmlDrawing108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2.xml"/><Relationship Id="rId1" Type="http://schemas.openxmlformats.org/officeDocument/2006/relationships/vmlDrawing" Target="../drawings/vmlDrawing109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3.xml"/><Relationship Id="rId1" Type="http://schemas.openxmlformats.org/officeDocument/2006/relationships/vmlDrawing" Target="../drawings/vmlDrawing110.v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2.bin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4.xml"/><Relationship Id="rId1" Type="http://schemas.openxmlformats.org/officeDocument/2006/relationships/vmlDrawing" Target="../drawings/vmlDrawing111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3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5.xml"/><Relationship Id="rId1" Type="http://schemas.openxmlformats.org/officeDocument/2006/relationships/vmlDrawing" Target="../drawings/vmlDrawing112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113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5.bin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114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8.xml"/><Relationship Id="rId1" Type="http://schemas.openxmlformats.org/officeDocument/2006/relationships/vmlDrawing" Target="../drawings/vmlDrawing115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7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9.xml"/><Relationship Id="rId1" Type="http://schemas.openxmlformats.org/officeDocument/2006/relationships/vmlDrawing" Target="../drawings/vmlDrawing116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0.xml"/><Relationship Id="rId1" Type="http://schemas.openxmlformats.org/officeDocument/2006/relationships/vmlDrawing" Target="../drawings/vmlDrawing117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9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11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0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1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1.bin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3.xml"/><Relationship Id="rId1" Type="http://schemas.openxmlformats.org/officeDocument/2006/relationships/vmlDrawing" Target="../drawings/vmlDrawing120.v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vmlDrawing" Target="../drawings/vmlDrawing12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vmlDrawing" Target="../drawings/vmlDrawing122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4.bin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6.xml"/><Relationship Id="rId1" Type="http://schemas.openxmlformats.org/officeDocument/2006/relationships/vmlDrawing" Target="../drawings/vmlDrawing12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7.xml"/><Relationship Id="rId1" Type="http://schemas.openxmlformats.org/officeDocument/2006/relationships/vmlDrawing" Target="../drawings/vmlDrawing12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6.bin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12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7.bin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9.xml"/><Relationship Id="rId1" Type="http://schemas.openxmlformats.org/officeDocument/2006/relationships/vmlDrawing" Target="../drawings/vmlDrawing126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8.bin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0.xml"/><Relationship Id="rId1" Type="http://schemas.openxmlformats.org/officeDocument/2006/relationships/vmlDrawing" Target="../drawings/vmlDrawing12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9.bin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vmlDrawing" Target="../drawings/vmlDrawing12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3.xml"/><Relationship Id="rId1" Type="http://schemas.openxmlformats.org/officeDocument/2006/relationships/vmlDrawing" Target="../drawings/vmlDrawing12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4.xml"/><Relationship Id="rId1" Type="http://schemas.openxmlformats.org/officeDocument/2006/relationships/vmlDrawing" Target="../drawings/vmlDrawing13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5.xml"/><Relationship Id="rId1" Type="http://schemas.openxmlformats.org/officeDocument/2006/relationships/vmlDrawing" Target="../drawings/vmlDrawing131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vmlDrawing" Target="../drawings/vmlDrawing13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8.xml"/><Relationship Id="rId1" Type="http://schemas.openxmlformats.org/officeDocument/2006/relationships/vmlDrawing" Target="../drawings/vmlDrawing1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39.xml"/><Relationship Id="rId1" Type="http://schemas.openxmlformats.org/officeDocument/2006/relationships/vmlDrawing" Target="../drawings/vmlDrawing13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0.xml"/><Relationship Id="rId1" Type="http://schemas.openxmlformats.org/officeDocument/2006/relationships/vmlDrawing" Target="../drawings/vmlDrawing13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1.xml"/><Relationship Id="rId1" Type="http://schemas.openxmlformats.org/officeDocument/2006/relationships/vmlDrawing" Target="../drawings/vmlDrawing136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jpg"/><Relationship Id="rId2" Type="http://schemas.openxmlformats.org/officeDocument/2006/relationships/tags" Target="../tags/tag144.xml"/><Relationship Id="rId1" Type="http://schemas.openxmlformats.org/officeDocument/2006/relationships/vmlDrawing" Target="../drawings/vmlDrawing138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jpg"/><Relationship Id="rId2" Type="http://schemas.openxmlformats.org/officeDocument/2006/relationships/tags" Target="../tags/tag145.xml"/><Relationship Id="rId1" Type="http://schemas.openxmlformats.org/officeDocument/2006/relationships/vmlDrawing" Target="../drawings/vmlDrawing139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1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6.xml"/><Relationship Id="rId1" Type="http://schemas.openxmlformats.org/officeDocument/2006/relationships/vmlDrawing" Target="../drawings/vmlDrawing14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2.bin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7.xml"/><Relationship Id="rId1" Type="http://schemas.openxmlformats.org/officeDocument/2006/relationships/vmlDrawing" Target="../drawings/vmlDrawing14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3.bin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8.xml"/><Relationship Id="rId1" Type="http://schemas.openxmlformats.org/officeDocument/2006/relationships/vmlDrawing" Target="../drawings/vmlDrawing14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5.bin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9.xml"/><Relationship Id="rId1" Type="http://schemas.openxmlformats.org/officeDocument/2006/relationships/vmlDrawing" Target="../drawings/vmlDrawing14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5.bin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0.xml"/><Relationship Id="rId1" Type="http://schemas.openxmlformats.org/officeDocument/2006/relationships/vmlDrawing" Target="../drawings/vmlDrawing14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6.bin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1.xml"/><Relationship Id="rId1" Type="http://schemas.openxmlformats.org/officeDocument/2006/relationships/vmlDrawing" Target="../drawings/vmlDrawing145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7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2.xml"/><Relationship Id="rId1" Type="http://schemas.openxmlformats.org/officeDocument/2006/relationships/vmlDrawing" Target="../drawings/vmlDrawing14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8.bin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3.xml"/><Relationship Id="rId1" Type="http://schemas.openxmlformats.org/officeDocument/2006/relationships/vmlDrawing" Target="../drawings/vmlDrawing14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9.bin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4.xml"/><Relationship Id="rId1" Type="http://schemas.openxmlformats.org/officeDocument/2006/relationships/vmlDrawing" Target="../drawings/vmlDrawing148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0.bin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5.xml"/><Relationship Id="rId1" Type="http://schemas.openxmlformats.org/officeDocument/2006/relationships/vmlDrawing" Target="../drawings/vmlDrawing149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1.bin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6.xml"/><Relationship Id="rId1" Type="http://schemas.openxmlformats.org/officeDocument/2006/relationships/vmlDrawing" Target="../drawings/vmlDrawing150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2.bin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7.xml"/><Relationship Id="rId1" Type="http://schemas.openxmlformats.org/officeDocument/2006/relationships/vmlDrawing" Target="../drawings/vmlDrawing15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3.bin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8.xml"/><Relationship Id="rId1" Type="http://schemas.openxmlformats.org/officeDocument/2006/relationships/vmlDrawing" Target="../drawings/vmlDrawing152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9.xml"/><Relationship Id="rId1" Type="http://schemas.openxmlformats.org/officeDocument/2006/relationships/vmlDrawing" Target="../drawings/vmlDrawing153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5.bin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0.xml"/><Relationship Id="rId1" Type="http://schemas.openxmlformats.org/officeDocument/2006/relationships/vmlDrawing" Target="../drawings/vmlDrawing154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6.bin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1.xml"/><Relationship Id="rId1" Type="http://schemas.openxmlformats.org/officeDocument/2006/relationships/vmlDrawing" Target="../drawings/vmlDrawing155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7.bin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2.xml"/><Relationship Id="rId1" Type="http://schemas.openxmlformats.org/officeDocument/2006/relationships/vmlDrawing" Target="../drawings/vmlDrawing156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8.bin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3.xml"/><Relationship Id="rId1" Type="http://schemas.openxmlformats.org/officeDocument/2006/relationships/vmlDrawing" Target="../drawings/vmlDrawing15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9.bin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4.xml"/><Relationship Id="rId1" Type="http://schemas.openxmlformats.org/officeDocument/2006/relationships/vmlDrawing" Target="../drawings/vmlDrawing15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0.bin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5.xml"/><Relationship Id="rId1" Type="http://schemas.openxmlformats.org/officeDocument/2006/relationships/vmlDrawing" Target="../drawings/vmlDrawing159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91.bin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16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2.bin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7.xml"/><Relationship Id="rId1" Type="http://schemas.openxmlformats.org/officeDocument/2006/relationships/vmlDrawing" Target="../drawings/vmlDrawing16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3.bin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8.xml"/><Relationship Id="rId1" Type="http://schemas.openxmlformats.org/officeDocument/2006/relationships/vmlDrawing" Target="../drawings/vmlDrawing16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9.xml"/><Relationship Id="rId1" Type="http://schemas.openxmlformats.org/officeDocument/2006/relationships/vmlDrawing" Target="../drawings/vmlDrawing16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5.bin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jpg"/><Relationship Id="rId2" Type="http://schemas.openxmlformats.org/officeDocument/2006/relationships/tags" Target="../tags/tag170.xml"/><Relationship Id="rId1" Type="http://schemas.openxmlformats.org/officeDocument/2006/relationships/vmlDrawing" Target="../drawings/vmlDrawing164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6.bin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1.xml"/><Relationship Id="rId1" Type="http://schemas.openxmlformats.org/officeDocument/2006/relationships/vmlDrawing" Target="../drawings/vmlDrawing16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7.bin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4.jpg"/><Relationship Id="rId2" Type="http://schemas.openxmlformats.org/officeDocument/2006/relationships/tags" Target="../tags/tag172.xml"/><Relationship Id="rId1" Type="http://schemas.openxmlformats.org/officeDocument/2006/relationships/vmlDrawing" Target="../drawings/vmlDrawing166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8.bin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jpg"/><Relationship Id="rId2" Type="http://schemas.openxmlformats.org/officeDocument/2006/relationships/tags" Target="../tags/tag173.xml"/><Relationship Id="rId1" Type="http://schemas.openxmlformats.org/officeDocument/2006/relationships/vmlDrawing" Target="../drawings/vmlDrawing167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9.bin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4.xml"/><Relationship Id="rId1" Type="http://schemas.openxmlformats.org/officeDocument/2006/relationships/vmlDrawing" Target="../drawings/vmlDrawing16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0.bin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16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1.bin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6.xml"/><Relationship Id="rId1" Type="http://schemas.openxmlformats.org/officeDocument/2006/relationships/vmlDrawing" Target="../drawings/vmlDrawing17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2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7.xml"/><Relationship Id="rId1" Type="http://schemas.openxmlformats.org/officeDocument/2006/relationships/vmlDrawing" Target="../drawings/vmlDrawing17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3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8.xml"/><Relationship Id="rId1" Type="http://schemas.openxmlformats.org/officeDocument/2006/relationships/vmlDrawing" Target="../drawings/vmlDrawing172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79.xml"/><Relationship Id="rId1" Type="http://schemas.openxmlformats.org/officeDocument/2006/relationships/vmlDrawing" Target="../drawings/vmlDrawing173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5.bin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0.xml"/><Relationship Id="rId1" Type="http://schemas.openxmlformats.org/officeDocument/2006/relationships/vmlDrawing" Target="../drawings/vmlDrawing174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6.bin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175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7.bin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2.xml"/><Relationship Id="rId1" Type="http://schemas.openxmlformats.org/officeDocument/2006/relationships/vmlDrawing" Target="../drawings/vmlDrawing17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8.bin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3.xml"/><Relationship Id="rId1" Type="http://schemas.openxmlformats.org/officeDocument/2006/relationships/vmlDrawing" Target="../drawings/vmlDrawing17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9.bin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4.xml"/><Relationship Id="rId1" Type="http://schemas.openxmlformats.org/officeDocument/2006/relationships/vmlDrawing" Target="../drawings/vmlDrawing178.v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10.bin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5.xml"/><Relationship Id="rId1" Type="http://schemas.openxmlformats.org/officeDocument/2006/relationships/vmlDrawing" Target="../drawings/vmlDrawing179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1.bin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6.xml"/><Relationship Id="rId1" Type="http://schemas.openxmlformats.org/officeDocument/2006/relationships/vmlDrawing" Target="../drawings/vmlDrawing180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2.bin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7.xml"/><Relationship Id="rId1" Type="http://schemas.openxmlformats.org/officeDocument/2006/relationships/vmlDrawing" Target="../drawings/vmlDrawing181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3.bin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8.xml"/><Relationship Id="rId1" Type="http://schemas.openxmlformats.org/officeDocument/2006/relationships/vmlDrawing" Target="../drawings/vmlDrawing182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89.xml"/><Relationship Id="rId1" Type="http://schemas.openxmlformats.org/officeDocument/2006/relationships/vmlDrawing" Target="../drawings/vmlDrawing183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5.bin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0.xml"/><Relationship Id="rId1" Type="http://schemas.openxmlformats.org/officeDocument/2006/relationships/vmlDrawing" Target="../drawings/vmlDrawing184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6.bin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185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7.bin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2.xml"/><Relationship Id="rId1" Type="http://schemas.openxmlformats.org/officeDocument/2006/relationships/vmlDrawing" Target="../drawings/vmlDrawing18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8.bin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3.xml"/><Relationship Id="rId1" Type="http://schemas.openxmlformats.org/officeDocument/2006/relationships/vmlDrawing" Target="../drawings/vmlDrawing18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9.bin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4.xml"/><Relationship Id="rId1" Type="http://schemas.openxmlformats.org/officeDocument/2006/relationships/vmlDrawing" Target="../drawings/vmlDrawing188.v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0.bin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18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1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6.xml"/><Relationship Id="rId1" Type="http://schemas.openxmlformats.org/officeDocument/2006/relationships/vmlDrawing" Target="../drawings/vmlDrawing190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2.bin"/></Relationships>
</file>

<file path=ppt/slideLayouts/_rels/slideLayout1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7.xml"/><Relationship Id="rId1" Type="http://schemas.openxmlformats.org/officeDocument/2006/relationships/vmlDrawing" Target="../drawings/vmlDrawing19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3.bin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8.xml"/><Relationship Id="rId1" Type="http://schemas.openxmlformats.org/officeDocument/2006/relationships/vmlDrawing" Target="../drawings/vmlDrawing19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4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99.xml"/><Relationship Id="rId1" Type="http://schemas.openxmlformats.org/officeDocument/2006/relationships/vmlDrawing" Target="../drawings/vmlDrawing19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5.bin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0.xml"/><Relationship Id="rId1" Type="http://schemas.openxmlformats.org/officeDocument/2006/relationships/vmlDrawing" Target="../drawings/vmlDrawing194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6.bin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1.xml"/><Relationship Id="rId1" Type="http://schemas.openxmlformats.org/officeDocument/2006/relationships/vmlDrawing" Target="../drawings/vmlDrawing19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7.bin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vmlDrawing" Target="../drawings/vmlDrawing19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8.bin"/><Relationship Id="rId4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4.xml"/><Relationship Id="rId1" Type="http://schemas.openxmlformats.org/officeDocument/2006/relationships/vmlDrawing" Target="../drawings/vmlDrawing19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9.bin"/></Relationships>
</file>

<file path=ppt/slideLayouts/_rels/slideLayout1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5.xml"/><Relationship Id="rId1" Type="http://schemas.openxmlformats.org/officeDocument/2006/relationships/vmlDrawing" Target="../drawings/vmlDrawing19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0.bin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6.xml"/><Relationship Id="rId1" Type="http://schemas.openxmlformats.org/officeDocument/2006/relationships/vmlDrawing" Target="../drawings/vmlDrawing199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1.bin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vmlDrawing" Target="../drawings/vmlDrawing20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2.bin"/><Relationship Id="rId4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09.xml"/><Relationship Id="rId1" Type="http://schemas.openxmlformats.org/officeDocument/2006/relationships/vmlDrawing" Target="../drawings/vmlDrawing20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3.bin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10.xml"/><Relationship Id="rId1" Type="http://schemas.openxmlformats.org/officeDocument/2006/relationships/vmlDrawing" Target="../drawings/vmlDrawing20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11.xml"/><Relationship Id="rId1" Type="http://schemas.openxmlformats.org/officeDocument/2006/relationships/vmlDrawing" Target="../drawings/vmlDrawing20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5.bin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12.xml"/><Relationship Id="rId1" Type="http://schemas.openxmlformats.org/officeDocument/2006/relationships/vmlDrawing" Target="../drawings/vmlDrawing20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6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g"/><Relationship Id="rId2" Type="http://schemas.openxmlformats.org/officeDocument/2006/relationships/tags" Target="../tags/tag29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jpg"/><Relationship Id="rId2" Type="http://schemas.openxmlformats.org/officeDocument/2006/relationships/tags" Target="../tags/tag31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g"/><Relationship Id="rId2" Type="http://schemas.openxmlformats.org/officeDocument/2006/relationships/tags" Target="../tags/tag3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3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7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0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vmlDrawing" Target="../drawings/vmlDrawing5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vmlDrawing" Target="../drawings/vmlDrawing5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8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0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0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4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4.bin"/><Relationship Id="rId4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jpg"/><Relationship Id="rId2" Type="http://schemas.openxmlformats.org/officeDocument/2006/relationships/tags" Target="../tags/tag73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jpg"/><Relationship Id="rId2" Type="http://schemas.openxmlformats.org/officeDocument/2006/relationships/tags" Target="../tags/tag74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6.xml"/><Relationship Id="rId1" Type="http://schemas.openxmlformats.org/officeDocument/2006/relationships/vmlDrawing" Target="../drawings/vmlDrawing7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8.xml"/><Relationship Id="rId1" Type="http://schemas.openxmlformats.org/officeDocument/2006/relationships/vmlDrawing" Target="../drawings/vmlDrawing7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9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0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1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3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5.xml"/><Relationship Id="rId1" Type="http://schemas.openxmlformats.org/officeDocument/2006/relationships/vmlDrawing" Target="../drawings/vmlDrawing82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6.xml"/><Relationship Id="rId1" Type="http://schemas.openxmlformats.org/officeDocument/2006/relationships/vmlDrawing" Target="../drawings/vmlDrawing83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5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7.xml"/><Relationship Id="rId1" Type="http://schemas.openxmlformats.org/officeDocument/2006/relationships/vmlDrawing" Target="../drawings/vmlDrawing84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8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9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0.xml"/><Relationship Id="rId1" Type="http://schemas.openxmlformats.org/officeDocument/2006/relationships/vmlDrawing" Target="../drawings/vmlDrawing87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1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2.xml"/><Relationship Id="rId1" Type="http://schemas.openxmlformats.org/officeDocument/2006/relationships/vmlDrawing" Target="../drawings/vmlDrawing89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3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4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5.xml"/><Relationship Id="rId1" Type="http://schemas.openxmlformats.org/officeDocument/2006/relationships/vmlDrawing" Target="../drawings/vmlDrawing9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6.xml"/><Relationship Id="rId1" Type="http://schemas.openxmlformats.org/officeDocument/2006/relationships/vmlDrawing" Target="../drawings/vmlDrawing9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5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7.xml"/><Relationship Id="rId1" Type="http://schemas.openxmlformats.org/officeDocument/2006/relationships/vmlDrawing" Target="../drawings/vmlDrawing9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8.xml"/><Relationship Id="rId1" Type="http://schemas.openxmlformats.org/officeDocument/2006/relationships/vmlDrawing" Target="../drawings/vmlDrawing9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jpg"/><Relationship Id="rId2" Type="http://schemas.openxmlformats.org/officeDocument/2006/relationships/tags" Target="../tags/tag99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0.xml"/><Relationship Id="rId1" Type="http://schemas.openxmlformats.org/officeDocument/2006/relationships/vmlDrawing" Target="../drawings/vmlDrawing9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9.bin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jpg"/><Relationship Id="rId2" Type="http://schemas.openxmlformats.org/officeDocument/2006/relationships/tags" Target="../tags/tag101.xml"/><Relationship Id="rId1" Type="http://schemas.openxmlformats.org/officeDocument/2006/relationships/vmlDrawing" Target="../drawings/vmlDrawing98.v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jpg"/><Relationship Id="rId2" Type="http://schemas.openxmlformats.org/officeDocument/2006/relationships/tags" Target="../tags/tag102.xml"/><Relationship Id="rId1" Type="http://schemas.openxmlformats.org/officeDocument/2006/relationships/vmlDrawing" Target="../drawings/vmlDrawing99.vml"/><Relationship Id="rId6" Type="http://schemas.openxmlformats.org/officeDocument/2006/relationships/image" Target="../media/image4.jp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3.xml"/><Relationship Id="rId1" Type="http://schemas.openxmlformats.org/officeDocument/2006/relationships/vmlDrawing" Target="../drawings/vmlDrawing100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10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0073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5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87141" y="6207842"/>
            <a:ext cx="2522759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none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7141" y="4385115"/>
            <a:ext cx="9144000" cy="568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2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87141" y="2503487"/>
            <a:ext cx="10180859" cy="16668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6000" b="1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" y="6601875"/>
            <a:ext cx="11384337" cy="2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51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3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6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8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8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284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773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3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0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5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8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5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4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4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45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1444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5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8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7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5027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0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2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2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073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4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3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7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35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9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188899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2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48705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6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37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351668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9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4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1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6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8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141" y="2499046"/>
            <a:ext cx="7124700" cy="18599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0" b="1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Thank You</a:t>
            </a:r>
            <a:r>
              <a:rPr lang="en-US" sz="6000" dirty="0">
                <a:solidFill>
                  <a:srgbClr val="392E7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22028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86F26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F0B51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endParaRPr lang="en-US" sz="6000" b="1" dirty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1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29987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7425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7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2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8547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4073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12204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29987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314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9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512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3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87142" y="6207843"/>
            <a:ext cx="2522759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none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594" indent="0" algn="ctr">
              <a:buNone/>
              <a:defRPr/>
            </a:lvl4pPr>
            <a:lvl5pPr marL="457189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7141" y="4385116"/>
            <a:ext cx="9144000" cy="568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2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87141" y="2503487"/>
            <a:ext cx="10180859" cy="16668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6000" b="1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" y="6601875"/>
            <a:ext cx="11384337" cy="2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2" y="284290"/>
            <a:ext cx="2951607" cy="11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2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7" y="6285630"/>
            <a:ext cx="939837" cy="363479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9271" r="673"/>
          <a:stretch/>
        </p:blipFill>
        <p:spPr>
          <a:xfrm>
            <a:off x="481013" y="6700838"/>
            <a:ext cx="11220451" cy="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6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10933351" cy="470899"/>
          </a:xfrm>
        </p:spPr>
        <p:txBody>
          <a:bodyPr/>
          <a:lstStyle>
            <a:lvl1pPr>
              <a:defRPr sz="3400"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1" y="2085629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2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3"/>
            <a:ext cx="3452400" cy="1495795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4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91423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57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9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1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1023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773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5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17291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1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46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2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65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5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2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09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225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5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4673647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4673647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482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0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2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91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4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1"/>
          </a:xfrm>
        </p:spPr>
        <p:txBody>
          <a:bodyPr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42960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6984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97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0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2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9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00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0436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9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23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7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2" y="284290"/>
            <a:ext cx="2951607" cy="1141527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" y="6601875"/>
            <a:ext cx="11384337" cy="252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87142" y="2499047"/>
            <a:ext cx="7124700" cy="18599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0" b="1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Thank You</a:t>
            </a:r>
            <a:r>
              <a:rPr lang="en-US" sz="6000" dirty="0">
                <a:solidFill>
                  <a:srgbClr val="392E7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22028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86F26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F0B51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endParaRPr lang="en-US" sz="6000" b="1" dirty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2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4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5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65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87142" y="6207843"/>
            <a:ext cx="2522759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none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594" indent="0" algn="ctr">
              <a:buNone/>
              <a:defRPr/>
            </a:lvl4pPr>
            <a:lvl5pPr marL="457189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7141" y="4385116"/>
            <a:ext cx="9144000" cy="568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2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87141" y="2503487"/>
            <a:ext cx="10180859" cy="16668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6000" b="1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3" name="Picture 2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" y="6601875"/>
            <a:ext cx="11384337" cy="25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2" y="284290"/>
            <a:ext cx="2951607" cy="114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10933351" cy="3323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7" y="6285630"/>
            <a:ext cx="939837" cy="363479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9271" r="673"/>
          <a:stretch/>
        </p:blipFill>
        <p:spPr>
          <a:xfrm>
            <a:off x="481013" y="6700838"/>
            <a:ext cx="11220451" cy="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1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3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9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84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6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7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2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8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1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0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0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42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1829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75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65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7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7286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681103"/>
            <a:ext cx="3127881" cy="149579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8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0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3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5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3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1" y="3590399"/>
            <a:ext cx="1365251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0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764205"/>
            <a:ext cx="2478639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1" y="3402829"/>
            <a:ext cx="2694667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704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0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1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1"/>
            <a:ext cx="2694667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83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4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4747823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5" y="3589605"/>
            <a:ext cx="1365251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0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8743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1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87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7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622802"/>
            <a:ext cx="4747823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5"/>
            <a:ext cx="2694667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634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89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5"/>
            <a:ext cx="1365251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2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5"/>
            <a:ext cx="2694667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16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1"/>
          </a:xfrm>
        </p:spPr>
        <p:txBody>
          <a:bodyPr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145617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377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10475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93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01444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2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97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1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2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226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04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5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0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6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08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11546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1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5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7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2" y="284290"/>
            <a:ext cx="2951607" cy="114152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142" y="2499047"/>
            <a:ext cx="7124700" cy="18599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0" b="1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Thank You</a:t>
            </a:r>
            <a:r>
              <a:rPr lang="en-US" sz="6000" dirty="0">
                <a:solidFill>
                  <a:srgbClr val="392E7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22028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86F26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F0B51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endParaRPr lang="en-US" sz="6000" b="1" dirty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6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5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7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201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29988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0637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5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1" y="622800"/>
            <a:ext cx="7189999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8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2" y="3207717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9266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1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3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9"/>
            <a:ext cx="3448800" cy="12204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29988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2371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7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2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1" y="622800"/>
            <a:ext cx="7189999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9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7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8933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" y="6285628"/>
            <a:ext cx="939837" cy="363479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9271" r="673"/>
          <a:stretch/>
        </p:blipFill>
        <p:spPr>
          <a:xfrm>
            <a:off x="481012" y="6700837"/>
            <a:ext cx="11220451" cy="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2988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70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2" y="3262146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717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7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5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2" y="3922497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7" y="3586748"/>
            <a:ext cx="1365251" cy="3382963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5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6273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9596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04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44355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86778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715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4793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84669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77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" y="6601875"/>
            <a:ext cx="11384337" cy="252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87141" y="2499046"/>
            <a:ext cx="7124700" cy="18599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0" b="1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Thank You</a:t>
            </a:r>
            <a:r>
              <a:rPr lang="en-US" sz="6000" dirty="0">
                <a:solidFill>
                  <a:srgbClr val="392E7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22028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86F26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F0B51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endParaRPr lang="en-US" sz="6000" b="1" dirty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8970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5656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9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87141" y="6207842"/>
            <a:ext cx="2522759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none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7141" y="4385115"/>
            <a:ext cx="9144000" cy="568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2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87141" y="2503487"/>
            <a:ext cx="10180859" cy="16668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6000" b="1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3" name="Picture 2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" y="6601875"/>
            <a:ext cx="11384337" cy="25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1105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79075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2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" y="6285628"/>
            <a:ext cx="939837" cy="363479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9271" r="673"/>
          <a:stretch/>
        </p:blipFill>
        <p:spPr>
          <a:xfrm>
            <a:off x="481012" y="6700837"/>
            <a:ext cx="11220451" cy="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1637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75579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7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21056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0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7911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57941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9626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7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47165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9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731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4017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92949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0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16124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44604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5095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9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77659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9118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4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0091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1301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65015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44284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5728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8755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1007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1012119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67226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4713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883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5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04781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101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5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88360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9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87141" y="2499046"/>
            <a:ext cx="7124700" cy="18599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0" b="1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Thank You</a:t>
            </a:r>
            <a:r>
              <a:rPr lang="en-US" sz="6000" dirty="0">
                <a:solidFill>
                  <a:srgbClr val="392E7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22028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86F26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F0B51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endParaRPr lang="en-US" sz="6000" b="1" dirty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9590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2127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29987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5382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9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800213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795969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86792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00765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12204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 dirty="0">
              <a:solidFill>
                <a:schemeClr val="accent4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29987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89828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96172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89909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76741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4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87141" y="6207842"/>
            <a:ext cx="2522759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none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7141" y="4385115"/>
            <a:ext cx="9144000" cy="568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2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87141" y="2503487"/>
            <a:ext cx="10180859" cy="16668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6000" b="1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9" name="Picture 18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" y="6601875"/>
            <a:ext cx="11384337" cy="25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" y="6285628"/>
            <a:ext cx="939837" cy="363479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9271" r="673"/>
          <a:stretch/>
        </p:blipFill>
        <p:spPr>
          <a:xfrm>
            <a:off x="481012" y="6700837"/>
            <a:ext cx="11220451" cy="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7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07393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3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8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4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37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26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80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1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79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3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7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64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9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0067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7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152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6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6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659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0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13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52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prstClr val="white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998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5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7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412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0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148986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1471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8"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2637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21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978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96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40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6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4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3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8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" y="6601875"/>
            <a:ext cx="11384337" cy="252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87141" y="2499046"/>
            <a:ext cx="7124700" cy="185990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6000" b="1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Thank You</a:t>
            </a:r>
            <a:r>
              <a:rPr lang="en-US" sz="6000" dirty="0">
                <a:solidFill>
                  <a:srgbClr val="392E7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22028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E86F26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r>
              <a:rPr lang="en-US" sz="6000" dirty="0">
                <a:solidFill>
                  <a:srgbClr val="F0B51D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!</a:t>
            </a:r>
            <a:endParaRPr lang="en-US" sz="6000" b="1" dirty="0">
              <a:solidFill>
                <a:schemeClr val="tx2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2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 dirty="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3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16"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Placeholder 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487141" y="6207842"/>
            <a:ext cx="2522759" cy="327148"/>
          </a:xfrm>
          <a:prstGeom prst="rect">
            <a:avLst/>
          </a:prstGeom>
          <a:noFill/>
        </p:spPr>
        <p:txBody>
          <a:bodyPr anchor="ctr"/>
          <a:lstStyle>
            <a:lvl1pPr algn="l">
              <a:lnSpc>
                <a:spcPct val="110000"/>
              </a:lnSpc>
              <a:buNone/>
              <a:defRPr sz="1200" b="1" cap="none" baseline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algn="ctr">
              <a:buNone/>
              <a:defRPr/>
            </a:lvl2pPr>
            <a:lvl3pPr marL="0" indent="0" algn="ctr">
              <a:buNone/>
              <a:defRPr/>
            </a:lvl3pPr>
            <a:lvl4pPr marL="228600" indent="0" algn="ctr">
              <a:buNone/>
              <a:defRPr/>
            </a:lvl4pPr>
            <a:lvl5pPr marL="457200" indent="0" algn="ctr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87141" y="4385115"/>
            <a:ext cx="9144000" cy="5683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10000"/>
              </a:lnSpc>
              <a:buNone/>
              <a:defRPr sz="2200" baseline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 bwMode="ltGray">
          <a:xfrm>
            <a:off x="487141" y="2503487"/>
            <a:ext cx="10180859" cy="166687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3000"/>
              </a:lnSpc>
              <a:defRPr sz="6000" b="1" baseline="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23" name="Picture 22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5" y="6601875"/>
            <a:ext cx="11384337" cy="25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1" y="284289"/>
            <a:ext cx="2951606" cy="114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0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6" y="6285628"/>
            <a:ext cx="939837" cy="363479"/>
          </a:xfrm>
          <a:prstGeom prst="rect">
            <a:avLst/>
          </a:prstGeom>
        </p:spPr>
      </p:pic>
      <p:pic>
        <p:nvPicPr>
          <p:cNvPr id="12" name="Picture 11"/>
          <p:cNvPicPr>
            <a:picLocks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" t="39271" r="673"/>
          <a:stretch/>
        </p:blipFill>
        <p:spPr>
          <a:xfrm>
            <a:off x="481012" y="6700837"/>
            <a:ext cx="11220451" cy="1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4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4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5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8" name="think-cell Slide" r:id="rId4" imgW="353" imgH="357" progId="TCLayout.ActiveDocument.1">
                  <p:embed/>
                </p:oleObj>
              </mc:Choice>
              <mc:Fallback>
                <p:oleObj name="think-cell Slide" r:id="rId4" imgW="353" imgH="35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t>Copyright © 2020 by Boston Consulting Group. All rights reserved.</a:t>
            </a:r>
            <a:endParaRPr lang="en-US" sz="7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 dirty="0">
              <a:solidFill>
                <a:schemeClr val="bg1"/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563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109.xml"/><Relationship Id="rId47" Type="http://schemas.openxmlformats.org/officeDocument/2006/relationships/slideLayout" Target="../slideLayouts/slideLayout114.xml"/><Relationship Id="rId63" Type="http://schemas.openxmlformats.org/officeDocument/2006/relationships/slideLayout" Target="../slideLayouts/slideLayout130.xml"/><Relationship Id="rId68" Type="http://schemas.openxmlformats.org/officeDocument/2006/relationships/theme" Target="../theme/theme2.xml"/><Relationship Id="rId7" Type="http://schemas.openxmlformats.org/officeDocument/2006/relationships/slideLayout" Target="../slideLayouts/slideLayout74.xml"/><Relationship Id="rId71" Type="http://schemas.openxmlformats.org/officeDocument/2006/relationships/oleObject" Target="../embeddings/oleObject1.bin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9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37" Type="http://schemas.openxmlformats.org/officeDocument/2006/relationships/slideLayout" Target="../slideLayouts/slideLayout104.xml"/><Relationship Id="rId40" Type="http://schemas.openxmlformats.org/officeDocument/2006/relationships/slideLayout" Target="../slideLayouts/slideLayout107.xml"/><Relationship Id="rId45" Type="http://schemas.openxmlformats.org/officeDocument/2006/relationships/slideLayout" Target="../slideLayouts/slideLayout112.xml"/><Relationship Id="rId53" Type="http://schemas.openxmlformats.org/officeDocument/2006/relationships/slideLayout" Target="../slideLayouts/slideLayout120.xml"/><Relationship Id="rId58" Type="http://schemas.openxmlformats.org/officeDocument/2006/relationships/slideLayout" Target="../slideLayouts/slideLayout125.xml"/><Relationship Id="rId66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72.xml"/><Relationship Id="rId61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slideLayout" Target="../slideLayouts/slideLayout102.xml"/><Relationship Id="rId43" Type="http://schemas.openxmlformats.org/officeDocument/2006/relationships/slideLayout" Target="../slideLayouts/slideLayout110.xml"/><Relationship Id="rId48" Type="http://schemas.openxmlformats.org/officeDocument/2006/relationships/slideLayout" Target="../slideLayouts/slideLayout115.xml"/><Relationship Id="rId56" Type="http://schemas.openxmlformats.org/officeDocument/2006/relationships/slideLayout" Target="../slideLayouts/slideLayout123.xml"/><Relationship Id="rId64" Type="http://schemas.openxmlformats.org/officeDocument/2006/relationships/slideLayout" Target="../slideLayouts/slideLayout131.xml"/><Relationship Id="rId69" Type="http://schemas.openxmlformats.org/officeDocument/2006/relationships/vmlDrawing" Target="../drawings/vmlDrawing69.vml"/><Relationship Id="rId8" Type="http://schemas.openxmlformats.org/officeDocument/2006/relationships/slideLayout" Target="../slideLayouts/slideLayout75.xml"/><Relationship Id="rId51" Type="http://schemas.openxmlformats.org/officeDocument/2006/relationships/slideLayout" Target="../slideLayouts/slideLayout118.xml"/><Relationship Id="rId72" Type="http://schemas.openxmlformats.org/officeDocument/2006/relationships/image" Target="../media/image1.emf"/><Relationship Id="rId3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38" Type="http://schemas.openxmlformats.org/officeDocument/2006/relationships/slideLayout" Target="../slideLayouts/slideLayout105.xml"/><Relationship Id="rId46" Type="http://schemas.openxmlformats.org/officeDocument/2006/relationships/slideLayout" Target="../slideLayouts/slideLayout113.xml"/><Relationship Id="rId59" Type="http://schemas.openxmlformats.org/officeDocument/2006/relationships/slideLayout" Target="../slideLayouts/slideLayout126.xml"/><Relationship Id="rId67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121.xml"/><Relationship Id="rId62" Type="http://schemas.openxmlformats.org/officeDocument/2006/relationships/slideLayout" Target="../slideLayouts/slideLayout129.xml"/><Relationship Id="rId70" Type="http://schemas.openxmlformats.org/officeDocument/2006/relationships/tags" Target="../tags/tag72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slideLayout" Target="../slideLayouts/slideLayout103.xml"/><Relationship Id="rId49" Type="http://schemas.openxmlformats.org/officeDocument/2006/relationships/slideLayout" Target="../slideLayouts/slideLayout116.xml"/><Relationship Id="rId57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98.xml"/><Relationship Id="rId44" Type="http://schemas.openxmlformats.org/officeDocument/2006/relationships/slideLayout" Target="../slideLayouts/slideLayout111.xml"/><Relationship Id="rId52" Type="http://schemas.openxmlformats.org/officeDocument/2006/relationships/slideLayout" Target="../slideLayouts/slideLayout119.xml"/><Relationship Id="rId60" Type="http://schemas.openxmlformats.org/officeDocument/2006/relationships/slideLayout" Target="../slideLayouts/slideLayout127.xml"/><Relationship Id="rId65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106.xml"/><Relationship Id="rId34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17.xml"/><Relationship Id="rId55" Type="http://schemas.openxmlformats.org/officeDocument/2006/relationships/slideLayout" Target="../slideLayouts/slideLayout122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55.xml"/><Relationship Id="rId42" Type="http://schemas.openxmlformats.org/officeDocument/2006/relationships/slideLayout" Target="../slideLayouts/slideLayout176.xml"/><Relationship Id="rId47" Type="http://schemas.openxmlformats.org/officeDocument/2006/relationships/slideLayout" Target="../slideLayouts/slideLayout181.xml"/><Relationship Id="rId63" Type="http://schemas.openxmlformats.org/officeDocument/2006/relationships/slideLayout" Target="../slideLayouts/slideLayout197.xml"/><Relationship Id="rId68" Type="http://schemas.openxmlformats.org/officeDocument/2006/relationships/theme" Target="../theme/theme3.xml"/><Relationship Id="rId2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50.xml"/><Relationship Id="rId29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45.xml"/><Relationship Id="rId24" Type="http://schemas.openxmlformats.org/officeDocument/2006/relationships/slideLayout" Target="../slideLayouts/slideLayout158.xml"/><Relationship Id="rId32" Type="http://schemas.openxmlformats.org/officeDocument/2006/relationships/slideLayout" Target="../slideLayouts/slideLayout166.xml"/><Relationship Id="rId37" Type="http://schemas.openxmlformats.org/officeDocument/2006/relationships/slideLayout" Target="../slideLayouts/slideLayout171.xml"/><Relationship Id="rId40" Type="http://schemas.openxmlformats.org/officeDocument/2006/relationships/slideLayout" Target="../slideLayouts/slideLayout174.xml"/><Relationship Id="rId45" Type="http://schemas.openxmlformats.org/officeDocument/2006/relationships/slideLayout" Target="../slideLayouts/slideLayout179.xml"/><Relationship Id="rId53" Type="http://schemas.openxmlformats.org/officeDocument/2006/relationships/slideLayout" Target="../slideLayouts/slideLayout187.xml"/><Relationship Id="rId58" Type="http://schemas.openxmlformats.org/officeDocument/2006/relationships/slideLayout" Target="../slideLayouts/slideLayout192.xml"/><Relationship Id="rId66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39.xml"/><Relationship Id="rId61" Type="http://schemas.openxmlformats.org/officeDocument/2006/relationships/slideLayout" Target="../slideLayouts/slideLayout195.xml"/><Relationship Id="rId19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48.xml"/><Relationship Id="rId22" Type="http://schemas.openxmlformats.org/officeDocument/2006/relationships/slideLayout" Target="../slideLayouts/slideLayout156.xml"/><Relationship Id="rId27" Type="http://schemas.openxmlformats.org/officeDocument/2006/relationships/slideLayout" Target="../slideLayouts/slideLayout161.xml"/><Relationship Id="rId30" Type="http://schemas.openxmlformats.org/officeDocument/2006/relationships/slideLayout" Target="../slideLayouts/slideLayout164.xml"/><Relationship Id="rId35" Type="http://schemas.openxmlformats.org/officeDocument/2006/relationships/slideLayout" Target="../slideLayouts/slideLayout169.xml"/><Relationship Id="rId43" Type="http://schemas.openxmlformats.org/officeDocument/2006/relationships/slideLayout" Target="../slideLayouts/slideLayout177.xml"/><Relationship Id="rId48" Type="http://schemas.openxmlformats.org/officeDocument/2006/relationships/slideLayout" Target="../slideLayouts/slideLayout182.xml"/><Relationship Id="rId56" Type="http://schemas.openxmlformats.org/officeDocument/2006/relationships/slideLayout" Target="../slideLayouts/slideLayout190.xml"/><Relationship Id="rId64" Type="http://schemas.openxmlformats.org/officeDocument/2006/relationships/slideLayout" Target="../slideLayouts/slideLayout198.xml"/><Relationship Id="rId69" Type="http://schemas.openxmlformats.org/officeDocument/2006/relationships/vmlDrawing" Target="../drawings/vmlDrawing137.vml"/><Relationship Id="rId8" Type="http://schemas.openxmlformats.org/officeDocument/2006/relationships/slideLayout" Target="../slideLayouts/slideLayout142.xml"/><Relationship Id="rId51" Type="http://schemas.openxmlformats.org/officeDocument/2006/relationships/slideLayout" Target="../slideLayouts/slideLayout185.xml"/><Relationship Id="rId72" Type="http://schemas.openxmlformats.org/officeDocument/2006/relationships/oleObject" Target="../embeddings/oleObject69.bin"/><Relationship Id="rId3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6.xml"/><Relationship Id="rId17" Type="http://schemas.openxmlformats.org/officeDocument/2006/relationships/slideLayout" Target="../slideLayouts/slideLayout151.xml"/><Relationship Id="rId25" Type="http://schemas.openxmlformats.org/officeDocument/2006/relationships/slideLayout" Target="../slideLayouts/slideLayout159.xml"/><Relationship Id="rId33" Type="http://schemas.openxmlformats.org/officeDocument/2006/relationships/slideLayout" Target="../slideLayouts/slideLayout167.xml"/><Relationship Id="rId38" Type="http://schemas.openxmlformats.org/officeDocument/2006/relationships/slideLayout" Target="../slideLayouts/slideLayout172.xml"/><Relationship Id="rId46" Type="http://schemas.openxmlformats.org/officeDocument/2006/relationships/slideLayout" Target="../slideLayouts/slideLayout180.xml"/><Relationship Id="rId59" Type="http://schemas.openxmlformats.org/officeDocument/2006/relationships/slideLayout" Target="../slideLayouts/slideLayout193.xml"/><Relationship Id="rId67" Type="http://schemas.openxmlformats.org/officeDocument/2006/relationships/slideLayout" Target="../slideLayouts/slideLayout201.xml"/><Relationship Id="rId20" Type="http://schemas.openxmlformats.org/officeDocument/2006/relationships/slideLayout" Target="../slideLayouts/slideLayout154.xml"/><Relationship Id="rId41" Type="http://schemas.openxmlformats.org/officeDocument/2006/relationships/slideLayout" Target="../slideLayouts/slideLayout175.xml"/><Relationship Id="rId54" Type="http://schemas.openxmlformats.org/officeDocument/2006/relationships/slideLayout" Target="../slideLayouts/slideLayout188.xml"/><Relationship Id="rId62" Type="http://schemas.openxmlformats.org/officeDocument/2006/relationships/slideLayout" Target="../slideLayouts/slideLayout196.xml"/><Relationship Id="rId70" Type="http://schemas.openxmlformats.org/officeDocument/2006/relationships/tags" Target="../tags/tag142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49.xml"/><Relationship Id="rId23" Type="http://schemas.openxmlformats.org/officeDocument/2006/relationships/slideLayout" Target="../slideLayouts/slideLayout157.xml"/><Relationship Id="rId28" Type="http://schemas.openxmlformats.org/officeDocument/2006/relationships/slideLayout" Target="../slideLayouts/slideLayout162.xml"/><Relationship Id="rId36" Type="http://schemas.openxmlformats.org/officeDocument/2006/relationships/slideLayout" Target="../slideLayouts/slideLayout170.xml"/><Relationship Id="rId49" Type="http://schemas.openxmlformats.org/officeDocument/2006/relationships/slideLayout" Target="../slideLayouts/slideLayout183.xml"/><Relationship Id="rId57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44.xml"/><Relationship Id="rId31" Type="http://schemas.openxmlformats.org/officeDocument/2006/relationships/slideLayout" Target="../slideLayouts/slideLayout165.xml"/><Relationship Id="rId44" Type="http://schemas.openxmlformats.org/officeDocument/2006/relationships/slideLayout" Target="../slideLayouts/slideLayout178.xml"/><Relationship Id="rId52" Type="http://schemas.openxmlformats.org/officeDocument/2006/relationships/slideLayout" Target="../slideLayouts/slideLayout186.xml"/><Relationship Id="rId60" Type="http://schemas.openxmlformats.org/officeDocument/2006/relationships/slideLayout" Target="../slideLayouts/slideLayout194.xml"/><Relationship Id="rId65" Type="http://schemas.openxmlformats.org/officeDocument/2006/relationships/slideLayout" Target="../slideLayouts/slideLayout199.xml"/><Relationship Id="rId73" Type="http://schemas.openxmlformats.org/officeDocument/2006/relationships/image" Target="../media/image1.emf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7.xml"/><Relationship Id="rId18" Type="http://schemas.openxmlformats.org/officeDocument/2006/relationships/slideLayout" Target="../slideLayouts/slideLayout152.xml"/><Relationship Id="rId39" Type="http://schemas.openxmlformats.org/officeDocument/2006/relationships/slideLayout" Target="../slideLayouts/slideLayout173.xml"/><Relationship Id="rId34" Type="http://schemas.openxmlformats.org/officeDocument/2006/relationships/slideLayout" Target="../slideLayouts/slideLayout168.xml"/><Relationship Id="rId50" Type="http://schemas.openxmlformats.org/officeDocument/2006/relationships/slideLayout" Target="../slideLayouts/slideLayout184.xml"/><Relationship Id="rId55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41.xml"/><Relationship Id="rId71" Type="http://schemas.openxmlformats.org/officeDocument/2006/relationships/tags" Target="../tags/tag1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4371107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9"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3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086" r:id="rId2"/>
    <p:sldLayoutId id="2147485183" r:id="rId3"/>
    <p:sldLayoutId id="2147485158" r:id="rId4"/>
    <p:sldLayoutId id="2147485113" r:id="rId5"/>
    <p:sldLayoutId id="2147485114" r:id="rId6"/>
    <p:sldLayoutId id="2147485154" r:id="rId7"/>
    <p:sldLayoutId id="2147485162" r:id="rId8"/>
    <p:sldLayoutId id="2147485149" r:id="rId9"/>
    <p:sldLayoutId id="2147485087" r:id="rId10"/>
    <p:sldLayoutId id="2147485112" r:id="rId11"/>
    <p:sldLayoutId id="2147485155" r:id="rId12"/>
    <p:sldLayoutId id="2147485164" r:id="rId13"/>
    <p:sldLayoutId id="2147485109" r:id="rId14"/>
    <p:sldLayoutId id="2147485165" r:id="rId15"/>
    <p:sldLayoutId id="2147485110" r:id="rId16"/>
    <p:sldLayoutId id="2147485166" r:id="rId17"/>
    <p:sldLayoutId id="2147485156" r:id="rId18"/>
    <p:sldLayoutId id="2147485167" r:id="rId19"/>
    <p:sldLayoutId id="2147485108" r:id="rId20"/>
    <p:sldLayoutId id="2147485107" r:id="rId21"/>
    <p:sldLayoutId id="2147485106" r:id="rId22"/>
    <p:sldLayoutId id="2147485090" r:id="rId23"/>
    <p:sldLayoutId id="2147485091" r:id="rId24"/>
    <p:sldLayoutId id="2147485092" r:id="rId25"/>
    <p:sldLayoutId id="2147485093" r:id="rId26"/>
    <p:sldLayoutId id="2147485116" r:id="rId27"/>
    <p:sldLayoutId id="2147485161" r:id="rId28"/>
    <p:sldLayoutId id="2147485159" r:id="rId29"/>
    <p:sldLayoutId id="2147485119" r:id="rId30"/>
    <p:sldLayoutId id="2147485184" r:id="rId31"/>
    <p:sldLayoutId id="2147485137" r:id="rId32"/>
    <p:sldLayoutId id="2147485120" r:id="rId33"/>
    <p:sldLayoutId id="2147485121" r:id="rId34"/>
    <p:sldLayoutId id="2147485141" r:id="rId35"/>
    <p:sldLayoutId id="2147485163" r:id="rId36"/>
    <p:sldLayoutId id="2147485139" r:id="rId37"/>
    <p:sldLayoutId id="2147485140" r:id="rId38"/>
    <p:sldLayoutId id="2147485122" r:id="rId39"/>
    <p:sldLayoutId id="2147485123" r:id="rId40"/>
    <p:sldLayoutId id="2147485151" r:id="rId41"/>
    <p:sldLayoutId id="2147485168" r:id="rId42"/>
    <p:sldLayoutId id="2147485127" r:id="rId43"/>
    <p:sldLayoutId id="2147485169" r:id="rId44"/>
    <p:sldLayoutId id="2147485126" r:id="rId45"/>
    <p:sldLayoutId id="2147485170" r:id="rId46"/>
    <p:sldLayoutId id="2147485153" r:id="rId47"/>
    <p:sldLayoutId id="2147485171" r:id="rId48"/>
    <p:sldLayoutId id="2147485128" r:id="rId49"/>
    <p:sldLayoutId id="2147485129" r:id="rId50"/>
    <p:sldLayoutId id="2147485130" r:id="rId51"/>
    <p:sldLayoutId id="2147485131" r:id="rId52"/>
    <p:sldLayoutId id="2147485145" r:id="rId53"/>
    <p:sldLayoutId id="2147485133" r:id="rId54"/>
    <p:sldLayoutId id="2147485144" r:id="rId55"/>
    <p:sldLayoutId id="2147485134" r:id="rId56"/>
    <p:sldLayoutId id="2147485146" r:id="rId57"/>
    <p:sldLayoutId id="2147485160" r:id="rId58"/>
    <p:sldLayoutId id="2147485172" r:id="rId59"/>
    <p:sldLayoutId id="2147485173" r:id="rId60"/>
    <p:sldLayoutId id="2147485174" r:id="rId61"/>
    <p:sldLayoutId id="2147485175" r:id="rId62"/>
    <p:sldLayoutId id="2147485176" r:id="rId63"/>
    <p:sldLayoutId id="2147485177" r:id="rId64"/>
    <p:sldLayoutId id="2147485178" r:id="rId65"/>
    <p:sldLayoutId id="2147485179" r:id="rId66"/>
    <p:sldLayoutId id="2147485180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Calibri" panose="020F0502020204030204" pitchFamily="34" charset="0"/>
        <a:buChar char="–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think-cell Slide" r:id="rId71" imgW="270" imgH="270" progId="TCLayout.ActiveDocument.1">
                  <p:embed/>
                </p:oleObj>
              </mc:Choice>
              <mc:Fallback>
                <p:oleObj name="think-cell Slide" r:id="rId7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3" name="MSIPCMContentMarking" descr="{&quot;HashCode&quot;:2133105206,&quot;Placement&quot;:&quot;Footer&quot;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7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86" r:id="rId1"/>
    <p:sldLayoutId id="2147485187" r:id="rId2"/>
    <p:sldLayoutId id="2147485188" r:id="rId3"/>
    <p:sldLayoutId id="2147485189" r:id="rId4"/>
    <p:sldLayoutId id="2147485190" r:id="rId5"/>
    <p:sldLayoutId id="2147485191" r:id="rId6"/>
    <p:sldLayoutId id="2147485192" r:id="rId7"/>
    <p:sldLayoutId id="2147485193" r:id="rId8"/>
    <p:sldLayoutId id="2147485194" r:id="rId9"/>
    <p:sldLayoutId id="2147485195" r:id="rId10"/>
    <p:sldLayoutId id="2147485196" r:id="rId11"/>
    <p:sldLayoutId id="2147485197" r:id="rId12"/>
    <p:sldLayoutId id="2147485198" r:id="rId13"/>
    <p:sldLayoutId id="2147485199" r:id="rId14"/>
    <p:sldLayoutId id="2147485200" r:id="rId15"/>
    <p:sldLayoutId id="2147485201" r:id="rId16"/>
    <p:sldLayoutId id="2147485202" r:id="rId17"/>
    <p:sldLayoutId id="2147485203" r:id="rId18"/>
    <p:sldLayoutId id="2147485204" r:id="rId19"/>
    <p:sldLayoutId id="2147485205" r:id="rId20"/>
    <p:sldLayoutId id="2147485206" r:id="rId21"/>
    <p:sldLayoutId id="2147485207" r:id="rId22"/>
    <p:sldLayoutId id="2147485208" r:id="rId23"/>
    <p:sldLayoutId id="2147485209" r:id="rId24"/>
    <p:sldLayoutId id="2147485210" r:id="rId25"/>
    <p:sldLayoutId id="2147485211" r:id="rId26"/>
    <p:sldLayoutId id="2147485212" r:id="rId27"/>
    <p:sldLayoutId id="2147485213" r:id="rId28"/>
    <p:sldLayoutId id="2147485214" r:id="rId29"/>
    <p:sldLayoutId id="2147485215" r:id="rId30"/>
    <p:sldLayoutId id="2147485216" r:id="rId31"/>
    <p:sldLayoutId id="2147485217" r:id="rId32"/>
    <p:sldLayoutId id="2147485218" r:id="rId33"/>
    <p:sldLayoutId id="2147485219" r:id="rId34"/>
    <p:sldLayoutId id="2147485220" r:id="rId35"/>
    <p:sldLayoutId id="2147485221" r:id="rId36"/>
    <p:sldLayoutId id="2147485222" r:id="rId37"/>
    <p:sldLayoutId id="2147485223" r:id="rId38"/>
    <p:sldLayoutId id="2147485224" r:id="rId39"/>
    <p:sldLayoutId id="2147485225" r:id="rId40"/>
    <p:sldLayoutId id="2147485226" r:id="rId41"/>
    <p:sldLayoutId id="2147485227" r:id="rId42"/>
    <p:sldLayoutId id="2147485228" r:id="rId43"/>
    <p:sldLayoutId id="2147485229" r:id="rId44"/>
    <p:sldLayoutId id="2147485230" r:id="rId45"/>
    <p:sldLayoutId id="2147485231" r:id="rId46"/>
    <p:sldLayoutId id="2147485232" r:id="rId47"/>
    <p:sldLayoutId id="2147485233" r:id="rId48"/>
    <p:sldLayoutId id="2147485234" r:id="rId49"/>
    <p:sldLayoutId id="2147485235" r:id="rId50"/>
    <p:sldLayoutId id="2147485236" r:id="rId51"/>
    <p:sldLayoutId id="2147485237" r:id="rId52"/>
    <p:sldLayoutId id="2147485238" r:id="rId53"/>
    <p:sldLayoutId id="2147485239" r:id="rId54"/>
    <p:sldLayoutId id="2147485240" r:id="rId55"/>
    <p:sldLayoutId id="2147485241" r:id="rId56"/>
    <p:sldLayoutId id="2147485242" r:id="rId57"/>
    <p:sldLayoutId id="2147485243" r:id="rId58"/>
    <p:sldLayoutId id="2147485244" r:id="rId59"/>
    <p:sldLayoutId id="2147485245" r:id="rId60"/>
    <p:sldLayoutId id="2147485246" r:id="rId61"/>
    <p:sldLayoutId id="2147485247" r:id="rId62"/>
    <p:sldLayoutId id="2147485248" r:id="rId63"/>
    <p:sldLayoutId id="2147485249" r:id="rId64"/>
    <p:sldLayoutId id="2147485250" r:id="rId65"/>
    <p:sldLayoutId id="2147485251" r:id="rId66"/>
    <p:sldLayoutId id="2147485252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Calibri" panose="020F0502020204030204" pitchFamily="34" charset="0"/>
        <a:buChar char="–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9" name="think-cell Slide" r:id="rId72" imgW="270" imgH="270" progId="TCLayout.ActiveDocument.1">
                  <p:embed/>
                </p:oleObj>
              </mc:Choice>
              <mc:Fallback>
                <p:oleObj name="think-cell Slide" r:id="rId7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256A790-7D5C-468F-96C9-9177E0AD75A9}"/>
              </a:ext>
            </a:extLst>
          </p:cNvPr>
          <p:cNvSpPr/>
          <p:nvPr userDrawn="1">
            <p:custDataLst>
              <p:tags r:id="rId71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400" b="0" i="0" baseline="0" dirty="0" err="1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1" y="622802"/>
            <a:ext cx="10933351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1" y="1825625"/>
            <a:ext cx="10933351" cy="43513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5" name="MSIPCMContentMarking" descr="{&quot;HashCode&quot;:2133105206,&quot;Placement&quot;:&quot;Footer&quot;}"/>
          <p:cNvSpPr txBox="1"/>
          <p:nvPr userDrawn="1"/>
        </p:nvSpPr>
        <p:spPr>
          <a:xfrm>
            <a:off x="5094279" y="6588839"/>
            <a:ext cx="2003444" cy="26916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33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  <a:endParaRPr lang="en-US" sz="933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3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54" r:id="rId1"/>
    <p:sldLayoutId id="2147485255" r:id="rId2"/>
    <p:sldLayoutId id="2147485256" r:id="rId3"/>
    <p:sldLayoutId id="2147485257" r:id="rId4"/>
    <p:sldLayoutId id="2147485258" r:id="rId5"/>
    <p:sldLayoutId id="2147485259" r:id="rId6"/>
    <p:sldLayoutId id="2147485260" r:id="rId7"/>
    <p:sldLayoutId id="2147485261" r:id="rId8"/>
    <p:sldLayoutId id="2147485262" r:id="rId9"/>
    <p:sldLayoutId id="2147485263" r:id="rId10"/>
    <p:sldLayoutId id="2147485264" r:id="rId11"/>
    <p:sldLayoutId id="2147485265" r:id="rId12"/>
    <p:sldLayoutId id="2147485266" r:id="rId13"/>
    <p:sldLayoutId id="2147485267" r:id="rId14"/>
    <p:sldLayoutId id="2147485268" r:id="rId15"/>
    <p:sldLayoutId id="2147485269" r:id="rId16"/>
    <p:sldLayoutId id="2147485270" r:id="rId17"/>
    <p:sldLayoutId id="2147485271" r:id="rId18"/>
    <p:sldLayoutId id="2147485272" r:id="rId19"/>
    <p:sldLayoutId id="2147485273" r:id="rId20"/>
    <p:sldLayoutId id="2147485274" r:id="rId21"/>
    <p:sldLayoutId id="2147485275" r:id="rId22"/>
    <p:sldLayoutId id="2147485276" r:id="rId23"/>
    <p:sldLayoutId id="2147485277" r:id="rId24"/>
    <p:sldLayoutId id="2147485278" r:id="rId25"/>
    <p:sldLayoutId id="2147485279" r:id="rId26"/>
    <p:sldLayoutId id="2147485280" r:id="rId27"/>
    <p:sldLayoutId id="2147485281" r:id="rId28"/>
    <p:sldLayoutId id="2147485282" r:id="rId29"/>
    <p:sldLayoutId id="2147485283" r:id="rId30"/>
    <p:sldLayoutId id="2147485284" r:id="rId31"/>
    <p:sldLayoutId id="2147485285" r:id="rId32"/>
    <p:sldLayoutId id="2147485286" r:id="rId33"/>
    <p:sldLayoutId id="2147485287" r:id="rId34"/>
    <p:sldLayoutId id="2147485288" r:id="rId35"/>
    <p:sldLayoutId id="2147485289" r:id="rId36"/>
    <p:sldLayoutId id="2147485290" r:id="rId37"/>
    <p:sldLayoutId id="2147485291" r:id="rId38"/>
    <p:sldLayoutId id="2147485292" r:id="rId39"/>
    <p:sldLayoutId id="2147485293" r:id="rId40"/>
    <p:sldLayoutId id="2147485294" r:id="rId41"/>
    <p:sldLayoutId id="2147485295" r:id="rId42"/>
    <p:sldLayoutId id="2147485296" r:id="rId43"/>
    <p:sldLayoutId id="2147485297" r:id="rId44"/>
    <p:sldLayoutId id="2147485298" r:id="rId45"/>
    <p:sldLayoutId id="2147485299" r:id="rId46"/>
    <p:sldLayoutId id="2147485300" r:id="rId47"/>
    <p:sldLayoutId id="2147485301" r:id="rId48"/>
    <p:sldLayoutId id="2147485302" r:id="rId49"/>
    <p:sldLayoutId id="2147485303" r:id="rId50"/>
    <p:sldLayoutId id="2147485304" r:id="rId51"/>
    <p:sldLayoutId id="2147485305" r:id="rId52"/>
    <p:sldLayoutId id="2147485306" r:id="rId53"/>
    <p:sldLayoutId id="2147485307" r:id="rId54"/>
    <p:sldLayoutId id="2147485308" r:id="rId55"/>
    <p:sldLayoutId id="2147485309" r:id="rId56"/>
    <p:sldLayoutId id="2147485310" r:id="rId57"/>
    <p:sldLayoutId id="2147485311" r:id="rId58"/>
    <p:sldLayoutId id="2147485312" r:id="rId59"/>
    <p:sldLayoutId id="2147485313" r:id="rId60"/>
    <p:sldLayoutId id="2147485314" r:id="rId61"/>
    <p:sldLayoutId id="2147485315" r:id="rId62"/>
    <p:sldLayoutId id="2147485316" r:id="rId63"/>
    <p:sldLayoutId id="2147485317" r:id="rId64"/>
    <p:sldLayoutId id="2147485318" r:id="rId65"/>
    <p:sldLayoutId id="2147485319" r:id="rId66"/>
    <p:sldLayoutId id="2147485320" r:id="rId6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1pPr>
      <a:lvl2pPr marL="284393" indent="-1727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2pPr>
      <a:lvl3pPr marL="511187" indent="-165596" algn="l" defTabSz="914377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Calibri" panose="020F0502020204030204" pitchFamily="34" charset="0"/>
        <a:buChar char="–"/>
        <a:defRPr lang="en-US" sz="1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3pPr>
      <a:lvl4pPr marL="0" indent="0" algn="l" defTabSz="914377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4pPr>
      <a:lvl5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5pPr>
      <a:lvl6pPr marL="269868" indent="-152396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6pPr>
      <a:lvl7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7pPr>
      <a:lvl8pPr marL="0" indent="0" algn="l" defTabSz="914377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8pPr>
      <a:lvl9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Trebuchet MS" panose="020B0603020202020204" pitchFamily="34" charset="0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tags" Target="../tags/tag237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tags" Target="../tags/tag236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205.v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tags" Target="../tags/tag235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slideLayout" Target="../slideLayouts/slideLayout164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30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870" y="2268599"/>
            <a:ext cx="5358724" cy="1262285"/>
          </a:xfrm>
          <a:solidFill>
            <a:schemeClr val="tx2"/>
          </a:solidFill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Re-baselined Wave 1 Plan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5097312" y="5170956"/>
            <a:ext cx="2189840" cy="392577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algn="ctr"/>
            <a:r>
              <a:rPr lang="en-US" sz="1600" b="1" dirty="0">
                <a:solidFill>
                  <a:schemeClr val="bg1"/>
                </a:solidFill>
              </a:rPr>
              <a:t>7</a:t>
            </a:r>
            <a:r>
              <a:rPr lang="en-US" sz="1600" b="1" baseline="30000" dirty="0">
                <a:solidFill>
                  <a:schemeClr val="bg1"/>
                </a:solidFill>
              </a:rPr>
              <a:t>th</a:t>
            </a:r>
            <a:r>
              <a:rPr lang="en-US" sz="1600" b="1" dirty="0">
                <a:solidFill>
                  <a:schemeClr val="bg1"/>
                </a:solidFill>
              </a:rPr>
              <a:t> Sept’2020</a:t>
            </a:r>
          </a:p>
        </p:txBody>
      </p:sp>
    </p:spTree>
    <p:extLst>
      <p:ext uri="{BB962C8B-B14F-4D97-AF65-F5344CB8AC3E}">
        <p14:creationId xmlns:p14="http://schemas.microsoft.com/office/powerpoint/2010/main" val="40202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Object 6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90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01"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62" name="Object 61" hidden="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2" y="2"/>
            <a:ext cx="158751" cy="158751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en-US" sz="1600" dirty="0" err="1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950C2F-61F0-43B9-ABEA-053F1A260581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630767" y="4938185"/>
            <a:ext cx="10416117" cy="452967"/>
          </a:xfrm>
          <a:prstGeom prst="rect">
            <a:avLst/>
          </a:prstGeom>
          <a:solidFill>
            <a:srgbClr val="E2E2E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1600" dirty="0" err="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7" name="Rectangle 16"/>
          <p:cNvSpPr/>
          <p:nvPr>
            <p:custDataLst>
              <p:tags r:id="rId5"/>
            </p:custDataLst>
          </p:nvPr>
        </p:nvSpPr>
        <p:spPr bwMode="gray">
          <a:xfrm>
            <a:off x="630239" y="2220385"/>
            <a:ext cx="10415587" cy="452967"/>
          </a:xfrm>
          <a:prstGeom prst="rect">
            <a:avLst/>
          </a:prstGeom>
          <a:solidFill>
            <a:srgbClr val="E2E2E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en-US" sz="1200" dirty="0" err="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 bwMode="gray">
          <a:xfrm>
            <a:off x="630239" y="3126319"/>
            <a:ext cx="10415587" cy="452967"/>
          </a:xfrm>
          <a:prstGeom prst="rect">
            <a:avLst/>
          </a:prstGeom>
          <a:solidFill>
            <a:srgbClr val="E2E2E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en-US" sz="1200" dirty="0" err="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9" name="Rectangle 18"/>
          <p:cNvSpPr/>
          <p:nvPr>
            <p:custDataLst>
              <p:tags r:id="rId7"/>
            </p:custDataLst>
          </p:nvPr>
        </p:nvSpPr>
        <p:spPr bwMode="gray">
          <a:xfrm>
            <a:off x="630239" y="4032251"/>
            <a:ext cx="10415587" cy="452967"/>
          </a:xfrm>
          <a:prstGeom prst="rect">
            <a:avLst/>
          </a:prstGeom>
          <a:solidFill>
            <a:srgbClr val="E2E2E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endParaRPr lang="en-US" sz="1200" dirty="0" err="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63" name="Text Placeholder 3"/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2944284" y="1011767"/>
            <a:ext cx="8102600" cy="3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55033" rIns="0" bIns="5503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ctr" defTabSz="914377">
              <a:spcBef>
                <a:spcPct val="0"/>
              </a:spcBef>
              <a:spcAft>
                <a:spcPct val="0"/>
              </a:spcAft>
              <a:defRPr/>
            </a:pPr>
            <a:fld id="{22BC6134-0220-4B80-A3E1-1150EFA422B4}" type="datetime'''2''''''''''''0''''''''''''''2''''''''''''''''''0'">
              <a:rPr lang="en-US" altLang="en-US" sz="1600">
                <a:solidFill>
                  <a:srgbClr val="000000"/>
                </a:solidFill>
                <a:latin typeface="Trebuchet MS"/>
                <a:sym typeface="+mn-lt"/>
              </a:rPr>
              <a:pPr algn="ctr" defTabSz="914377">
                <a:spcBef>
                  <a:spcPct val="0"/>
                </a:spcBef>
                <a:spcAft>
                  <a:spcPct val="0"/>
                </a:spcAft>
                <a:defRPr/>
              </a:pPr>
              <a:t>2020</a:t>
            </a:fld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37" name="Text Placeholder 3"/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2944283" y="1390651"/>
            <a:ext cx="1991784" cy="3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55033" rIns="0" bIns="5503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ctr" defTabSz="914377">
              <a:spcBef>
                <a:spcPct val="0"/>
              </a:spcBef>
              <a:spcAft>
                <a:spcPct val="0"/>
              </a:spcAft>
              <a:defRPr/>
            </a:pPr>
            <a:fld id="{1F956403-2873-4007-A84C-D41991034E6E}" type="datetime'''S''''''''''''''''e''''''''''''''p'''''''''''''''''''">
              <a:rPr lang="en-US" altLang="en-US" sz="1600">
                <a:solidFill>
                  <a:srgbClr val="000000"/>
                </a:solidFill>
              </a:rPr>
              <a:pPr algn="ctr" defTabSz="914377">
                <a:spcBef>
                  <a:spcPct val="0"/>
                </a:spcBef>
                <a:spcAft>
                  <a:spcPct val="0"/>
                </a:spcAft>
                <a:defRPr/>
              </a:pPr>
              <a:t>Sep</a:t>
            </a:fld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936066" y="1390651"/>
            <a:ext cx="2059517" cy="3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55033" rIns="0" bIns="5503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ctr" defTabSz="914377">
              <a:spcBef>
                <a:spcPct val="0"/>
              </a:spcBef>
              <a:spcAft>
                <a:spcPct val="0"/>
              </a:spcAft>
              <a:defRPr/>
            </a:pPr>
            <a:fld id="{FBFE9D1E-E3B7-47E8-8122-B1516B4C52F7}" type="datetime'''''O''''''''''''''''''''''''''c''''''''''t'''''''''''''">
              <a:rPr lang="en-US" altLang="en-US" sz="1600">
                <a:solidFill>
                  <a:srgbClr val="000000"/>
                </a:solidFill>
              </a:rPr>
              <a:pPr algn="ctr" defTabSz="914377">
                <a:spcBef>
                  <a:spcPct val="0"/>
                </a:spcBef>
                <a:spcAft>
                  <a:spcPct val="0"/>
                </a:spcAft>
                <a:defRPr/>
              </a:pPr>
              <a:t>Oct</a:t>
            </a:fld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66" name="Text Placeholder 3"/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6995583" y="1390651"/>
            <a:ext cx="1991784" cy="3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55033" rIns="0" bIns="5503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ctr" defTabSz="914377">
              <a:spcBef>
                <a:spcPct val="0"/>
              </a:spcBef>
              <a:spcAft>
                <a:spcPct val="0"/>
              </a:spcAft>
              <a:defRPr/>
            </a:pPr>
            <a:fld id="{80391403-ED86-4125-AB53-5D36F9DA1F8C}" type="datetime'''''N''''''o''''''''''''''''''''''''''''''''''''''''''v'''''''">
              <a:rPr lang="en-US" altLang="en-US" sz="1600">
                <a:solidFill>
                  <a:srgbClr val="000000"/>
                </a:solidFill>
              </a:rPr>
              <a:pPr algn="ctr" defTabSz="914377">
                <a:spcBef>
                  <a:spcPct val="0"/>
                </a:spcBef>
                <a:spcAft>
                  <a:spcPct val="0"/>
                </a:spcAft>
                <a:defRPr/>
              </a:pPr>
              <a:t>Nov</a:t>
            </a:fld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67" name="Text Placeholder 3"/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8987366" y="1390651"/>
            <a:ext cx="2059517" cy="378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55033" rIns="0" bIns="55033" numCol="1" spcCol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ctr" defTabSz="914377">
              <a:spcBef>
                <a:spcPct val="0"/>
              </a:spcBef>
              <a:spcAft>
                <a:spcPct val="0"/>
              </a:spcAft>
              <a:defRPr/>
            </a:pPr>
            <a:fld id="{9F29AD13-2966-43EB-B9F8-4A42265046D4}" type="datetime'''''''''''''''''D''e''''''''''c'''''''''''''''''''''''''''">
              <a:rPr lang="en-US" altLang="en-US" sz="1600">
                <a:solidFill>
                  <a:srgbClr val="000000"/>
                </a:solidFill>
              </a:rPr>
              <a:pPr algn="ctr" defTabSz="914377">
                <a:spcBef>
                  <a:spcPct val="0"/>
                </a:spcBef>
                <a:spcAft>
                  <a:spcPct val="0"/>
                </a:spcAft>
                <a:defRPr/>
              </a:pPr>
              <a:t>Dec</a:t>
            </a:fld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cxnSp>
        <p:nvCxnSpPr>
          <p:cNvPr id="64" name="Straight Connector 63"/>
          <p:cNvCxnSpPr/>
          <p:nvPr>
            <p:custDataLst>
              <p:tags r:id="rId13"/>
            </p:custDataLst>
          </p:nvPr>
        </p:nvCxnSpPr>
        <p:spPr bwMode="gray">
          <a:xfrm>
            <a:off x="2944284" y="1390651"/>
            <a:ext cx="8102600" cy="0"/>
          </a:xfrm>
          <a:prstGeom prst="line">
            <a:avLst/>
          </a:prstGeom>
          <a:ln w="9525" cap="rnd" cmpd="sng" algn="ctr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>
            <p:custDataLst>
              <p:tags r:id="rId14"/>
            </p:custDataLst>
          </p:nvPr>
        </p:nvCxnSpPr>
        <p:spPr bwMode="gray">
          <a:xfrm>
            <a:off x="6995584" y="1769534"/>
            <a:ext cx="0" cy="3621617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>
            <p:custDataLst>
              <p:tags r:id="rId15"/>
            </p:custDataLst>
          </p:nvPr>
        </p:nvCxnSpPr>
        <p:spPr bwMode="gray">
          <a:xfrm>
            <a:off x="4936067" y="1769534"/>
            <a:ext cx="0" cy="3621617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>
            <p:custDataLst>
              <p:tags r:id="rId16"/>
            </p:custDataLst>
          </p:nvPr>
        </p:nvCxnSpPr>
        <p:spPr bwMode="gray">
          <a:xfrm>
            <a:off x="8987367" y="1769534"/>
            <a:ext cx="0" cy="3621617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17"/>
            </p:custDataLst>
          </p:nvPr>
        </p:nvCxnSpPr>
        <p:spPr bwMode="gray">
          <a:xfrm>
            <a:off x="2944284" y="1769534"/>
            <a:ext cx="0" cy="3621617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18"/>
            </p:custDataLst>
          </p:nvPr>
        </p:nvCxnSpPr>
        <p:spPr bwMode="gray">
          <a:xfrm>
            <a:off x="630239" y="1769533"/>
            <a:ext cx="10415588" cy="0"/>
          </a:xfrm>
          <a:prstGeom prst="line">
            <a:avLst/>
          </a:prstGeom>
          <a:ln w="19050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38717" y="3672418"/>
            <a:ext cx="1303867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  <a:latin typeface="Trebuchet MS"/>
                <a:sym typeface="+mn-lt"/>
              </a:rPr>
              <a:t>Equity Listings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81" name="Text Placeholder 3"/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38718" y="3219452"/>
            <a:ext cx="1521884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Member Services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5" name="Text Placeholder 3"/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38718" y="2766485"/>
            <a:ext cx="1841500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  <a:latin typeface="Trebuchet MS"/>
                <a:sym typeface="+mn-lt"/>
              </a:rPr>
              <a:t>Member Compliance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3" name="Text Placeholder 3"/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38717" y="1860552"/>
            <a:ext cx="1407584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 err="1">
                <a:solidFill>
                  <a:srgbClr val="000000"/>
                </a:solidFill>
                <a:sym typeface="+mn-lt"/>
              </a:rPr>
              <a:t>C&amp;S</a:t>
            </a:r>
            <a:r>
              <a:rPr lang="en-US" altLang="en-US" sz="1600" dirty="0">
                <a:solidFill>
                  <a:srgbClr val="000000"/>
                </a:solidFill>
                <a:sym typeface="+mn-lt"/>
              </a:rPr>
              <a:t> Operations</a:t>
            </a:r>
            <a:endParaRPr lang="en-US" sz="1600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83" name="Text Placeholder 3"/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738718" y="2313518"/>
            <a:ext cx="2097617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Collateral Management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8" name="Text Placeholder 3"/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38717" y="5031318"/>
            <a:ext cx="1710267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  <a:latin typeface="Trebuchet MS"/>
                <a:sym typeface="+mn-lt"/>
              </a:rPr>
              <a:t>Listing Compliance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38718" y="4125385"/>
            <a:ext cx="1835151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</a:rPr>
              <a:t>Parivartan front end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7" name="Text Placeholder 3"/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738719" y="4578352"/>
            <a:ext cx="1606551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Trebuchet MS"/>
                <a:sym typeface="+mn-lt"/>
              </a:rPr>
              <a:t>Member Helpdesk</a:t>
            </a:r>
          </a:p>
        </p:txBody>
      </p:sp>
      <p:sp>
        <p:nvSpPr>
          <p:cNvPr id="10" name="Text Placeholder 3"/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738720" y="1445685"/>
            <a:ext cx="715433" cy="26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chemeClr val="tx2"/>
              </a:buClr>
              <a:buFont typeface="Calibri" panose="020F0502020204030204" pitchFamily="34" charset="0"/>
              <a:buChar char="–"/>
              <a:defRPr lang="en-US"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kern="1200" baseline="0" smtClean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kern="1200" baseline="0" dirty="0">
                <a:solidFill>
                  <a:schemeClr val="tx2"/>
                </a:solidFill>
                <a:latin typeface="Trebuchet MS" panose="020B0603020202020204" pitchFamily="34" charset="0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defTabSz="914377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dirty="0">
                <a:solidFill>
                  <a:srgbClr val="000000"/>
                </a:solidFill>
                <a:latin typeface="Trebuchet MS"/>
                <a:sym typeface="+mn-lt"/>
              </a:rPr>
              <a:t>Journey</a:t>
            </a:r>
            <a:endParaRPr lang="en-US" sz="1600" dirty="0">
              <a:solidFill>
                <a:srgbClr val="000000"/>
              </a:solidFill>
              <a:latin typeface="Trebuchet MS"/>
              <a:sym typeface="+mn-lt"/>
            </a:endParaRPr>
          </a:p>
        </p:txBody>
      </p:sp>
      <p:sp>
        <p:nvSpPr>
          <p:cNvPr id="85" name="Oval 20">
            <a:extLst>
              <a:ext uri="{FF2B5EF4-FFF2-40B4-BE49-F238E27FC236}">
                <a16:creationId xmlns:a16="http://schemas.microsoft.com/office/drawing/2014/main" id="{781E820B-1B01-481F-8FAF-62BE25387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1889127"/>
            <a:ext cx="223839" cy="22383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86" name="Oval 20">
            <a:extLst>
              <a:ext uri="{FF2B5EF4-FFF2-40B4-BE49-F238E27FC236}">
                <a16:creationId xmlns:a16="http://schemas.microsoft.com/office/drawing/2014/main" id="{F0E70A48-10A3-408F-8E43-CDE6E9478A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2324106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90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3676660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99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4602174"/>
            <a:ext cx="225425" cy="225425"/>
          </a:xfrm>
          <a:prstGeom prst="ellipse">
            <a:avLst/>
          </a:prstGeom>
          <a:solidFill>
            <a:schemeClr val="tx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3</a:t>
            </a:r>
          </a:p>
        </p:txBody>
      </p:sp>
      <p:sp>
        <p:nvSpPr>
          <p:cNvPr id="101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4133849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105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5029" y="3210520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106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3236918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107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5029" y="5022829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1</a:t>
            </a:r>
          </a:p>
        </p:txBody>
      </p:sp>
      <p:sp>
        <p:nvSpPr>
          <p:cNvPr id="108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5022829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6</a:t>
            </a:r>
          </a:p>
        </p:txBody>
      </p:sp>
      <p:sp>
        <p:nvSpPr>
          <p:cNvPr id="115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15029" y="2773366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1082465" y="1876430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1082465" y="3230791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1082465" y="2328412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082465" y="2780395"/>
            <a:ext cx="640080" cy="236539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11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082465" y="3682774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1082465" y="4134756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1082465" y="4586739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1082465" y="5038725"/>
            <a:ext cx="640080" cy="236539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1082465" y="5541963"/>
            <a:ext cx="640080" cy="238125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>
              <a:defRPr/>
            </a:pPr>
            <a:r>
              <a:rPr lang="en-US" sz="1400" dirty="0">
                <a:solidFill>
                  <a:srgbClr val="000000"/>
                </a:solidFill>
                <a:latin typeface="Trebuchet MS"/>
              </a:rPr>
              <a:t>27</a:t>
            </a:r>
          </a:p>
        </p:txBody>
      </p:sp>
      <p:sp>
        <p:nvSpPr>
          <p:cNvPr id="154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6528" y="2773366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77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3252" y="3225552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25695" y="5541963"/>
            <a:ext cx="741247" cy="236539"/>
            <a:chOff x="3168587" y="5854700"/>
            <a:chExt cx="741247" cy="236538"/>
          </a:xfrm>
        </p:grpSpPr>
        <p:sp>
          <p:nvSpPr>
            <p:cNvPr id="124" name="TextBox 123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rebuchet MS"/>
                </a:rPr>
                <a:t>6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1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98990" y="5541963"/>
            <a:ext cx="741247" cy="236539"/>
            <a:chOff x="3168587" y="5854700"/>
            <a:chExt cx="741247" cy="236538"/>
          </a:xfrm>
        </p:grpSpPr>
        <p:sp>
          <p:nvSpPr>
            <p:cNvPr id="198" name="TextBox 197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rebuchet MS"/>
                </a:rPr>
                <a:t>21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4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7667541" y="5541963"/>
            <a:ext cx="741247" cy="236539"/>
            <a:chOff x="3168587" y="5854700"/>
            <a:chExt cx="741247" cy="236538"/>
          </a:xfrm>
        </p:grpSpPr>
        <p:sp>
          <p:nvSpPr>
            <p:cNvPr id="201" name="TextBox 200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00" dirty="0">
                <a:solidFill>
                  <a:srgbClr val="000000"/>
                </a:solidFill>
                <a:latin typeface="Trebuchet MS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13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9726573" y="5541963"/>
            <a:ext cx="741247" cy="236539"/>
            <a:chOff x="3168587" y="5854700"/>
            <a:chExt cx="741247" cy="236538"/>
          </a:xfrm>
        </p:grpSpPr>
        <p:sp>
          <p:nvSpPr>
            <p:cNvPr id="204" name="TextBox 203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00" dirty="0">
                <a:solidFill>
                  <a:srgbClr val="000000"/>
                </a:solidFill>
                <a:latin typeface="Trebuchet MS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9</a:t>
              </a: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3617841" y="5845192"/>
            <a:ext cx="741247" cy="236539"/>
            <a:chOff x="3168587" y="5854700"/>
            <a:chExt cx="741247" cy="236538"/>
          </a:xfrm>
        </p:grpSpPr>
        <p:sp>
          <p:nvSpPr>
            <p:cNvPr id="228" name="TextBox 227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rebuchet MS"/>
                </a:rPr>
                <a:t>6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1</a:t>
              </a:r>
            </a:p>
          </p:txBody>
        </p:sp>
      </p:grpSp>
      <p:grpSp>
        <p:nvGrpSpPr>
          <p:cNvPr id="230" name="Group 229"/>
          <p:cNvGrpSpPr/>
          <p:nvPr/>
        </p:nvGrpSpPr>
        <p:grpSpPr>
          <a:xfrm>
            <a:off x="5591135" y="5845192"/>
            <a:ext cx="741247" cy="236539"/>
            <a:chOff x="3168587" y="5854700"/>
            <a:chExt cx="741247" cy="236538"/>
          </a:xfrm>
        </p:grpSpPr>
        <p:sp>
          <p:nvSpPr>
            <p:cNvPr id="231" name="TextBox 230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rebuchet MS"/>
                </a:rPr>
                <a:t>27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5</a:t>
              </a: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7659686" y="5845192"/>
            <a:ext cx="741247" cy="236539"/>
            <a:chOff x="3168587" y="5854700"/>
            <a:chExt cx="741247" cy="236538"/>
          </a:xfrm>
        </p:grpSpPr>
        <p:sp>
          <p:nvSpPr>
            <p:cNvPr id="234" name="TextBox 233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00" dirty="0">
                <a:solidFill>
                  <a:srgbClr val="000000"/>
                </a:solidFill>
                <a:latin typeface="Trebuchet MS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18</a:t>
              </a:r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9718718" y="5845192"/>
            <a:ext cx="741247" cy="236539"/>
            <a:chOff x="3168587" y="5854700"/>
            <a:chExt cx="741247" cy="236538"/>
          </a:xfrm>
        </p:grpSpPr>
        <p:sp>
          <p:nvSpPr>
            <p:cNvPr id="237" name="TextBox 236"/>
            <p:cNvSpPr txBox="1"/>
            <p:nvPr/>
          </p:nvSpPr>
          <p:spPr>
            <a:xfrm>
              <a:off x="3168587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endParaRPr lang="en-US" sz="1400" dirty="0">
                <a:solidFill>
                  <a:srgbClr val="000000"/>
                </a:solidFill>
                <a:latin typeface="Trebuchet MS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3544074" y="5854700"/>
              <a:ext cx="365760" cy="236538"/>
            </a:xfrm>
            <a:prstGeom prst="rect">
              <a:avLst/>
            </a:prstGeom>
            <a:noFill/>
            <a:ln w="9525" cap="rnd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77">
                <a:defRPr/>
              </a:pPr>
              <a:r>
                <a:rPr lang="en-US" sz="1400" dirty="0">
                  <a:solidFill>
                    <a:srgbClr val="E76E25"/>
                  </a:solidFill>
                  <a:latin typeface="Trebuchet MS"/>
                </a:rPr>
                <a:t>27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73073" y="5570245"/>
            <a:ext cx="2449513" cy="234951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>
              <a:defRPr/>
            </a:pPr>
            <a:r>
              <a:rPr lang="en-US" sz="1600" dirty="0">
                <a:solidFill>
                  <a:srgbClr val="000000"/>
                </a:solidFill>
                <a:latin typeface="Trebuchet MS"/>
              </a:rPr>
              <a:t>Monthly run-rate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474641" y="5845194"/>
            <a:ext cx="2449513" cy="234951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>
              <a:defRPr/>
            </a:pPr>
            <a:r>
              <a:rPr lang="en-US" sz="1600" dirty="0">
                <a:solidFill>
                  <a:srgbClr val="000000"/>
                </a:solidFill>
                <a:latin typeface="Trebuchet MS"/>
              </a:rPr>
              <a:t>Cumulative run-rate  </a:t>
            </a:r>
          </a:p>
        </p:txBody>
      </p:sp>
      <p:sp>
        <p:nvSpPr>
          <p:cNvPr id="258" name="Title 1"/>
          <p:cNvSpPr>
            <a:spLocks noGrp="1"/>
          </p:cNvSpPr>
          <p:nvPr>
            <p:ph type="title"/>
          </p:nvPr>
        </p:nvSpPr>
        <p:spPr>
          <a:xfrm>
            <a:off x="630002" y="622802"/>
            <a:ext cx="10933351" cy="387798"/>
          </a:xfrm>
        </p:spPr>
        <p:txBody>
          <a:bodyPr/>
          <a:lstStyle/>
          <a:p>
            <a:r>
              <a:rPr lang="en-US" sz="2800" dirty="0">
                <a:solidFill>
                  <a:srgbClr val="E22028"/>
                </a:solidFill>
              </a:rPr>
              <a:t>MVP 1 Plan: </a:t>
            </a:r>
            <a:r>
              <a:rPr lang="en-US" sz="2800" dirty="0"/>
              <a:t>Development of all sub-journeys to finish by Dec 2020</a:t>
            </a:r>
          </a:p>
        </p:txBody>
      </p:sp>
      <p:sp>
        <p:nvSpPr>
          <p:cNvPr id="181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093" y="3236918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84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093" y="2811468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2</a:t>
            </a:r>
          </a:p>
        </p:txBody>
      </p:sp>
      <p:sp>
        <p:nvSpPr>
          <p:cNvPr id="195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1093" y="4602174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263" name="Oval 20">
            <a:extLst>
              <a:ext uri="{FF2B5EF4-FFF2-40B4-BE49-F238E27FC236}">
                <a16:creationId xmlns:a16="http://schemas.microsoft.com/office/drawing/2014/main" id="{2300E1DE-8CE1-4C6B-A19B-65CD4C2A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18665" y="5022829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7</a:t>
            </a:r>
          </a:p>
        </p:txBody>
      </p:sp>
      <p:sp>
        <p:nvSpPr>
          <p:cNvPr id="185" name="Oval 20">
            <a:extLst>
              <a:ext uri="{FF2B5EF4-FFF2-40B4-BE49-F238E27FC236}">
                <a16:creationId xmlns:a16="http://schemas.microsoft.com/office/drawing/2014/main" id="{EF7B4EEE-1AAF-4F70-BF62-1B019B0E79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56045" y="2811468"/>
            <a:ext cx="225425" cy="22542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prstClr val="white"/>
                </a:solidFill>
                <a:latin typeface="Trebuchet MS"/>
              </a:rPr>
              <a:t>7</a:t>
            </a:r>
          </a:p>
        </p:txBody>
      </p:sp>
      <p:sp>
        <p:nvSpPr>
          <p:cNvPr id="186" name="Oval 20">
            <a:extLst>
              <a:ext uri="{FF2B5EF4-FFF2-40B4-BE49-F238E27FC236}">
                <a16:creationId xmlns:a16="http://schemas.microsoft.com/office/drawing/2014/main" id="{A3B50833-D0F7-43D3-A841-350883BA62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8726" y="4602174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2</a:t>
            </a:r>
          </a:p>
        </p:txBody>
      </p:sp>
      <p:sp>
        <p:nvSpPr>
          <p:cNvPr id="188" name="Oval 20">
            <a:extLst>
              <a:ext uri="{FF2B5EF4-FFF2-40B4-BE49-F238E27FC236}">
                <a16:creationId xmlns:a16="http://schemas.microsoft.com/office/drawing/2014/main" id="{73777BDA-14DB-4FF8-AC3A-E4C8F6BD9E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8726" y="1889128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90" name="Oval 20">
            <a:extLst>
              <a:ext uri="{FF2B5EF4-FFF2-40B4-BE49-F238E27FC236}">
                <a16:creationId xmlns:a16="http://schemas.microsoft.com/office/drawing/2014/main" id="{FDA4EF47-5C74-4CBF-8461-533B1B269D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8726" y="2324106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191" name="Oval 20">
            <a:extLst>
              <a:ext uri="{FF2B5EF4-FFF2-40B4-BE49-F238E27FC236}">
                <a16:creationId xmlns:a16="http://schemas.microsoft.com/office/drawing/2014/main" id="{4AA33CE1-0A15-4203-A3CE-ACC8E162D0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8726" y="2811468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7</a:t>
            </a:r>
          </a:p>
        </p:txBody>
      </p:sp>
      <p:sp>
        <p:nvSpPr>
          <p:cNvPr id="192" name="Oval 20">
            <a:extLst>
              <a:ext uri="{FF2B5EF4-FFF2-40B4-BE49-F238E27FC236}">
                <a16:creationId xmlns:a16="http://schemas.microsoft.com/office/drawing/2014/main" id="{0A90CF4A-329A-46FA-8F01-E8485F6E1B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26236" y="3676660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262" name="Oval 20">
            <a:extLst>
              <a:ext uri="{FF2B5EF4-FFF2-40B4-BE49-F238E27FC236}">
                <a16:creationId xmlns:a16="http://schemas.microsoft.com/office/drawing/2014/main" id="{3F956D4C-D2F9-46DA-B5AD-A4F23FA1FD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77884" y="4133849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sp>
        <p:nvSpPr>
          <p:cNvPr id="96" name="Oval 20">
            <a:extLst>
              <a:ext uri="{FF2B5EF4-FFF2-40B4-BE49-F238E27FC236}">
                <a16:creationId xmlns:a16="http://schemas.microsoft.com/office/drawing/2014/main" id="{48B2C7C9-C351-6D47-83DA-5B3952EDF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14338" y="2816437"/>
            <a:ext cx="225425" cy="2254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defTabSz="914377"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1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2BD997F-C245-403E-A847-8A70A6965246}"/>
              </a:ext>
            </a:extLst>
          </p:cNvPr>
          <p:cNvGrpSpPr/>
          <p:nvPr/>
        </p:nvGrpSpPr>
        <p:grpSpPr>
          <a:xfrm>
            <a:off x="3600490" y="6256133"/>
            <a:ext cx="5285529" cy="244279"/>
            <a:chOff x="4111351" y="6379370"/>
            <a:chExt cx="5285528" cy="244279"/>
          </a:xfrm>
        </p:grpSpPr>
        <p:sp>
          <p:nvSpPr>
            <p:cNvPr id="98" name="Oval 20">
              <a:extLst>
                <a:ext uri="{FF2B5EF4-FFF2-40B4-BE49-F238E27FC236}">
                  <a16:creationId xmlns:a16="http://schemas.microsoft.com/office/drawing/2014/main" id="{D0C15229-A8E9-4E81-AB8E-F7899F78FC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4880" y="6379370"/>
              <a:ext cx="225425" cy="225425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>
                <a:defRPr/>
              </a:pPr>
              <a:r>
                <a:rPr lang="en-US" sz="1200" dirty="0">
                  <a:solidFill>
                    <a:srgbClr val="392E7D"/>
                  </a:solidFill>
                  <a:latin typeface="Trebuchet MS"/>
                </a:rPr>
                <a:t>y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0B7931-9F74-4250-93D1-606B36B91E04}"/>
                </a:ext>
              </a:extLst>
            </p:cNvPr>
            <p:cNvSpPr txBox="1"/>
            <p:nvPr/>
          </p:nvSpPr>
          <p:spPr>
            <a:xfrm>
              <a:off x="6978063" y="6392266"/>
              <a:ext cx="2418816" cy="231383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rebuchet MS"/>
                </a:rPr>
                <a:t>Completion of development for y sub-journeys by Wipro </a:t>
              </a:r>
            </a:p>
          </p:txBody>
        </p:sp>
        <p:sp>
          <p:nvSpPr>
            <p:cNvPr id="102" name="Oval 20">
              <a:extLst>
                <a:ext uri="{FF2B5EF4-FFF2-40B4-BE49-F238E27FC236}">
                  <a16:creationId xmlns:a16="http://schemas.microsoft.com/office/drawing/2014/main" id="{E32F10A8-76A9-4FAA-8890-941C17956D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11351" y="6379370"/>
              <a:ext cx="225425" cy="22542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 defTabSz="914377">
                <a:defRPr/>
              </a:pPr>
              <a:r>
                <a:rPr lang="en-US" sz="1200" dirty="0">
                  <a:solidFill>
                    <a:prstClr val="white"/>
                  </a:solidFill>
                  <a:latin typeface="Trebuchet MS"/>
                </a:rPr>
                <a:t>x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25D5211-13B8-4F9D-91D4-7E82653AE869}"/>
                </a:ext>
              </a:extLst>
            </p:cNvPr>
            <p:cNvSpPr txBox="1"/>
            <p:nvPr/>
          </p:nvSpPr>
          <p:spPr>
            <a:xfrm>
              <a:off x="4294408" y="6384659"/>
              <a:ext cx="2409279" cy="220136"/>
            </a:xfrm>
            <a:prstGeom prst="rect">
              <a:avLst/>
            </a:prstGeom>
            <a:noFill/>
            <a:ln w="952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377">
                <a:defRPr/>
              </a:pPr>
              <a:r>
                <a:rPr lang="en-US" sz="1400" dirty="0">
                  <a:solidFill>
                    <a:srgbClr val="000000"/>
                  </a:solidFill>
                  <a:latin typeface="Trebuchet MS"/>
                </a:rPr>
                <a:t>Completion of user stories for x sub-journeys by BCG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7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/>
          <p:cNvCxnSpPr/>
          <p:nvPr/>
        </p:nvCxnSpPr>
        <p:spPr>
          <a:xfrm flipV="1">
            <a:off x="6001256" y="1228329"/>
            <a:ext cx="0" cy="4590762"/>
          </a:xfrm>
          <a:prstGeom prst="line">
            <a:avLst/>
          </a:prstGeom>
          <a:ln w="9525" cap="rnd">
            <a:solidFill>
              <a:schemeClr val="accent5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1421554" y="1234622"/>
            <a:ext cx="3290577" cy="45781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171450" lvl="0" indent="-171450">
              <a:lnSpc>
                <a:spcPts val="17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Clearing &amp; Settlement Operations</a:t>
            </a:r>
          </a:p>
          <a:p>
            <a:pPr marL="171450" lvl="0" indent="-171450">
              <a:lnSpc>
                <a:spcPts val="17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Collateral Management</a:t>
            </a:r>
          </a:p>
          <a:p>
            <a:pPr marL="171450" lvl="0" indent="-171450">
              <a:lnSpc>
                <a:spcPts val="17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Member Services and Helpdesk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Colo services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Trade Helpdesk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NSE Clearing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Regulatory Support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User ID Management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Parivartan Front End Navigation</a:t>
            </a:r>
            <a:endParaRPr lang="en-US" sz="1200" dirty="0">
              <a:solidFill>
                <a:srgbClr val="000000"/>
              </a:solidFill>
              <a:latin typeface="Trebuchet MS"/>
            </a:endParaRPr>
          </a:p>
          <a:p>
            <a:pPr marL="171450" lvl="0" indent="-171450">
              <a:lnSpc>
                <a:spcPts val="17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  <a:latin typeface="Trebuchet MS"/>
              </a:rPr>
              <a:t>Member Compliance</a:t>
            </a:r>
          </a:p>
          <a:p>
            <a:pPr marL="628650" lvl="1" indent="-171450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MTR daily report sign-off</a:t>
            </a:r>
          </a:p>
          <a:p>
            <a:pPr marL="628650" lvl="1" indent="-171450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AP registration</a:t>
            </a:r>
          </a:p>
          <a:p>
            <a:pPr marL="628650" lvl="1" indent="-171450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AI and machine learning reporting</a:t>
            </a:r>
          </a:p>
          <a:p>
            <a:pPr marL="628650" lvl="1" indent="-171450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Director change</a:t>
            </a:r>
          </a:p>
          <a:p>
            <a:pPr marL="628650" lvl="1" indent="-171450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Prepare membership certificate</a:t>
            </a:r>
          </a:p>
          <a:p>
            <a:pPr marL="628650" lvl="1" indent="-171450">
              <a:lnSpc>
                <a:spcPts val="17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KMP details updation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AP cancellation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AP change detail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Half yearly networth certificate</a:t>
            </a:r>
          </a:p>
          <a:p>
            <a:pPr marL="628650" lvl="1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Comp. officer details </a:t>
            </a:r>
            <a:r>
              <a:rPr lang="en-US" sz="1200" dirty="0" err="1">
                <a:solidFill>
                  <a:srgbClr val="000000"/>
                </a:solidFill>
              </a:rPr>
              <a:t>updation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lnSpc>
                <a:spcPts val="1700"/>
              </a:lnSpc>
            </a:pP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294268" y="1232542"/>
            <a:ext cx="3778880" cy="39825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Member Compliance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sym typeface="Trebuchet MS" panose="020B0603020202020204" pitchFamily="34" charset="0"/>
              </a:rPr>
              <a:t>Annual Returns</a:t>
            </a:r>
            <a:endParaRPr lang="en-US" sz="6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Listing Services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Equity IPO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rgbClr val="000000"/>
                </a:solidFill>
              </a:rPr>
              <a:t>Listing Compliance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Regulation 29 (2) (b) to (f)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Regulation 39(3)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SAST disclosures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Regulation 31 (1) (b)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Regulation 33 (3)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Announcements and PIT disclosure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Regulation 30 (6)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35941" y="450190"/>
            <a:ext cx="11433272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92E7D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rPr>
              <a:t>Wave 1 High Level Plan and Proposed Timeline: Go-live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112131" y="1202428"/>
            <a:ext cx="0" cy="4590762"/>
          </a:xfrm>
          <a:prstGeom prst="line">
            <a:avLst/>
          </a:prstGeom>
          <a:ln w="9525" cap="rnd">
            <a:solidFill>
              <a:schemeClr val="accent5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22134" y="1120985"/>
            <a:ext cx="180000" cy="180000"/>
          </a:xfrm>
          <a:prstGeom prst="ellipse">
            <a:avLst/>
          </a:prstGeom>
          <a:solidFill>
            <a:schemeClr val="bg1"/>
          </a:solidFill>
          <a:ln w="1270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152676" y="6286089"/>
            <a:ext cx="2062063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392E7D"/>
                </a:solidFill>
              </a:rPr>
              <a:t>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2E7D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rPr>
              <a:t> sub- journeys 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872493" y="6277077"/>
            <a:ext cx="2062063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92E7D"/>
                </a:solidFill>
                <a:effectLst/>
                <a:uLnTx/>
                <a:uFillTx/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rPr>
              <a:t>18 sub-journeys 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929290" y="5608261"/>
            <a:ext cx="3600000" cy="720000"/>
          </a:xfrm>
          <a:prstGeom prst="notchedRightArrow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ysClr val="window" lastClr="FFFFFF"/>
                </a:solidFill>
                <a:latin typeface="Trebuchet MS"/>
              </a:rPr>
              <a:t>Dec2020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Notched Right Arrow 21"/>
          <p:cNvSpPr/>
          <p:nvPr/>
        </p:nvSpPr>
        <p:spPr>
          <a:xfrm>
            <a:off x="6091259" y="5627908"/>
            <a:ext cx="4117372" cy="720000"/>
          </a:xfrm>
          <a:prstGeom prst="notchedRightArrow">
            <a:avLst/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Feb 2021</a:t>
            </a:r>
          </a:p>
        </p:txBody>
      </p:sp>
    </p:spTree>
    <p:extLst>
      <p:ext uri="{BB962C8B-B14F-4D97-AF65-F5344CB8AC3E}">
        <p14:creationId xmlns:p14="http://schemas.microsoft.com/office/powerpoint/2010/main" val="1522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EE4P_MASTERWIZARD_DRAFT" val="0"/>
  <p:tag name="EE4P_LANGUAGE_ID" val="1033"/>
  <p:tag name="EE4P_MASTERWIZARD_MARGINS" val="0"/>
  <p:tag name="EE4P_STYLE_ID" val="P38TBFnN"/>
  <p:tag name="EE4P_STYLE_NAME" val="NSE Grid 16:9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4tO8I9QPOg3HHlVI6s1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orYkGS_K.VL9EgrYfuJw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XGclGKuqjDG5wDkWzWD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OYuPz2VYACP86m3nKIiw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EFS5noSl39xYf7PqCwTA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3XMnQRHZl8aFwLE9Ajl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2oknse3PYfvXlAmCo0c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qmgp4oBa5HCvIemWZME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eZGHhovzKO.MwYGuOp1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eL5k0v2D0i_gXjEidd5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S5g3hPd.FfHF6b4EPq6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VAA6dvtI2g4A51zUKRF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uSfsHGpInt_p6ZgMMML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RBZbR1U.EdDyVayzlHo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1CwMR3x8nzLp.GXfbSbi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GcFWkDlWa5Eorq.TGVi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d.TcggLF.9fhKJh775U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NEDDbztzJ5oEEl08WCr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2MBWQg.iMgwd3qpvCRq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TCPoG0jpD9Ug4tKa30F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O5wAeiSqdIUdYSemEpT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lI9Poy.pOuMAg8ZtsCdBQ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5P8JYK0Fh6oYkxOS.lYg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Ugt5N2BOIM1rsbgW6m.w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PplSmG0SnbOyYatZ_9D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FZPJy8QvpBmJE.RLYvh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SE Grid 16:9">
  <a:themeElements>
    <a:clrScheme name="Custom 21">
      <a:dk1>
        <a:srgbClr val="000000"/>
      </a:dk1>
      <a:lt1>
        <a:sysClr val="window" lastClr="FFFFFF"/>
      </a:lt1>
      <a:dk2>
        <a:srgbClr val="392E7D"/>
      </a:dk2>
      <a:lt2>
        <a:srgbClr val="F2F2F2"/>
      </a:lt2>
      <a:accent1>
        <a:srgbClr val="1F1943"/>
      </a:accent1>
      <a:accent2>
        <a:srgbClr val="31286A"/>
      </a:accent2>
      <a:accent3>
        <a:srgbClr val="EFB41C"/>
      </a:accent3>
      <a:accent4>
        <a:srgbClr val="5040AE"/>
      </a:accent4>
      <a:accent5>
        <a:srgbClr val="6E6F73"/>
      </a:accent5>
      <a:accent6>
        <a:srgbClr val="E76E25"/>
      </a:accent6>
      <a:hlink>
        <a:srgbClr val="988ED6"/>
      </a:hlink>
      <a:folHlink>
        <a:srgbClr val="988ED6"/>
      </a:folHlink>
    </a:clrScheme>
    <a:fontScheme name="Custom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1_NSE Grid 16:9">
  <a:themeElements>
    <a:clrScheme name="Custom 21">
      <a:dk1>
        <a:srgbClr val="000000"/>
      </a:dk1>
      <a:lt1>
        <a:sysClr val="window" lastClr="FFFFFF"/>
      </a:lt1>
      <a:dk2>
        <a:srgbClr val="392E7D"/>
      </a:dk2>
      <a:lt2>
        <a:srgbClr val="F2F2F2"/>
      </a:lt2>
      <a:accent1>
        <a:srgbClr val="1F1943"/>
      </a:accent1>
      <a:accent2>
        <a:srgbClr val="31286A"/>
      </a:accent2>
      <a:accent3>
        <a:srgbClr val="EFB41C"/>
      </a:accent3>
      <a:accent4>
        <a:srgbClr val="5040AE"/>
      </a:accent4>
      <a:accent5>
        <a:srgbClr val="6E6F73"/>
      </a:accent5>
      <a:accent6>
        <a:srgbClr val="E76E25"/>
      </a:accent6>
      <a:hlink>
        <a:srgbClr val="988ED6"/>
      </a:hlink>
      <a:folHlink>
        <a:srgbClr val="988ED6"/>
      </a:folHlink>
    </a:clrScheme>
    <a:fontScheme name="Custom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2_NSE Grid 16:9">
  <a:themeElements>
    <a:clrScheme name="Custom 21">
      <a:dk1>
        <a:srgbClr val="000000"/>
      </a:dk1>
      <a:lt1>
        <a:sysClr val="window" lastClr="FFFFFF"/>
      </a:lt1>
      <a:dk2>
        <a:srgbClr val="392E7D"/>
      </a:dk2>
      <a:lt2>
        <a:srgbClr val="F2F2F2"/>
      </a:lt2>
      <a:accent1>
        <a:srgbClr val="1F1943"/>
      </a:accent1>
      <a:accent2>
        <a:srgbClr val="31286A"/>
      </a:accent2>
      <a:accent3>
        <a:srgbClr val="EFB41C"/>
      </a:accent3>
      <a:accent4>
        <a:srgbClr val="5040AE"/>
      </a:accent4>
      <a:accent5>
        <a:srgbClr val="6E6F73"/>
      </a:accent5>
      <a:accent6>
        <a:srgbClr val="E76E25"/>
      </a:accent6>
      <a:hlink>
        <a:srgbClr val="988ED6"/>
      </a:hlink>
      <a:folHlink>
        <a:srgbClr val="988ED6"/>
      </a:folHlink>
    </a:clrScheme>
    <a:fontScheme name="Custom 2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4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239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10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Trebuchet MS</vt:lpstr>
      <vt:lpstr>NSE Grid 16:9</vt:lpstr>
      <vt:lpstr>1_NSE Grid 16:9</vt:lpstr>
      <vt:lpstr>2_NSE Grid 16:9</vt:lpstr>
      <vt:lpstr>think-cell Slide</vt:lpstr>
      <vt:lpstr>Re-baselined Wave 1 Plan</vt:lpstr>
      <vt:lpstr>MVP 1 Plan: Development of all sub-journeys to finish by Dec 2020</vt:lpstr>
      <vt:lpstr>PowerPoint Presentation</vt:lpstr>
      <vt:lpstr>Format Guide Workshop</vt:lpstr>
    </vt:vector>
  </TitlesOfParts>
  <Manager/>
  <Company>The Boston Consulting Group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The Boston Consulting Group</dc:creator>
  <cp:keywords/>
  <dc:description/>
  <cp:lastModifiedBy>Gopalakrishnan V (Finance Solutions)</cp:lastModifiedBy>
  <cp:revision>520</cp:revision>
  <cp:lastPrinted>1999-12-31T18:30:00Z</cp:lastPrinted>
  <dcterms:created xsi:type="dcterms:W3CDTF">2020-07-14T04:32:25Z</dcterms:created>
  <dcterms:modified xsi:type="dcterms:W3CDTF">2020-09-07T06:43:21Z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9a70571-31c6-4603-80c1-ef2fb871a62a_Enabled">
    <vt:lpwstr>True</vt:lpwstr>
  </property>
  <property fmtid="{D5CDD505-2E9C-101B-9397-08002B2CF9AE}" pid="8" name="MSIP_Label_b9a70571-31c6-4603-80c1-ef2fb871a62a_SiteId">
    <vt:lpwstr>258ac4e4-146a-411e-9dc8-79a9e12fd6da</vt:lpwstr>
  </property>
  <property fmtid="{D5CDD505-2E9C-101B-9397-08002B2CF9AE}" pid="9" name="MSIP_Label_b9a70571-31c6-4603-80c1-ef2fb871a62a_Owner">
    <vt:lpwstr>NE20141131@wipro.com</vt:lpwstr>
  </property>
  <property fmtid="{D5CDD505-2E9C-101B-9397-08002B2CF9AE}" pid="10" name="MSIP_Label_b9a70571-31c6-4603-80c1-ef2fb871a62a_SetDate">
    <vt:lpwstr>2020-07-20T11:40:11.8690166Z</vt:lpwstr>
  </property>
  <property fmtid="{D5CDD505-2E9C-101B-9397-08002B2CF9AE}" pid="11" name="MSIP_Label_b9a70571-31c6-4603-80c1-ef2fb871a62a_Name">
    <vt:lpwstr>Internal and Restricted</vt:lpwstr>
  </property>
  <property fmtid="{D5CDD505-2E9C-101B-9397-08002B2CF9AE}" pid="12" name="MSIP_Label_b9a70571-31c6-4603-80c1-ef2fb871a62a_Application">
    <vt:lpwstr>Microsoft Azure Information Protection</vt:lpwstr>
  </property>
  <property fmtid="{D5CDD505-2E9C-101B-9397-08002B2CF9AE}" pid="13" name="MSIP_Label_b9a70571-31c6-4603-80c1-ef2fb871a62a_ActionId">
    <vt:lpwstr>0a715ee0-f086-4be2-bf80-7142f4ac63c8</vt:lpwstr>
  </property>
  <property fmtid="{D5CDD505-2E9C-101B-9397-08002B2CF9AE}" pid="14" name="MSIP_Label_b9a70571-31c6-4603-80c1-ef2fb871a62a_Extended_MSFT_Method">
    <vt:lpwstr>Automatic</vt:lpwstr>
  </property>
  <property fmtid="{D5CDD505-2E9C-101B-9397-08002B2CF9AE}" pid="15" name="Sensitivity">
    <vt:lpwstr>Internal and Restricted</vt:lpwstr>
  </property>
</Properties>
</file>