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CC32-5EFA-4C00-90B3-8F0F9798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4975-E482-409F-875A-EA5941023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CD7C-9E9C-4C6F-AF03-97F5472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356A-52BF-49C5-866C-59D4D1E6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3DDE-3719-4581-8161-65DEEBFD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8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788-66AD-4133-B717-7DC88FFA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BE061-1503-46AF-B006-EF43F016A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B6EA-C841-484E-810E-C025593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905E-505E-489A-9776-327B54B1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661C5-5FBC-4FB2-88B1-8D5E37A9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7E10D-C29B-4A92-9D56-3F32595DE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1423B-010D-4C56-9E45-A5E27ADC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01C3-E049-4228-B920-99D71EFF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A271-4338-4D5E-B506-DE4C3A4D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113B-8DD2-4B21-BC8A-F8335BEC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1E92-C50B-4DC7-B97A-46A0802E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593F-3108-4303-9188-4B0705BC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A000-8B5B-473B-A8E8-7C782BB5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6EFA-F091-44B3-BB3F-C7E4DF4E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9AF-5C9D-499E-8466-54207AC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0E2E-D8A6-4506-B29A-FF21C993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8BD6-26A9-435F-B8B7-FFF68E77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8749-AC2C-495D-BE94-315F0B78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0FED-0835-4FD3-910F-655F3426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DD23-BC47-4E85-A2C4-5114A06E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3234-2A47-464F-A1D4-5361B12C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32BE-2612-4788-9391-45AB9508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7D348-7555-404E-AE8A-74949006A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3C161-CB47-4163-8747-003AC9B5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A30C-41C6-4F4E-A176-7FF91B48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6DF8D-CDD1-4F05-9B6D-DE4EC413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15D-7175-4EED-9CD5-2DDB0E58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20CB-9E1E-4288-9B98-8E7D5359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25DC0-29B3-4D08-8C64-7E612411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0B546-113C-430E-AA1B-FF06EF907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E4700-4E5F-426C-AC96-60FA41C71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934D2-C11F-4943-898D-C0B08A42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2B2EB-1195-4BE9-905D-53A70A9D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3D73F-F465-4F85-B70F-FD387BDD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5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DD4A-C7F7-41D2-8961-815019DE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56B48-1846-41E0-8D6A-5B2B996A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425FE-869E-4150-AB03-590557BB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BCCF4-A765-48F2-B7D4-4F2029A2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908BE-F033-40CC-B12E-02FA4582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CB540-54A4-461D-AD5D-A2684ED3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69BB8-1F1F-407F-BA37-5429D6F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B5D9-5107-4014-94D6-B05533AC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14E3-BFD6-4BD1-82ED-29709B12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2E06E-8E42-421D-978B-E5430F129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4319A-D628-46ED-BB7E-4741FCEB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376F-758E-475D-9380-D47B0BEF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1B137-D5AD-45E9-A2E7-2DE0972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3AC-02A3-4B09-A375-EF5721D6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FF9E0-36E0-4905-82B0-872F1949D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156DD-FB55-4876-AA73-7336A209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6C99D-0F2D-43FE-8C21-BCCE0F8C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50862-F76F-4A41-9F07-1431E0C9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E7111-7BF7-4C9F-AC0F-1F7C201D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B56F6-185C-4578-BB7B-C1A87111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8681-E88B-4EE6-B828-24766AC9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8E5B-3D93-4FB4-84FA-53898B6B8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08D0-E30E-4AC2-95DD-51AC74F9666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58D1C-E703-4140-B330-36C70E8E4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9DF2-3E30-4B64-A388-B44903AD1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9EC3-46A4-49AD-98C3-1615F451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se.com/v1/xyz/%7bid%7d" TargetMode="External"/><Relationship Id="rId2" Type="http://schemas.openxmlformats.org/officeDocument/2006/relationships/hyperlink" Target="https://apigee.com/v1/xyz/%7bid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DF2-F3E2-4AEA-A691-53D2B4C4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CFD47-D707-46D1-97D3-13A3D50A3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APIGEE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6791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24BE-D422-4DA9-9BC3-21D99DF6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r>
              <a:rPr lang="en-US" sz="3200"/>
              <a:t>NSE APIGEE API Flow</a:t>
            </a:r>
            <a:endParaRPr lang="en-US" sz="32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8CA329-3A0A-466D-8CB5-C48122FCA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59" y="1539552"/>
            <a:ext cx="7629525" cy="4149095"/>
          </a:xfr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282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24BE-D422-4DA9-9BC3-21D99DF6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r>
              <a:rPr lang="en-US" sz="3200" dirty="0"/>
              <a:t>Proxy Endpoint </a:t>
            </a:r>
            <a:r>
              <a:rPr lang="en-US" sz="3200" dirty="0" err="1"/>
              <a:t>Preflow</a:t>
            </a:r>
            <a:endParaRPr lang="en-US" sz="3200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DC5F77-1CF9-446A-BF06-86D3F32E2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56" y="1138336"/>
            <a:ext cx="9449344" cy="5047860"/>
          </a:xfrm>
        </p:spPr>
      </p:pic>
    </p:spTree>
    <p:extLst>
      <p:ext uri="{BB962C8B-B14F-4D97-AF65-F5344CB8AC3E}">
        <p14:creationId xmlns:p14="http://schemas.microsoft.com/office/powerpoint/2010/main" val="217606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24BE-D422-4DA9-9BC3-21D99DF6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r>
              <a:rPr lang="en-US" sz="3200" dirty="0"/>
              <a:t>Proxy Endpoint Conditional 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0A5A3-2A89-45CC-A931-1B2AAD94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52" y="1420214"/>
            <a:ext cx="7353300" cy="4229100"/>
          </a:xfrm>
        </p:spPr>
      </p:pic>
    </p:spTree>
    <p:extLst>
      <p:ext uri="{BB962C8B-B14F-4D97-AF65-F5344CB8AC3E}">
        <p14:creationId xmlns:p14="http://schemas.microsoft.com/office/powerpoint/2010/main" val="59114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24BE-D422-4DA9-9BC3-21D99DF6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r>
              <a:rPr lang="en-US" sz="3200" dirty="0"/>
              <a:t>Target Endpoint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51443A-AC2D-468A-9956-D91AEDE5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3938"/>
            <a:ext cx="10363200" cy="4077189"/>
          </a:xfrm>
        </p:spPr>
      </p:pic>
    </p:spTree>
    <p:extLst>
      <p:ext uri="{BB962C8B-B14F-4D97-AF65-F5344CB8AC3E}">
        <p14:creationId xmlns:p14="http://schemas.microsoft.com/office/powerpoint/2010/main" val="393147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C535-95BD-47C2-A32F-9A0A6108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D448-CC38-483C-ABC7-F76D5ED8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https://apigee.com/v1/xyz/{id}</a:t>
            </a:r>
            <a:endParaRPr lang="en-US" dirty="0"/>
          </a:p>
          <a:p>
            <a:r>
              <a:rPr lang="en-US" dirty="0"/>
              <a:t>GET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 Endpoint: </a:t>
            </a:r>
            <a:r>
              <a:rPr lang="en-US" dirty="0">
                <a:hlinkClick r:id="rId3"/>
              </a:rPr>
              <a:t>https://nse.com/v1/xyz/{id}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https://apigee.com/v1/xyz/{id}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Htpps://</a:t>
            </a:r>
          </a:p>
        </p:txBody>
      </p:sp>
    </p:spTree>
    <p:extLst>
      <p:ext uri="{BB962C8B-B14F-4D97-AF65-F5344CB8AC3E}">
        <p14:creationId xmlns:p14="http://schemas.microsoft.com/office/powerpoint/2010/main" val="306365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6873</TotalTime>
  <Words>58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NSE</vt:lpstr>
      <vt:lpstr>NSE APIGEE API Flow</vt:lpstr>
      <vt:lpstr>Proxy Endpoint Preflow</vt:lpstr>
      <vt:lpstr>Proxy Endpoint Conditional Flow</vt:lpstr>
      <vt:lpstr>Target Endpoint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NSE</dc:title>
  <dc:creator>Rajasekhar D</dc:creator>
  <cp:lastModifiedBy>Rajasekhar D</cp:lastModifiedBy>
  <cp:revision>9</cp:revision>
  <dcterms:created xsi:type="dcterms:W3CDTF">2020-07-23T09:33:29Z</dcterms:created>
  <dcterms:modified xsi:type="dcterms:W3CDTF">2020-07-28T15:35:04Z</dcterms:modified>
</cp:coreProperties>
</file>