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5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2" r:id="rId15"/>
    <p:sldId id="271" r:id="rId16"/>
  </p:sldIdLst>
  <p:sldSz cx="9144000" cy="5143500" type="screen16x9"/>
  <p:notesSz cx="6858000" cy="9144000"/>
  <p:embeddedFontLst>
    <p:embeddedFont>
      <p:font typeface="Anaheim" panose="020B0604020202020204" charset="0"/>
      <p:regular r:id="rId18"/>
      <p:bold r:id="rId19"/>
    </p:embeddedFont>
    <p:embeddedFont>
      <p:font typeface="Century Gothic" panose="020B0502020202020204" pitchFamily="34" charset="0"/>
      <p:regular r:id="rId20"/>
      <p:bold r:id="rId21"/>
      <p:italic r:id="rId22"/>
      <p:boldItalic r:id="rId23"/>
    </p:embeddedFont>
    <p:embeddedFont>
      <p:font typeface="Nunito Light" pitchFamily="2" charset="0"/>
      <p:regular r:id="rId24"/>
      <p:italic r:id="rId25"/>
    </p:embeddedFont>
    <p:embeddedFont>
      <p:font typeface="Open Sans" panose="020B0606030504020204" pitchFamily="34" charset="0"/>
      <p:regular r:id="rId26"/>
      <p:bold r:id="rId27"/>
      <p:italic r:id="rId28"/>
      <p:boldItalic r:id="rId29"/>
    </p:embeddedFont>
    <p:embeddedFont>
      <p:font typeface="Rozha One" panose="020B0604020202020204" charset="0"/>
      <p:regular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1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2E9F6-D4ED-4D84-AD86-D7770E9E01C6}">
  <a:tblStyle styleId="{8642E9F6-D4ED-4D84-AD86-D7770E9E01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2A51C3-9A9B-4AEC-B9A6-B83994D39D7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16" d="100"/>
          <a:sy n="11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Raja1234-star/raja.gi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Raja1234-star/raja.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18C76-4D06-461F-A985-8C2DBA98B0D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9C61EDFC-CE0C-46D1-A19E-CC6AB5BA78D0}">
      <dgm:prSet/>
      <dgm:spPr/>
      <dgm:t>
        <a:bodyPr/>
        <a:lstStyle/>
        <a:p>
          <a:r>
            <a:rPr lang="en-IN">
              <a:hlinkClick xmlns:r="http://schemas.openxmlformats.org/officeDocument/2006/relationships" r:id="rId1"/>
            </a:rPr>
            <a:t>https://github.com/Raja1234-star/raja.git</a:t>
          </a:r>
          <a:endParaRPr lang="en-IN"/>
        </a:p>
      </dgm:t>
      <dgm:extLst>
        <a:ext uri="{E40237B7-FDA0-4F09-8148-C483321AD2D9}">
          <dgm14:cNvPr xmlns:dgm14="http://schemas.microsoft.com/office/drawing/2010/diagram" id="0" name="">
            <a:hlinkClick xmlns:r="http://schemas.openxmlformats.org/officeDocument/2006/relationships" r:id="rId1" tooltip="https://github.com/Raja1234-star/raja.git"/>
          </dgm14:cNvPr>
        </a:ext>
      </dgm:extLst>
    </dgm:pt>
    <dgm:pt modelId="{7AA8BCED-F2AD-490A-8F2C-798DFF59BB1B}" type="parTrans" cxnId="{7F9F5868-1C73-4532-8284-4B50C58B72C1}">
      <dgm:prSet/>
      <dgm:spPr/>
      <dgm:t>
        <a:bodyPr/>
        <a:lstStyle/>
        <a:p>
          <a:endParaRPr lang="en-IN"/>
        </a:p>
      </dgm:t>
    </dgm:pt>
    <dgm:pt modelId="{AF2F44C8-FD75-4536-A053-00D65E353EA3}" type="sibTrans" cxnId="{7F9F5868-1C73-4532-8284-4B50C58B72C1}">
      <dgm:prSet/>
      <dgm:spPr/>
      <dgm:t>
        <a:bodyPr/>
        <a:lstStyle/>
        <a:p>
          <a:endParaRPr lang="en-IN"/>
        </a:p>
      </dgm:t>
    </dgm:pt>
    <dgm:pt modelId="{3F493D28-180B-4221-8F67-E193F810B51E}" type="pres">
      <dgm:prSet presAssocID="{60D18C76-4D06-461F-A985-8C2DBA98B0D3}" presName="CompostProcess" presStyleCnt="0">
        <dgm:presLayoutVars>
          <dgm:dir/>
          <dgm:resizeHandles val="exact"/>
        </dgm:presLayoutVars>
      </dgm:prSet>
      <dgm:spPr/>
    </dgm:pt>
    <dgm:pt modelId="{BC6ADDE1-8E6C-47B3-876D-113357FDA11D}" type="pres">
      <dgm:prSet presAssocID="{60D18C76-4D06-461F-A985-8C2DBA98B0D3}" presName="arrow" presStyleLbl="bgShp" presStyleIdx="0" presStyleCnt="1"/>
      <dgm:spPr/>
    </dgm:pt>
    <dgm:pt modelId="{D5752AB3-2B59-4336-BCFA-EA7F5D7222CC}" type="pres">
      <dgm:prSet presAssocID="{60D18C76-4D06-461F-A985-8C2DBA98B0D3}" presName="linearProcess" presStyleCnt="0"/>
      <dgm:spPr/>
    </dgm:pt>
    <dgm:pt modelId="{A58FAAA8-EAFD-4BBE-A1BF-705A066F432A}" type="pres">
      <dgm:prSet presAssocID="{9C61EDFC-CE0C-46D1-A19E-CC6AB5BA78D0}" presName="textNode" presStyleLbl="node1" presStyleIdx="0" presStyleCnt="1">
        <dgm:presLayoutVars>
          <dgm:bulletEnabled val="1"/>
        </dgm:presLayoutVars>
      </dgm:prSet>
      <dgm:spPr/>
    </dgm:pt>
  </dgm:ptLst>
  <dgm:cxnLst>
    <dgm:cxn modelId="{4E81140D-F809-489B-A576-7F69F5CB3857}" type="presOf" srcId="{60D18C76-4D06-461F-A985-8C2DBA98B0D3}" destId="{3F493D28-180B-4221-8F67-E193F810B51E}" srcOrd="0" destOrd="0" presId="urn:microsoft.com/office/officeart/2005/8/layout/hProcess9"/>
    <dgm:cxn modelId="{06BCBF1C-DE9A-4A44-82D1-46FEAF31B113}" type="presOf" srcId="{9C61EDFC-CE0C-46D1-A19E-CC6AB5BA78D0}" destId="{A58FAAA8-EAFD-4BBE-A1BF-705A066F432A}" srcOrd="0" destOrd="0" presId="urn:microsoft.com/office/officeart/2005/8/layout/hProcess9"/>
    <dgm:cxn modelId="{7F9F5868-1C73-4532-8284-4B50C58B72C1}" srcId="{60D18C76-4D06-461F-A985-8C2DBA98B0D3}" destId="{9C61EDFC-CE0C-46D1-A19E-CC6AB5BA78D0}" srcOrd="0" destOrd="0" parTransId="{7AA8BCED-F2AD-490A-8F2C-798DFF59BB1B}" sibTransId="{AF2F44C8-FD75-4536-A053-00D65E353EA3}"/>
    <dgm:cxn modelId="{FF81DB77-299B-4D0B-A6CD-F6AC35E84323}" type="presParOf" srcId="{3F493D28-180B-4221-8F67-E193F810B51E}" destId="{BC6ADDE1-8E6C-47B3-876D-113357FDA11D}" srcOrd="0" destOrd="0" presId="urn:microsoft.com/office/officeart/2005/8/layout/hProcess9"/>
    <dgm:cxn modelId="{8CA8D28A-44E0-4B98-968E-1FA2C4E931D0}" type="presParOf" srcId="{3F493D28-180B-4221-8F67-E193F810B51E}" destId="{D5752AB3-2B59-4336-BCFA-EA7F5D7222CC}" srcOrd="1" destOrd="0" presId="urn:microsoft.com/office/officeart/2005/8/layout/hProcess9"/>
    <dgm:cxn modelId="{F5426D8A-5818-4A80-8073-C2A5593EF00B}" type="presParOf" srcId="{D5752AB3-2B59-4336-BCFA-EA7F5D7222CC}" destId="{A58FAAA8-EAFD-4BBE-A1BF-705A066F432A}" srcOrd="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ADDE1-8E6C-47B3-876D-113357FDA11D}">
      <dsp:nvSpPr>
        <dsp:cNvPr id="0" name=""/>
        <dsp:cNvSpPr/>
      </dsp:nvSpPr>
      <dsp:spPr>
        <a:xfrm>
          <a:off x="480928" y="0"/>
          <a:ext cx="5450518" cy="120854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FAAA8-EAFD-4BBE-A1BF-705A066F432A}">
      <dsp:nvSpPr>
        <dsp:cNvPr id="0" name=""/>
        <dsp:cNvSpPr/>
      </dsp:nvSpPr>
      <dsp:spPr>
        <a:xfrm>
          <a:off x="561082" y="362563"/>
          <a:ext cx="5290209" cy="48341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hlinkClick xmlns:r="http://schemas.openxmlformats.org/officeDocument/2006/relationships" r:id="rId1"/>
            </a:rPr>
            <a:t>https://github.com/Raja1234-star/raja.git</a:t>
          </a:r>
          <a:endParaRPr lang="en-IN" sz="2000" kern="1200"/>
        </a:p>
      </dsp:txBody>
      <dsp:txXfrm>
        <a:off x="584681" y="386162"/>
        <a:ext cx="5243011" cy="4362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2467702b0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2467702b0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463346c6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463346c6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8491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7666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6399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8868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67432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8973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95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0398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57" name="Google Shape;57;p2"/>
          <p:cNvSpPr txBox="1">
            <a:spLocks noGrp="1"/>
          </p:cNvSpPr>
          <p:nvPr>
            <p:ph type="ctrTitle"/>
          </p:nvPr>
        </p:nvSpPr>
        <p:spPr>
          <a:xfrm>
            <a:off x="3268537" y="1677250"/>
            <a:ext cx="5162100" cy="1353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8" name="Google Shape;58;p2"/>
          <p:cNvSpPr txBox="1">
            <a:spLocks noGrp="1"/>
          </p:cNvSpPr>
          <p:nvPr>
            <p:ph type="subTitle" idx="1"/>
          </p:nvPr>
        </p:nvSpPr>
        <p:spPr>
          <a:xfrm>
            <a:off x="3268537" y="3081350"/>
            <a:ext cx="5162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9" name="Google Shape;59;p2"/>
          <p:cNvSpPr>
            <a:spLocks noGrp="1"/>
          </p:cNvSpPr>
          <p:nvPr>
            <p:ph type="pic" idx="2"/>
          </p:nvPr>
        </p:nvSpPr>
        <p:spPr>
          <a:xfrm>
            <a:off x="0" y="0"/>
            <a:ext cx="2984700" cy="5143500"/>
          </a:xfrm>
          <a:prstGeom prst="rect">
            <a:avLst/>
          </a:prstGeom>
          <a:noFill/>
          <a:ln>
            <a:noFill/>
          </a:ln>
        </p:spPr>
      </p:sp>
    </p:spTree>
    <p:extLst>
      <p:ext uri="{BB962C8B-B14F-4D97-AF65-F5344CB8AC3E}">
        <p14:creationId xmlns:p14="http://schemas.microsoft.com/office/powerpoint/2010/main" val="1760121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2"/>
        <p:cNvGrpSpPr/>
        <p:nvPr/>
      </p:nvGrpSpPr>
      <p:grpSpPr>
        <a:xfrm>
          <a:off x="0" y="0"/>
          <a:ext cx="0" cy="0"/>
          <a:chOff x="0" y="0"/>
          <a:chExt cx="0" cy="0"/>
        </a:xfrm>
      </p:grpSpPr>
      <p:sp>
        <p:nvSpPr>
          <p:cNvPr id="565" name="Google Shape;5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6" name="Google Shape;566;p13"/>
          <p:cNvSpPr txBox="1">
            <a:spLocks noGrp="1"/>
          </p:cNvSpPr>
          <p:nvPr>
            <p:ph type="title" idx="2" hasCustomPrompt="1"/>
          </p:nvPr>
        </p:nvSpPr>
        <p:spPr>
          <a:xfrm>
            <a:off x="720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3" hasCustomPrompt="1"/>
          </p:nvPr>
        </p:nvSpPr>
        <p:spPr>
          <a:xfrm>
            <a:off x="720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4" hasCustomPrompt="1"/>
          </p:nvPr>
        </p:nvSpPr>
        <p:spPr>
          <a:xfrm>
            <a:off x="3306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9" name="Google Shape;569;p13"/>
          <p:cNvSpPr txBox="1">
            <a:spLocks noGrp="1"/>
          </p:cNvSpPr>
          <p:nvPr>
            <p:ph type="title" idx="5" hasCustomPrompt="1"/>
          </p:nvPr>
        </p:nvSpPr>
        <p:spPr>
          <a:xfrm>
            <a:off x="3306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0" name="Google Shape;570;p13"/>
          <p:cNvSpPr txBox="1">
            <a:spLocks noGrp="1"/>
          </p:cNvSpPr>
          <p:nvPr>
            <p:ph type="title" idx="6" hasCustomPrompt="1"/>
          </p:nvPr>
        </p:nvSpPr>
        <p:spPr>
          <a:xfrm>
            <a:off x="5892000" y="1418399"/>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1" name="Google Shape;571;p13"/>
          <p:cNvSpPr txBox="1">
            <a:spLocks noGrp="1"/>
          </p:cNvSpPr>
          <p:nvPr>
            <p:ph type="title" idx="7" hasCustomPrompt="1"/>
          </p:nvPr>
        </p:nvSpPr>
        <p:spPr>
          <a:xfrm>
            <a:off x="5892000" y="2852335"/>
            <a:ext cx="914400" cy="662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2" name="Google Shape;572;p13"/>
          <p:cNvSpPr txBox="1">
            <a:spLocks noGrp="1"/>
          </p:cNvSpPr>
          <p:nvPr>
            <p:ph type="subTitle" idx="1"/>
          </p:nvPr>
        </p:nvSpPr>
        <p:spPr>
          <a:xfrm>
            <a:off x="720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3" name="Google Shape;573;p13"/>
          <p:cNvSpPr txBox="1">
            <a:spLocks noGrp="1"/>
          </p:cNvSpPr>
          <p:nvPr>
            <p:ph type="subTitle" idx="8"/>
          </p:nvPr>
        </p:nvSpPr>
        <p:spPr>
          <a:xfrm>
            <a:off x="3306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4" name="Google Shape;574;p13"/>
          <p:cNvSpPr txBox="1">
            <a:spLocks noGrp="1"/>
          </p:cNvSpPr>
          <p:nvPr>
            <p:ph type="subTitle" idx="9"/>
          </p:nvPr>
        </p:nvSpPr>
        <p:spPr>
          <a:xfrm>
            <a:off x="5892000" y="2027999"/>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5" name="Google Shape;575;p13"/>
          <p:cNvSpPr txBox="1">
            <a:spLocks noGrp="1"/>
          </p:cNvSpPr>
          <p:nvPr>
            <p:ph type="subTitle" idx="13"/>
          </p:nvPr>
        </p:nvSpPr>
        <p:spPr>
          <a:xfrm>
            <a:off x="720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6" name="Google Shape;576;p13"/>
          <p:cNvSpPr txBox="1">
            <a:spLocks noGrp="1"/>
          </p:cNvSpPr>
          <p:nvPr>
            <p:ph type="subTitle" idx="14"/>
          </p:nvPr>
        </p:nvSpPr>
        <p:spPr>
          <a:xfrm>
            <a:off x="3306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577" name="Google Shape;577;p13"/>
          <p:cNvSpPr txBox="1">
            <a:spLocks noGrp="1"/>
          </p:cNvSpPr>
          <p:nvPr>
            <p:ph type="subTitle" idx="15"/>
          </p:nvPr>
        </p:nvSpPr>
        <p:spPr>
          <a:xfrm>
            <a:off x="5892000" y="3461935"/>
            <a:ext cx="2532000" cy="7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000">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2050801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9"/>
        <p:cNvGrpSpPr/>
        <p:nvPr/>
      </p:nvGrpSpPr>
      <p:grpSpPr>
        <a:xfrm>
          <a:off x="0" y="0"/>
          <a:ext cx="0" cy="0"/>
          <a:chOff x="0" y="0"/>
          <a:chExt cx="0" cy="0"/>
        </a:xfrm>
      </p:grpSpPr>
      <p:sp>
        <p:nvSpPr>
          <p:cNvPr id="328" name="Google Shape;328;p7"/>
          <p:cNvSpPr txBox="1">
            <a:spLocks noGrp="1"/>
          </p:cNvSpPr>
          <p:nvPr>
            <p:ph type="title"/>
          </p:nvPr>
        </p:nvSpPr>
        <p:spPr>
          <a:xfrm>
            <a:off x="713225" y="676950"/>
            <a:ext cx="45336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9" name="Google Shape;329;p7"/>
          <p:cNvSpPr txBox="1">
            <a:spLocks noGrp="1"/>
          </p:cNvSpPr>
          <p:nvPr>
            <p:ph type="subTitle" idx="1"/>
          </p:nvPr>
        </p:nvSpPr>
        <p:spPr>
          <a:xfrm>
            <a:off x="713225" y="1972200"/>
            <a:ext cx="45336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0" name="Google Shape;330;p7"/>
          <p:cNvSpPr>
            <a:spLocks noGrp="1"/>
          </p:cNvSpPr>
          <p:nvPr>
            <p:ph type="pic" idx="2"/>
          </p:nvPr>
        </p:nvSpPr>
        <p:spPr>
          <a:xfrm>
            <a:off x="5823000" y="704625"/>
            <a:ext cx="2607900" cy="3730500"/>
          </a:xfrm>
          <a:prstGeom prst="rect">
            <a:avLst/>
          </a:prstGeom>
          <a:noFill/>
          <a:ln>
            <a:noFill/>
          </a:ln>
        </p:spPr>
      </p:sp>
    </p:spTree>
    <p:extLst>
      <p:ext uri="{BB962C8B-B14F-4D97-AF65-F5344CB8AC3E}">
        <p14:creationId xmlns:p14="http://schemas.microsoft.com/office/powerpoint/2010/main" val="184773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37196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922975" y="2317627"/>
            <a:ext cx="4555800" cy="1528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922975" y="962402"/>
            <a:ext cx="1872300" cy="1377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9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3" name="Google Shape;63;p3"/>
          <p:cNvSpPr>
            <a:spLocks noGrp="1"/>
          </p:cNvSpPr>
          <p:nvPr>
            <p:ph type="pic" idx="3"/>
          </p:nvPr>
        </p:nvSpPr>
        <p:spPr>
          <a:xfrm>
            <a:off x="5830700" y="0"/>
            <a:ext cx="3303900" cy="5143500"/>
          </a:xfrm>
          <a:prstGeom prst="rect">
            <a:avLst/>
          </a:prstGeom>
          <a:noFill/>
          <a:ln>
            <a:noFill/>
          </a:ln>
        </p:spPr>
      </p:sp>
    </p:spTree>
    <p:extLst>
      <p:ext uri="{BB962C8B-B14F-4D97-AF65-F5344CB8AC3E}">
        <p14:creationId xmlns:p14="http://schemas.microsoft.com/office/powerpoint/2010/main" val="1697448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6"/>
        <p:cNvGrpSpPr/>
        <p:nvPr/>
      </p:nvGrpSpPr>
      <p:grpSpPr>
        <a:xfrm>
          <a:off x="0" y="0"/>
          <a:ext cx="0" cy="0"/>
          <a:chOff x="0" y="0"/>
          <a:chExt cx="0" cy="0"/>
        </a:xfrm>
      </p:grpSpPr>
      <p:sp>
        <p:nvSpPr>
          <p:cNvPr id="243" name="Google Shape;2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 name="Google Shape;244;p5"/>
          <p:cNvSpPr txBox="1">
            <a:spLocks noGrp="1"/>
          </p:cNvSpPr>
          <p:nvPr>
            <p:ph type="subTitle" idx="1"/>
          </p:nvPr>
        </p:nvSpPr>
        <p:spPr>
          <a:xfrm>
            <a:off x="4178970"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5" name="Google Shape;245;p5"/>
          <p:cNvSpPr txBox="1">
            <a:spLocks noGrp="1"/>
          </p:cNvSpPr>
          <p:nvPr>
            <p:ph type="subTitle" idx="2"/>
          </p:nvPr>
        </p:nvSpPr>
        <p:spPr>
          <a:xfrm>
            <a:off x="713225" y="2421749"/>
            <a:ext cx="2945100" cy="136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6" name="Google Shape;246;p5"/>
          <p:cNvSpPr txBox="1">
            <a:spLocks noGrp="1"/>
          </p:cNvSpPr>
          <p:nvPr>
            <p:ph type="subTitle" idx="3"/>
          </p:nvPr>
        </p:nvSpPr>
        <p:spPr>
          <a:xfrm>
            <a:off x="713225"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247" name="Google Shape;247;p5"/>
          <p:cNvSpPr txBox="1">
            <a:spLocks noGrp="1"/>
          </p:cNvSpPr>
          <p:nvPr>
            <p:ph type="subTitle" idx="4"/>
          </p:nvPr>
        </p:nvSpPr>
        <p:spPr>
          <a:xfrm>
            <a:off x="4178970" y="1997175"/>
            <a:ext cx="2945100" cy="4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1055592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72"/>
        <p:cNvGrpSpPr/>
        <p:nvPr/>
      </p:nvGrpSpPr>
      <p:grpSpPr>
        <a:xfrm>
          <a:off x="0" y="0"/>
          <a:ext cx="0" cy="0"/>
          <a:chOff x="0" y="0"/>
          <a:chExt cx="0" cy="0"/>
        </a:xfrm>
      </p:grpSpPr>
      <p:sp>
        <p:nvSpPr>
          <p:cNvPr id="824" name="Google Shape;8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5" name="Google Shape;825;p18"/>
          <p:cNvSpPr txBox="1">
            <a:spLocks noGrp="1"/>
          </p:cNvSpPr>
          <p:nvPr>
            <p:ph type="subTitle" idx="1"/>
          </p:nvPr>
        </p:nvSpPr>
        <p:spPr>
          <a:xfrm>
            <a:off x="713199"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6" name="Google Shape;826;p18"/>
          <p:cNvSpPr txBox="1">
            <a:spLocks noGrp="1"/>
          </p:cNvSpPr>
          <p:nvPr>
            <p:ph type="subTitle" idx="2"/>
          </p:nvPr>
        </p:nvSpPr>
        <p:spPr>
          <a:xfrm>
            <a:off x="3417148"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7" name="Google Shape;827;p18"/>
          <p:cNvSpPr txBox="1">
            <a:spLocks noGrp="1"/>
          </p:cNvSpPr>
          <p:nvPr>
            <p:ph type="subTitle" idx="3"/>
          </p:nvPr>
        </p:nvSpPr>
        <p:spPr>
          <a:xfrm>
            <a:off x="6121100" y="2016425"/>
            <a:ext cx="2309700" cy="18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8" name="Google Shape;828;p18"/>
          <p:cNvSpPr txBox="1">
            <a:spLocks noGrp="1"/>
          </p:cNvSpPr>
          <p:nvPr>
            <p:ph type="subTitle" idx="4"/>
          </p:nvPr>
        </p:nvSpPr>
        <p:spPr>
          <a:xfrm>
            <a:off x="713199"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29" name="Google Shape;829;p18"/>
          <p:cNvSpPr txBox="1">
            <a:spLocks noGrp="1"/>
          </p:cNvSpPr>
          <p:nvPr>
            <p:ph type="subTitle" idx="5"/>
          </p:nvPr>
        </p:nvSpPr>
        <p:spPr>
          <a:xfrm>
            <a:off x="3417152"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30" name="Google Shape;830;p18"/>
          <p:cNvSpPr txBox="1">
            <a:spLocks noGrp="1"/>
          </p:cNvSpPr>
          <p:nvPr>
            <p:ph type="subTitle" idx="6"/>
          </p:nvPr>
        </p:nvSpPr>
        <p:spPr>
          <a:xfrm>
            <a:off x="6121101" y="1280250"/>
            <a:ext cx="2309700" cy="82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3994777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31"/>
        <p:cNvGrpSpPr/>
        <p:nvPr/>
      </p:nvGrpSpPr>
      <p:grpSpPr>
        <a:xfrm>
          <a:off x="0" y="0"/>
          <a:ext cx="0" cy="0"/>
          <a:chOff x="0" y="0"/>
          <a:chExt cx="0" cy="0"/>
        </a:xfrm>
      </p:grpSpPr>
      <p:sp>
        <p:nvSpPr>
          <p:cNvPr id="881" name="Google Shape;88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2" name="Google Shape;882;p19"/>
          <p:cNvSpPr txBox="1">
            <a:spLocks noGrp="1"/>
          </p:cNvSpPr>
          <p:nvPr>
            <p:ph type="subTitle" idx="1"/>
          </p:nvPr>
        </p:nvSpPr>
        <p:spPr>
          <a:xfrm>
            <a:off x="721825"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3" name="Google Shape;883;p19"/>
          <p:cNvSpPr txBox="1">
            <a:spLocks noGrp="1"/>
          </p:cNvSpPr>
          <p:nvPr>
            <p:ph type="subTitle" idx="2"/>
          </p:nvPr>
        </p:nvSpPr>
        <p:spPr>
          <a:xfrm>
            <a:off x="4702638" y="1735625"/>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4" name="Google Shape;884;p19"/>
          <p:cNvSpPr txBox="1">
            <a:spLocks noGrp="1"/>
          </p:cNvSpPr>
          <p:nvPr>
            <p:ph type="subTitle" idx="3"/>
          </p:nvPr>
        </p:nvSpPr>
        <p:spPr>
          <a:xfrm>
            <a:off x="721825"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5" name="Google Shape;885;p19"/>
          <p:cNvSpPr txBox="1">
            <a:spLocks noGrp="1"/>
          </p:cNvSpPr>
          <p:nvPr>
            <p:ph type="subTitle" idx="4"/>
          </p:nvPr>
        </p:nvSpPr>
        <p:spPr>
          <a:xfrm>
            <a:off x="4702638" y="3548600"/>
            <a:ext cx="37233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6" name="Google Shape;886;p19"/>
          <p:cNvSpPr txBox="1">
            <a:spLocks noGrp="1"/>
          </p:cNvSpPr>
          <p:nvPr>
            <p:ph type="subTitle" idx="5"/>
          </p:nvPr>
        </p:nvSpPr>
        <p:spPr>
          <a:xfrm>
            <a:off x="721825"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7" name="Google Shape;887;p19"/>
          <p:cNvSpPr txBox="1">
            <a:spLocks noGrp="1"/>
          </p:cNvSpPr>
          <p:nvPr>
            <p:ph type="subTitle" idx="6"/>
          </p:nvPr>
        </p:nvSpPr>
        <p:spPr>
          <a:xfrm>
            <a:off x="721825"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8" name="Google Shape;888;p19"/>
          <p:cNvSpPr txBox="1">
            <a:spLocks noGrp="1"/>
          </p:cNvSpPr>
          <p:nvPr>
            <p:ph type="subTitle" idx="7"/>
          </p:nvPr>
        </p:nvSpPr>
        <p:spPr>
          <a:xfrm>
            <a:off x="4702603" y="100337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889" name="Google Shape;889;p19"/>
          <p:cNvSpPr txBox="1">
            <a:spLocks noGrp="1"/>
          </p:cNvSpPr>
          <p:nvPr>
            <p:ph type="subTitle" idx="8"/>
          </p:nvPr>
        </p:nvSpPr>
        <p:spPr>
          <a:xfrm>
            <a:off x="4702603" y="2816525"/>
            <a:ext cx="3723300" cy="81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3433862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90"/>
        <p:cNvGrpSpPr/>
        <p:nvPr/>
      </p:nvGrpSpPr>
      <p:grpSpPr>
        <a:xfrm>
          <a:off x="0" y="0"/>
          <a:ext cx="0" cy="0"/>
          <a:chOff x="0" y="0"/>
          <a:chExt cx="0" cy="0"/>
        </a:xfrm>
      </p:grpSpPr>
      <p:sp>
        <p:nvSpPr>
          <p:cNvPr id="914" name="Google Shape;9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5" name="Google Shape;915;p20"/>
          <p:cNvSpPr txBox="1">
            <a:spLocks noGrp="1"/>
          </p:cNvSpPr>
          <p:nvPr>
            <p:ph type="subTitle" idx="1"/>
          </p:nvPr>
        </p:nvSpPr>
        <p:spPr>
          <a:xfrm>
            <a:off x="7200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6" name="Google Shape;916;p20"/>
          <p:cNvSpPr txBox="1">
            <a:spLocks noGrp="1"/>
          </p:cNvSpPr>
          <p:nvPr>
            <p:ph type="subTitle" idx="2"/>
          </p:nvPr>
        </p:nvSpPr>
        <p:spPr>
          <a:xfrm>
            <a:off x="345525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7" name="Google Shape;917;p20"/>
          <p:cNvSpPr txBox="1">
            <a:spLocks noGrp="1"/>
          </p:cNvSpPr>
          <p:nvPr>
            <p:ph type="subTitle" idx="3"/>
          </p:nvPr>
        </p:nvSpPr>
        <p:spPr>
          <a:xfrm>
            <a:off x="7200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8" name="Google Shape;918;p20"/>
          <p:cNvSpPr txBox="1">
            <a:spLocks noGrp="1"/>
          </p:cNvSpPr>
          <p:nvPr>
            <p:ph type="subTitle" idx="4"/>
          </p:nvPr>
        </p:nvSpPr>
        <p:spPr>
          <a:xfrm>
            <a:off x="345525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9" name="Google Shape;919;p20"/>
          <p:cNvSpPr txBox="1">
            <a:spLocks noGrp="1"/>
          </p:cNvSpPr>
          <p:nvPr>
            <p:ph type="subTitle" idx="5"/>
          </p:nvPr>
        </p:nvSpPr>
        <p:spPr>
          <a:xfrm>
            <a:off x="6190500" y="178651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0" name="Google Shape;920;p20"/>
          <p:cNvSpPr txBox="1">
            <a:spLocks noGrp="1"/>
          </p:cNvSpPr>
          <p:nvPr>
            <p:ph type="subTitle" idx="6"/>
          </p:nvPr>
        </p:nvSpPr>
        <p:spPr>
          <a:xfrm>
            <a:off x="6190500" y="344060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1" name="Google Shape;921;p20"/>
          <p:cNvSpPr txBox="1">
            <a:spLocks noGrp="1"/>
          </p:cNvSpPr>
          <p:nvPr>
            <p:ph type="subTitle" idx="7"/>
          </p:nvPr>
        </p:nvSpPr>
        <p:spPr>
          <a:xfrm>
            <a:off x="720000" y="1455724"/>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2" name="Google Shape;922;p20"/>
          <p:cNvSpPr txBox="1">
            <a:spLocks noGrp="1"/>
          </p:cNvSpPr>
          <p:nvPr>
            <p:ph type="subTitle" idx="8"/>
          </p:nvPr>
        </p:nvSpPr>
        <p:spPr>
          <a:xfrm>
            <a:off x="345525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3" name="Google Shape;923;p20"/>
          <p:cNvSpPr txBox="1">
            <a:spLocks noGrp="1"/>
          </p:cNvSpPr>
          <p:nvPr>
            <p:ph type="subTitle" idx="9"/>
          </p:nvPr>
        </p:nvSpPr>
        <p:spPr>
          <a:xfrm>
            <a:off x="6190500" y="1455724"/>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4" name="Google Shape;924;p20"/>
          <p:cNvSpPr txBox="1">
            <a:spLocks noGrp="1"/>
          </p:cNvSpPr>
          <p:nvPr>
            <p:ph type="subTitle" idx="13"/>
          </p:nvPr>
        </p:nvSpPr>
        <p:spPr>
          <a:xfrm>
            <a:off x="720000" y="3106597"/>
            <a:ext cx="22335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5" name="Google Shape;925;p20"/>
          <p:cNvSpPr txBox="1">
            <a:spLocks noGrp="1"/>
          </p:cNvSpPr>
          <p:nvPr>
            <p:ph type="subTitle" idx="14"/>
          </p:nvPr>
        </p:nvSpPr>
        <p:spPr>
          <a:xfrm>
            <a:off x="345525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
        <p:nvSpPr>
          <p:cNvPr id="926" name="Google Shape;926;p20"/>
          <p:cNvSpPr txBox="1">
            <a:spLocks noGrp="1"/>
          </p:cNvSpPr>
          <p:nvPr>
            <p:ph type="subTitle" idx="15"/>
          </p:nvPr>
        </p:nvSpPr>
        <p:spPr>
          <a:xfrm>
            <a:off x="6190500" y="3106603"/>
            <a:ext cx="2231100" cy="44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24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24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24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24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24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24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24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24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2400">
                <a:latin typeface="Rozha One"/>
                <a:ea typeface="Rozha One"/>
                <a:cs typeface="Rozha One"/>
                <a:sym typeface="Rozha One"/>
              </a:defRPr>
            </a:lvl9pPr>
          </a:lstStyle>
          <a:p>
            <a:endParaRPr/>
          </a:p>
        </p:txBody>
      </p:sp>
    </p:spTree>
    <p:extLst>
      <p:ext uri="{BB962C8B-B14F-4D97-AF65-F5344CB8AC3E}">
        <p14:creationId xmlns:p14="http://schemas.microsoft.com/office/powerpoint/2010/main" val="22702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34"/>
        <p:cNvGrpSpPr/>
        <p:nvPr/>
      </p:nvGrpSpPr>
      <p:grpSpPr>
        <a:xfrm>
          <a:off x="0" y="0"/>
          <a:ext cx="0" cy="0"/>
          <a:chOff x="0" y="0"/>
          <a:chExt cx="0" cy="0"/>
        </a:xfrm>
      </p:grpSpPr>
      <p:sp>
        <p:nvSpPr>
          <p:cNvPr id="984" name="Google Shape;984;p21"/>
          <p:cNvSpPr txBox="1">
            <a:spLocks noGrp="1"/>
          </p:cNvSpPr>
          <p:nvPr>
            <p:ph type="title" hasCustomPrompt="1"/>
          </p:nvPr>
        </p:nvSpPr>
        <p:spPr>
          <a:xfrm>
            <a:off x="4555186" y="203994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5" name="Google Shape;985;p21"/>
          <p:cNvSpPr txBox="1">
            <a:spLocks noGrp="1"/>
          </p:cNvSpPr>
          <p:nvPr>
            <p:ph type="subTitle" idx="1"/>
          </p:nvPr>
        </p:nvSpPr>
        <p:spPr>
          <a:xfrm>
            <a:off x="4555186" y="2705451"/>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6" name="Google Shape;986;p21"/>
          <p:cNvSpPr txBox="1">
            <a:spLocks noGrp="1"/>
          </p:cNvSpPr>
          <p:nvPr>
            <p:ph type="title" idx="2" hasCustomPrompt="1"/>
          </p:nvPr>
        </p:nvSpPr>
        <p:spPr>
          <a:xfrm>
            <a:off x="4555186" y="722750"/>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7" name="Google Shape;987;p21"/>
          <p:cNvSpPr txBox="1">
            <a:spLocks noGrp="1"/>
          </p:cNvSpPr>
          <p:nvPr>
            <p:ph type="subTitle" idx="3"/>
          </p:nvPr>
        </p:nvSpPr>
        <p:spPr>
          <a:xfrm>
            <a:off x="4555186" y="1388253"/>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88" name="Google Shape;988;p21"/>
          <p:cNvSpPr txBox="1">
            <a:spLocks noGrp="1"/>
          </p:cNvSpPr>
          <p:nvPr>
            <p:ph type="title" idx="4" hasCustomPrompt="1"/>
          </p:nvPr>
        </p:nvSpPr>
        <p:spPr>
          <a:xfrm>
            <a:off x="4555186" y="3357131"/>
            <a:ext cx="241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9" name="Google Shape;989;p21"/>
          <p:cNvSpPr txBox="1">
            <a:spLocks noGrp="1"/>
          </p:cNvSpPr>
          <p:nvPr>
            <p:ph type="subTitle" idx="5"/>
          </p:nvPr>
        </p:nvSpPr>
        <p:spPr>
          <a:xfrm>
            <a:off x="4555186" y="4022650"/>
            <a:ext cx="24126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990" name="Google Shape;990;p21"/>
          <p:cNvSpPr>
            <a:spLocks noGrp="1"/>
          </p:cNvSpPr>
          <p:nvPr>
            <p:ph type="pic" idx="6"/>
          </p:nvPr>
        </p:nvSpPr>
        <p:spPr>
          <a:xfrm>
            <a:off x="-8775" y="-18400"/>
            <a:ext cx="2993400" cy="5161800"/>
          </a:xfrm>
          <a:prstGeom prst="rect">
            <a:avLst/>
          </a:prstGeom>
          <a:noFill/>
          <a:ln>
            <a:noFill/>
          </a:ln>
        </p:spPr>
      </p:sp>
    </p:spTree>
    <p:extLst>
      <p:ext uri="{BB962C8B-B14F-4D97-AF65-F5344CB8AC3E}">
        <p14:creationId xmlns:p14="http://schemas.microsoft.com/office/powerpoint/2010/main" val="1213910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78"/>
        <p:cNvGrpSpPr/>
        <p:nvPr/>
      </p:nvGrpSpPr>
      <p:grpSpPr>
        <a:xfrm>
          <a:off x="0" y="0"/>
          <a:ext cx="0" cy="0"/>
          <a:chOff x="0" y="0"/>
          <a:chExt cx="0" cy="0"/>
        </a:xfrm>
      </p:grpSpPr>
      <p:sp>
        <p:nvSpPr>
          <p:cNvPr id="626" name="Google Shape;62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55476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55162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1"/>
        <p:cNvGrpSpPr/>
        <p:nvPr/>
      </p:nvGrpSpPr>
      <p:grpSpPr>
        <a:xfrm>
          <a:off x="0" y="0"/>
          <a:ext cx="0" cy="0"/>
          <a:chOff x="0" y="0"/>
          <a:chExt cx="0" cy="0"/>
        </a:xfrm>
      </p:grpSpPr>
      <p:sp>
        <p:nvSpPr>
          <p:cNvPr id="332" name="Google Shape;33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4960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9372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8817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4640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9314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22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8978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3847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6/15/2024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743587"/>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 id="2147484366" r:id="rId16"/>
    <p:sldLayoutId id="2147484367" r:id="rId17"/>
    <p:sldLayoutId id="2147484368" r:id="rId18"/>
    <p:sldLayoutId id="2147484369" r:id="rId19"/>
    <p:sldLayoutId id="2147484370" r:id="rId20"/>
    <p:sldLayoutId id="2147484371" r:id="rId21"/>
    <p:sldLayoutId id="2147484372" r:id="rId22"/>
    <p:sldLayoutId id="2147484373" r:id="rId23"/>
    <p:sldLayoutId id="2147484374" r:id="rId24"/>
    <p:sldLayoutId id="2147484375" r:id="rId25"/>
    <p:sldLayoutId id="2147484376" r:id="rId26"/>
    <p:sldLayoutId id="2147484377" r:id="rId27"/>
    <p:sldLayoutId id="2147484378" r:id="rId28"/>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radar.brookes.ac.uk/radar/items/65622c25-d5bf-4337-a72e-6fa07dc8b525/1/" TargetMode="External"/><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3" name="Google Shape;1183;p28"/>
          <p:cNvSpPr txBox="1">
            <a:spLocks noGrp="1"/>
          </p:cNvSpPr>
          <p:nvPr>
            <p:ph type="ctrTitle"/>
          </p:nvPr>
        </p:nvSpPr>
        <p:spPr>
          <a:xfrm>
            <a:off x="4410113" y="1596887"/>
            <a:ext cx="3498574" cy="1484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ULISETTI </a:t>
            </a:r>
            <a:br>
              <a:rPr lang="en" sz="3200" dirty="0"/>
            </a:br>
            <a:r>
              <a:rPr lang="en" sz="3200" dirty="0"/>
              <a:t>RAJA BABU</a:t>
            </a:r>
            <a:endParaRPr sz="3200" dirty="0"/>
          </a:p>
        </p:txBody>
      </p:sp>
      <p:sp>
        <p:nvSpPr>
          <p:cNvPr id="1184" name="Google Shape;1184;p28"/>
          <p:cNvSpPr txBox="1">
            <a:spLocks noGrp="1"/>
          </p:cNvSpPr>
          <p:nvPr>
            <p:ph type="subTitle" idx="1"/>
          </p:nvPr>
        </p:nvSpPr>
        <p:spPr>
          <a:xfrm>
            <a:off x="3514949" y="3081350"/>
            <a:ext cx="5162100" cy="475800"/>
          </a:xfrm>
          <a:prstGeom prst="rect">
            <a:avLst/>
          </a:prstGeom>
        </p:spPr>
        <p:txBody>
          <a:bodyPr spcFirstLastPara="1" wrap="square" lIns="91425" tIns="91425" rIns="91425" bIns="91425" anchor="t" anchorCtr="0">
            <a:noAutofit/>
          </a:bodyPr>
          <a:lstStyle/>
          <a:p>
            <a:pPr marL="0" indent="0"/>
            <a:r>
              <a:rPr lang="en-US" sz="2000" b="1" dirty="0">
                <a:latin typeface="Rozha One" panose="020B0604020202020204" charset="0"/>
                <a:ea typeface="MS UI Gothic" panose="020B0600070205080204" pitchFamily="34" charset="-128"/>
                <a:cs typeface="Rozha One" panose="020B0604020202020204" charset="0"/>
              </a:rPr>
              <a:t>FINAL PROJECT</a:t>
            </a:r>
          </a:p>
        </p:txBody>
      </p:sp>
      <p:cxnSp>
        <p:nvCxnSpPr>
          <p:cNvPr id="3" name="Straight Connector 2">
            <a:extLst>
              <a:ext uri="{FF2B5EF4-FFF2-40B4-BE49-F238E27FC236}">
                <a16:creationId xmlns:a16="http://schemas.microsoft.com/office/drawing/2014/main" id="{55946B29-AFE3-9E3D-519E-223D7772D984}"/>
              </a:ext>
            </a:extLst>
          </p:cNvPr>
          <p:cNvCxnSpPr/>
          <p:nvPr/>
        </p:nvCxnSpPr>
        <p:spPr>
          <a:xfrm>
            <a:off x="4346712" y="3028121"/>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7" name="Google Shape;1269;p36">
            <a:extLst>
              <a:ext uri="{FF2B5EF4-FFF2-40B4-BE49-F238E27FC236}">
                <a16:creationId xmlns:a16="http://schemas.microsoft.com/office/drawing/2014/main" id="{2C0991BD-C57E-07D6-DDC1-5E9C7BD84160}"/>
              </a:ext>
            </a:extLst>
          </p:cNvPr>
          <p:cNvSpPr txBox="1">
            <a:spLocks/>
          </p:cNvSpPr>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Rozha One" panose="020B0604020202020204" charset="0"/>
              <a:cs typeface="Rozha One" panose="020B0604020202020204" charset="0"/>
            </a:endParaRPr>
          </a:p>
        </p:txBody>
      </p:sp>
      <p:sp>
        <p:nvSpPr>
          <p:cNvPr id="18" name="Google Shape;1270;p36">
            <a:extLst>
              <a:ext uri="{FF2B5EF4-FFF2-40B4-BE49-F238E27FC236}">
                <a16:creationId xmlns:a16="http://schemas.microsoft.com/office/drawing/2014/main" id="{69265C8D-1140-F1A3-D1BE-981D3B0A71FB}"/>
              </a:ext>
            </a:extLst>
          </p:cNvPr>
          <p:cNvSpPr txBox="1">
            <a:spLocks/>
          </p:cNvSpPr>
          <p:nvPr/>
        </p:nvSpPr>
        <p:spPr>
          <a:xfrm>
            <a:off x="0" y="71120"/>
            <a:ext cx="8730991" cy="3574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B0604020202020204" charset="0"/>
                <a:cs typeface="Rozha One" panose="020B0604020202020204" charset="0"/>
              </a:rPr>
              <a:t>Components:</a:t>
            </a:r>
          </a:p>
          <a:p>
            <a:pPr algn="l"/>
            <a:endParaRPr lang="en-US" sz="1600" b="1" dirty="0">
              <a:latin typeface="Rozha One"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Rozha One" panose="020B0604020202020204" charset="0"/>
                <a:cs typeface="Rozha One" panose="020B0604020202020204" charset="0"/>
              </a:rPr>
              <a:t>Key Press Handling: Function: </a:t>
            </a:r>
            <a:r>
              <a:rPr lang="en-US" sz="1600" i="1" dirty="0" err="1">
                <a:latin typeface="Rozha One" panose="020B0604020202020204" charset="0"/>
                <a:cs typeface="Rozha One" panose="020B0604020202020204" charset="0"/>
              </a:rPr>
              <a:t>on_press</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Captures and logs the pressed keys.</a:t>
            </a:r>
          </a:p>
          <a:p>
            <a:pPr algn="l"/>
            <a:r>
              <a:rPr lang="en-US" sz="1600" b="1" dirty="0">
                <a:latin typeface="Rozha One" panose="020B0604020202020204" charset="0"/>
                <a:cs typeface="Rozha One" panose="020B0604020202020204" charset="0"/>
              </a:rPr>
              <a:t>	Details: </a:t>
            </a:r>
            <a:r>
              <a:rPr lang="en-US" sz="1600" dirty="0">
                <a:latin typeface="Rozha One" panose="020B0604020202020204" charset="0"/>
                <a:cs typeface="Rozha One" panose="020B0604020202020204" charset="0"/>
              </a:rPr>
              <a:t>Appends key press events to a list and updates the JSON log file.</a:t>
            </a:r>
          </a:p>
          <a:p>
            <a:pPr algn="l"/>
            <a:endParaRPr lang="en-US" sz="1600" dirty="0">
              <a:latin typeface="Rozha One"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Rozha One" panose="020B0604020202020204" charset="0"/>
                <a:cs typeface="Rozha One" panose="020B0604020202020204" charset="0"/>
              </a:rPr>
              <a:t>Key Release Handling: Function: </a:t>
            </a:r>
            <a:r>
              <a:rPr lang="en-US" sz="1600" i="1" dirty="0" err="1">
                <a:latin typeface="Rozha One" panose="020B0604020202020204" charset="0"/>
                <a:cs typeface="Rozha One" panose="020B0604020202020204" charset="0"/>
              </a:rPr>
              <a:t>on_release</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Captures and logs the released keys.</a:t>
            </a:r>
          </a:p>
          <a:p>
            <a:pPr algn="l"/>
            <a:r>
              <a:rPr lang="en-US" sz="1600" dirty="0">
                <a:latin typeface="Rozha One" panose="020B0604020202020204" charset="0"/>
                <a:cs typeface="Rozha One" panose="020B0604020202020204" charset="0"/>
              </a:rPr>
              <a:t>	</a:t>
            </a:r>
            <a:r>
              <a:rPr lang="en-US" sz="1600" b="1" dirty="0">
                <a:latin typeface="Rozha One" panose="020B0604020202020204" charset="0"/>
                <a:cs typeface="Rozha One" panose="020B0604020202020204" charset="0"/>
              </a:rPr>
              <a:t>Details: </a:t>
            </a:r>
            <a:r>
              <a:rPr lang="en-US" sz="1600" dirty="0">
                <a:latin typeface="Rozha One" panose="020B0604020202020204" charset="0"/>
                <a:cs typeface="Rozha One" panose="020B0604020202020204" charset="0"/>
              </a:rPr>
              <a:t>Appends key release events to a list, updates the JSON log file, and accumulates keys for the text log.</a:t>
            </a:r>
          </a:p>
          <a:p>
            <a:pPr algn="l"/>
            <a:endParaRPr lang="en-US" sz="1600" dirty="0">
              <a:latin typeface="Rozha One" panose="020B0604020202020204" charset="0"/>
              <a:cs typeface="Rozha One" panose="020B0604020202020204" charset="0"/>
            </a:endParaRPr>
          </a:p>
          <a:p>
            <a:pPr algn="l"/>
            <a:endParaRPr lang="en-US" sz="1600" dirty="0">
              <a:latin typeface="Rozha One" panose="020B0604020202020204" charset="0"/>
              <a:cs typeface="Rozha One" panose="020B0604020202020204" charset="0"/>
            </a:endParaRPr>
          </a:p>
          <a:p>
            <a:pPr marL="457200" indent="-457200" algn="l">
              <a:buFont typeface="Wingdings" panose="05000000000000000000" pitchFamily="2" charset="2"/>
              <a:buChar char="Ø"/>
            </a:pPr>
            <a:r>
              <a:rPr lang="en-US" sz="1600" b="1" dirty="0">
                <a:latin typeface="Rozha One" panose="020B0604020202020204" charset="0"/>
                <a:cs typeface="Rozha One" panose="020B0604020202020204" charset="0"/>
              </a:rPr>
              <a:t>Logging Functions: Text Logging: </a:t>
            </a:r>
            <a:r>
              <a:rPr lang="en-US" sz="1600" i="1" dirty="0" err="1">
                <a:latin typeface="Rozha One" panose="020B0604020202020204" charset="0"/>
                <a:cs typeface="Rozha One" panose="020B0604020202020204" charset="0"/>
              </a:rPr>
              <a:t>generate_text_log</a:t>
            </a:r>
            <a:r>
              <a:rPr lang="en-US" sz="1600" i="1" dirty="0">
                <a:latin typeface="Rozha One" panose="020B0604020202020204" charset="0"/>
                <a:cs typeface="Rozha One" panose="020B0604020202020204" charset="0"/>
              </a:rPr>
              <a:t>(key)</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Writes the recorded keys to key_log.txt.</a:t>
            </a:r>
          </a:p>
          <a:p>
            <a:pPr marL="457200" indent="-457200" algn="l">
              <a:buFont typeface="Wingdings" panose="05000000000000000000" pitchFamily="2" charset="2"/>
              <a:buChar char="Ø"/>
            </a:pPr>
            <a:r>
              <a:rPr lang="en-US" sz="1600" b="1" dirty="0">
                <a:latin typeface="Rozha One" panose="020B0604020202020204" charset="0"/>
                <a:cs typeface="Rozha One" panose="020B0604020202020204" charset="0"/>
              </a:rPr>
              <a:t>JSON Logging</a:t>
            </a:r>
            <a:r>
              <a:rPr lang="en-US" sz="1600" dirty="0">
                <a:latin typeface="Rozha One" panose="020B0604020202020204" charset="0"/>
                <a:cs typeface="Rozha One" panose="020B0604020202020204" charset="0"/>
              </a:rPr>
              <a:t>: </a:t>
            </a:r>
            <a:r>
              <a:rPr lang="en-US" sz="1600" i="1" dirty="0" err="1">
                <a:latin typeface="Rozha One" panose="020B0604020202020204" charset="0"/>
                <a:cs typeface="Rozha One" panose="020B0604020202020204" charset="0"/>
              </a:rPr>
              <a:t>generate_json_file</a:t>
            </a:r>
            <a:r>
              <a:rPr lang="en-US" sz="1600" i="1" dirty="0">
                <a:latin typeface="Rozha One" panose="020B0604020202020204" charset="0"/>
                <a:cs typeface="Rozha One" panose="020B0604020202020204" charset="0"/>
              </a:rPr>
              <a:t>(</a:t>
            </a:r>
            <a:r>
              <a:rPr lang="en-US" sz="1600" i="1" dirty="0" err="1">
                <a:latin typeface="Rozha One" panose="020B0604020202020204" charset="0"/>
                <a:cs typeface="Rozha One" panose="020B0604020202020204" charset="0"/>
              </a:rPr>
              <a:t>keys_used</a:t>
            </a:r>
            <a:r>
              <a:rPr lang="en-US" sz="1600" i="1" dirty="0">
                <a:latin typeface="Rozha One" panose="020B0604020202020204" charset="0"/>
                <a:cs typeface="Rozha One" panose="020B0604020202020204" charset="0"/>
              </a:rPr>
              <a:t>)</a:t>
            </a:r>
          </a:p>
          <a:p>
            <a:pPr algn="l"/>
            <a:r>
              <a:rPr lang="en-US" sz="1600" b="1" dirty="0">
                <a:latin typeface="Rozha One" panose="020B0604020202020204" charset="0"/>
                <a:cs typeface="Rozha One" panose="020B0604020202020204" charset="0"/>
              </a:rPr>
              <a:t>	Description: </a:t>
            </a:r>
            <a:r>
              <a:rPr lang="en-US" sz="1600" dirty="0">
                <a:latin typeface="Rozha One" panose="020B0604020202020204" charset="0"/>
                <a:cs typeface="Rozha One" panose="020B0604020202020204" charset="0"/>
              </a:rPr>
              <a:t>Dumps the list of key events to </a:t>
            </a:r>
            <a:r>
              <a:rPr lang="en-US" sz="1600" dirty="0" err="1">
                <a:latin typeface="Rozha One" panose="020B0604020202020204" charset="0"/>
                <a:cs typeface="Rozha One" panose="020B0604020202020204" charset="0"/>
              </a:rPr>
              <a:t>key_log.json</a:t>
            </a:r>
            <a:r>
              <a:rPr lang="en-US" sz="1600" dirty="0">
                <a:latin typeface="Rozha One" panose="020B0604020202020204" charset="0"/>
                <a:cs typeface="Rozha One" panose="020B0604020202020204" charset="0"/>
              </a:rPr>
              <a:t>.</a:t>
            </a:r>
            <a:endParaRPr lang="en-IN" sz="1600" dirty="0">
              <a:latin typeface="Rozha One" panose="020B0604020202020204" charset="0"/>
              <a:cs typeface="Rozha One" panose="020B0604020202020204" charset="0"/>
            </a:endParaRPr>
          </a:p>
          <a:p>
            <a:pPr algn="l"/>
            <a:endParaRPr lang="en-US" sz="1600" dirty="0">
              <a:latin typeface="Rozha One" panose="020B0604020202020204" charset="0"/>
              <a:cs typeface="Rozha One" panose="020B0604020202020204" charset="0"/>
            </a:endParaRPr>
          </a:p>
        </p:txBody>
      </p:sp>
      <p:cxnSp>
        <p:nvCxnSpPr>
          <p:cNvPr id="19" name="Straight Connector 18">
            <a:extLst>
              <a:ext uri="{FF2B5EF4-FFF2-40B4-BE49-F238E27FC236}">
                <a16:creationId xmlns:a16="http://schemas.microsoft.com/office/drawing/2014/main" id="{1150CC36-22DF-253D-1862-899109751455}"/>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6" name="Google Shape;1292;p38">
            <a:extLst>
              <a:ext uri="{FF2B5EF4-FFF2-40B4-BE49-F238E27FC236}">
                <a16:creationId xmlns:a16="http://schemas.microsoft.com/office/drawing/2014/main" id="{1AFCFBCA-BAC8-6A5D-4101-FD3BAAD4C3A2}"/>
              </a:ext>
            </a:extLst>
          </p:cNvPr>
          <p:cNvSpPr/>
          <p:nvPr/>
        </p:nvSpPr>
        <p:spPr>
          <a:xfrm>
            <a:off x="7735577" y="4435025"/>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69;p36">
            <a:extLst>
              <a:ext uri="{FF2B5EF4-FFF2-40B4-BE49-F238E27FC236}">
                <a16:creationId xmlns:a16="http://schemas.microsoft.com/office/drawing/2014/main" id="{F9AD518F-8E9F-EE4B-67AB-AD11C7385ED0}"/>
              </a:ext>
            </a:extLst>
          </p:cNvPr>
          <p:cNvSpPr txBox="1">
            <a:spLocks/>
          </p:cNvSpPr>
          <p:nvPr/>
        </p:nvSpPr>
        <p:spPr>
          <a:xfrm>
            <a:off x="720000"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Rozha One" panose="020B0604020202020204" charset="0"/>
              <a:cs typeface="Rozha One" panose="020B0604020202020204" charset="0"/>
            </a:endParaRPr>
          </a:p>
        </p:txBody>
      </p:sp>
      <p:sp>
        <p:nvSpPr>
          <p:cNvPr id="9" name="Google Shape;1270;p36">
            <a:extLst>
              <a:ext uri="{FF2B5EF4-FFF2-40B4-BE49-F238E27FC236}">
                <a16:creationId xmlns:a16="http://schemas.microsoft.com/office/drawing/2014/main" id="{E4625C5D-1C9F-B9B0-AB78-6246198F6A45}"/>
              </a:ext>
            </a:extLst>
          </p:cNvPr>
          <p:cNvSpPr txBox="1">
            <a:spLocks/>
          </p:cNvSpPr>
          <p:nvPr/>
        </p:nvSpPr>
        <p:spPr>
          <a:xfrm>
            <a:off x="333921" y="972317"/>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4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gn="l"/>
            <a:r>
              <a:rPr lang="en-US" sz="1600" b="1" dirty="0">
                <a:latin typeface="Rozha One" panose="020B0604020202020204" charset="0"/>
                <a:cs typeface="Rozha One" panose="020B0604020202020204" charset="0"/>
              </a:rPr>
              <a:t>Flow Diagram:</a:t>
            </a:r>
            <a:endParaRPr lang="en-US" sz="1600" dirty="0">
              <a:latin typeface="Rozha One" panose="020B0604020202020204" charset="0"/>
              <a:cs typeface="Rozha One" panose="020B0604020202020204" charset="0"/>
            </a:endParaRPr>
          </a:p>
          <a:p>
            <a:pPr lvl="1" algn="l">
              <a:buFont typeface="Arial" panose="020B0604020202020204" pitchFamily="34" charset="0"/>
              <a:buChar char="•"/>
            </a:pPr>
            <a:r>
              <a:rPr lang="en-US" b="1" dirty="0">
                <a:latin typeface="Rozha One" panose="020B0604020202020204" charset="0"/>
                <a:cs typeface="Rozha One" panose="020B0604020202020204" charset="0"/>
              </a:rPr>
              <a:t>Initialization:</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b="1" dirty="0">
                <a:latin typeface="Rozha One" panose="020B0604020202020204" charset="0"/>
                <a:cs typeface="Rozha One" panose="020B0604020202020204" charset="0"/>
              </a:rPr>
              <a:t>Event Capture:</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b="1" dirty="0">
                <a:latin typeface="Rozha One" panose="020B0604020202020204" charset="0"/>
                <a:cs typeface="Rozha One" panose="020B0604020202020204" charset="0"/>
              </a:rPr>
              <a:t>Data Logging:</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b="1" dirty="0">
                <a:latin typeface="Rozha One" panose="020B0604020202020204" charset="0"/>
                <a:cs typeface="Rozha One" panose="020B0604020202020204" charset="0"/>
              </a:rPr>
              <a:t>Stop Logging:</a:t>
            </a:r>
            <a:endParaRPr lang="en-US" dirty="0">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dirty="0">
                <a:latin typeface="Rozha One" panose="020B0604020202020204" charset="0"/>
                <a:cs typeface="Rozha One" panose="020B0604020202020204" charset="0"/>
              </a:rPr>
              <a:t>Update the GUI status to indicate the keylogger is stopped.</a:t>
            </a:r>
          </a:p>
          <a:p>
            <a:pPr algn="l"/>
            <a:endParaRPr lang="en-IN" sz="1200" dirty="0">
              <a:latin typeface="Rozha One" panose="020B0604020202020204" charset="0"/>
              <a:cs typeface="Rozha One"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5" name="TextBox 4">
            <a:extLst>
              <a:ext uri="{FF2B5EF4-FFF2-40B4-BE49-F238E27FC236}">
                <a16:creationId xmlns:a16="http://schemas.microsoft.com/office/drawing/2014/main" id="{EA22B804-296D-3306-E1D2-F6748AAB8F40}"/>
              </a:ext>
            </a:extLst>
          </p:cNvPr>
          <p:cNvSpPr txBox="1"/>
          <p:nvPr/>
        </p:nvSpPr>
        <p:spPr>
          <a:xfrm>
            <a:off x="480060" y="101821"/>
            <a:ext cx="4572000" cy="646331"/>
          </a:xfrm>
          <a:prstGeom prst="rect">
            <a:avLst/>
          </a:prstGeom>
          <a:noFill/>
        </p:spPr>
        <p:txBody>
          <a:bodyPr wrap="square">
            <a:spAutoFit/>
          </a:bodyPr>
          <a:lstStyle/>
          <a:p>
            <a:r>
              <a:rPr lang="en-IN" sz="3600" dirty="0">
                <a:latin typeface="Rozha One" panose="020B0604020202020204" charset="0"/>
                <a:cs typeface="Rozha One" panose="020B0604020202020204" charset="0"/>
              </a:rPr>
              <a:t>R</a:t>
            </a:r>
            <a:r>
              <a:rPr lang="en-IN" sz="3600" spc="-40" dirty="0">
                <a:latin typeface="Rozha One" panose="020B0604020202020204" charset="0"/>
                <a:cs typeface="Rozha One" panose="020B0604020202020204" charset="0"/>
              </a:rPr>
              <a:t>E</a:t>
            </a:r>
            <a:r>
              <a:rPr lang="en-IN" sz="3600" spc="15" dirty="0">
                <a:latin typeface="Rozha One" panose="020B0604020202020204" charset="0"/>
                <a:cs typeface="Rozha One" panose="020B0604020202020204" charset="0"/>
              </a:rPr>
              <a:t>S</a:t>
            </a:r>
            <a:r>
              <a:rPr lang="en-IN" sz="3600" spc="-30" dirty="0">
                <a:latin typeface="Rozha One" panose="020B0604020202020204" charset="0"/>
                <a:cs typeface="Rozha One" panose="020B0604020202020204" charset="0"/>
              </a:rPr>
              <a:t>U</a:t>
            </a:r>
            <a:r>
              <a:rPr lang="en-IN" sz="3600" spc="-405" dirty="0">
                <a:latin typeface="Rozha One" panose="020B0604020202020204" charset="0"/>
                <a:cs typeface="Rozha One" panose="020B0604020202020204" charset="0"/>
              </a:rPr>
              <a:t>L</a:t>
            </a:r>
            <a:r>
              <a:rPr lang="en-IN" sz="3600" dirty="0">
                <a:latin typeface="Rozha One" panose="020B0604020202020204" charset="0"/>
                <a:cs typeface="Rozha One" panose="020B0604020202020204" charset="0"/>
              </a:rPr>
              <a:t>TS</a:t>
            </a:r>
          </a:p>
        </p:txBody>
      </p:sp>
      <p:sp>
        <p:nvSpPr>
          <p:cNvPr id="9" name="TextBox 8">
            <a:extLst>
              <a:ext uri="{FF2B5EF4-FFF2-40B4-BE49-F238E27FC236}">
                <a16:creationId xmlns:a16="http://schemas.microsoft.com/office/drawing/2014/main" id="{54DE8E8E-4D2C-7CAD-BA74-F79B38A36B51}"/>
              </a:ext>
            </a:extLst>
          </p:cNvPr>
          <p:cNvSpPr txBox="1"/>
          <p:nvPr/>
        </p:nvSpPr>
        <p:spPr>
          <a:xfrm>
            <a:off x="480060" y="3764406"/>
            <a:ext cx="732845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Rozha One" panose="020B0604020202020204" charset="0"/>
                <a:cs typeface="Rozha One" panose="020B0604020202020204" charset="0"/>
              </a:rPr>
              <a:t>Sample Logs:</a:t>
            </a:r>
            <a:r>
              <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rPr>
              <a:t> Show examples of the key_log.txt and </a:t>
            </a:r>
            <a:r>
              <a:rPr kumimoji="0" lang="en-US" altLang="en-US" i="0" u="none" strike="noStrike" cap="none" normalizeH="0" baseline="0" dirty="0" err="1">
                <a:ln>
                  <a:noFill/>
                </a:ln>
                <a:solidFill>
                  <a:schemeClr val="tx1"/>
                </a:solidFill>
                <a:effectLst/>
                <a:latin typeface="Rozha One" panose="020B0604020202020204" charset="0"/>
                <a:cs typeface="Rozha One" panose="020B0604020202020204" charset="0"/>
              </a:rPr>
              <a:t>key_log.json</a:t>
            </a:r>
            <a:r>
              <a:rPr kumimoji="0" lang="en-US" altLang="en-US" i="0" u="none" strike="noStrike" cap="none" normalizeH="0" baseline="0" dirty="0">
                <a:ln>
                  <a:noFill/>
                </a:ln>
                <a:solidFill>
                  <a:schemeClr val="tx1"/>
                </a:solidFill>
                <a:effectLst/>
                <a:latin typeface="Rozha One" panose="020B0604020202020204" charset="0"/>
                <a:cs typeface="Rozha One" panose="020B0604020202020204" charset="0"/>
              </a:rPr>
              <a:t> files to illustrate how the keystrokes are recorded. </a:t>
            </a:r>
          </a:p>
          <a:p>
            <a:endParaRPr lang="en-IN" dirty="0">
              <a:latin typeface="Rozha One"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911D1D37-25A9-5281-ECB7-5F1D8003ED6C}"/>
              </a:ext>
            </a:extLst>
          </p:cNvPr>
          <p:cNvCxnSpPr>
            <a:cxnSpLocks/>
          </p:cNvCxnSpPr>
          <p:nvPr/>
        </p:nvCxnSpPr>
        <p:spPr>
          <a:xfrm>
            <a:off x="370750" y="60742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FA727AEB-3CFB-484B-B3A9-74AE54367DFB}"/>
              </a:ext>
            </a:extLst>
          </p:cNvPr>
          <p:cNvPicPr>
            <a:picLocks noChangeAspect="1"/>
          </p:cNvPicPr>
          <p:nvPr/>
        </p:nvPicPr>
        <p:blipFill>
          <a:blip r:embed="rId3"/>
          <a:stretch>
            <a:fillRect/>
          </a:stretch>
        </p:blipFill>
        <p:spPr>
          <a:xfrm>
            <a:off x="524510" y="2975846"/>
            <a:ext cx="8359140" cy="1018770"/>
          </a:xfrm>
          <a:prstGeom prst="rect">
            <a:avLst/>
          </a:prstGeom>
        </p:spPr>
      </p:pic>
      <p:pic>
        <p:nvPicPr>
          <p:cNvPr id="3" name="Picture 2">
            <a:extLst>
              <a:ext uri="{FF2B5EF4-FFF2-40B4-BE49-F238E27FC236}">
                <a16:creationId xmlns:a16="http://schemas.microsoft.com/office/drawing/2014/main" id="{D1A8D895-01CC-28D1-C801-6C40769B1A02}"/>
              </a:ext>
            </a:extLst>
          </p:cNvPr>
          <p:cNvPicPr>
            <a:picLocks noChangeAspect="1"/>
          </p:cNvPicPr>
          <p:nvPr/>
        </p:nvPicPr>
        <p:blipFill>
          <a:blip r:embed="rId4"/>
          <a:stretch>
            <a:fillRect/>
          </a:stretch>
        </p:blipFill>
        <p:spPr>
          <a:xfrm>
            <a:off x="524510" y="748152"/>
            <a:ext cx="1827740" cy="20576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2">
                <a:shade val="98000"/>
                <a:satMod val="120000"/>
                <a:lumMod val="98000"/>
              </a:schemeClr>
            </a:gs>
          </a:gsLst>
          <a:path path="circle">
            <a:fillToRect l="50000" t="50000" r="100000" b="100000"/>
          </a:path>
        </a:gradFill>
        <a:effectLst/>
      </p:bgPr>
    </p:bg>
    <p:spTree>
      <p:nvGrpSpPr>
        <p:cNvPr id="1" name="Shape 1313"/>
        <p:cNvGrpSpPr/>
        <p:nvPr/>
      </p:nvGrpSpPr>
      <p:grpSpPr>
        <a:xfrm>
          <a:off x="0" y="0"/>
          <a:ext cx="0" cy="0"/>
          <a:chOff x="0" y="0"/>
          <a:chExt cx="0" cy="0"/>
        </a:xfrm>
      </p:grpSpPr>
      <p:sp>
        <p:nvSpPr>
          <p:cNvPr id="8" name="TextBox 7">
            <a:extLst>
              <a:ext uri="{FF2B5EF4-FFF2-40B4-BE49-F238E27FC236}">
                <a16:creationId xmlns:a16="http://schemas.microsoft.com/office/drawing/2014/main" id="{88A6BA3D-A2BE-4398-40F0-B6CA6BF20093}"/>
              </a:ext>
            </a:extLst>
          </p:cNvPr>
          <p:cNvSpPr txBox="1"/>
          <p:nvPr/>
        </p:nvSpPr>
        <p:spPr>
          <a:xfrm>
            <a:off x="711815" y="1845356"/>
            <a:ext cx="6838122" cy="181588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Rozha One" panose="020B0604020202020204" charset="0"/>
                <a:cs typeface="Rozha One" panose="020B0604020202020204" charset="0"/>
              </a:rPr>
              <a:t>The keylogger and  security project has been successfully completed, and the software keylogger has been developed. The keylogger captures keystrokes typed on a computer and logs them for later assessment. The project has been designed to be stealthy and undetectable by anti-virus software, making it an effective tool for monitoring and recording keystrokes. Future enhancements to the keylogger project include improving stealth mode, enhancing data recovery, expanding compatibility, and improving security.</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latin typeface="Rozha One" panose="020B0604020202020204" charset="0"/>
              <a:cs typeface="Rozha One" panose="020B0604020202020204" charset="0"/>
            </a:endParaRPr>
          </a:p>
        </p:txBody>
      </p:sp>
      <p:cxnSp>
        <p:nvCxnSpPr>
          <p:cNvPr id="9" name="Straight Connector 8">
            <a:extLst>
              <a:ext uri="{FF2B5EF4-FFF2-40B4-BE49-F238E27FC236}">
                <a16:creationId xmlns:a16="http://schemas.microsoft.com/office/drawing/2014/main" id="{BE860315-92A0-CC5E-9EAC-787C72253247}"/>
              </a:ext>
            </a:extLst>
          </p:cNvPr>
          <p:cNvCxnSpPr>
            <a:cxnSpLocks/>
          </p:cNvCxnSpPr>
          <p:nvPr/>
        </p:nvCxnSpPr>
        <p:spPr>
          <a:xfrm>
            <a:off x="839270" y="174715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D25755A7-AB1A-97C7-9C98-BC006C8C3A40}"/>
              </a:ext>
            </a:extLst>
          </p:cNvPr>
          <p:cNvSpPr>
            <a:spLocks noGrp="1"/>
          </p:cNvSpPr>
          <p:nvPr>
            <p:ph type="title"/>
          </p:nvPr>
        </p:nvSpPr>
        <p:spPr>
          <a:xfrm>
            <a:off x="788994" y="1266819"/>
            <a:ext cx="6683765" cy="960668"/>
          </a:xfrm>
        </p:spPr>
        <p:txBody>
          <a:bodyPr>
            <a:normAutofit/>
          </a:bodyPr>
          <a:lstStyle/>
          <a:p>
            <a:r>
              <a:rPr lang="en-IN" dirty="0"/>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1FC6-56C8-9051-C2C4-87ADFD0E4BD4}"/>
              </a:ext>
            </a:extLst>
          </p:cNvPr>
          <p:cNvSpPr>
            <a:spLocks noGrp="1"/>
          </p:cNvSpPr>
          <p:nvPr>
            <p:ph type="title"/>
          </p:nvPr>
        </p:nvSpPr>
        <p:spPr>
          <a:xfrm>
            <a:off x="582962" y="1291617"/>
            <a:ext cx="6683765" cy="960668"/>
          </a:xfrm>
        </p:spPr>
        <p:txBody>
          <a:bodyPr/>
          <a:lstStyle/>
          <a:p>
            <a:r>
              <a:rPr lang="en-IN" dirty="0"/>
              <a:t>Project link</a:t>
            </a:r>
          </a:p>
        </p:txBody>
      </p:sp>
      <p:sp>
        <p:nvSpPr>
          <p:cNvPr id="3" name="Slide Number Placeholder 2">
            <a:extLst>
              <a:ext uri="{FF2B5EF4-FFF2-40B4-BE49-F238E27FC236}">
                <a16:creationId xmlns:a16="http://schemas.microsoft.com/office/drawing/2014/main" id="{3FE90F7E-7982-0FBB-9993-CE7E1D69679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4">
            <a:extLst>
              <a:ext uri="{FF2B5EF4-FFF2-40B4-BE49-F238E27FC236}">
                <a16:creationId xmlns:a16="http://schemas.microsoft.com/office/drawing/2014/main" id="{0B66A0B4-95A8-C7EF-C165-C34DCCC9CC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78227" y="1403335"/>
            <a:ext cx="264160" cy="264160"/>
          </a:xfrm>
          <a:prstGeom prst="rect">
            <a:avLst/>
          </a:prstGeom>
        </p:spPr>
      </p:pic>
      <p:graphicFrame>
        <p:nvGraphicFramePr>
          <p:cNvPr id="12" name="Diagram 11">
            <a:extLst>
              <a:ext uri="{FF2B5EF4-FFF2-40B4-BE49-F238E27FC236}">
                <a16:creationId xmlns:a16="http://schemas.microsoft.com/office/drawing/2014/main" id="{68936C15-E6DA-FFFF-1303-6E38D921FF79}"/>
              </a:ext>
            </a:extLst>
          </p:cNvPr>
          <p:cNvGraphicFramePr/>
          <p:nvPr>
            <p:extLst>
              <p:ext uri="{D42A27DB-BD31-4B8C-83A1-F6EECF244321}">
                <p14:modId xmlns:p14="http://schemas.microsoft.com/office/powerpoint/2010/main" val="3683155279"/>
              </p:ext>
            </p:extLst>
          </p:nvPr>
        </p:nvGraphicFramePr>
        <p:xfrm>
          <a:off x="718656" y="2468574"/>
          <a:ext cx="6412375" cy="1208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4" name="Straight Connector 3">
            <a:extLst>
              <a:ext uri="{FF2B5EF4-FFF2-40B4-BE49-F238E27FC236}">
                <a16:creationId xmlns:a16="http://schemas.microsoft.com/office/drawing/2014/main" id="{197F91DA-50B3-7198-A6F3-BC5AB926E468}"/>
              </a:ext>
            </a:extLst>
          </p:cNvPr>
          <p:cNvCxnSpPr>
            <a:cxnSpLocks/>
          </p:cNvCxnSpPr>
          <p:nvPr/>
        </p:nvCxnSpPr>
        <p:spPr>
          <a:xfrm>
            <a:off x="527517" y="1883784"/>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03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794E3-2D75-719B-AF83-8B9DAD0784D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412462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3" name="Title 2">
            <a:extLst>
              <a:ext uri="{FF2B5EF4-FFF2-40B4-BE49-F238E27FC236}">
                <a16:creationId xmlns:a16="http://schemas.microsoft.com/office/drawing/2014/main" id="{4A494582-FA00-4DFB-0150-DDD49D5745B2}"/>
              </a:ext>
            </a:extLst>
          </p:cNvPr>
          <p:cNvSpPr>
            <a:spLocks noGrp="1"/>
          </p:cNvSpPr>
          <p:nvPr>
            <p:ph type="title"/>
          </p:nvPr>
        </p:nvSpPr>
        <p:spPr>
          <a:xfrm>
            <a:off x="720000" y="855842"/>
            <a:ext cx="7704000" cy="572700"/>
          </a:xfrm>
        </p:spPr>
        <p:txBody>
          <a:bodyPr>
            <a:normAutofit fontScale="90000"/>
          </a:bodyPr>
          <a:lstStyle/>
          <a:p>
            <a:r>
              <a:rPr lang="en-US" sz="3600" spc="5" dirty="0"/>
              <a:t>KEY LOGGER AND SECURITY</a:t>
            </a:r>
            <a:endParaRPr lang="en-IN" dirty="0"/>
          </a:p>
        </p:txBody>
      </p:sp>
      <p:sp>
        <p:nvSpPr>
          <p:cNvPr id="4" name="TextBox 3">
            <a:extLst>
              <a:ext uri="{FF2B5EF4-FFF2-40B4-BE49-F238E27FC236}">
                <a16:creationId xmlns:a16="http://schemas.microsoft.com/office/drawing/2014/main" id="{28B4CADB-4139-6B3E-EA37-DD5CA75D20D1}"/>
              </a:ext>
            </a:extLst>
          </p:cNvPr>
          <p:cNvSpPr txBox="1"/>
          <p:nvPr/>
        </p:nvSpPr>
        <p:spPr>
          <a:xfrm>
            <a:off x="720000" y="1749287"/>
            <a:ext cx="7569235" cy="1538883"/>
          </a:xfrm>
          <a:prstGeom prst="rect">
            <a:avLst/>
          </a:prstGeom>
          <a:noFill/>
        </p:spPr>
        <p:txBody>
          <a:bodyPr wrap="square" rtlCol="0">
            <a:spAutoFit/>
          </a:bodyPr>
          <a:lstStyle/>
          <a:p>
            <a:pPr>
              <a:lnSpc>
                <a:spcPct val="150000"/>
              </a:lnSpc>
            </a:pPr>
            <a:r>
              <a:rPr lang="en-US" sz="1600" dirty="0">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Rozha One" panose="020B0604020202020204" charset="0"/>
              <a:cs typeface="Rozha One" panose="020B0604020202020204" charset="0"/>
            </a:endParaRPr>
          </a:p>
        </p:txBody>
      </p:sp>
      <p:cxnSp>
        <p:nvCxnSpPr>
          <p:cNvPr id="5" name="Straight Connector 4">
            <a:extLst>
              <a:ext uri="{FF2B5EF4-FFF2-40B4-BE49-F238E27FC236}">
                <a16:creationId xmlns:a16="http://schemas.microsoft.com/office/drawing/2014/main" id="{3A236BC6-03ED-77CB-1402-CAD5524743B6}"/>
              </a:ext>
            </a:extLst>
          </p:cNvPr>
          <p:cNvCxnSpPr>
            <a:cxnSpLocks/>
          </p:cNvCxnSpPr>
          <p:nvPr/>
        </p:nvCxnSpPr>
        <p:spPr>
          <a:xfrm>
            <a:off x="720000" y="1610138"/>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3" name="Title 2">
            <a:extLst>
              <a:ext uri="{FF2B5EF4-FFF2-40B4-BE49-F238E27FC236}">
                <a16:creationId xmlns:a16="http://schemas.microsoft.com/office/drawing/2014/main" id="{8DBE9730-D1AB-6173-7BF9-5D385C0F8C78}"/>
              </a:ext>
            </a:extLst>
          </p:cNvPr>
          <p:cNvSpPr>
            <a:spLocks noGrp="1"/>
          </p:cNvSpPr>
          <p:nvPr>
            <p:ph type="title"/>
          </p:nvPr>
        </p:nvSpPr>
        <p:spPr>
          <a:xfrm>
            <a:off x="872400" y="822712"/>
            <a:ext cx="2871339" cy="572700"/>
          </a:xfrm>
        </p:spPr>
        <p:txBody>
          <a:bodyPr/>
          <a:lstStyle/>
          <a:p>
            <a:r>
              <a:rPr lang="en-US" dirty="0"/>
              <a:t>AGENDA</a:t>
            </a:r>
            <a:endParaRPr lang="en-IN" dirty="0"/>
          </a:p>
        </p:txBody>
      </p:sp>
      <p:sp>
        <p:nvSpPr>
          <p:cNvPr id="29" name="TextBox 28">
            <a:extLst>
              <a:ext uri="{FF2B5EF4-FFF2-40B4-BE49-F238E27FC236}">
                <a16:creationId xmlns:a16="http://schemas.microsoft.com/office/drawing/2014/main" id="{53E7DA59-3BCF-0C1D-40ED-FC8FCFF05B0A}"/>
              </a:ext>
            </a:extLst>
          </p:cNvPr>
          <p:cNvSpPr txBox="1"/>
          <p:nvPr/>
        </p:nvSpPr>
        <p:spPr>
          <a:xfrm>
            <a:off x="4689026" y="1616766"/>
            <a:ext cx="3703982" cy="388568"/>
          </a:xfrm>
          <a:prstGeom prst="rect">
            <a:avLst/>
          </a:prstGeom>
          <a:noFill/>
        </p:spPr>
        <p:txBody>
          <a:bodyPr wrap="square" rtlCol="0">
            <a:spAutoFit/>
          </a:bodyPr>
          <a:lstStyle/>
          <a:p>
            <a:pPr>
              <a:lnSpc>
                <a:spcPct val="150000"/>
              </a:lnSpc>
            </a:pPr>
            <a:endParaRPr lang="en-IN" dirty="0">
              <a:latin typeface="Rozha One" panose="020B0604020202020204" charset="0"/>
              <a:cs typeface="Rozha One" panose="020B0604020202020204" charset="0"/>
            </a:endParaRPr>
          </a:p>
        </p:txBody>
      </p:sp>
      <p:sp>
        <p:nvSpPr>
          <p:cNvPr id="30" name="TextBox 29">
            <a:extLst>
              <a:ext uri="{FF2B5EF4-FFF2-40B4-BE49-F238E27FC236}">
                <a16:creationId xmlns:a16="http://schemas.microsoft.com/office/drawing/2014/main" id="{D19F87E2-B287-FAF0-FA13-F497BC2A8A9A}"/>
              </a:ext>
            </a:extLst>
          </p:cNvPr>
          <p:cNvSpPr txBox="1"/>
          <p:nvPr/>
        </p:nvSpPr>
        <p:spPr>
          <a:xfrm>
            <a:off x="872400" y="1616766"/>
            <a:ext cx="3816626" cy="255454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1600" dirty="0">
                <a:latin typeface="Rozha One" panose="020B0604020202020204" charset="0"/>
                <a:cs typeface="Rozha One" panose="020B0604020202020204" charset="0"/>
              </a:rPr>
              <a:t>Conclusion and Q&amp;A </a:t>
            </a:r>
          </a:p>
          <a:p>
            <a:endParaRPr lang="en-IN" sz="1600" dirty="0">
              <a:latin typeface="Rozha One" panose="020B0604020202020204" charset="0"/>
              <a:cs typeface="Rozha One" panose="020B0604020202020204" charset="0"/>
            </a:endParaRPr>
          </a:p>
        </p:txBody>
      </p:sp>
      <p:cxnSp>
        <p:nvCxnSpPr>
          <p:cNvPr id="33" name="Straight Connector 32">
            <a:extLst>
              <a:ext uri="{FF2B5EF4-FFF2-40B4-BE49-F238E27FC236}">
                <a16:creationId xmlns:a16="http://schemas.microsoft.com/office/drawing/2014/main" id="{6D88154C-4AAB-C602-8724-C608A19F63FC}"/>
              </a:ext>
            </a:extLst>
          </p:cNvPr>
          <p:cNvCxnSpPr>
            <a:cxnSpLocks/>
          </p:cNvCxnSpPr>
          <p:nvPr/>
        </p:nvCxnSpPr>
        <p:spPr>
          <a:xfrm>
            <a:off x="819391" y="149749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1"/>
          <p:cNvSpPr txBox="1">
            <a:spLocks noGrp="1"/>
          </p:cNvSpPr>
          <p:nvPr>
            <p:ph type="title"/>
          </p:nvPr>
        </p:nvSpPr>
        <p:spPr>
          <a:xfrm>
            <a:off x="713225" y="1726139"/>
            <a:ext cx="4653905" cy="45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spc="-20" dirty="0"/>
              <a:t>P</a:t>
            </a:r>
            <a:r>
              <a:rPr lang="en-IN" sz="3600" spc="15" dirty="0"/>
              <a:t>ROB</a:t>
            </a:r>
            <a:r>
              <a:rPr lang="en-IN" sz="3600" spc="55" dirty="0"/>
              <a:t>L</a:t>
            </a:r>
            <a:r>
              <a:rPr lang="en-IN" sz="3600" spc="-20" dirty="0"/>
              <a:t>E</a:t>
            </a:r>
            <a:r>
              <a:rPr lang="en-IN" sz="3600" spc="20" dirty="0"/>
              <a:t>M </a:t>
            </a:r>
            <a:r>
              <a:rPr lang="en-IN" sz="3600" spc="10" dirty="0"/>
              <a:t>S</a:t>
            </a:r>
            <a:r>
              <a:rPr lang="en-IN" sz="3600" spc="-370" dirty="0"/>
              <a:t>T</a:t>
            </a:r>
            <a:r>
              <a:rPr lang="en-IN" sz="3600" spc="-375" dirty="0"/>
              <a:t>A</a:t>
            </a:r>
            <a:r>
              <a:rPr lang="en-IN" sz="3600" spc="15" dirty="0"/>
              <a:t>T</a:t>
            </a:r>
            <a:r>
              <a:rPr lang="en-IN" sz="3600" spc="-10" dirty="0"/>
              <a:t>E</a:t>
            </a:r>
            <a:r>
              <a:rPr lang="en-IN" sz="3600" spc="-20" dirty="0"/>
              <a:t>ME</a:t>
            </a:r>
            <a:r>
              <a:rPr lang="en-IN" sz="3600" spc="10" dirty="0"/>
              <a:t>NT </a:t>
            </a:r>
            <a:endParaRPr dirty="0"/>
          </a:p>
        </p:txBody>
      </p:sp>
      <p:sp>
        <p:nvSpPr>
          <p:cNvPr id="1216" name="Google Shape;1216;p31"/>
          <p:cNvSpPr txBox="1">
            <a:spLocks noGrp="1"/>
          </p:cNvSpPr>
          <p:nvPr>
            <p:ph type="subTitle" idx="1"/>
          </p:nvPr>
        </p:nvSpPr>
        <p:spPr>
          <a:xfrm>
            <a:off x="493092" y="1748998"/>
            <a:ext cx="7476618" cy="1747990"/>
          </a:xfrm>
          <a:prstGeom prst="rect">
            <a:avLst/>
          </a:prstGeom>
        </p:spPr>
        <p:txBody>
          <a:bodyPr spcFirstLastPara="1" wrap="square" lIns="91425" tIns="91425" rIns="91425" bIns="91425" anchor="t" anchorCtr="0">
            <a:noAutofit/>
          </a:bodyPr>
          <a:lstStyle/>
          <a:p>
            <a:pPr marL="152400" indent="0">
              <a:lnSpc>
                <a:spcPct val="150000"/>
              </a:lnSpc>
              <a:buNone/>
            </a:pPr>
            <a:r>
              <a:rPr lang="en-US" sz="1600" b="1" dirty="0">
                <a:latin typeface="Rozha One" panose="020B0604020202020204" charset="0"/>
                <a:cs typeface="Rozha One" panose="020B0604020202020204" charset="0"/>
              </a:rPr>
              <a:t> </a:t>
            </a:r>
            <a:r>
              <a:rPr lang="en-IN" sz="1600" spc="-20" dirty="0"/>
              <a:t>P</a:t>
            </a:r>
            <a:r>
              <a:rPr lang="en-IN" sz="1600" spc="15" dirty="0"/>
              <a:t>ROB</a:t>
            </a:r>
            <a:r>
              <a:rPr lang="en-IN" sz="1600" spc="55" dirty="0"/>
              <a:t>L</a:t>
            </a:r>
            <a:r>
              <a:rPr lang="en-IN" sz="1600" spc="-20" dirty="0"/>
              <a:t>E</a:t>
            </a:r>
            <a:r>
              <a:rPr lang="en-IN" sz="1600" spc="20" dirty="0"/>
              <a:t>MS</a:t>
            </a:r>
            <a:r>
              <a:rPr lang="en-US" sz="1600" b="1" dirty="0">
                <a:latin typeface="Rozha One" panose="020B0604020202020204" charset="0"/>
                <a:cs typeface="Rozha One" panose="020B0604020202020204" charset="0"/>
              </a:rPr>
              <a:t>:</a:t>
            </a:r>
          </a:p>
          <a:p>
            <a:pPr marL="152400" indent="0">
              <a:lnSpc>
                <a:spcPct val="150000"/>
              </a:lnSpc>
              <a:buNone/>
            </a:pPr>
            <a:r>
              <a:rPr lang="en-US" sz="1600" b="1" dirty="0">
                <a:latin typeface="Rozha One" panose="020B0604020202020204" charset="0"/>
                <a:cs typeface="Rozha One" panose="020B0604020202020204" charset="0"/>
              </a:rPr>
              <a:t> KEY LOGGERS:</a:t>
            </a:r>
            <a:r>
              <a:rPr lang="en-US" sz="1600" dirty="0">
                <a:latin typeface="Rozha One" panose="020B0604020202020204" charset="0"/>
                <a:cs typeface="Rozha One" panose="020B0604020202020204" charset="0"/>
              </a:rPr>
              <a:t> These malicious programs capture and record keystrokes made on a keyboard.</a:t>
            </a:r>
          </a:p>
          <a:p>
            <a:pPr marL="152400" indent="0">
              <a:lnSpc>
                <a:spcPct val="150000"/>
              </a:lnSpc>
              <a:buNone/>
            </a:pPr>
            <a:r>
              <a:rPr lang="en-US" sz="1600" b="1" dirty="0">
                <a:latin typeface="Rozha One" panose="020B0604020202020204" charset="0"/>
                <a:cs typeface="Rozha One" panose="020B0604020202020204" charset="0"/>
              </a:rPr>
              <a:t>UNAUTHORIZED ACCESS:</a:t>
            </a:r>
            <a:r>
              <a:rPr lang="en-US" sz="1600" dirty="0">
                <a:latin typeface="Rozha One" panose="020B0604020202020204" charset="0"/>
                <a:cs typeface="Rozha One" panose="020B0604020202020204" charset="0"/>
              </a:rPr>
              <a:t> They can lead to unauthorized access to sensitive information, including passwords and personal data.</a:t>
            </a:r>
          </a:p>
          <a:p>
            <a:pPr marL="152400" indent="0">
              <a:lnSpc>
                <a:spcPct val="150000"/>
              </a:lnSpc>
              <a:buNone/>
            </a:pPr>
            <a:r>
              <a:rPr lang="en-IN" sz="1600" spc="15" dirty="0"/>
              <a:t>IMPACTS:</a:t>
            </a:r>
          </a:p>
          <a:p>
            <a:pPr marL="152400" indent="0">
              <a:lnSpc>
                <a:spcPct val="150000"/>
              </a:lnSpc>
              <a:buNone/>
            </a:pPr>
            <a:r>
              <a:rPr lang="en-US" sz="1600" spc="15" dirty="0">
                <a:latin typeface="Rozha One" panose="020B0604020202020204" charset="0"/>
                <a:cs typeface="Rozha One" panose="020B0604020202020204" charset="0"/>
              </a:rPr>
              <a:t>Businesses and Organizations: Keyloggers threaten corporate networks, confidential information, and financial transactions.</a:t>
            </a:r>
          </a:p>
          <a:p>
            <a:pPr marL="152400" indent="0">
              <a:lnSpc>
                <a:spcPct val="150000"/>
              </a:lnSpc>
              <a:buNone/>
            </a:pPr>
            <a:endParaRPr lang="en-IN" sz="1600" dirty="0">
              <a:latin typeface="Rozha One" panose="020B0604020202020204" charset="0"/>
              <a:cs typeface="Rozha One" panose="020B0604020202020204" charset="0"/>
            </a:endParaRPr>
          </a:p>
          <a:p>
            <a:pPr marL="0" lvl="0" indent="0" algn="l" rtl="0">
              <a:lnSpc>
                <a:spcPct val="150000"/>
              </a:lnSpc>
              <a:spcBef>
                <a:spcPts val="0"/>
              </a:spcBef>
              <a:spcAft>
                <a:spcPts val="0"/>
              </a:spcAft>
              <a:buClr>
                <a:schemeClr val="dk1"/>
              </a:buClr>
              <a:buSzPts val="1100"/>
              <a:buFont typeface="Arial"/>
              <a:buNone/>
            </a:pPr>
            <a:endParaRPr sz="1600" dirty="0">
              <a:latin typeface="Rozha One" panose="020B0604020202020204" charset="0"/>
              <a:cs typeface="Rozha One" panose="020B0604020202020204" charset="0"/>
            </a:endParaRPr>
          </a:p>
        </p:txBody>
      </p:sp>
      <p:cxnSp>
        <p:nvCxnSpPr>
          <p:cNvPr id="4" name="Straight Connector 3">
            <a:extLst>
              <a:ext uri="{FF2B5EF4-FFF2-40B4-BE49-F238E27FC236}">
                <a16:creationId xmlns:a16="http://schemas.microsoft.com/office/drawing/2014/main" id="{000DB400-6ABC-2679-59F4-981E4290D48F}"/>
              </a:ext>
            </a:extLst>
          </p:cNvPr>
          <p:cNvCxnSpPr>
            <a:cxnSpLocks/>
          </p:cNvCxnSpPr>
          <p:nvPr/>
        </p:nvCxnSpPr>
        <p:spPr>
          <a:xfrm>
            <a:off x="713225" y="177185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6" name="Graphic 5" descr="Lightbulb with solid fill">
            <a:extLst>
              <a:ext uri="{FF2B5EF4-FFF2-40B4-BE49-F238E27FC236}">
                <a16:creationId xmlns:a16="http://schemas.microsoft.com/office/drawing/2014/main" id="{DEC0BA4F-BF70-531E-3589-A5C70FC55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7411" y="702338"/>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32"/>
          <p:cNvSpPr txBox="1">
            <a:spLocks noGrp="1"/>
          </p:cNvSpPr>
          <p:nvPr>
            <p:ph type="title"/>
          </p:nvPr>
        </p:nvSpPr>
        <p:spPr>
          <a:xfrm>
            <a:off x="962699" y="813938"/>
            <a:ext cx="4359965" cy="690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spc="5" dirty="0"/>
              <a:t>PROJECT	 </a:t>
            </a:r>
            <a:r>
              <a:rPr lang="en-IN" sz="3600" spc="-20" dirty="0"/>
              <a:t>OVERVIEW</a:t>
            </a:r>
            <a:endParaRPr sz="3600" dirty="0"/>
          </a:p>
        </p:txBody>
      </p:sp>
      <p:sp>
        <p:nvSpPr>
          <p:cNvPr id="4" name="TextBox 3">
            <a:extLst>
              <a:ext uri="{FF2B5EF4-FFF2-40B4-BE49-F238E27FC236}">
                <a16:creationId xmlns:a16="http://schemas.microsoft.com/office/drawing/2014/main" id="{CDE9E2CE-F1C5-3BFB-BBD6-6AF203388074}"/>
              </a:ext>
            </a:extLst>
          </p:cNvPr>
          <p:cNvSpPr txBox="1"/>
          <p:nvPr/>
        </p:nvSpPr>
        <p:spPr>
          <a:xfrm>
            <a:off x="874645" y="2167051"/>
            <a:ext cx="7569235" cy="1908215"/>
          </a:xfrm>
          <a:prstGeom prst="rect">
            <a:avLst/>
          </a:prstGeom>
          <a:noFill/>
        </p:spPr>
        <p:txBody>
          <a:bodyPr wrap="square" rtlCol="0">
            <a:spAutoFit/>
          </a:bodyPr>
          <a:lstStyle/>
          <a:p>
            <a:pPr>
              <a:lnSpc>
                <a:spcPct val="150000"/>
              </a:lnSpc>
            </a:pPr>
            <a:r>
              <a:rPr lang="en-US" sz="16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Rozha One" panose="020B0604020202020204" charset="0"/>
              <a:cs typeface="Rozha One" panose="020B0604020202020204" charset="0"/>
            </a:endParaRPr>
          </a:p>
        </p:txBody>
      </p:sp>
      <p:cxnSp>
        <p:nvCxnSpPr>
          <p:cNvPr id="5" name="Straight Connector 4">
            <a:extLst>
              <a:ext uri="{FF2B5EF4-FFF2-40B4-BE49-F238E27FC236}">
                <a16:creationId xmlns:a16="http://schemas.microsoft.com/office/drawing/2014/main" id="{6A14F17F-E617-6B26-BB6B-551387D5D418}"/>
              </a:ext>
            </a:extLst>
          </p:cNvPr>
          <p:cNvCxnSpPr>
            <a:cxnSpLocks/>
          </p:cNvCxnSpPr>
          <p:nvPr/>
        </p:nvCxnSpPr>
        <p:spPr>
          <a:xfrm>
            <a:off x="962699" y="201028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30" name="Google Shape;1230;p33"/>
          <p:cNvSpPr txBox="1">
            <a:spLocks noGrp="1"/>
          </p:cNvSpPr>
          <p:nvPr>
            <p:ph type="title"/>
          </p:nvPr>
        </p:nvSpPr>
        <p:spPr>
          <a:xfrm>
            <a:off x="239091" y="587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spc="25" dirty="0"/>
              <a:t>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endParaRPr lang="en-IN" dirty="0"/>
          </a:p>
        </p:txBody>
      </p:sp>
      <p:sp>
        <p:nvSpPr>
          <p:cNvPr id="1232" name="Google Shape;1232;p33"/>
          <p:cNvSpPr txBox="1">
            <a:spLocks noGrp="1"/>
          </p:cNvSpPr>
          <p:nvPr>
            <p:ph type="subTitle" idx="1"/>
          </p:nvPr>
        </p:nvSpPr>
        <p:spPr>
          <a:xfrm>
            <a:off x="239090" y="721365"/>
            <a:ext cx="9097949" cy="4714211"/>
          </a:xfrm>
          <a:prstGeom prst="rect">
            <a:avLst/>
          </a:prstGeom>
        </p:spPr>
        <p:txBody>
          <a:bodyPr spcFirstLastPara="1" wrap="square" lIns="91425" tIns="91425" rIns="91425" bIns="91425" anchor="t" anchorCtr="0">
            <a:noAutofit/>
          </a:bodyPr>
          <a:lstStyle/>
          <a:p>
            <a:pPr marL="0" indent="0">
              <a:lnSpc>
                <a:spcPct val="150000"/>
              </a:lnSpc>
            </a:pPr>
            <a:r>
              <a:rPr lang="en-US" altLang="en-US" sz="1600" b="1" dirty="0">
                <a:solidFill>
                  <a:schemeClr val="tx1"/>
                </a:solidFill>
                <a:latin typeface="Rozha One" panose="020B0604020202020204" charset="0"/>
                <a:cs typeface="Rozha One" panose="020B0604020202020204" charset="0"/>
              </a:rPr>
              <a:t>1)Cybercriminals</a:t>
            </a: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Keyloggers are often used by cybercriminals to steal sensitive information                                such as passwords, credit card numbers, and other personal data.</a:t>
            </a:r>
          </a:p>
          <a:p>
            <a:pPr marL="0" indent="0">
              <a:lnSpc>
                <a:spcPct val="150000"/>
              </a:lnSpc>
            </a:pP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2)</a:t>
            </a:r>
            <a:r>
              <a:rPr lang="en-US" altLang="en-US" sz="1600" b="1" dirty="0">
                <a:solidFill>
                  <a:schemeClr val="tx1"/>
                </a:solidFill>
                <a:latin typeface="Rozha One" panose="020B0604020202020204" charset="0"/>
                <a:cs typeface="Rozha One" panose="020B0604020202020204" charset="0"/>
              </a:rPr>
              <a:t>IT Departments</a:t>
            </a:r>
            <a:r>
              <a:rPr lang="en-US" altLang="en-US" sz="1600" dirty="0">
                <a:solidFill>
                  <a:schemeClr val="tx1"/>
                </a:solidFill>
                <a:latin typeface="Rozha One" panose="020B0604020202020204" charset="0"/>
                <a:cs typeface="Rozha One" panose="020B0604020202020204" charset="0"/>
              </a:rPr>
              <a:t>: IT departments may use keyloggers to troubleshoot issues on devices and monitor employee activity.</a:t>
            </a:r>
          </a:p>
          <a:p>
            <a:pPr marL="0" indent="0">
              <a:lnSpc>
                <a:spcPct val="150000"/>
              </a:lnSpc>
            </a:pP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3)</a:t>
            </a:r>
            <a:r>
              <a:rPr lang="en-US" altLang="en-US" sz="1600" b="1" dirty="0">
                <a:solidFill>
                  <a:schemeClr val="tx1"/>
                </a:solidFill>
                <a:latin typeface="Rozha One" panose="020B0604020202020204" charset="0"/>
                <a:cs typeface="Rozha One" panose="020B0604020202020204" charset="0"/>
              </a:rPr>
              <a:t>Law Enforcement: </a:t>
            </a:r>
            <a:r>
              <a:rPr lang="en-US" altLang="en-US" sz="1600" dirty="0">
                <a:solidFill>
                  <a:schemeClr val="tx1"/>
                </a:solidFill>
                <a:latin typeface="Rozha One" panose="020B0604020202020204" charset="0"/>
                <a:cs typeface="Rozha One" panose="020B0604020202020204" charset="0"/>
              </a:rPr>
              <a:t> Law enforcement agencies may use keyloggers to investigate crimes a   </a:t>
            </a:r>
            <a:r>
              <a:rPr lang="en-US" altLang="en-US" sz="1600" dirty="0" err="1">
                <a:solidFill>
                  <a:schemeClr val="tx1"/>
                </a:solidFill>
                <a:latin typeface="Rozha One" panose="020B0604020202020204" charset="0"/>
                <a:cs typeface="Rozha One" panose="020B0604020202020204" charset="0"/>
              </a:rPr>
              <a:t>a</a:t>
            </a:r>
            <a:r>
              <a:rPr lang="en-US" altLang="en-US" sz="1600" dirty="0">
                <a:solidFill>
                  <a:schemeClr val="tx1"/>
                </a:solidFill>
                <a:latin typeface="Rozha One" panose="020B0604020202020204" charset="0"/>
                <a:cs typeface="Rozha One" panose="020B0604020202020204" charset="0"/>
              </a:rPr>
              <a:t>                                        and gather evidence.</a:t>
            </a:r>
          </a:p>
          <a:p>
            <a:pPr marL="0" indent="0">
              <a:lnSpc>
                <a:spcPct val="150000"/>
              </a:lnSpc>
            </a:pPr>
            <a:r>
              <a:rPr lang="en-US" altLang="en-US" sz="1600" dirty="0">
                <a:solidFill>
                  <a:schemeClr val="tx1"/>
                </a:solidFill>
                <a:latin typeface="Rozha One" panose="020B0604020202020204" charset="0"/>
                <a:cs typeface="Rozha One" panose="020B0604020202020204" charset="0"/>
              </a:rPr>
              <a:t>4</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a:t>
            </a:r>
            <a:r>
              <a:rPr lang="en-US" altLang="en-US" sz="1600" b="1" dirty="0">
                <a:solidFill>
                  <a:schemeClr val="tx1"/>
                </a:solidFill>
                <a:latin typeface="Rozha One" panose="020B0604020202020204" charset="0"/>
                <a:cs typeface="Rozha One" panose="020B0604020202020204" charset="0"/>
              </a:rPr>
              <a:t>Employers :</a:t>
            </a:r>
            <a:r>
              <a:rPr lang="en-US" altLang="en-US" sz="1600" dirty="0">
                <a:solidFill>
                  <a:schemeClr val="tx1"/>
                </a:solidFill>
                <a:latin typeface="Rozha One" panose="020B0604020202020204" charset="0"/>
                <a:cs typeface="Rozha One" panose="020B0604020202020204" charset="0"/>
              </a:rPr>
              <a:t> Employers may use keyloggers to monitor employee activity and ensure productivity.</a:t>
            </a:r>
          </a:p>
          <a:p>
            <a:pPr marL="0" indent="0">
              <a:lnSpc>
                <a:spcPct val="150000"/>
              </a:lnSpc>
            </a:pPr>
            <a:r>
              <a:rPr lang="en-US" altLang="en-US" sz="1600" dirty="0">
                <a:solidFill>
                  <a:schemeClr val="tx1"/>
                </a:solidFill>
                <a:latin typeface="Rozha One" panose="020B0604020202020204" charset="0"/>
                <a:cs typeface="Rozha One" panose="020B0604020202020204" charset="0"/>
              </a:rPr>
              <a:t>4</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a:t>
            </a:r>
            <a:r>
              <a:rPr lang="en-US" altLang="en-US" sz="1600" b="1" dirty="0">
                <a:solidFill>
                  <a:schemeClr val="tx1"/>
                </a:solidFill>
                <a:latin typeface="Rozha One" panose="020B0604020202020204" charset="0"/>
                <a:cs typeface="Rozha One" panose="020B0604020202020204" charset="0"/>
              </a:rPr>
              <a:t>Parents: </a:t>
            </a:r>
            <a:r>
              <a:rPr lang="en-US" altLang="en-US" sz="1600" dirty="0">
                <a:solidFill>
                  <a:schemeClr val="tx1"/>
                </a:solidFill>
                <a:latin typeface="Rozha One" panose="020B0604020202020204" charset="0"/>
                <a:cs typeface="Rozha One" panose="020B0604020202020204" charset="0"/>
              </a:rPr>
              <a:t>Parents may use keyloggers to monitor their children's internet activity and ensure they are not accessing inappropriate content.</a:t>
            </a:r>
          </a:p>
          <a:p>
            <a:pPr marL="0" indent="0">
              <a:lnSpc>
                <a:spcPct val="150000"/>
              </a:lnSpc>
            </a:pPr>
            <a:endParaRPr lang="en-IN" sz="1600" dirty="0">
              <a:latin typeface="Rozha One" panose="020B0604020202020204" charset="0"/>
              <a:cs typeface="Rozha One" panose="020B0604020202020204" charset="0"/>
            </a:endParaRPr>
          </a:p>
          <a:p>
            <a:pPr marL="0" indent="0">
              <a:lnSpc>
                <a:spcPct val="150000"/>
              </a:lnSpc>
            </a:pPr>
            <a:endParaRPr sz="1600" dirty="0">
              <a:latin typeface="Rozha One" panose="020B0604020202020204" charset="0"/>
              <a:cs typeface="Rozha One" panose="020B0604020202020204" charset="0"/>
            </a:endParaRPr>
          </a:p>
        </p:txBody>
      </p:sp>
      <p:cxnSp>
        <p:nvCxnSpPr>
          <p:cNvPr id="2" name="Straight Connector 1">
            <a:extLst>
              <a:ext uri="{FF2B5EF4-FFF2-40B4-BE49-F238E27FC236}">
                <a16:creationId xmlns:a16="http://schemas.microsoft.com/office/drawing/2014/main" id="{493348F7-C5F7-8B66-FBFA-7DE42CEE09BB}"/>
              </a:ext>
            </a:extLst>
          </p:cNvPr>
          <p:cNvCxnSpPr>
            <a:cxnSpLocks/>
          </p:cNvCxnSpPr>
          <p:nvPr/>
        </p:nvCxnSpPr>
        <p:spPr>
          <a:xfrm>
            <a:off x="179824" y="63148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34"/>
          <p:cNvSpPr txBox="1">
            <a:spLocks noGrp="1"/>
          </p:cNvSpPr>
          <p:nvPr>
            <p:ph type="title"/>
          </p:nvPr>
        </p:nvSpPr>
        <p:spPr>
          <a:xfrm>
            <a:off x="98624" y="148945"/>
            <a:ext cx="8377792" cy="542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40" dirty="0"/>
              <a:t>Y</a:t>
            </a:r>
            <a:r>
              <a:rPr lang="en-US" sz="2800" spc="10" dirty="0"/>
              <a:t>O</a:t>
            </a:r>
            <a:r>
              <a:rPr lang="en-US" sz="2800" spc="25" dirty="0"/>
              <a:t>U</a:t>
            </a:r>
            <a:r>
              <a:rPr lang="en-US" sz="2800" dirty="0"/>
              <a:t>R</a:t>
            </a:r>
            <a:r>
              <a:rPr lang="en-US" sz="2800" spc="5" dirty="0"/>
              <a:t> </a:t>
            </a: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endParaRPr sz="2800" dirty="0"/>
          </a:p>
        </p:txBody>
      </p:sp>
      <p:sp>
        <p:nvSpPr>
          <p:cNvPr id="1241" name="Google Shape;1241;p34"/>
          <p:cNvSpPr txBox="1">
            <a:spLocks noGrp="1"/>
          </p:cNvSpPr>
          <p:nvPr>
            <p:ph type="subTitle" idx="1"/>
          </p:nvPr>
        </p:nvSpPr>
        <p:spPr>
          <a:xfrm>
            <a:off x="170512" y="702750"/>
            <a:ext cx="7257984" cy="186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spc="25" dirty="0"/>
              <a:t>S</a:t>
            </a:r>
            <a:r>
              <a:rPr lang="en-US" sz="1600" spc="10" dirty="0"/>
              <a:t>O</a:t>
            </a:r>
            <a:r>
              <a:rPr lang="en-US" sz="1600" spc="25" dirty="0"/>
              <a:t>LU</a:t>
            </a:r>
            <a:r>
              <a:rPr lang="en-US" sz="1600" spc="-35" dirty="0"/>
              <a:t>T</a:t>
            </a:r>
            <a:r>
              <a:rPr lang="en-US" sz="1600" spc="-30" dirty="0"/>
              <a:t>I</a:t>
            </a:r>
            <a:r>
              <a:rPr lang="en-US" sz="1600" spc="10" dirty="0"/>
              <a:t>O</a:t>
            </a:r>
            <a:r>
              <a:rPr lang="en-US" sz="1600" dirty="0"/>
              <a:t>N</a:t>
            </a:r>
            <a:r>
              <a:rPr lang="en-US" sz="1600" spc="-345" dirty="0"/>
              <a:t> </a:t>
            </a:r>
            <a:r>
              <a:rPr lang="en-US" sz="1600" dirty="0">
                <a:latin typeface="Rozha One" panose="020B0604020202020204" charset="0"/>
                <a:cs typeface="Rozha One" panose="020B0604020202020204" charset="0"/>
              </a:rPr>
              <a:t>: </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Implement a multi-layered security strategy that includes anti-keylogging software, regular system scans, • software updates, and user education.</a:t>
            </a:r>
          </a:p>
          <a:p>
            <a:pPr marL="0" lvl="0" indent="0" algn="l" rtl="0">
              <a:lnSpc>
                <a:spcPct val="150000"/>
              </a:lnSpc>
              <a:spcBef>
                <a:spcPts val="0"/>
              </a:spcBef>
              <a:spcAft>
                <a:spcPts val="0"/>
              </a:spcAft>
              <a:buNone/>
            </a:pPr>
            <a:r>
              <a:rPr lang="en-US" sz="1600" spc="-40" dirty="0"/>
              <a:t>VALUE PROPOSITION</a:t>
            </a:r>
            <a:r>
              <a:rPr lang="en-US" sz="1600" dirty="0">
                <a:solidFill>
                  <a:schemeClr val="tx1"/>
                </a:solidFill>
                <a:latin typeface="Rozha One" panose="020B0604020202020204" charset="0"/>
                <a:cs typeface="Rozha One" panose="020B0604020202020204" charset="0"/>
              </a:rPr>
              <a:t>:</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a:t>
            </a:r>
          </a:p>
          <a:p>
            <a:pPr marL="0" lvl="0" indent="0" algn="l" rtl="0">
              <a:lnSpc>
                <a:spcPct val="150000"/>
              </a:lnSpc>
              <a:spcBef>
                <a:spcPts val="0"/>
              </a:spcBef>
              <a:spcAft>
                <a:spcPts val="0"/>
              </a:spcAft>
              <a:buNone/>
            </a:pPr>
            <a:r>
              <a:rPr lang="en-US" sz="1600" dirty="0">
                <a:solidFill>
                  <a:schemeClr val="tx1"/>
                </a:solidFill>
                <a:latin typeface="Rozha One" panose="020B0604020202020204" charset="0"/>
                <a:cs typeface="Rozha One" panose="020B0604020202020204" charset="0"/>
              </a:rPr>
              <a:t>1) Enhanced Security: Reduces the risk of data breaches and identity theft 2)User Awareness: Educates users about keylogging threats and protection methods.</a:t>
            </a:r>
          </a:p>
          <a:p>
            <a:pPr marL="0" lvl="0" indent="0" algn="l" rtl="0">
              <a:lnSpc>
                <a:spcPct val="150000"/>
              </a:lnSpc>
              <a:spcBef>
                <a:spcPts val="0"/>
              </a:spcBef>
              <a:spcAft>
                <a:spcPts val="0"/>
              </a:spcAft>
              <a:buNone/>
            </a:pPr>
            <a:r>
              <a:rPr lang="en-US" sz="1600" dirty="0">
                <a:solidFill>
                  <a:schemeClr val="tx1"/>
                </a:solidFill>
                <a:latin typeface="Rozha One" panose="020B0604020202020204" charset="0"/>
                <a:cs typeface="Rozha One" panose="020B0604020202020204" charset="0"/>
              </a:rPr>
              <a:t>3)Compliance: Helps businesses and organizations comply with data protection regulations</a:t>
            </a:r>
          </a:p>
        </p:txBody>
      </p:sp>
      <p:cxnSp>
        <p:nvCxnSpPr>
          <p:cNvPr id="10" name="Straight Connector 9">
            <a:extLst>
              <a:ext uri="{FF2B5EF4-FFF2-40B4-BE49-F238E27FC236}">
                <a16:creationId xmlns:a16="http://schemas.microsoft.com/office/drawing/2014/main" id="{C0FBD61B-0550-487D-50D6-68796490FB2D}"/>
              </a:ext>
            </a:extLst>
          </p:cNvPr>
          <p:cNvCxnSpPr>
            <a:cxnSpLocks/>
          </p:cNvCxnSpPr>
          <p:nvPr/>
        </p:nvCxnSpPr>
        <p:spPr>
          <a:xfrm>
            <a:off x="179904" y="69120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0" name="Google Shape;1250;p35"/>
          <p:cNvSpPr txBox="1">
            <a:spLocks noGrp="1"/>
          </p:cNvSpPr>
          <p:nvPr>
            <p:ph type="title"/>
          </p:nvPr>
        </p:nvSpPr>
        <p:spPr>
          <a:xfrm>
            <a:off x="720000" y="9756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YOUR</a:t>
            </a:r>
            <a:r>
              <a:rPr lang="en-US" sz="2800" spc="-10" dirty="0"/>
              <a:t> </a:t>
            </a:r>
            <a:r>
              <a:rPr lang="en-US" sz="2800" spc="20" dirty="0"/>
              <a:t>SOLUTION</a:t>
            </a:r>
            <a:endParaRPr sz="2800" dirty="0"/>
          </a:p>
        </p:txBody>
      </p:sp>
      <p:sp>
        <p:nvSpPr>
          <p:cNvPr id="8" name="Rectangle 3">
            <a:extLst>
              <a:ext uri="{FF2B5EF4-FFF2-40B4-BE49-F238E27FC236}">
                <a16:creationId xmlns:a16="http://schemas.microsoft.com/office/drawing/2014/main" id="{5D5E2311-5F13-0C17-6080-F40FB837AE74}"/>
              </a:ext>
            </a:extLst>
          </p:cNvPr>
          <p:cNvSpPr>
            <a:spLocks noGrp="1" noChangeArrowheads="1"/>
          </p:cNvSpPr>
          <p:nvPr>
            <p:ph type="subTitle" idx="1"/>
          </p:nvPr>
        </p:nvSpPr>
        <p:spPr bwMode="auto">
          <a:xfrm>
            <a:off x="720000" y="1548372"/>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Rozha One"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Rozha One" panose="020B0604020202020204" charset="0"/>
                <a:cs typeface="Rozha One" panose="020B0604020202020204" charset="0"/>
              </a:rPr>
              <a:t> Say goodbye to tedious data collection and hello to efficient workflow optimization.</a:t>
            </a:r>
          </a:p>
        </p:txBody>
      </p:sp>
      <p:cxnSp>
        <p:nvCxnSpPr>
          <p:cNvPr id="9" name="Straight Connector 8">
            <a:extLst>
              <a:ext uri="{FF2B5EF4-FFF2-40B4-BE49-F238E27FC236}">
                <a16:creationId xmlns:a16="http://schemas.microsoft.com/office/drawing/2014/main" id="{73F18315-4770-E275-5A58-79A9679F6691}"/>
              </a:ext>
            </a:extLst>
          </p:cNvPr>
          <p:cNvCxnSpPr>
            <a:cxnSpLocks/>
          </p:cNvCxnSpPr>
          <p:nvPr/>
        </p:nvCxnSpPr>
        <p:spPr>
          <a:xfrm>
            <a:off x="720000" y="154837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6"/>
          <p:cNvSpPr txBox="1">
            <a:spLocks noGrp="1"/>
          </p:cNvSpPr>
          <p:nvPr>
            <p:ph type="title"/>
          </p:nvPr>
        </p:nvSpPr>
        <p:spPr>
          <a:xfrm>
            <a:off x="719999" y="11214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a:t>
            </a:r>
            <a:endParaRPr dirty="0"/>
          </a:p>
        </p:txBody>
      </p:sp>
      <p:sp>
        <p:nvSpPr>
          <p:cNvPr id="1270" name="Google Shape;1270;p36"/>
          <p:cNvSpPr txBox="1">
            <a:spLocks noGrp="1"/>
          </p:cNvSpPr>
          <p:nvPr>
            <p:ph type="subTitle" idx="1"/>
          </p:nvPr>
        </p:nvSpPr>
        <p:spPr>
          <a:xfrm>
            <a:off x="719999" y="2351222"/>
            <a:ext cx="8317983" cy="1163400"/>
          </a:xfrm>
          <a:prstGeom prst="rect">
            <a:avLst/>
          </a:prstGeom>
        </p:spPr>
        <p:txBody>
          <a:bodyPr spcFirstLastPara="1" wrap="square" lIns="91425" tIns="91425" rIns="91425" bIns="91425" anchor="t" anchorCtr="0">
            <a:noAutofit/>
          </a:bodyPr>
          <a:lstStyle/>
          <a:p>
            <a:pPr>
              <a:lnSpc>
                <a:spcPct val="150000"/>
              </a:lnSpc>
            </a:pPr>
            <a:r>
              <a:rPr lang="en-US" sz="1600" b="1" dirty="0">
                <a:latin typeface="Rozha One" panose="020B0604020202020204" charset="0"/>
                <a:cs typeface="Rozha One" panose="020B0604020202020204" charset="0"/>
              </a:rPr>
              <a:t>Modular Design:</a:t>
            </a:r>
            <a:r>
              <a:rPr lang="en-US" sz="1600" dirty="0">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1600" b="1" dirty="0">
                <a:latin typeface="Rozha One" panose="020B0604020202020204" charset="0"/>
                <a:cs typeface="Rozha One" panose="020B0604020202020204" charset="0"/>
              </a:rPr>
              <a:t>Event Handling:</a:t>
            </a:r>
            <a:r>
              <a:rPr lang="en-US" sz="1600" dirty="0">
                <a:latin typeface="Rozha One" panose="020B0604020202020204" charset="0"/>
                <a:cs typeface="Rozha One" panose="020B0604020202020204" charset="0"/>
              </a:rPr>
              <a:t> Utilizes the </a:t>
            </a:r>
            <a:r>
              <a:rPr lang="en-US" sz="1600" dirty="0" err="1">
                <a:latin typeface="Rozha One" panose="020B0604020202020204" charset="0"/>
                <a:cs typeface="Rozha One" panose="020B0604020202020204" charset="0"/>
              </a:rPr>
              <a:t>pynput</a:t>
            </a:r>
            <a:r>
              <a:rPr lang="en-US" sz="1600" dirty="0">
                <a:latin typeface="Rozha One" panose="020B0604020202020204" charset="0"/>
                <a:cs typeface="Rozha One" panose="020B0604020202020204" charset="0"/>
              </a:rPr>
              <a:t> library to capture and handle keyboard events.</a:t>
            </a:r>
          </a:p>
          <a:p>
            <a:pPr>
              <a:lnSpc>
                <a:spcPct val="150000"/>
              </a:lnSpc>
            </a:pPr>
            <a:r>
              <a:rPr lang="en-US" sz="1600" b="1" dirty="0">
                <a:latin typeface="Rozha One" panose="020B0604020202020204" charset="0"/>
                <a:cs typeface="Rozha One" panose="020B0604020202020204" charset="0"/>
              </a:rPr>
              <a:t>Data Logging:</a:t>
            </a:r>
            <a:r>
              <a:rPr lang="en-US" sz="1600" dirty="0">
                <a:latin typeface="Rozha One" panose="020B0604020202020204" charset="0"/>
                <a:cs typeface="Rozha One" panose="020B0604020202020204" charset="0"/>
              </a:rPr>
              <a:t> Implements functions to log captured data into text and JSON files.</a:t>
            </a:r>
            <a:endParaRPr lang="en-IN" sz="1600" dirty="0">
              <a:latin typeface="Rozha One" panose="020B0604020202020204" charset="0"/>
              <a:cs typeface="Rozha One" panose="020B0604020202020204" charset="0"/>
            </a:endParaRPr>
          </a:p>
          <a:p>
            <a:pPr marL="0" lvl="0" indent="0" algn="l" rtl="0">
              <a:lnSpc>
                <a:spcPct val="150000"/>
              </a:lnSpc>
              <a:spcBef>
                <a:spcPts val="0"/>
              </a:spcBef>
              <a:spcAft>
                <a:spcPts val="0"/>
              </a:spcAft>
              <a:buNone/>
            </a:pPr>
            <a:endParaRPr sz="1600" dirty="0">
              <a:latin typeface="Rozha One" panose="020B0604020202020204" charset="0"/>
              <a:cs typeface="Rozha One" panose="020B0604020202020204" charset="0"/>
            </a:endParaRPr>
          </a:p>
        </p:txBody>
      </p:sp>
      <p:sp>
        <p:nvSpPr>
          <p:cNvPr id="1269" name="Google Shape;1269;p36"/>
          <p:cNvSpPr txBox="1">
            <a:spLocks noGrp="1"/>
          </p:cNvSpPr>
          <p:nvPr>
            <p:ph type="subTitle" idx="2"/>
          </p:nvPr>
        </p:nvSpPr>
        <p:spPr>
          <a:xfrm>
            <a:off x="720000" y="1765979"/>
            <a:ext cx="3706226" cy="444600"/>
          </a:xfrm>
          <a:prstGeom prst="rect">
            <a:avLst/>
          </a:prstGeom>
        </p:spPr>
        <p:txBody>
          <a:bodyPr spcFirstLastPara="1" wrap="square" lIns="91425" tIns="91425" rIns="91425" bIns="91425" anchor="b" anchorCtr="0">
            <a:noAutofit/>
          </a:bodyPr>
          <a:lstStyle/>
          <a:p>
            <a:r>
              <a:rPr lang="en-US" sz="1800" b="1" dirty="0">
                <a:latin typeface="Rozha One" panose="020B0604020202020204" charset="0"/>
                <a:cs typeface="Rozha One" panose="020B0604020202020204" charset="0"/>
              </a:rPr>
              <a:t>Architecture Overview:</a:t>
            </a:r>
          </a:p>
        </p:txBody>
      </p:sp>
      <p:cxnSp>
        <p:nvCxnSpPr>
          <p:cNvPr id="22" name="Straight Connector 21">
            <a:extLst>
              <a:ext uri="{FF2B5EF4-FFF2-40B4-BE49-F238E27FC236}">
                <a16:creationId xmlns:a16="http://schemas.microsoft.com/office/drawing/2014/main" id="{38D7E9C0-D02A-8D5B-FEDB-F89AD65AE16B}"/>
              </a:ext>
            </a:extLst>
          </p:cNvPr>
          <p:cNvCxnSpPr>
            <a:cxnSpLocks/>
          </p:cNvCxnSpPr>
          <p:nvPr/>
        </p:nvCxnSpPr>
        <p:spPr>
          <a:xfrm>
            <a:off x="719999" y="169414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303</TotalTime>
  <Words>834</Words>
  <Application>Microsoft Office PowerPoint</Application>
  <PresentationFormat>On-screen Show (16:9)</PresentationFormat>
  <Paragraphs>79</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Open Sans</vt:lpstr>
      <vt:lpstr>Century Gothic</vt:lpstr>
      <vt:lpstr>Anaheim</vt:lpstr>
      <vt:lpstr>Rozha One</vt:lpstr>
      <vt:lpstr>Wingdings</vt:lpstr>
      <vt:lpstr>Wingdings 3</vt:lpstr>
      <vt:lpstr>Nunito Light</vt:lpstr>
      <vt:lpstr>Wisp</vt:lpstr>
      <vt:lpstr>ULISETTI  RAJA BABU</vt:lpstr>
      <vt:lpstr>KEY LOGGER AND SECURITY</vt:lpstr>
      <vt:lpstr>AGENDA</vt:lpstr>
      <vt:lpstr>PROBLEM STATEMENT </vt:lpstr>
      <vt:lpstr>PROJECT  OVERVIEW</vt:lpstr>
      <vt:lpstr>WHO ARE THE END USERS?</vt:lpstr>
      <vt:lpstr>YOUR SOLUTION AND ITS VALUE PROPOSITION</vt:lpstr>
      <vt:lpstr>THE WOW IN YOUR SOLUTION</vt:lpstr>
      <vt:lpstr>MODELLING</vt:lpstr>
      <vt:lpstr>PowerPoint Presentation</vt:lpstr>
      <vt:lpstr>PowerPoint Presentation</vt:lpstr>
      <vt:lpstr>PowerPoint Presentation</vt:lpstr>
      <vt:lpstr>CONCLUSION:</vt:lpstr>
      <vt:lpstr>Project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 Raja</cp:lastModifiedBy>
  <cp:revision>12</cp:revision>
  <dcterms:modified xsi:type="dcterms:W3CDTF">2024-06-15T06:49:50Z</dcterms:modified>
</cp:coreProperties>
</file>