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35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1" r:id="rId15"/>
  </p:sldIdLst>
  <p:sldSz cx="9144000" cy="5143500" type="screen16x9"/>
  <p:notesSz cx="6858000" cy="9144000"/>
  <p:embeddedFontLst>
    <p:embeddedFont>
      <p:font typeface="Anaheim" panose="020B0604020202020204" charset="0"/>
      <p:regular r:id="rId17"/>
      <p:bold r:id="rId18"/>
    </p:embeddedFont>
    <p:embeddedFont>
      <p:font typeface="Century Gothic" panose="020B0502020202020204" pitchFamily="34" charset="0"/>
      <p:regular r:id="rId19"/>
      <p:bold r:id="rId20"/>
      <p:italic r:id="rId21"/>
      <p:boldItalic r:id="rId22"/>
    </p:embeddedFont>
    <p:embeddedFont>
      <p:font typeface="Nunito Light" pitchFamily="2" charset="0"/>
      <p:regular r:id="rId23"/>
      <p:italic r:id="rId24"/>
    </p:embeddedFont>
    <p:embeddedFont>
      <p:font typeface="Open Sans" panose="020B0606030504020204" pitchFamily="34" charset="0"/>
      <p:regular r:id="rId25"/>
      <p:bold r:id="rId26"/>
      <p:italic r:id="rId27"/>
      <p:boldItalic r:id="rId28"/>
    </p:embeddedFont>
    <p:embeddedFont>
      <p:font typeface="Rozha One" panose="020B0604020202020204" charset="0"/>
      <p:regular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42E9F6-D4ED-4D84-AD86-D7770E9E01C6}">
  <a:tblStyle styleId="{8642E9F6-D4ED-4D84-AD86-D7770E9E01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62A51C3-9A9B-4AEC-B9A6-B83994D39D7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20" d="100"/>
          <a:sy n="120" d="100"/>
        </p:scale>
        <p:origin x="50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2467702b0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2467702b0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2463346c6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2463346c6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584913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77666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36399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8868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674321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89730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095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0398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57" name="Google Shape;57;p2"/>
          <p:cNvSpPr txBox="1">
            <a:spLocks noGrp="1"/>
          </p:cNvSpPr>
          <p:nvPr>
            <p:ph type="ctrTitle"/>
          </p:nvPr>
        </p:nvSpPr>
        <p:spPr>
          <a:xfrm>
            <a:off x="3268537" y="1677250"/>
            <a:ext cx="5162100" cy="1353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8" name="Google Shape;58;p2"/>
          <p:cNvSpPr txBox="1">
            <a:spLocks noGrp="1"/>
          </p:cNvSpPr>
          <p:nvPr>
            <p:ph type="subTitle" idx="1"/>
          </p:nvPr>
        </p:nvSpPr>
        <p:spPr>
          <a:xfrm>
            <a:off x="3268537" y="3081350"/>
            <a:ext cx="5162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9" name="Google Shape;59;p2"/>
          <p:cNvSpPr>
            <a:spLocks noGrp="1"/>
          </p:cNvSpPr>
          <p:nvPr>
            <p:ph type="pic" idx="2"/>
          </p:nvPr>
        </p:nvSpPr>
        <p:spPr>
          <a:xfrm>
            <a:off x="0" y="0"/>
            <a:ext cx="2984700" cy="5143500"/>
          </a:xfrm>
          <a:prstGeom prst="rect">
            <a:avLst/>
          </a:prstGeom>
          <a:noFill/>
          <a:ln>
            <a:noFill/>
          </a:ln>
        </p:spPr>
      </p:sp>
    </p:spTree>
    <p:extLst>
      <p:ext uri="{BB962C8B-B14F-4D97-AF65-F5344CB8AC3E}">
        <p14:creationId xmlns:p14="http://schemas.microsoft.com/office/powerpoint/2010/main" val="1760121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32"/>
        <p:cNvGrpSpPr/>
        <p:nvPr/>
      </p:nvGrpSpPr>
      <p:grpSpPr>
        <a:xfrm>
          <a:off x="0" y="0"/>
          <a:ext cx="0" cy="0"/>
          <a:chOff x="0" y="0"/>
          <a:chExt cx="0" cy="0"/>
        </a:xfrm>
      </p:grpSpPr>
      <p:sp>
        <p:nvSpPr>
          <p:cNvPr id="565" name="Google Shape;56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6" name="Google Shape;566;p13"/>
          <p:cNvSpPr txBox="1">
            <a:spLocks noGrp="1"/>
          </p:cNvSpPr>
          <p:nvPr>
            <p:ph type="title" idx="2" hasCustomPrompt="1"/>
          </p:nvPr>
        </p:nvSpPr>
        <p:spPr>
          <a:xfrm>
            <a:off x="720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7" name="Google Shape;567;p13"/>
          <p:cNvSpPr txBox="1">
            <a:spLocks noGrp="1"/>
          </p:cNvSpPr>
          <p:nvPr>
            <p:ph type="title" idx="3" hasCustomPrompt="1"/>
          </p:nvPr>
        </p:nvSpPr>
        <p:spPr>
          <a:xfrm>
            <a:off x="720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8" name="Google Shape;568;p13"/>
          <p:cNvSpPr txBox="1">
            <a:spLocks noGrp="1"/>
          </p:cNvSpPr>
          <p:nvPr>
            <p:ph type="title" idx="4" hasCustomPrompt="1"/>
          </p:nvPr>
        </p:nvSpPr>
        <p:spPr>
          <a:xfrm>
            <a:off x="3306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9" name="Google Shape;569;p13"/>
          <p:cNvSpPr txBox="1">
            <a:spLocks noGrp="1"/>
          </p:cNvSpPr>
          <p:nvPr>
            <p:ph type="title" idx="5" hasCustomPrompt="1"/>
          </p:nvPr>
        </p:nvSpPr>
        <p:spPr>
          <a:xfrm>
            <a:off x="3306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0" name="Google Shape;570;p13"/>
          <p:cNvSpPr txBox="1">
            <a:spLocks noGrp="1"/>
          </p:cNvSpPr>
          <p:nvPr>
            <p:ph type="title" idx="6" hasCustomPrompt="1"/>
          </p:nvPr>
        </p:nvSpPr>
        <p:spPr>
          <a:xfrm>
            <a:off x="5892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1" name="Google Shape;571;p13"/>
          <p:cNvSpPr txBox="1">
            <a:spLocks noGrp="1"/>
          </p:cNvSpPr>
          <p:nvPr>
            <p:ph type="title" idx="7" hasCustomPrompt="1"/>
          </p:nvPr>
        </p:nvSpPr>
        <p:spPr>
          <a:xfrm>
            <a:off x="5892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2" name="Google Shape;572;p13"/>
          <p:cNvSpPr txBox="1">
            <a:spLocks noGrp="1"/>
          </p:cNvSpPr>
          <p:nvPr>
            <p:ph type="subTitle" idx="1"/>
          </p:nvPr>
        </p:nvSpPr>
        <p:spPr>
          <a:xfrm>
            <a:off x="720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3" name="Google Shape;573;p13"/>
          <p:cNvSpPr txBox="1">
            <a:spLocks noGrp="1"/>
          </p:cNvSpPr>
          <p:nvPr>
            <p:ph type="subTitle" idx="8"/>
          </p:nvPr>
        </p:nvSpPr>
        <p:spPr>
          <a:xfrm>
            <a:off x="3306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4" name="Google Shape;574;p13"/>
          <p:cNvSpPr txBox="1">
            <a:spLocks noGrp="1"/>
          </p:cNvSpPr>
          <p:nvPr>
            <p:ph type="subTitle" idx="9"/>
          </p:nvPr>
        </p:nvSpPr>
        <p:spPr>
          <a:xfrm>
            <a:off x="5892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5" name="Google Shape;575;p13"/>
          <p:cNvSpPr txBox="1">
            <a:spLocks noGrp="1"/>
          </p:cNvSpPr>
          <p:nvPr>
            <p:ph type="subTitle" idx="13"/>
          </p:nvPr>
        </p:nvSpPr>
        <p:spPr>
          <a:xfrm>
            <a:off x="720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6" name="Google Shape;576;p13"/>
          <p:cNvSpPr txBox="1">
            <a:spLocks noGrp="1"/>
          </p:cNvSpPr>
          <p:nvPr>
            <p:ph type="subTitle" idx="14"/>
          </p:nvPr>
        </p:nvSpPr>
        <p:spPr>
          <a:xfrm>
            <a:off x="3306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7" name="Google Shape;577;p13"/>
          <p:cNvSpPr txBox="1">
            <a:spLocks noGrp="1"/>
          </p:cNvSpPr>
          <p:nvPr>
            <p:ph type="subTitle" idx="15"/>
          </p:nvPr>
        </p:nvSpPr>
        <p:spPr>
          <a:xfrm>
            <a:off x="5892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2050801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9"/>
        <p:cNvGrpSpPr/>
        <p:nvPr/>
      </p:nvGrpSpPr>
      <p:grpSpPr>
        <a:xfrm>
          <a:off x="0" y="0"/>
          <a:ext cx="0" cy="0"/>
          <a:chOff x="0" y="0"/>
          <a:chExt cx="0" cy="0"/>
        </a:xfrm>
      </p:grpSpPr>
      <p:sp>
        <p:nvSpPr>
          <p:cNvPr id="328" name="Google Shape;328;p7"/>
          <p:cNvSpPr txBox="1">
            <a:spLocks noGrp="1"/>
          </p:cNvSpPr>
          <p:nvPr>
            <p:ph type="title"/>
          </p:nvPr>
        </p:nvSpPr>
        <p:spPr>
          <a:xfrm>
            <a:off x="713225" y="676950"/>
            <a:ext cx="45336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9" name="Google Shape;329;p7"/>
          <p:cNvSpPr txBox="1">
            <a:spLocks noGrp="1"/>
          </p:cNvSpPr>
          <p:nvPr>
            <p:ph type="subTitle" idx="1"/>
          </p:nvPr>
        </p:nvSpPr>
        <p:spPr>
          <a:xfrm>
            <a:off x="713225" y="1972200"/>
            <a:ext cx="45336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330" name="Google Shape;330;p7"/>
          <p:cNvSpPr>
            <a:spLocks noGrp="1"/>
          </p:cNvSpPr>
          <p:nvPr>
            <p:ph type="pic" idx="2"/>
          </p:nvPr>
        </p:nvSpPr>
        <p:spPr>
          <a:xfrm>
            <a:off x="5823000" y="704625"/>
            <a:ext cx="2607900" cy="3730500"/>
          </a:xfrm>
          <a:prstGeom prst="rect">
            <a:avLst/>
          </a:prstGeom>
          <a:noFill/>
          <a:ln>
            <a:noFill/>
          </a:ln>
        </p:spPr>
      </p:sp>
    </p:spTree>
    <p:extLst>
      <p:ext uri="{BB962C8B-B14F-4D97-AF65-F5344CB8AC3E}">
        <p14:creationId xmlns:p14="http://schemas.microsoft.com/office/powerpoint/2010/main" val="184773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37196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922975" y="2317627"/>
            <a:ext cx="4555800" cy="1528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2" name="Google Shape;62;p3"/>
          <p:cNvSpPr txBox="1">
            <a:spLocks noGrp="1"/>
          </p:cNvSpPr>
          <p:nvPr>
            <p:ph type="title" idx="2" hasCustomPrompt="1"/>
          </p:nvPr>
        </p:nvSpPr>
        <p:spPr>
          <a:xfrm>
            <a:off x="922975" y="962402"/>
            <a:ext cx="1872300" cy="1377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109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3" name="Google Shape;63;p3"/>
          <p:cNvSpPr>
            <a:spLocks noGrp="1"/>
          </p:cNvSpPr>
          <p:nvPr>
            <p:ph type="pic" idx="3"/>
          </p:nvPr>
        </p:nvSpPr>
        <p:spPr>
          <a:xfrm>
            <a:off x="5830700" y="0"/>
            <a:ext cx="3303900" cy="5143500"/>
          </a:xfrm>
          <a:prstGeom prst="rect">
            <a:avLst/>
          </a:prstGeom>
          <a:noFill/>
          <a:ln>
            <a:noFill/>
          </a:ln>
        </p:spPr>
      </p:sp>
    </p:spTree>
    <p:extLst>
      <p:ext uri="{BB962C8B-B14F-4D97-AF65-F5344CB8AC3E}">
        <p14:creationId xmlns:p14="http://schemas.microsoft.com/office/powerpoint/2010/main" val="1697448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6"/>
        <p:cNvGrpSpPr/>
        <p:nvPr/>
      </p:nvGrpSpPr>
      <p:grpSpPr>
        <a:xfrm>
          <a:off x="0" y="0"/>
          <a:ext cx="0" cy="0"/>
          <a:chOff x="0" y="0"/>
          <a:chExt cx="0" cy="0"/>
        </a:xfrm>
      </p:grpSpPr>
      <p:sp>
        <p:nvSpPr>
          <p:cNvPr id="243" name="Google Shape;24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4" name="Google Shape;244;p5"/>
          <p:cNvSpPr txBox="1">
            <a:spLocks noGrp="1"/>
          </p:cNvSpPr>
          <p:nvPr>
            <p:ph type="subTitle" idx="1"/>
          </p:nvPr>
        </p:nvSpPr>
        <p:spPr>
          <a:xfrm>
            <a:off x="4178970" y="2421749"/>
            <a:ext cx="2945100" cy="136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5" name="Google Shape;245;p5"/>
          <p:cNvSpPr txBox="1">
            <a:spLocks noGrp="1"/>
          </p:cNvSpPr>
          <p:nvPr>
            <p:ph type="subTitle" idx="2"/>
          </p:nvPr>
        </p:nvSpPr>
        <p:spPr>
          <a:xfrm>
            <a:off x="713225" y="2421749"/>
            <a:ext cx="2945100" cy="136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6" name="Google Shape;246;p5"/>
          <p:cNvSpPr txBox="1">
            <a:spLocks noGrp="1"/>
          </p:cNvSpPr>
          <p:nvPr>
            <p:ph type="subTitle" idx="3"/>
          </p:nvPr>
        </p:nvSpPr>
        <p:spPr>
          <a:xfrm>
            <a:off x="713225" y="1997175"/>
            <a:ext cx="2945100" cy="4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247" name="Google Shape;247;p5"/>
          <p:cNvSpPr txBox="1">
            <a:spLocks noGrp="1"/>
          </p:cNvSpPr>
          <p:nvPr>
            <p:ph type="subTitle" idx="4"/>
          </p:nvPr>
        </p:nvSpPr>
        <p:spPr>
          <a:xfrm>
            <a:off x="4178970" y="1997175"/>
            <a:ext cx="2945100" cy="4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1055592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72"/>
        <p:cNvGrpSpPr/>
        <p:nvPr/>
      </p:nvGrpSpPr>
      <p:grpSpPr>
        <a:xfrm>
          <a:off x="0" y="0"/>
          <a:ext cx="0" cy="0"/>
          <a:chOff x="0" y="0"/>
          <a:chExt cx="0" cy="0"/>
        </a:xfrm>
      </p:grpSpPr>
      <p:sp>
        <p:nvSpPr>
          <p:cNvPr id="824" name="Google Shape;82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5" name="Google Shape;825;p18"/>
          <p:cNvSpPr txBox="1">
            <a:spLocks noGrp="1"/>
          </p:cNvSpPr>
          <p:nvPr>
            <p:ph type="subTitle" idx="1"/>
          </p:nvPr>
        </p:nvSpPr>
        <p:spPr>
          <a:xfrm>
            <a:off x="713199"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6" name="Google Shape;826;p18"/>
          <p:cNvSpPr txBox="1">
            <a:spLocks noGrp="1"/>
          </p:cNvSpPr>
          <p:nvPr>
            <p:ph type="subTitle" idx="2"/>
          </p:nvPr>
        </p:nvSpPr>
        <p:spPr>
          <a:xfrm>
            <a:off x="3417148"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7" name="Google Shape;827;p18"/>
          <p:cNvSpPr txBox="1">
            <a:spLocks noGrp="1"/>
          </p:cNvSpPr>
          <p:nvPr>
            <p:ph type="subTitle" idx="3"/>
          </p:nvPr>
        </p:nvSpPr>
        <p:spPr>
          <a:xfrm>
            <a:off x="6121100"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8" name="Google Shape;828;p18"/>
          <p:cNvSpPr txBox="1">
            <a:spLocks noGrp="1"/>
          </p:cNvSpPr>
          <p:nvPr>
            <p:ph type="subTitle" idx="4"/>
          </p:nvPr>
        </p:nvSpPr>
        <p:spPr>
          <a:xfrm>
            <a:off x="713199"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29" name="Google Shape;829;p18"/>
          <p:cNvSpPr txBox="1">
            <a:spLocks noGrp="1"/>
          </p:cNvSpPr>
          <p:nvPr>
            <p:ph type="subTitle" idx="5"/>
          </p:nvPr>
        </p:nvSpPr>
        <p:spPr>
          <a:xfrm>
            <a:off x="3417152"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30" name="Google Shape;830;p18"/>
          <p:cNvSpPr txBox="1">
            <a:spLocks noGrp="1"/>
          </p:cNvSpPr>
          <p:nvPr>
            <p:ph type="subTitle" idx="6"/>
          </p:nvPr>
        </p:nvSpPr>
        <p:spPr>
          <a:xfrm>
            <a:off x="6121101"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3994777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31"/>
        <p:cNvGrpSpPr/>
        <p:nvPr/>
      </p:nvGrpSpPr>
      <p:grpSpPr>
        <a:xfrm>
          <a:off x="0" y="0"/>
          <a:ext cx="0" cy="0"/>
          <a:chOff x="0" y="0"/>
          <a:chExt cx="0" cy="0"/>
        </a:xfrm>
      </p:grpSpPr>
      <p:sp>
        <p:nvSpPr>
          <p:cNvPr id="881" name="Google Shape;88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2" name="Google Shape;882;p19"/>
          <p:cNvSpPr txBox="1">
            <a:spLocks noGrp="1"/>
          </p:cNvSpPr>
          <p:nvPr>
            <p:ph type="subTitle" idx="1"/>
          </p:nvPr>
        </p:nvSpPr>
        <p:spPr>
          <a:xfrm>
            <a:off x="721825" y="1735625"/>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3" name="Google Shape;883;p19"/>
          <p:cNvSpPr txBox="1">
            <a:spLocks noGrp="1"/>
          </p:cNvSpPr>
          <p:nvPr>
            <p:ph type="subTitle" idx="2"/>
          </p:nvPr>
        </p:nvSpPr>
        <p:spPr>
          <a:xfrm>
            <a:off x="4702638" y="1735625"/>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4" name="Google Shape;884;p19"/>
          <p:cNvSpPr txBox="1">
            <a:spLocks noGrp="1"/>
          </p:cNvSpPr>
          <p:nvPr>
            <p:ph type="subTitle" idx="3"/>
          </p:nvPr>
        </p:nvSpPr>
        <p:spPr>
          <a:xfrm>
            <a:off x="721825" y="3548600"/>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5" name="Google Shape;885;p19"/>
          <p:cNvSpPr txBox="1">
            <a:spLocks noGrp="1"/>
          </p:cNvSpPr>
          <p:nvPr>
            <p:ph type="subTitle" idx="4"/>
          </p:nvPr>
        </p:nvSpPr>
        <p:spPr>
          <a:xfrm>
            <a:off x="4702638" y="3548600"/>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6" name="Google Shape;886;p19"/>
          <p:cNvSpPr txBox="1">
            <a:spLocks noGrp="1"/>
          </p:cNvSpPr>
          <p:nvPr>
            <p:ph type="subTitle" idx="5"/>
          </p:nvPr>
        </p:nvSpPr>
        <p:spPr>
          <a:xfrm>
            <a:off x="721825" y="100337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87" name="Google Shape;887;p19"/>
          <p:cNvSpPr txBox="1">
            <a:spLocks noGrp="1"/>
          </p:cNvSpPr>
          <p:nvPr>
            <p:ph type="subTitle" idx="6"/>
          </p:nvPr>
        </p:nvSpPr>
        <p:spPr>
          <a:xfrm>
            <a:off x="721825" y="281652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88" name="Google Shape;888;p19"/>
          <p:cNvSpPr txBox="1">
            <a:spLocks noGrp="1"/>
          </p:cNvSpPr>
          <p:nvPr>
            <p:ph type="subTitle" idx="7"/>
          </p:nvPr>
        </p:nvSpPr>
        <p:spPr>
          <a:xfrm>
            <a:off x="4702603" y="100337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89" name="Google Shape;889;p19"/>
          <p:cNvSpPr txBox="1">
            <a:spLocks noGrp="1"/>
          </p:cNvSpPr>
          <p:nvPr>
            <p:ph type="subTitle" idx="8"/>
          </p:nvPr>
        </p:nvSpPr>
        <p:spPr>
          <a:xfrm>
            <a:off x="4702603" y="281652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34338626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90"/>
        <p:cNvGrpSpPr/>
        <p:nvPr/>
      </p:nvGrpSpPr>
      <p:grpSpPr>
        <a:xfrm>
          <a:off x="0" y="0"/>
          <a:ext cx="0" cy="0"/>
          <a:chOff x="0" y="0"/>
          <a:chExt cx="0" cy="0"/>
        </a:xfrm>
      </p:grpSpPr>
      <p:sp>
        <p:nvSpPr>
          <p:cNvPr id="914" name="Google Shape;91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5" name="Google Shape;915;p20"/>
          <p:cNvSpPr txBox="1">
            <a:spLocks noGrp="1"/>
          </p:cNvSpPr>
          <p:nvPr>
            <p:ph type="subTitle" idx="1"/>
          </p:nvPr>
        </p:nvSpPr>
        <p:spPr>
          <a:xfrm>
            <a:off x="72000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6" name="Google Shape;916;p20"/>
          <p:cNvSpPr txBox="1">
            <a:spLocks noGrp="1"/>
          </p:cNvSpPr>
          <p:nvPr>
            <p:ph type="subTitle" idx="2"/>
          </p:nvPr>
        </p:nvSpPr>
        <p:spPr>
          <a:xfrm>
            <a:off x="345525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7" name="Google Shape;917;p20"/>
          <p:cNvSpPr txBox="1">
            <a:spLocks noGrp="1"/>
          </p:cNvSpPr>
          <p:nvPr>
            <p:ph type="subTitle" idx="3"/>
          </p:nvPr>
        </p:nvSpPr>
        <p:spPr>
          <a:xfrm>
            <a:off x="72000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8" name="Google Shape;918;p20"/>
          <p:cNvSpPr txBox="1">
            <a:spLocks noGrp="1"/>
          </p:cNvSpPr>
          <p:nvPr>
            <p:ph type="subTitle" idx="4"/>
          </p:nvPr>
        </p:nvSpPr>
        <p:spPr>
          <a:xfrm>
            <a:off x="345525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9" name="Google Shape;919;p20"/>
          <p:cNvSpPr txBox="1">
            <a:spLocks noGrp="1"/>
          </p:cNvSpPr>
          <p:nvPr>
            <p:ph type="subTitle" idx="5"/>
          </p:nvPr>
        </p:nvSpPr>
        <p:spPr>
          <a:xfrm>
            <a:off x="619050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0" name="Google Shape;920;p20"/>
          <p:cNvSpPr txBox="1">
            <a:spLocks noGrp="1"/>
          </p:cNvSpPr>
          <p:nvPr>
            <p:ph type="subTitle" idx="6"/>
          </p:nvPr>
        </p:nvSpPr>
        <p:spPr>
          <a:xfrm>
            <a:off x="619050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1" name="Google Shape;921;p20"/>
          <p:cNvSpPr txBox="1">
            <a:spLocks noGrp="1"/>
          </p:cNvSpPr>
          <p:nvPr>
            <p:ph type="subTitle" idx="7"/>
          </p:nvPr>
        </p:nvSpPr>
        <p:spPr>
          <a:xfrm>
            <a:off x="720000" y="1455724"/>
            <a:ext cx="22335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2" name="Google Shape;922;p20"/>
          <p:cNvSpPr txBox="1">
            <a:spLocks noGrp="1"/>
          </p:cNvSpPr>
          <p:nvPr>
            <p:ph type="subTitle" idx="8"/>
          </p:nvPr>
        </p:nvSpPr>
        <p:spPr>
          <a:xfrm>
            <a:off x="3455250" y="1455724"/>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3" name="Google Shape;923;p20"/>
          <p:cNvSpPr txBox="1">
            <a:spLocks noGrp="1"/>
          </p:cNvSpPr>
          <p:nvPr>
            <p:ph type="subTitle" idx="9"/>
          </p:nvPr>
        </p:nvSpPr>
        <p:spPr>
          <a:xfrm>
            <a:off x="6190500" y="1455724"/>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4" name="Google Shape;924;p20"/>
          <p:cNvSpPr txBox="1">
            <a:spLocks noGrp="1"/>
          </p:cNvSpPr>
          <p:nvPr>
            <p:ph type="subTitle" idx="13"/>
          </p:nvPr>
        </p:nvSpPr>
        <p:spPr>
          <a:xfrm>
            <a:off x="720000" y="3106597"/>
            <a:ext cx="22335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5" name="Google Shape;925;p20"/>
          <p:cNvSpPr txBox="1">
            <a:spLocks noGrp="1"/>
          </p:cNvSpPr>
          <p:nvPr>
            <p:ph type="subTitle" idx="14"/>
          </p:nvPr>
        </p:nvSpPr>
        <p:spPr>
          <a:xfrm>
            <a:off x="3455250" y="3106603"/>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6" name="Google Shape;926;p20"/>
          <p:cNvSpPr txBox="1">
            <a:spLocks noGrp="1"/>
          </p:cNvSpPr>
          <p:nvPr>
            <p:ph type="subTitle" idx="15"/>
          </p:nvPr>
        </p:nvSpPr>
        <p:spPr>
          <a:xfrm>
            <a:off x="6190500" y="3106603"/>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22702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934"/>
        <p:cNvGrpSpPr/>
        <p:nvPr/>
      </p:nvGrpSpPr>
      <p:grpSpPr>
        <a:xfrm>
          <a:off x="0" y="0"/>
          <a:ext cx="0" cy="0"/>
          <a:chOff x="0" y="0"/>
          <a:chExt cx="0" cy="0"/>
        </a:xfrm>
      </p:grpSpPr>
      <p:sp>
        <p:nvSpPr>
          <p:cNvPr id="984" name="Google Shape;984;p21"/>
          <p:cNvSpPr txBox="1">
            <a:spLocks noGrp="1"/>
          </p:cNvSpPr>
          <p:nvPr>
            <p:ph type="title" hasCustomPrompt="1"/>
          </p:nvPr>
        </p:nvSpPr>
        <p:spPr>
          <a:xfrm>
            <a:off x="4555186" y="2039941"/>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5" name="Google Shape;985;p21"/>
          <p:cNvSpPr txBox="1">
            <a:spLocks noGrp="1"/>
          </p:cNvSpPr>
          <p:nvPr>
            <p:ph type="subTitle" idx="1"/>
          </p:nvPr>
        </p:nvSpPr>
        <p:spPr>
          <a:xfrm>
            <a:off x="4555186" y="2705451"/>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86" name="Google Shape;986;p21"/>
          <p:cNvSpPr txBox="1">
            <a:spLocks noGrp="1"/>
          </p:cNvSpPr>
          <p:nvPr>
            <p:ph type="title" idx="2" hasCustomPrompt="1"/>
          </p:nvPr>
        </p:nvSpPr>
        <p:spPr>
          <a:xfrm>
            <a:off x="4555186" y="722750"/>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7" name="Google Shape;987;p21"/>
          <p:cNvSpPr txBox="1">
            <a:spLocks noGrp="1"/>
          </p:cNvSpPr>
          <p:nvPr>
            <p:ph type="subTitle" idx="3"/>
          </p:nvPr>
        </p:nvSpPr>
        <p:spPr>
          <a:xfrm>
            <a:off x="4555186" y="1388253"/>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88" name="Google Shape;988;p21"/>
          <p:cNvSpPr txBox="1">
            <a:spLocks noGrp="1"/>
          </p:cNvSpPr>
          <p:nvPr>
            <p:ph type="title" idx="4" hasCustomPrompt="1"/>
          </p:nvPr>
        </p:nvSpPr>
        <p:spPr>
          <a:xfrm>
            <a:off x="4555186" y="3357131"/>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9" name="Google Shape;989;p21"/>
          <p:cNvSpPr txBox="1">
            <a:spLocks noGrp="1"/>
          </p:cNvSpPr>
          <p:nvPr>
            <p:ph type="subTitle" idx="5"/>
          </p:nvPr>
        </p:nvSpPr>
        <p:spPr>
          <a:xfrm>
            <a:off x="4555186" y="4022650"/>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90" name="Google Shape;990;p21"/>
          <p:cNvSpPr>
            <a:spLocks noGrp="1"/>
          </p:cNvSpPr>
          <p:nvPr>
            <p:ph type="pic" idx="6"/>
          </p:nvPr>
        </p:nvSpPr>
        <p:spPr>
          <a:xfrm>
            <a:off x="-8775" y="-18400"/>
            <a:ext cx="2993400" cy="5161800"/>
          </a:xfrm>
          <a:prstGeom prst="rect">
            <a:avLst/>
          </a:prstGeom>
          <a:noFill/>
          <a:ln>
            <a:noFill/>
          </a:ln>
        </p:spPr>
      </p:sp>
    </p:spTree>
    <p:extLst>
      <p:ext uri="{BB962C8B-B14F-4D97-AF65-F5344CB8AC3E}">
        <p14:creationId xmlns:p14="http://schemas.microsoft.com/office/powerpoint/2010/main" val="1213910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78"/>
        <p:cNvGrpSpPr/>
        <p:nvPr/>
      </p:nvGrpSpPr>
      <p:grpSpPr>
        <a:xfrm>
          <a:off x="0" y="0"/>
          <a:ext cx="0" cy="0"/>
          <a:chOff x="0" y="0"/>
          <a:chExt cx="0" cy="0"/>
        </a:xfrm>
      </p:grpSpPr>
      <p:sp>
        <p:nvSpPr>
          <p:cNvPr id="626" name="Google Shape;62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755476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55162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1"/>
        <p:cNvGrpSpPr/>
        <p:nvPr/>
      </p:nvGrpSpPr>
      <p:grpSpPr>
        <a:xfrm>
          <a:off x="0" y="0"/>
          <a:ext cx="0" cy="0"/>
          <a:chOff x="0" y="0"/>
          <a:chExt cx="0" cy="0"/>
        </a:xfrm>
      </p:grpSpPr>
      <p:sp>
        <p:nvSpPr>
          <p:cNvPr id="332" name="Google Shape;33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4960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9372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888179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54640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9314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822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8978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83847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2BE451C3-0FF4-47C4-B829-773ADF60F88C}" type="datetimeFigureOut">
              <a:rPr lang="en-US" smtClean="0"/>
              <a:t>6/13/2024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743587"/>
      </p:ext>
    </p:extLst>
  </p:cSld>
  <p:clrMap bg1="lt1" tx1="dk1" bg2="lt2" tx2="dk2" accent1="accent1" accent2="accent2" accent3="accent3" accent4="accent4" accent5="accent5" accent6="accent6" hlink="hlink" folHlink="folHlink"/>
  <p:sldLayoutIdLst>
    <p:sldLayoutId id="2147484351"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 id="2147484362" r:id="rId12"/>
    <p:sldLayoutId id="2147484363" r:id="rId13"/>
    <p:sldLayoutId id="2147484364" r:id="rId14"/>
    <p:sldLayoutId id="2147484365" r:id="rId15"/>
    <p:sldLayoutId id="2147484366" r:id="rId16"/>
    <p:sldLayoutId id="2147484367" r:id="rId17"/>
    <p:sldLayoutId id="2147484368" r:id="rId18"/>
    <p:sldLayoutId id="2147484369" r:id="rId19"/>
    <p:sldLayoutId id="2147484370" r:id="rId20"/>
    <p:sldLayoutId id="2147484371" r:id="rId21"/>
    <p:sldLayoutId id="2147484372" r:id="rId22"/>
    <p:sldLayoutId id="2147484373" r:id="rId23"/>
    <p:sldLayoutId id="2147484374" r:id="rId24"/>
    <p:sldLayoutId id="2147484375" r:id="rId25"/>
    <p:sldLayoutId id="2147484376" r:id="rId26"/>
    <p:sldLayoutId id="2147484377" r:id="rId27"/>
    <p:sldLayoutId id="2147484378" r:id="rId28"/>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aja1234-star/raja.gi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3" name="Google Shape;1183;p28"/>
          <p:cNvSpPr txBox="1">
            <a:spLocks noGrp="1"/>
          </p:cNvSpPr>
          <p:nvPr>
            <p:ph type="ctrTitle"/>
          </p:nvPr>
        </p:nvSpPr>
        <p:spPr>
          <a:xfrm>
            <a:off x="4410113" y="1596887"/>
            <a:ext cx="3498574" cy="14844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ULISETTI </a:t>
            </a:r>
            <a:br>
              <a:rPr lang="en" sz="3200" dirty="0"/>
            </a:br>
            <a:r>
              <a:rPr lang="en" sz="3200" dirty="0"/>
              <a:t>RAJA BABU</a:t>
            </a:r>
            <a:endParaRPr sz="3200" dirty="0"/>
          </a:p>
        </p:txBody>
      </p:sp>
      <p:sp>
        <p:nvSpPr>
          <p:cNvPr id="1184" name="Google Shape;1184;p28"/>
          <p:cNvSpPr txBox="1">
            <a:spLocks noGrp="1"/>
          </p:cNvSpPr>
          <p:nvPr>
            <p:ph type="subTitle" idx="1"/>
          </p:nvPr>
        </p:nvSpPr>
        <p:spPr>
          <a:xfrm>
            <a:off x="3514949" y="3081350"/>
            <a:ext cx="5162100" cy="475800"/>
          </a:xfrm>
          <a:prstGeom prst="rect">
            <a:avLst/>
          </a:prstGeom>
        </p:spPr>
        <p:txBody>
          <a:bodyPr spcFirstLastPara="1" wrap="square" lIns="91425" tIns="91425" rIns="91425" bIns="91425" anchor="t" anchorCtr="0">
            <a:noAutofit/>
          </a:bodyPr>
          <a:lstStyle/>
          <a:p>
            <a:pPr marL="0" indent="0"/>
            <a:r>
              <a:rPr lang="en-US" sz="2000" b="1" dirty="0">
                <a:latin typeface="Rozha One" panose="020B0604020202020204" charset="0"/>
                <a:ea typeface="MS UI Gothic" panose="020B0600070205080204" pitchFamily="34" charset="-128"/>
                <a:cs typeface="Rozha One" panose="020B0604020202020204" charset="0"/>
              </a:rPr>
              <a:t>FINAL PROJECT</a:t>
            </a:r>
          </a:p>
        </p:txBody>
      </p:sp>
      <p:cxnSp>
        <p:nvCxnSpPr>
          <p:cNvPr id="3" name="Straight Connector 2">
            <a:extLst>
              <a:ext uri="{FF2B5EF4-FFF2-40B4-BE49-F238E27FC236}">
                <a16:creationId xmlns:a16="http://schemas.microsoft.com/office/drawing/2014/main" id="{55946B29-AFE3-9E3D-519E-223D7772D984}"/>
              </a:ext>
            </a:extLst>
          </p:cNvPr>
          <p:cNvCxnSpPr/>
          <p:nvPr/>
        </p:nvCxnSpPr>
        <p:spPr>
          <a:xfrm>
            <a:off x="4346712" y="3028121"/>
            <a:ext cx="4022035"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7" name="Google Shape;1269;p36">
            <a:extLst>
              <a:ext uri="{FF2B5EF4-FFF2-40B4-BE49-F238E27FC236}">
                <a16:creationId xmlns:a16="http://schemas.microsoft.com/office/drawing/2014/main" id="{2C0991BD-C57E-07D6-DDC1-5E9C7BD84160}"/>
              </a:ext>
            </a:extLst>
          </p:cNvPr>
          <p:cNvSpPr txBox="1">
            <a:spLocks/>
          </p:cNvSpPr>
          <p:nvPr/>
        </p:nvSpPr>
        <p:spPr>
          <a:xfrm>
            <a:off x="720000" y="1765979"/>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Rozha One" panose="020B0604020202020204" charset="0"/>
              <a:cs typeface="Rozha One" panose="020B0604020202020204" charset="0"/>
            </a:endParaRPr>
          </a:p>
        </p:txBody>
      </p:sp>
      <p:sp>
        <p:nvSpPr>
          <p:cNvPr id="18" name="Google Shape;1270;p36">
            <a:extLst>
              <a:ext uri="{FF2B5EF4-FFF2-40B4-BE49-F238E27FC236}">
                <a16:creationId xmlns:a16="http://schemas.microsoft.com/office/drawing/2014/main" id="{69265C8D-1140-F1A3-D1BE-981D3B0A71FB}"/>
              </a:ext>
            </a:extLst>
          </p:cNvPr>
          <p:cNvSpPr txBox="1">
            <a:spLocks/>
          </p:cNvSpPr>
          <p:nvPr/>
        </p:nvSpPr>
        <p:spPr>
          <a:xfrm>
            <a:off x="0" y="71120"/>
            <a:ext cx="8730991" cy="3574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4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gn="l"/>
            <a:r>
              <a:rPr lang="en-US" sz="1600" b="1" dirty="0">
                <a:latin typeface="Rozha One" panose="020B0604020202020204" charset="0"/>
                <a:cs typeface="Rozha One" panose="020B0604020202020204" charset="0"/>
              </a:rPr>
              <a:t>Components:</a:t>
            </a:r>
          </a:p>
          <a:p>
            <a:pPr algn="l"/>
            <a:endParaRPr lang="en-US" sz="1600" b="1" dirty="0">
              <a:latin typeface="Rozha One" panose="020B0604020202020204" charset="0"/>
              <a:cs typeface="Rozha One" panose="020B0604020202020204" charset="0"/>
            </a:endParaRPr>
          </a:p>
          <a:p>
            <a:pPr marL="457200" indent="-457200" algn="l">
              <a:buFont typeface="Arial" panose="020B0604020202020204" pitchFamily="34" charset="0"/>
              <a:buChar char="•"/>
            </a:pPr>
            <a:r>
              <a:rPr lang="en-US" sz="1600" b="1" dirty="0">
                <a:latin typeface="Rozha One" panose="020B0604020202020204" charset="0"/>
                <a:cs typeface="Rozha One" panose="020B0604020202020204" charset="0"/>
              </a:rPr>
              <a:t>Key Press Handling: Function: </a:t>
            </a:r>
            <a:r>
              <a:rPr lang="en-US" sz="1600" i="1" dirty="0" err="1">
                <a:latin typeface="Rozha One" panose="020B0604020202020204" charset="0"/>
                <a:cs typeface="Rozha One" panose="020B0604020202020204" charset="0"/>
              </a:rPr>
              <a:t>on_press</a:t>
            </a:r>
            <a:r>
              <a:rPr lang="en-US" sz="1600" i="1" dirty="0">
                <a:latin typeface="Rozha One" panose="020B0604020202020204" charset="0"/>
                <a:cs typeface="Rozha One" panose="020B0604020202020204" charset="0"/>
              </a:rPr>
              <a:t>(key)</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Captures and logs the pressed keys.</a:t>
            </a:r>
          </a:p>
          <a:p>
            <a:pPr algn="l"/>
            <a:r>
              <a:rPr lang="en-US" sz="1600" b="1" dirty="0">
                <a:latin typeface="Rozha One" panose="020B0604020202020204" charset="0"/>
                <a:cs typeface="Rozha One" panose="020B0604020202020204" charset="0"/>
              </a:rPr>
              <a:t>	Details: </a:t>
            </a:r>
            <a:r>
              <a:rPr lang="en-US" sz="1600" dirty="0">
                <a:latin typeface="Rozha One" panose="020B0604020202020204" charset="0"/>
                <a:cs typeface="Rozha One" panose="020B0604020202020204" charset="0"/>
              </a:rPr>
              <a:t>Appends key press events to a list and updates the JSON log file.</a:t>
            </a:r>
          </a:p>
          <a:p>
            <a:pPr algn="l"/>
            <a:endParaRPr lang="en-US" sz="1600" dirty="0">
              <a:latin typeface="Rozha One" panose="020B0604020202020204" charset="0"/>
              <a:cs typeface="Rozha One" panose="020B0604020202020204" charset="0"/>
            </a:endParaRPr>
          </a:p>
          <a:p>
            <a:pPr marL="457200" indent="-457200" algn="l">
              <a:buFont typeface="Arial" panose="020B0604020202020204" pitchFamily="34" charset="0"/>
              <a:buChar char="•"/>
            </a:pPr>
            <a:r>
              <a:rPr lang="en-US" sz="1600" b="1" dirty="0">
                <a:latin typeface="Rozha One" panose="020B0604020202020204" charset="0"/>
                <a:cs typeface="Rozha One" panose="020B0604020202020204" charset="0"/>
              </a:rPr>
              <a:t>Key Release Handling: Function: </a:t>
            </a:r>
            <a:r>
              <a:rPr lang="en-US" sz="1600" i="1" dirty="0" err="1">
                <a:latin typeface="Rozha One" panose="020B0604020202020204" charset="0"/>
                <a:cs typeface="Rozha One" panose="020B0604020202020204" charset="0"/>
              </a:rPr>
              <a:t>on_release</a:t>
            </a:r>
            <a:r>
              <a:rPr lang="en-US" sz="1600" i="1" dirty="0">
                <a:latin typeface="Rozha One" panose="020B0604020202020204" charset="0"/>
                <a:cs typeface="Rozha One" panose="020B0604020202020204" charset="0"/>
              </a:rPr>
              <a:t>(key)</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Captures and logs the released keys.</a:t>
            </a:r>
          </a:p>
          <a:p>
            <a:pPr algn="l"/>
            <a:r>
              <a:rPr lang="en-US" sz="1600" dirty="0">
                <a:latin typeface="Rozha One" panose="020B0604020202020204" charset="0"/>
                <a:cs typeface="Rozha One" panose="020B0604020202020204" charset="0"/>
              </a:rPr>
              <a:t>	</a:t>
            </a:r>
            <a:r>
              <a:rPr lang="en-US" sz="1600" b="1" dirty="0">
                <a:latin typeface="Rozha One" panose="020B0604020202020204" charset="0"/>
                <a:cs typeface="Rozha One" panose="020B0604020202020204" charset="0"/>
              </a:rPr>
              <a:t>Details: </a:t>
            </a:r>
            <a:r>
              <a:rPr lang="en-US" sz="1600" dirty="0">
                <a:latin typeface="Rozha One" panose="020B0604020202020204" charset="0"/>
                <a:cs typeface="Rozha One" panose="020B0604020202020204" charset="0"/>
              </a:rPr>
              <a:t>Appends key release events to a list, updates the JSON log file, and accumulates keys for the text log.</a:t>
            </a:r>
          </a:p>
          <a:p>
            <a:pPr algn="l"/>
            <a:endParaRPr lang="en-US" sz="1600" dirty="0">
              <a:latin typeface="Rozha One" panose="020B0604020202020204" charset="0"/>
              <a:cs typeface="Rozha One" panose="020B0604020202020204" charset="0"/>
            </a:endParaRPr>
          </a:p>
          <a:p>
            <a:pPr algn="l"/>
            <a:endParaRPr lang="en-US" sz="1600" dirty="0">
              <a:latin typeface="Rozha One" panose="020B0604020202020204" charset="0"/>
              <a:cs typeface="Rozha One" panose="020B0604020202020204" charset="0"/>
            </a:endParaRPr>
          </a:p>
          <a:p>
            <a:pPr marL="457200" indent="-457200" algn="l">
              <a:buFont typeface="Wingdings" panose="05000000000000000000" pitchFamily="2" charset="2"/>
              <a:buChar char="Ø"/>
            </a:pPr>
            <a:r>
              <a:rPr lang="en-US" sz="1600" b="1" dirty="0">
                <a:latin typeface="Rozha One" panose="020B0604020202020204" charset="0"/>
                <a:cs typeface="Rozha One" panose="020B0604020202020204" charset="0"/>
              </a:rPr>
              <a:t>Logging Functions: Text Logging: </a:t>
            </a:r>
            <a:r>
              <a:rPr lang="en-US" sz="1600" i="1" dirty="0" err="1">
                <a:latin typeface="Rozha One" panose="020B0604020202020204" charset="0"/>
                <a:cs typeface="Rozha One" panose="020B0604020202020204" charset="0"/>
              </a:rPr>
              <a:t>generate_text_log</a:t>
            </a:r>
            <a:r>
              <a:rPr lang="en-US" sz="1600" i="1" dirty="0">
                <a:latin typeface="Rozha One" panose="020B0604020202020204" charset="0"/>
                <a:cs typeface="Rozha One" panose="020B0604020202020204" charset="0"/>
              </a:rPr>
              <a:t>(key)</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Writes the recorded keys to key_log.txt.</a:t>
            </a:r>
          </a:p>
          <a:p>
            <a:pPr marL="457200" indent="-457200" algn="l">
              <a:buFont typeface="Wingdings" panose="05000000000000000000" pitchFamily="2" charset="2"/>
              <a:buChar char="Ø"/>
            </a:pPr>
            <a:r>
              <a:rPr lang="en-US" sz="1600" b="1" dirty="0">
                <a:latin typeface="Rozha One" panose="020B0604020202020204" charset="0"/>
                <a:cs typeface="Rozha One" panose="020B0604020202020204" charset="0"/>
              </a:rPr>
              <a:t>JSON Logging</a:t>
            </a:r>
            <a:r>
              <a:rPr lang="en-US" sz="1600" dirty="0">
                <a:latin typeface="Rozha One" panose="020B0604020202020204" charset="0"/>
                <a:cs typeface="Rozha One" panose="020B0604020202020204" charset="0"/>
              </a:rPr>
              <a:t>: </a:t>
            </a:r>
            <a:r>
              <a:rPr lang="en-US" sz="1600" i="1" dirty="0" err="1">
                <a:latin typeface="Rozha One" panose="020B0604020202020204" charset="0"/>
                <a:cs typeface="Rozha One" panose="020B0604020202020204" charset="0"/>
              </a:rPr>
              <a:t>generate_json_file</a:t>
            </a:r>
            <a:r>
              <a:rPr lang="en-US" sz="1600" i="1" dirty="0">
                <a:latin typeface="Rozha One" panose="020B0604020202020204" charset="0"/>
                <a:cs typeface="Rozha One" panose="020B0604020202020204" charset="0"/>
              </a:rPr>
              <a:t>(</a:t>
            </a:r>
            <a:r>
              <a:rPr lang="en-US" sz="1600" i="1" dirty="0" err="1">
                <a:latin typeface="Rozha One" panose="020B0604020202020204" charset="0"/>
                <a:cs typeface="Rozha One" panose="020B0604020202020204" charset="0"/>
              </a:rPr>
              <a:t>keys_used</a:t>
            </a:r>
            <a:r>
              <a:rPr lang="en-US" sz="1600" i="1" dirty="0">
                <a:latin typeface="Rozha One" panose="020B0604020202020204" charset="0"/>
                <a:cs typeface="Rozha One" panose="020B0604020202020204" charset="0"/>
              </a:rPr>
              <a:t>)</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Dumps the list of key events to </a:t>
            </a:r>
            <a:r>
              <a:rPr lang="en-US" sz="1600" dirty="0" err="1">
                <a:latin typeface="Rozha One" panose="020B0604020202020204" charset="0"/>
                <a:cs typeface="Rozha One" panose="020B0604020202020204" charset="0"/>
              </a:rPr>
              <a:t>key_log.json</a:t>
            </a:r>
            <a:r>
              <a:rPr lang="en-US" sz="1600" dirty="0">
                <a:latin typeface="Rozha One" panose="020B0604020202020204" charset="0"/>
                <a:cs typeface="Rozha One" panose="020B0604020202020204" charset="0"/>
              </a:rPr>
              <a:t>.</a:t>
            </a:r>
            <a:endParaRPr lang="en-IN" sz="1600" dirty="0">
              <a:latin typeface="Rozha One" panose="020B0604020202020204" charset="0"/>
              <a:cs typeface="Rozha One" panose="020B0604020202020204" charset="0"/>
            </a:endParaRPr>
          </a:p>
          <a:p>
            <a:pPr algn="l"/>
            <a:endParaRPr lang="en-US" sz="1600" dirty="0">
              <a:latin typeface="Rozha One" panose="020B0604020202020204" charset="0"/>
              <a:cs typeface="Rozha One" panose="020B0604020202020204" charset="0"/>
            </a:endParaRPr>
          </a:p>
        </p:txBody>
      </p:sp>
      <p:cxnSp>
        <p:nvCxnSpPr>
          <p:cNvPr id="19" name="Straight Connector 18">
            <a:extLst>
              <a:ext uri="{FF2B5EF4-FFF2-40B4-BE49-F238E27FC236}">
                <a16:creationId xmlns:a16="http://schemas.microsoft.com/office/drawing/2014/main" id="{1150CC36-22DF-253D-1862-899109751455}"/>
              </a:ext>
            </a:extLst>
          </p:cNvPr>
          <p:cNvCxnSpPr>
            <a:cxnSpLocks/>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6" name="Google Shape;1292;p38">
            <a:extLst>
              <a:ext uri="{FF2B5EF4-FFF2-40B4-BE49-F238E27FC236}">
                <a16:creationId xmlns:a16="http://schemas.microsoft.com/office/drawing/2014/main" id="{1AFCFBCA-BAC8-6A5D-4101-FD3BAAD4C3A2}"/>
              </a:ext>
            </a:extLst>
          </p:cNvPr>
          <p:cNvSpPr/>
          <p:nvPr/>
        </p:nvSpPr>
        <p:spPr>
          <a:xfrm>
            <a:off x="7735577" y="4435025"/>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69;p36">
            <a:extLst>
              <a:ext uri="{FF2B5EF4-FFF2-40B4-BE49-F238E27FC236}">
                <a16:creationId xmlns:a16="http://schemas.microsoft.com/office/drawing/2014/main" id="{F9AD518F-8E9F-EE4B-67AB-AD11C7385ED0}"/>
              </a:ext>
            </a:extLst>
          </p:cNvPr>
          <p:cNvSpPr txBox="1">
            <a:spLocks/>
          </p:cNvSpPr>
          <p:nvPr/>
        </p:nvSpPr>
        <p:spPr>
          <a:xfrm>
            <a:off x="720000" y="1765979"/>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Rozha One" panose="020B0604020202020204" charset="0"/>
              <a:cs typeface="Rozha One" panose="020B0604020202020204" charset="0"/>
            </a:endParaRPr>
          </a:p>
        </p:txBody>
      </p:sp>
      <p:sp>
        <p:nvSpPr>
          <p:cNvPr id="9" name="Google Shape;1270;p36">
            <a:extLst>
              <a:ext uri="{FF2B5EF4-FFF2-40B4-BE49-F238E27FC236}">
                <a16:creationId xmlns:a16="http://schemas.microsoft.com/office/drawing/2014/main" id="{E4625C5D-1C9F-B9B0-AB78-6246198F6A45}"/>
              </a:ext>
            </a:extLst>
          </p:cNvPr>
          <p:cNvSpPr txBox="1">
            <a:spLocks/>
          </p:cNvSpPr>
          <p:nvPr/>
        </p:nvSpPr>
        <p:spPr>
          <a:xfrm>
            <a:off x="333921" y="972317"/>
            <a:ext cx="6018730" cy="2643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4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gn="l"/>
            <a:r>
              <a:rPr lang="en-US" sz="1600" b="1" dirty="0">
                <a:latin typeface="Rozha One" panose="020B0604020202020204" charset="0"/>
                <a:cs typeface="Rozha One" panose="020B0604020202020204" charset="0"/>
              </a:rPr>
              <a:t>Flow Diagram:</a:t>
            </a:r>
            <a:endParaRPr lang="en-US" sz="1600" dirty="0">
              <a:latin typeface="Rozha One" panose="020B0604020202020204" charset="0"/>
              <a:cs typeface="Rozha One" panose="020B0604020202020204" charset="0"/>
            </a:endParaRPr>
          </a:p>
          <a:p>
            <a:pPr lvl="1" algn="l">
              <a:buFont typeface="Arial" panose="020B0604020202020204" pitchFamily="34" charset="0"/>
              <a:buChar char="•"/>
            </a:pPr>
            <a:r>
              <a:rPr lang="en-US" b="1" dirty="0">
                <a:latin typeface="Rozha One" panose="020B0604020202020204" charset="0"/>
                <a:cs typeface="Rozha One" panose="020B0604020202020204" charset="0"/>
              </a:rPr>
              <a:t>Initialization:</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b="1" dirty="0">
                <a:latin typeface="Rozha One" panose="020B0604020202020204" charset="0"/>
                <a:cs typeface="Rozha One" panose="020B0604020202020204" charset="0"/>
              </a:rPr>
              <a:t>Event Capture:</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b="1" dirty="0">
                <a:latin typeface="Rozha One" panose="020B0604020202020204" charset="0"/>
                <a:cs typeface="Rozha One" panose="020B0604020202020204" charset="0"/>
              </a:rPr>
              <a:t>Data Logging:</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b="1" dirty="0">
                <a:latin typeface="Rozha One" panose="020B0604020202020204" charset="0"/>
                <a:cs typeface="Rozha One" panose="020B0604020202020204" charset="0"/>
              </a:rPr>
              <a:t>Stop Logging:</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Update the GUI status to indicate the keylogger is stopped.</a:t>
            </a:r>
          </a:p>
          <a:p>
            <a:pPr algn="l"/>
            <a:endParaRPr lang="en-IN" sz="1200" dirty="0">
              <a:latin typeface="Rozha One" panose="020B0604020202020204" charset="0"/>
              <a:cs typeface="Rozha One"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5" name="TextBox 4">
            <a:extLst>
              <a:ext uri="{FF2B5EF4-FFF2-40B4-BE49-F238E27FC236}">
                <a16:creationId xmlns:a16="http://schemas.microsoft.com/office/drawing/2014/main" id="{EA22B804-296D-3306-E1D2-F6748AAB8F40}"/>
              </a:ext>
            </a:extLst>
          </p:cNvPr>
          <p:cNvSpPr txBox="1"/>
          <p:nvPr/>
        </p:nvSpPr>
        <p:spPr>
          <a:xfrm>
            <a:off x="480060" y="101821"/>
            <a:ext cx="4572000" cy="646331"/>
          </a:xfrm>
          <a:prstGeom prst="rect">
            <a:avLst/>
          </a:prstGeom>
          <a:noFill/>
        </p:spPr>
        <p:txBody>
          <a:bodyPr wrap="square">
            <a:spAutoFit/>
          </a:bodyPr>
          <a:lstStyle/>
          <a:p>
            <a:r>
              <a:rPr lang="en-IN" sz="3600" dirty="0">
                <a:latin typeface="Rozha One" panose="020B0604020202020204" charset="0"/>
                <a:cs typeface="Rozha One" panose="020B0604020202020204" charset="0"/>
              </a:rPr>
              <a:t>R</a:t>
            </a:r>
            <a:r>
              <a:rPr lang="en-IN" sz="3600" spc="-40" dirty="0">
                <a:latin typeface="Rozha One" panose="020B0604020202020204" charset="0"/>
                <a:cs typeface="Rozha One" panose="020B0604020202020204" charset="0"/>
              </a:rPr>
              <a:t>E</a:t>
            </a:r>
            <a:r>
              <a:rPr lang="en-IN" sz="3600" spc="15" dirty="0">
                <a:latin typeface="Rozha One" panose="020B0604020202020204" charset="0"/>
                <a:cs typeface="Rozha One" panose="020B0604020202020204" charset="0"/>
              </a:rPr>
              <a:t>S</a:t>
            </a:r>
            <a:r>
              <a:rPr lang="en-IN" sz="3600" spc="-30" dirty="0">
                <a:latin typeface="Rozha One" panose="020B0604020202020204" charset="0"/>
                <a:cs typeface="Rozha One" panose="020B0604020202020204" charset="0"/>
              </a:rPr>
              <a:t>U</a:t>
            </a:r>
            <a:r>
              <a:rPr lang="en-IN" sz="3600" spc="-405" dirty="0">
                <a:latin typeface="Rozha One" panose="020B0604020202020204" charset="0"/>
                <a:cs typeface="Rozha One" panose="020B0604020202020204" charset="0"/>
              </a:rPr>
              <a:t>L</a:t>
            </a:r>
            <a:r>
              <a:rPr lang="en-IN" sz="3600" dirty="0">
                <a:latin typeface="Rozha One" panose="020B0604020202020204" charset="0"/>
                <a:cs typeface="Rozha One" panose="020B0604020202020204" charset="0"/>
              </a:rPr>
              <a:t>TS</a:t>
            </a:r>
          </a:p>
        </p:txBody>
      </p:sp>
      <p:sp>
        <p:nvSpPr>
          <p:cNvPr id="9" name="TextBox 8">
            <a:extLst>
              <a:ext uri="{FF2B5EF4-FFF2-40B4-BE49-F238E27FC236}">
                <a16:creationId xmlns:a16="http://schemas.microsoft.com/office/drawing/2014/main" id="{54DE8E8E-4D2C-7CAD-BA74-F79B38A36B51}"/>
              </a:ext>
            </a:extLst>
          </p:cNvPr>
          <p:cNvSpPr txBox="1"/>
          <p:nvPr/>
        </p:nvSpPr>
        <p:spPr>
          <a:xfrm>
            <a:off x="480060" y="3764406"/>
            <a:ext cx="7328452"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Rozha One" panose="020B0604020202020204" charset="0"/>
                <a:cs typeface="Rozha One" panose="020B0604020202020204" charset="0"/>
              </a:rPr>
              <a:t>Sample Logs:</a:t>
            </a:r>
            <a:r>
              <a:rPr kumimoji="0" lang="en-US" altLang="en-US" i="0" u="none" strike="noStrike" cap="none" normalizeH="0" baseline="0" dirty="0">
                <a:ln>
                  <a:noFill/>
                </a:ln>
                <a:solidFill>
                  <a:schemeClr val="tx1"/>
                </a:solidFill>
                <a:effectLst/>
                <a:latin typeface="Rozha One" panose="020B0604020202020204" charset="0"/>
                <a:cs typeface="Rozha One" panose="020B0604020202020204" charset="0"/>
              </a:rPr>
              <a:t> Show examples of the key_log.txt and </a:t>
            </a:r>
            <a:r>
              <a:rPr kumimoji="0" lang="en-US" altLang="en-US" i="0" u="none" strike="noStrike" cap="none" normalizeH="0" baseline="0" dirty="0" err="1">
                <a:ln>
                  <a:noFill/>
                </a:ln>
                <a:solidFill>
                  <a:schemeClr val="tx1"/>
                </a:solidFill>
                <a:effectLst/>
                <a:latin typeface="Rozha One" panose="020B0604020202020204" charset="0"/>
                <a:cs typeface="Rozha One" panose="020B0604020202020204" charset="0"/>
              </a:rPr>
              <a:t>key_log.json</a:t>
            </a:r>
            <a:r>
              <a:rPr kumimoji="0" lang="en-US" altLang="en-US" i="0" u="none" strike="noStrike" cap="none" normalizeH="0" baseline="0" dirty="0">
                <a:ln>
                  <a:noFill/>
                </a:ln>
                <a:solidFill>
                  <a:schemeClr val="tx1"/>
                </a:solidFill>
                <a:effectLst/>
                <a:latin typeface="Rozha One" panose="020B0604020202020204" charset="0"/>
                <a:cs typeface="Rozha One" panose="020B0604020202020204" charset="0"/>
              </a:rPr>
              <a:t> files to illustrate how the keystrokes are recorded. </a:t>
            </a:r>
          </a:p>
          <a:p>
            <a:endParaRPr lang="en-IN" dirty="0">
              <a:latin typeface="Rozha One" panose="020B0604020202020204" charset="0"/>
              <a:cs typeface="Rozha One" panose="020B0604020202020204" charset="0"/>
            </a:endParaRPr>
          </a:p>
        </p:txBody>
      </p:sp>
      <p:cxnSp>
        <p:nvCxnSpPr>
          <p:cNvPr id="10" name="Straight Connector 9">
            <a:extLst>
              <a:ext uri="{FF2B5EF4-FFF2-40B4-BE49-F238E27FC236}">
                <a16:creationId xmlns:a16="http://schemas.microsoft.com/office/drawing/2014/main" id="{911D1D37-25A9-5281-ECB7-5F1D8003ED6C}"/>
              </a:ext>
            </a:extLst>
          </p:cNvPr>
          <p:cNvCxnSpPr>
            <a:cxnSpLocks/>
          </p:cNvCxnSpPr>
          <p:nvPr/>
        </p:nvCxnSpPr>
        <p:spPr>
          <a:xfrm>
            <a:off x="370750" y="60742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FA727AEB-3CFB-484B-B3A9-74AE54367DFB}"/>
              </a:ext>
            </a:extLst>
          </p:cNvPr>
          <p:cNvPicPr>
            <a:picLocks noChangeAspect="1"/>
          </p:cNvPicPr>
          <p:nvPr/>
        </p:nvPicPr>
        <p:blipFill>
          <a:blip r:embed="rId3"/>
          <a:stretch>
            <a:fillRect/>
          </a:stretch>
        </p:blipFill>
        <p:spPr>
          <a:xfrm>
            <a:off x="524510" y="2975846"/>
            <a:ext cx="8359140" cy="1018770"/>
          </a:xfrm>
          <a:prstGeom prst="rect">
            <a:avLst/>
          </a:prstGeom>
        </p:spPr>
      </p:pic>
      <p:pic>
        <p:nvPicPr>
          <p:cNvPr id="3" name="Picture 2">
            <a:extLst>
              <a:ext uri="{FF2B5EF4-FFF2-40B4-BE49-F238E27FC236}">
                <a16:creationId xmlns:a16="http://schemas.microsoft.com/office/drawing/2014/main" id="{D1A8D895-01CC-28D1-C801-6C40769B1A02}"/>
              </a:ext>
            </a:extLst>
          </p:cNvPr>
          <p:cNvPicPr>
            <a:picLocks noChangeAspect="1"/>
          </p:cNvPicPr>
          <p:nvPr/>
        </p:nvPicPr>
        <p:blipFill>
          <a:blip r:embed="rId4"/>
          <a:stretch>
            <a:fillRect/>
          </a:stretch>
        </p:blipFill>
        <p:spPr>
          <a:xfrm>
            <a:off x="524510" y="748152"/>
            <a:ext cx="1827740" cy="20576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8" name="TextBox 7">
            <a:extLst>
              <a:ext uri="{FF2B5EF4-FFF2-40B4-BE49-F238E27FC236}">
                <a16:creationId xmlns:a16="http://schemas.microsoft.com/office/drawing/2014/main" id="{88A6BA3D-A2BE-4398-40F0-B6CA6BF20093}"/>
              </a:ext>
            </a:extLst>
          </p:cNvPr>
          <p:cNvSpPr txBox="1"/>
          <p:nvPr/>
        </p:nvSpPr>
        <p:spPr>
          <a:xfrm>
            <a:off x="942561" y="2027583"/>
            <a:ext cx="6838122" cy="160043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400" dirty="0">
                <a:latin typeface="Rozha One" panose="020B0604020202020204" charset="0"/>
                <a:cs typeface="Rozha One" panose="020B0604020202020204" charset="0"/>
              </a:rPr>
              <a:t>The keylogger project has been successfully completed, and the software keylogger has been developed. The keylogger captures keystrokes typed on a computer and logs them for later assessment. The project has been designed to be stealthy and undetectable by anti-virus software, making it an effective tool for monitoring and recording keystrokes. Future enhancements to the keylogger project include improving stealth mode, enhancing data recovery, expanding compatibility, and improving security.</a:t>
            </a:r>
          </a:p>
        </p:txBody>
      </p:sp>
      <p:cxnSp>
        <p:nvCxnSpPr>
          <p:cNvPr id="9" name="Straight Connector 8">
            <a:extLst>
              <a:ext uri="{FF2B5EF4-FFF2-40B4-BE49-F238E27FC236}">
                <a16:creationId xmlns:a16="http://schemas.microsoft.com/office/drawing/2014/main" id="{BE860315-92A0-CC5E-9EAC-787C72253247}"/>
              </a:ext>
            </a:extLst>
          </p:cNvPr>
          <p:cNvCxnSpPr>
            <a:cxnSpLocks/>
          </p:cNvCxnSpPr>
          <p:nvPr/>
        </p:nvCxnSpPr>
        <p:spPr>
          <a:xfrm>
            <a:off x="839270" y="174715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
        <p:nvSpPr>
          <p:cNvPr id="5" name="Title 4">
            <a:extLst>
              <a:ext uri="{FF2B5EF4-FFF2-40B4-BE49-F238E27FC236}">
                <a16:creationId xmlns:a16="http://schemas.microsoft.com/office/drawing/2014/main" id="{D25755A7-AB1A-97C7-9C98-BC006C8C3A40}"/>
              </a:ext>
            </a:extLst>
          </p:cNvPr>
          <p:cNvSpPr>
            <a:spLocks noGrp="1"/>
          </p:cNvSpPr>
          <p:nvPr>
            <p:ph type="title"/>
          </p:nvPr>
        </p:nvSpPr>
        <p:spPr>
          <a:xfrm>
            <a:off x="788994" y="1266819"/>
            <a:ext cx="6683765" cy="960668"/>
          </a:xfrm>
        </p:spPr>
        <p:txBody>
          <a:bodyPr>
            <a:normAutofit/>
          </a:bodyPr>
          <a:lstStyle/>
          <a:p>
            <a:r>
              <a:rPr lang="en-IN" dirty="0"/>
              <a:t>CONCLUSION:</a:t>
            </a:r>
          </a:p>
        </p:txBody>
      </p:sp>
      <p:sp>
        <p:nvSpPr>
          <p:cNvPr id="6" name="TextBox 5">
            <a:hlinkClick r:id="rId3"/>
            <a:extLst>
              <a:ext uri="{FF2B5EF4-FFF2-40B4-BE49-F238E27FC236}">
                <a16:creationId xmlns:a16="http://schemas.microsoft.com/office/drawing/2014/main" id="{E615EC51-971F-79D5-D8C3-A21B9963EA6C}"/>
              </a:ext>
            </a:extLst>
          </p:cNvPr>
          <p:cNvSpPr txBox="1"/>
          <p:nvPr/>
        </p:nvSpPr>
        <p:spPr>
          <a:xfrm>
            <a:off x="2364961" y="3969047"/>
            <a:ext cx="4864100" cy="369332"/>
          </a:xfrm>
          <a:prstGeom prst="rect">
            <a:avLst/>
          </a:prstGeom>
          <a:noFill/>
        </p:spPr>
        <p:txBody>
          <a:bodyPr wrap="square">
            <a:spAutoFit/>
          </a:bodyPr>
          <a:lstStyle/>
          <a:p>
            <a:r>
              <a:rPr lang="en-IN" dirty="0">
                <a:hlinkClick r:id="rId3"/>
              </a:rPr>
              <a:t>https://github.com/Raja1234-star/raja.git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794E3-2D75-719B-AF83-8B9DAD0784D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412462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3" name="Title 2">
            <a:extLst>
              <a:ext uri="{FF2B5EF4-FFF2-40B4-BE49-F238E27FC236}">
                <a16:creationId xmlns:a16="http://schemas.microsoft.com/office/drawing/2014/main" id="{4A494582-FA00-4DFB-0150-DDD49D5745B2}"/>
              </a:ext>
            </a:extLst>
          </p:cNvPr>
          <p:cNvSpPr>
            <a:spLocks noGrp="1"/>
          </p:cNvSpPr>
          <p:nvPr>
            <p:ph type="title"/>
          </p:nvPr>
        </p:nvSpPr>
        <p:spPr>
          <a:xfrm>
            <a:off x="720000" y="855842"/>
            <a:ext cx="7704000" cy="572700"/>
          </a:xfrm>
        </p:spPr>
        <p:txBody>
          <a:bodyPr>
            <a:normAutofit fontScale="90000"/>
          </a:bodyPr>
          <a:lstStyle/>
          <a:p>
            <a:r>
              <a:rPr lang="en-US" sz="3600" spc="5" dirty="0"/>
              <a:t>KEY LOGGER AND SECURITY</a:t>
            </a:r>
            <a:endParaRPr lang="en-IN" dirty="0"/>
          </a:p>
        </p:txBody>
      </p:sp>
      <p:sp>
        <p:nvSpPr>
          <p:cNvPr id="4" name="TextBox 3">
            <a:extLst>
              <a:ext uri="{FF2B5EF4-FFF2-40B4-BE49-F238E27FC236}">
                <a16:creationId xmlns:a16="http://schemas.microsoft.com/office/drawing/2014/main" id="{28B4CADB-4139-6B3E-EA37-DD5CA75D20D1}"/>
              </a:ext>
            </a:extLst>
          </p:cNvPr>
          <p:cNvSpPr txBox="1"/>
          <p:nvPr/>
        </p:nvSpPr>
        <p:spPr>
          <a:xfrm>
            <a:off x="720000" y="1749287"/>
            <a:ext cx="7569235" cy="1538883"/>
          </a:xfrm>
          <a:prstGeom prst="rect">
            <a:avLst/>
          </a:prstGeom>
          <a:noFill/>
        </p:spPr>
        <p:txBody>
          <a:bodyPr wrap="square" rtlCol="0">
            <a:spAutoFit/>
          </a:bodyPr>
          <a:lstStyle/>
          <a:p>
            <a:pPr>
              <a:lnSpc>
                <a:spcPct val="150000"/>
              </a:lnSpc>
            </a:pPr>
            <a:r>
              <a:rPr lang="en-US" sz="1600" dirty="0">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1600" dirty="0">
              <a:latin typeface="Rozha One" panose="020B0604020202020204" charset="0"/>
              <a:cs typeface="Rozha One" panose="020B0604020202020204" charset="0"/>
            </a:endParaRPr>
          </a:p>
        </p:txBody>
      </p:sp>
      <p:cxnSp>
        <p:nvCxnSpPr>
          <p:cNvPr id="5" name="Straight Connector 4">
            <a:extLst>
              <a:ext uri="{FF2B5EF4-FFF2-40B4-BE49-F238E27FC236}">
                <a16:creationId xmlns:a16="http://schemas.microsoft.com/office/drawing/2014/main" id="{3A236BC6-03ED-77CB-1402-CAD5524743B6}"/>
              </a:ext>
            </a:extLst>
          </p:cNvPr>
          <p:cNvCxnSpPr>
            <a:cxnSpLocks/>
          </p:cNvCxnSpPr>
          <p:nvPr/>
        </p:nvCxnSpPr>
        <p:spPr>
          <a:xfrm>
            <a:off x="720000" y="1610138"/>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3" name="Title 2">
            <a:extLst>
              <a:ext uri="{FF2B5EF4-FFF2-40B4-BE49-F238E27FC236}">
                <a16:creationId xmlns:a16="http://schemas.microsoft.com/office/drawing/2014/main" id="{8DBE9730-D1AB-6173-7BF9-5D385C0F8C78}"/>
              </a:ext>
            </a:extLst>
          </p:cNvPr>
          <p:cNvSpPr>
            <a:spLocks noGrp="1"/>
          </p:cNvSpPr>
          <p:nvPr>
            <p:ph type="title"/>
          </p:nvPr>
        </p:nvSpPr>
        <p:spPr>
          <a:xfrm>
            <a:off x="872400" y="822712"/>
            <a:ext cx="2871339" cy="572700"/>
          </a:xfrm>
        </p:spPr>
        <p:txBody>
          <a:bodyPr/>
          <a:lstStyle/>
          <a:p>
            <a:r>
              <a:rPr lang="en-US" dirty="0"/>
              <a:t>AGENDA</a:t>
            </a:r>
            <a:endParaRPr lang="en-IN" dirty="0"/>
          </a:p>
        </p:txBody>
      </p:sp>
      <p:sp>
        <p:nvSpPr>
          <p:cNvPr id="29" name="TextBox 28">
            <a:extLst>
              <a:ext uri="{FF2B5EF4-FFF2-40B4-BE49-F238E27FC236}">
                <a16:creationId xmlns:a16="http://schemas.microsoft.com/office/drawing/2014/main" id="{53E7DA59-3BCF-0C1D-40ED-FC8FCFF05B0A}"/>
              </a:ext>
            </a:extLst>
          </p:cNvPr>
          <p:cNvSpPr txBox="1"/>
          <p:nvPr/>
        </p:nvSpPr>
        <p:spPr>
          <a:xfrm>
            <a:off x="4689026" y="1616766"/>
            <a:ext cx="3703982" cy="388568"/>
          </a:xfrm>
          <a:prstGeom prst="rect">
            <a:avLst/>
          </a:prstGeom>
          <a:noFill/>
        </p:spPr>
        <p:txBody>
          <a:bodyPr wrap="square" rtlCol="0">
            <a:spAutoFit/>
          </a:bodyPr>
          <a:lstStyle/>
          <a:p>
            <a:pPr>
              <a:lnSpc>
                <a:spcPct val="150000"/>
              </a:lnSpc>
            </a:pPr>
            <a:endParaRPr lang="en-IN" dirty="0">
              <a:latin typeface="Rozha One" panose="020B0604020202020204" charset="0"/>
              <a:cs typeface="Rozha One" panose="020B0604020202020204" charset="0"/>
            </a:endParaRPr>
          </a:p>
        </p:txBody>
      </p:sp>
      <p:sp>
        <p:nvSpPr>
          <p:cNvPr id="30" name="TextBox 29">
            <a:extLst>
              <a:ext uri="{FF2B5EF4-FFF2-40B4-BE49-F238E27FC236}">
                <a16:creationId xmlns:a16="http://schemas.microsoft.com/office/drawing/2014/main" id="{D19F87E2-B287-FAF0-FA13-F497BC2A8A9A}"/>
              </a:ext>
            </a:extLst>
          </p:cNvPr>
          <p:cNvSpPr txBox="1"/>
          <p:nvPr/>
        </p:nvSpPr>
        <p:spPr>
          <a:xfrm>
            <a:off x="872400" y="1616766"/>
            <a:ext cx="3816626" cy="2554545"/>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Conclusion and Q&amp;A </a:t>
            </a:r>
          </a:p>
          <a:p>
            <a:endParaRPr lang="en-IN" sz="1600" dirty="0">
              <a:latin typeface="Rozha One" panose="020B0604020202020204" charset="0"/>
              <a:cs typeface="Rozha One" panose="020B0604020202020204" charset="0"/>
            </a:endParaRPr>
          </a:p>
        </p:txBody>
      </p:sp>
      <p:cxnSp>
        <p:nvCxnSpPr>
          <p:cNvPr id="33" name="Straight Connector 32">
            <a:extLst>
              <a:ext uri="{FF2B5EF4-FFF2-40B4-BE49-F238E27FC236}">
                <a16:creationId xmlns:a16="http://schemas.microsoft.com/office/drawing/2014/main" id="{6D88154C-4AAB-C602-8724-C608A19F63FC}"/>
              </a:ext>
            </a:extLst>
          </p:cNvPr>
          <p:cNvCxnSpPr>
            <a:cxnSpLocks/>
          </p:cNvCxnSpPr>
          <p:nvPr/>
        </p:nvCxnSpPr>
        <p:spPr>
          <a:xfrm>
            <a:off x="819391" y="1497495"/>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31"/>
          <p:cNvSpPr txBox="1">
            <a:spLocks noGrp="1"/>
          </p:cNvSpPr>
          <p:nvPr>
            <p:ph type="title"/>
          </p:nvPr>
        </p:nvSpPr>
        <p:spPr>
          <a:xfrm>
            <a:off x="713225" y="1726139"/>
            <a:ext cx="4653905" cy="457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spc="-20" dirty="0"/>
              <a:t>P</a:t>
            </a:r>
            <a:r>
              <a:rPr lang="en-IN" sz="3600" spc="15" dirty="0"/>
              <a:t>ROB</a:t>
            </a:r>
            <a:r>
              <a:rPr lang="en-IN" sz="3600" spc="55" dirty="0"/>
              <a:t>L</a:t>
            </a:r>
            <a:r>
              <a:rPr lang="en-IN" sz="3600" spc="-20" dirty="0"/>
              <a:t>E</a:t>
            </a:r>
            <a:r>
              <a:rPr lang="en-IN" sz="3600" spc="20" dirty="0"/>
              <a:t>M </a:t>
            </a:r>
            <a:r>
              <a:rPr lang="en-IN" sz="3600" spc="10" dirty="0"/>
              <a:t>S</a:t>
            </a:r>
            <a:r>
              <a:rPr lang="en-IN" sz="3600" spc="-370" dirty="0"/>
              <a:t>T</a:t>
            </a:r>
            <a:r>
              <a:rPr lang="en-IN" sz="3600" spc="-375" dirty="0"/>
              <a:t>A</a:t>
            </a:r>
            <a:r>
              <a:rPr lang="en-IN" sz="3600" spc="15" dirty="0"/>
              <a:t>T</a:t>
            </a:r>
            <a:r>
              <a:rPr lang="en-IN" sz="3600" spc="-10" dirty="0"/>
              <a:t>E</a:t>
            </a:r>
            <a:r>
              <a:rPr lang="en-IN" sz="3600" spc="-20" dirty="0"/>
              <a:t>ME</a:t>
            </a:r>
            <a:r>
              <a:rPr lang="en-IN" sz="3600" spc="10" dirty="0"/>
              <a:t>NT </a:t>
            </a:r>
            <a:endParaRPr dirty="0"/>
          </a:p>
        </p:txBody>
      </p:sp>
      <p:sp>
        <p:nvSpPr>
          <p:cNvPr id="1216" name="Google Shape;1216;p31"/>
          <p:cNvSpPr txBox="1">
            <a:spLocks noGrp="1"/>
          </p:cNvSpPr>
          <p:nvPr>
            <p:ph type="subTitle" idx="1"/>
          </p:nvPr>
        </p:nvSpPr>
        <p:spPr>
          <a:xfrm>
            <a:off x="493092" y="1748998"/>
            <a:ext cx="7476618" cy="1747990"/>
          </a:xfrm>
          <a:prstGeom prst="rect">
            <a:avLst/>
          </a:prstGeom>
        </p:spPr>
        <p:txBody>
          <a:bodyPr spcFirstLastPara="1" wrap="square" lIns="91425" tIns="91425" rIns="91425" bIns="91425" anchor="t" anchorCtr="0">
            <a:noAutofit/>
          </a:bodyPr>
          <a:lstStyle/>
          <a:p>
            <a:pPr marL="152400" indent="0">
              <a:lnSpc>
                <a:spcPct val="150000"/>
              </a:lnSpc>
              <a:buNone/>
            </a:pPr>
            <a:r>
              <a:rPr lang="en-US" sz="1600" b="1" dirty="0">
                <a:latin typeface="Rozha One" panose="020B0604020202020204" charset="0"/>
                <a:cs typeface="Rozha One" panose="020B0604020202020204" charset="0"/>
              </a:rPr>
              <a:t> </a:t>
            </a:r>
            <a:r>
              <a:rPr lang="en-IN" sz="1600" spc="-20" dirty="0"/>
              <a:t>P</a:t>
            </a:r>
            <a:r>
              <a:rPr lang="en-IN" sz="1600" spc="15" dirty="0"/>
              <a:t>ROB</a:t>
            </a:r>
            <a:r>
              <a:rPr lang="en-IN" sz="1600" spc="55" dirty="0"/>
              <a:t>L</a:t>
            </a:r>
            <a:r>
              <a:rPr lang="en-IN" sz="1600" spc="-20" dirty="0"/>
              <a:t>E</a:t>
            </a:r>
            <a:r>
              <a:rPr lang="en-IN" sz="1600" spc="20" dirty="0"/>
              <a:t>MS</a:t>
            </a:r>
            <a:r>
              <a:rPr lang="en-US" sz="1600" b="1" dirty="0">
                <a:latin typeface="Rozha One" panose="020B0604020202020204" charset="0"/>
                <a:cs typeface="Rozha One" panose="020B0604020202020204" charset="0"/>
              </a:rPr>
              <a:t>:</a:t>
            </a:r>
          </a:p>
          <a:p>
            <a:pPr marL="152400" indent="0">
              <a:lnSpc>
                <a:spcPct val="150000"/>
              </a:lnSpc>
              <a:buNone/>
            </a:pPr>
            <a:r>
              <a:rPr lang="en-US" sz="1600" b="1" dirty="0">
                <a:latin typeface="Rozha One" panose="020B0604020202020204" charset="0"/>
                <a:cs typeface="Rozha One" panose="020B0604020202020204" charset="0"/>
              </a:rPr>
              <a:t> KEY LOGGERS:</a:t>
            </a:r>
            <a:r>
              <a:rPr lang="en-US" sz="1600" dirty="0">
                <a:latin typeface="Rozha One" panose="020B0604020202020204" charset="0"/>
                <a:cs typeface="Rozha One" panose="020B0604020202020204" charset="0"/>
              </a:rPr>
              <a:t> These malicious programs capture and record keystrokes made on a keyboard.</a:t>
            </a:r>
          </a:p>
          <a:p>
            <a:pPr marL="152400" indent="0">
              <a:lnSpc>
                <a:spcPct val="150000"/>
              </a:lnSpc>
              <a:buNone/>
            </a:pPr>
            <a:r>
              <a:rPr lang="en-US" sz="1600" b="1" dirty="0">
                <a:latin typeface="Rozha One" panose="020B0604020202020204" charset="0"/>
                <a:cs typeface="Rozha One" panose="020B0604020202020204" charset="0"/>
              </a:rPr>
              <a:t>UNAUTHORIZED ACCESS:</a:t>
            </a:r>
            <a:r>
              <a:rPr lang="en-US" sz="1600" dirty="0">
                <a:latin typeface="Rozha One" panose="020B0604020202020204" charset="0"/>
                <a:cs typeface="Rozha One" panose="020B0604020202020204" charset="0"/>
              </a:rPr>
              <a:t> They can lead to unauthorized access to sensitive information, including passwords and personal data.</a:t>
            </a:r>
          </a:p>
          <a:p>
            <a:pPr marL="152400" indent="0">
              <a:lnSpc>
                <a:spcPct val="150000"/>
              </a:lnSpc>
              <a:buNone/>
            </a:pPr>
            <a:r>
              <a:rPr lang="en-IN" sz="1600" spc="15" dirty="0"/>
              <a:t>IMPACTS:</a:t>
            </a:r>
          </a:p>
          <a:p>
            <a:pPr marL="152400" indent="0">
              <a:lnSpc>
                <a:spcPct val="150000"/>
              </a:lnSpc>
              <a:buNone/>
            </a:pPr>
            <a:r>
              <a:rPr lang="en-US" sz="1600" spc="15" dirty="0">
                <a:latin typeface="Rozha One" panose="020B0604020202020204" charset="0"/>
                <a:cs typeface="Rozha One" panose="020B0604020202020204" charset="0"/>
              </a:rPr>
              <a:t>Businesses and Organizations: Keyloggers threaten corporate networks, confidential information, and financial transactions.</a:t>
            </a:r>
          </a:p>
          <a:p>
            <a:pPr marL="152400" indent="0">
              <a:lnSpc>
                <a:spcPct val="150000"/>
              </a:lnSpc>
              <a:buNone/>
            </a:pPr>
            <a:endParaRPr lang="en-IN" sz="1600" dirty="0">
              <a:latin typeface="Rozha One" panose="020B0604020202020204" charset="0"/>
              <a:cs typeface="Rozha One" panose="020B0604020202020204" charset="0"/>
            </a:endParaRPr>
          </a:p>
          <a:p>
            <a:pPr marL="0" lvl="0" indent="0" algn="l" rtl="0">
              <a:lnSpc>
                <a:spcPct val="150000"/>
              </a:lnSpc>
              <a:spcBef>
                <a:spcPts val="0"/>
              </a:spcBef>
              <a:spcAft>
                <a:spcPts val="0"/>
              </a:spcAft>
              <a:buClr>
                <a:schemeClr val="dk1"/>
              </a:buClr>
              <a:buSzPts val="1100"/>
              <a:buFont typeface="Arial"/>
              <a:buNone/>
            </a:pPr>
            <a:endParaRPr sz="1600" dirty="0">
              <a:latin typeface="Rozha One" panose="020B0604020202020204" charset="0"/>
              <a:cs typeface="Rozha One" panose="020B0604020202020204" charset="0"/>
            </a:endParaRPr>
          </a:p>
        </p:txBody>
      </p:sp>
      <p:cxnSp>
        <p:nvCxnSpPr>
          <p:cNvPr id="4" name="Straight Connector 3">
            <a:extLst>
              <a:ext uri="{FF2B5EF4-FFF2-40B4-BE49-F238E27FC236}">
                <a16:creationId xmlns:a16="http://schemas.microsoft.com/office/drawing/2014/main" id="{000DB400-6ABC-2679-59F4-981E4290D48F}"/>
              </a:ext>
            </a:extLst>
          </p:cNvPr>
          <p:cNvCxnSpPr>
            <a:cxnSpLocks/>
          </p:cNvCxnSpPr>
          <p:nvPr/>
        </p:nvCxnSpPr>
        <p:spPr>
          <a:xfrm>
            <a:off x="713225" y="177185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pic>
        <p:nvPicPr>
          <p:cNvPr id="6" name="Graphic 5" descr="Lightbulb with solid fill">
            <a:extLst>
              <a:ext uri="{FF2B5EF4-FFF2-40B4-BE49-F238E27FC236}">
                <a16:creationId xmlns:a16="http://schemas.microsoft.com/office/drawing/2014/main" id="{DEC0BA4F-BF70-531E-3589-A5C70FC55C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7411" y="702338"/>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32"/>
          <p:cNvSpPr txBox="1">
            <a:spLocks noGrp="1"/>
          </p:cNvSpPr>
          <p:nvPr>
            <p:ph type="title"/>
          </p:nvPr>
        </p:nvSpPr>
        <p:spPr>
          <a:xfrm>
            <a:off x="962699" y="813938"/>
            <a:ext cx="4359965" cy="690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spc="5" dirty="0"/>
              <a:t>PROJECT	 </a:t>
            </a:r>
            <a:r>
              <a:rPr lang="en-IN" sz="3600" spc="-20" dirty="0"/>
              <a:t>OVERVIEW</a:t>
            </a:r>
            <a:endParaRPr sz="3600" dirty="0"/>
          </a:p>
        </p:txBody>
      </p:sp>
      <p:sp>
        <p:nvSpPr>
          <p:cNvPr id="4" name="TextBox 3">
            <a:extLst>
              <a:ext uri="{FF2B5EF4-FFF2-40B4-BE49-F238E27FC236}">
                <a16:creationId xmlns:a16="http://schemas.microsoft.com/office/drawing/2014/main" id="{CDE9E2CE-F1C5-3BFB-BBD6-6AF203388074}"/>
              </a:ext>
            </a:extLst>
          </p:cNvPr>
          <p:cNvSpPr txBox="1"/>
          <p:nvPr/>
        </p:nvSpPr>
        <p:spPr>
          <a:xfrm>
            <a:off x="874645" y="2167051"/>
            <a:ext cx="7569235" cy="1908215"/>
          </a:xfrm>
          <a:prstGeom prst="rect">
            <a:avLst/>
          </a:prstGeom>
          <a:noFill/>
        </p:spPr>
        <p:txBody>
          <a:bodyPr wrap="square" rtlCol="0">
            <a:spAutoFit/>
          </a:bodyPr>
          <a:lstStyle/>
          <a:p>
            <a:pPr>
              <a:lnSpc>
                <a:spcPct val="150000"/>
              </a:lnSpc>
            </a:pPr>
            <a:r>
              <a:rPr lang="en-US" sz="16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1600" dirty="0">
              <a:latin typeface="Rozha One" panose="020B0604020202020204" charset="0"/>
              <a:cs typeface="Rozha One" panose="020B0604020202020204" charset="0"/>
            </a:endParaRPr>
          </a:p>
        </p:txBody>
      </p:sp>
      <p:cxnSp>
        <p:nvCxnSpPr>
          <p:cNvPr id="5" name="Straight Connector 4">
            <a:extLst>
              <a:ext uri="{FF2B5EF4-FFF2-40B4-BE49-F238E27FC236}">
                <a16:creationId xmlns:a16="http://schemas.microsoft.com/office/drawing/2014/main" id="{6A14F17F-E617-6B26-BB6B-551387D5D418}"/>
              </a:ext>
            </a:extLst>
          </p:cNvPr>
          <p:cNvCxnSpPr>
            <a:cxnSpLocks/>
          </p:cNvCxnSpPr>
          <p:nvPr/>
        </p:nvCxnSpPr>
        <p:spPr>
          <a:xfrm>
            <a:off x="962699" y="2010282"/>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30" name="Google Shape;1230;p33"/>
          <p:cNvSpPr txBox="1">
            <a:spLocks noGrp="1"/>
          </p:cNvSpPr>
          <p:nvPr>
            <p:ph type="title"/>
          </p:nvPr>
        </p:nvSpPr>
        <p:spPr>
          <a:xfrm>
            <a:off x="239091" y="5878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spc="25" dirty="0"/>
              <a:t>W</a:t>
            </a:r>
            <a:r>
              <a:rPr lang="en-US" sz="3600" spc="-20" dirty="0"/>
              <a:t>H</a:t>
            </a:r>
            <a:r>
              <a:rPr lang="en-US" sz="3600" spc="20" dirty="0"/>
              <a:t>O</a:t>
            </a:r>
            <a:r>
              <a:rPr lang="en-US" sz="3600" spc="-235" dirty="0"/>
              <a:t> </a:t>
            </a:r>
            <a:r>
              <a:rPr lang="en-US" sz="3600" spc="-10" dirty="0"/>
              <a:t>AR</a:t>
            </a:r>
            <a:r>
              <a:rPr lang="en-US" sz="3600" spc="15" dirty="0"/>
              <a:t>E</a:t>
            </a:r>
            <a:r>
              <a:rPr lang="en-US" sz="3600" spc="-35" dirty="0"/>
              <a:t> </a:t>
            </a:r>
            <a:r>
              <a:rPr lang="en-US" sz="3600" spc="-10" dirty="0"/>
              <a:t>T</a:t>
            </a:r>
            <a:r>
              <a:rPr lang="en-US" sz="3600" spc="-15" dirty="0"/>
              <a:t>H</a:t>
            </a:r>
            <a:r>
              <a:rPr lang="en-US" sz="3600" spc="15" dirty="0"/>
              <a:t>E</a:t>
            </a:r>
            <a:r>
              <a:rPr lang="en-US" sz="3600" spc="-35" dirty="0"/>
              <a:t> </a:t>
            </a:r>
            <a:r>
              <a:rPr lang="en-US" sz="3600" spc="-20" dirty="0"/>
              <a:t>E</a:t>
            </a:r>
            <a:r>
              <a:rPr lang="en-US" sz="3600" spc="30" dirty="0"/>
              <a:t>N</a:t>
            </a:r>
            <a:r>
              <a:rPr lang="en-US" sz="3600" spc="15" dirty="0"/>
              <a:t>D</a:t>
            </a:r>
            <a:r>
              <a:rPr lang="en-US" sz="3600" spc="-45" dirty="0"/>
              <a:t> </a:t>
            </a:r>
            <a:r>
              <a:rPr lang="en-US" sz="3600" dirty="0"/>
              <a:t>U</a:t>
            </a:r>
            <a:r>
              <a:rPr lang="en-US" sz="3600" spc="10" dirty="0"/>
              <a:t>S</a:t>
            </a:r>
            <a:r>
              <a:rPr lang="en-US" sz="3600" spc="-25" dirty="0"/>
              <a:t>E</a:t>
            </a:r>
            <a:r>
              <a:rPr lang="en-US" sz="3600" spc="-10" dirty="0"/>
              <a:t>R</a:t>
            </a:r>
            <a:r>
              <a:rPr lang="en-US" sz="3600" spc="5" dirty="0"/>
              <a:t>S?</a:t>
            </a:r>
            <a:endParaRPr lang="en-IN" dirty="0"/>
          </a:p>
        </p:txBody>
      </p:sp>
      <p:sp>
        <p:nvSpPr>
          <p:cNvPr id="1232" name="Google Shape;1232;p33"/>
          <p:cNvSpPr txBox="1">
            <a:spLocks noGrp="1"/>
          </p:cNvSpPr>
          <p:nvPr>
            <p:ph type="subTitle" idx="1"/>
          </p:nvPr>
        </p:nvSpPr>
        <p:spPr>
          <a:xfrm>
            <a:off x="239090" y="721365"/>
            <a:ext cx="9097949" cy="4714211"/>
          </a:xfrm>
          <a:prstGeom prst="rect">
            <a:avLst/>
          </a:prstGeom>
        </p:spPr>
        <p:txBody>
          <a:bodyPr spcFirstLastPara="1" wrap="square" lIns="91425" tIns="91425" rIns="91425" bIns="91425" anchor="t" anchorCtr="0">
            <a:noAutofit/>
          </a:bodyPr>
          <a:lstStyle/>
          <a:p>
            <a:pPr marL="0" indent="0">
              <a:lnSpc>
                <a:spcPct val="150000"/>
              </a:lnSpc>
            </a:pPr>
            <a:r>
              <a:rPr lang="en-US" altLang="en-US" sz="1600" b="1" dirty="0">
                <a:solidFill>
                  <a:schemeClr val="tx1"/>
                </a:solidFill>
                <a:latin typeface="Rozha One" panose="020B0604020202020204" charset="0"/>
                <a:cs typeface="Rozha One" panose="020B0604020202020204" charset="0"/>
              </a:rPr>
              <a:t>1)Cybercriminals</a:t>
            </a: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Keyloggers are often used by cybercriminals to steal sensitive information                                such as passwords, credit card numbers, and other personal data.</a:t>
            </a:r>
          </a:p>
          <a:p>
            <a:pPr marL="0" indent="0">
              <a:lnSpc>
                <a:spcPct val="150000"/>
              </a:lnSpc>
            </a:pP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2)</a:t>
            </a:r>
            <a:r>
              <a:rPr lang="en-US" altLang="en-US" sz="1600" b="1" dirty="0">
                <a:solidFill>
                  <a:schemeClr val="tx1"/>
                </a:solidFill>
                <a:latin typeface="Rozha One" panose="020B0604020202020204" charset="0"/>
                <a:cs typeface="Rozha One" panose="020B0604020202020204" charset="0"/>
              </a:rPr>
              <a:t>IT Departments</a:t>
            </a:r>
            <a:r>
              <a:rPr lang="en-US" altLang="en-US" sz="1600" dirty="0">
                <a:solidFill>
                  <a:schemeClr val="tx1"/>
                </a:solidFill>
                <a:latin typeface="Rozha One" panose="020B0604020202020204" charset="0"/>
                <a:cs typeface="Rozha One" panose="020B0604020202020204" charset="0"/>
              </a:rPr>
              <a:t>: IT departments may use keyloggers to troubleshoot issues on devices and monitor employee activity.</a:t>
            </a:r>
          </a:p>
          <a:p>
            <a:pPr marL="0" indent="0">
              <a:lnSpc>
                <a:spcPct val="150000"/>
              </a:lnSpc>
            </a:pP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3)</a:t>
            </a:r>
            <a:r>
              <a:rPr lang="en-US" altLang="en-US" sz="1600" b="1" dirty="0">
                <a:solidFill>
                  <a:schemeClr val="tx1"/>
                </a:solidFill>
                <a:latin typeface="Rozha One" panose="020B0604020202020204" charset="0"/>
                <a:cs typeface="Rozha One" panose="020B0604020202020204" charset="0"/>
              </a:rPr>
              <a:t>Law Enforcement: </a:t>
            </a:r>
            <a:r>
              <a:rPr lang="en-US" altLang="en-US" sz="1600" dirty="0">
                <a:solidFill>
                  <a:schemeClr val="tx1"/>
                </a:solidFill>
                <a:latin typeface="Rozha One" panose="020B0604020202020204" charset="0"/>
                <a:cs typeface="Rozha One" panose="020B0604020202020204" charset="0"/>
              </a:rPr>
              <a:t> Law enforcement agencies may use keyloggers to investigate crimes a   </a:t>
            </a:r>
            <a:r>
              <a:rPr lang="en-US" altLang="en-US" sz="1600" dirty="0" err="1">
                <a:solidFill>
                  <a:schemeClr val="tx1"/>
                </a:solidFill>
                <a:latin typeface="Rozha One" panose="020B0604020202020204" charset="0"/>
                <a:cs typeface="Rozha One" panose="020B0604020202020204" charset="0"/>
              </a:rPr>
              <a:t>a</a:t>
            </a:r>
            <a:r>
              <a:rPr lang="en-US" altLang="en-US" sz="1600" dirty="0">
                <a:solidFill>
                  <a:schemeClr val="tx1"/>
                </a:solidFill>
                <a:latin typeface="Rozha One" panose="020B0604020202020204" charset="0"/>
                <a:cs typeface="Rozha One" panose="020B0604020202020204" charset="0"/>
              </a:rPr>
              <a:t>                                        and gather evidence.</a:t>
            </a:r>
          </a:p>
          <a:p>
            <a:pPr marL="0" indent="0">
              <a:lnSpc>
                <a:spcPct val="150000"/>
              </a:lnSpc>
            </a:pPr>
            <a:r>
              <a:rPr lang="en-US" altLang="en-US" sz="1600" dirty="0">
                <a:solidFill>
                  <a:schemeClr val="tx1"/>
                </a:solidFill>
                <a:latin typeface="Rozha One" panose="020B0604020202020204" charset="0"/>
                <a:cs typeface="Rozha One" panose="020B0604020202020204" charset="0"/>
              </a:rPr>
              <a:t>4</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a:t>
            </a:r>
            <a:r>
              <a:rPr lang="en-US" altLang="en-US" sz="1600" b="1" dirty="0">
                <a:solidFill>
                  <a:schemeClr val="tx1"/>
                </a:solidFill>
                <a:latin typeface="Rozha One" panose="020B0604020202020204" charset="0"/>
                <a:cs typeface="Rozha One" panose="020B0604020202020204" charset="0"/>
              </a:rPr>
              <a:t>Employers :</a:t>
            </a:r>
            <a:r>
              <a:rPr lang="en-US" altLang="en-US" sz="1600" dirty="0">
                <a:solidFill>
                  <a:schemeClr val="tx1"/>
                </a:solidFill>
                <a:latin typeface="Rozha One" panose="020B0604020202020204" charset="0"/>
                <a:cs typeface="Rozha One" panose="020B0604020202020204" charset="0"/>
              </a:rPr>
              <a:t> Employers may use keyloggers to monitor employee activity and ensure productivity.</a:t>
            </a:r>
          </a:p>
          <a:p>
            <a:pPr marL="0" indent="0">
              <a:lnSpc>
                <a:spcPct val="150000"/>
              </a:lnSpc>
            </a:pPr>
            <a:r>
              <a:rPr lang="en-US" altLang="en-US" sz="1600" dirty="0">
                <a:solidFill>
                  <a:schemeClr val="tx1"/>
                </a:solidFill>
                <a:latin typeface="Rozha One" panose="020B0604020202020204" charset="0"/>
                <a:cs typeface="Rozha One" panose="020B0604020202020204" charset="0"/>
              </a:rPr>
              <a:t>4</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a:t>
            </a:r>
            <a:r>
              <a:rPr lang="en-US" altLang="en-US" sz="1600" b="1" dirty="0">
                <a:solidFill>
                  <a:schemeClr val="tx1"/>
                </a:solidFill>
                <a:latin typeface="Rozha One" panose="020B0604020202020204" charset="0"/>
                <a:cs typeface="Rozha One" panose="020B0604020202020204" charset="0"/>
              </a:rPr>
              <a:t>Parents: </a:t>
            </a:r>
            <a:r>
              <a:rPr lang="en-US" altLang="en-US" sz="1600" dirty="0">
                <a:solidFill>
                  <a:schemeClr val="tx1"/>
                </a:solidFill>
                <a:latin typeface="Rozha One" panose="020B0604020202020204" charset="0"/>
                <a:cs typeface="Rozha One" panose="020B0604020202020204" charset="0"/>
              </a:rPr>
              <a:t>Parents may use keyloggers to monitor their children's internet activity and ensure they are not accessing inappropriate content.</a:t>
            </a:r>
          </a:p>
          <a:p>
            <a:pPr marL="0" indent="0">
              <a:lnSpc>
                <a:spcPct val="150000"/>
              </a:lnSpc>
            </a:pPr>
            <a:endParaRPr lang="en-IN" sz="1600" dirty="0">
              <a:latin typeface="Rozha One" panose="020B0604020202020204" charset="0"/>
              <a:cs typeface="Rozha One" panose="020B0604020202020204" charset="0"/>
            </a:endParaRPr>
          </a:p>
          <a:p>
            <a:pPr marL="0" indent="0">
              <a:lnSpc>
                <a:spcPct val="150000"/>
              </a:lnSpc>
            </a:pPr>
            <a:endParaRPr sz="1600" dirty="0">
              <a:latin typeface="Rozha One" panose="020B0604020202020204" charset="0"/>
              <a:cs typeface="Rozha One" panose="020B0604020202020204" charset="0"/>
            </a:endParaRPr>
          </a:p>
        </p:txBody>
      </p:sp>
      <p:cxnSp>
        <p:nvCxnSpPr>
          <p:cNvPr id="2" name="Straight Connector 1">
            <a:extLst>
              <a:ext uri="{FF2B5EF4-FFF2-40B4-BE49-F238E27FC236}">
                <a16:creationId xmlns:a16="http://schemas.microsoft.com/office/drawing/2014/main" id="{493348F7-C5F7-8B66-FBFA-7DE42CEE09BB}"/>
              </a:ext>
            </a:extLst>
          </p:cNvPr>
          <p:cNvCxnSpPr>
            <a:cxnSpLocks/>
          </p:cNvCxnSpPr>
          <p:nvPr/>
        </p:nvCxnSpPr>
        <p:spPr>
          <a:xfrm>
            <a:off x="179824" y="63148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34"/>
          <p:cNvSpPr txBox="1">
            <a:spLocks noGrp="1"/>
          </p:cNvSpPr>
          <p:nvPr>
            <p:ph type="title"/>
          </p:nvPr>
        </p:nvSpPr>
        <p:spPr>
          <a:xfrm>
            <a:off x="98624" y="148945"/>
            <a:ext cx="8377792" cy="5422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spc="-40" dirty="0"/>
              <a:t>Y</a:t>
            </a:r>
            <a:r>
              <a:rPr lang="en-US" sz="2800" spc="10" dirty="0"/>
              <a:t>O</a:t>
            </a:r>
            <a:r>
              <a:rPr lang="en-US" sz="2800" spc="25" dirty="0"/>
              <a:t>U</a:t>
            </a:r>
            <a:r>
              <a:rPr lang="en-US" sz="2800" dirty="0"/>
              <a:t>R</a:t>
            </a:r>
            <a:r>
              <a:rPr lang="en-US" sz="2800" spc="5" dirty="0"/>
              <a:t> </a:t>
            </a:r>
            <a:r>
              <a:rPr lang="en-US" sz="2800" spc="25" dirty="0"/>
              <a:t>S</a:t>
            </a:r>
            <a:r>
              <a:rPr lang="en-US" sz="2800" spc="10" dirty="0"/>
              <a:t>O</a:t>
            </a:r>
            <a:r>
              <a:rPr lang="en-US" sz="2800" spc="25" dirty="0"/>
              <a:t>LU</a:t>
            </a:r>
            <a:r>
              <a:rPr lang="en-US" sz="2800" spc="-35" dirty="0"/>
              <a:t>T</a:t>
            </a:r>
            <a:r>
              <a:rPr lang="en-US" sz="2800" spc="-30" dirty="0"/>
              <a:t>I</a:t>
            </a:r>
            <a:r>
              <a:rPr lang="en-US" sz="2800" spc="10" dirty="0"/>
              <a:t>O</a:t>
            </a:r>
            <a:r>
              <a:rPr lang="en-US" sz="2800" dirty="0"/>
              <a:t>N</a:t>
            </a:r>
            <a:r>
              <a:rPr lang="en-US" sz="2800" spc="-345" dirty="0"/>
              <a:t> </a:t>
            </a:r>
            <a:r>
              <a:rPr lang="en-US" sz="2800" spc="-35" dirty="0"/>
              <a:t>A</a:t>
            </a:r>
            <a:r>
              <a:rPr lang="en-US" sz="2800" spc="-5" dirty="0"/>
              <a:t>N</a:t>
            </a:r>
            <a:r>
              <a:rPr lang="en-US" sz="2800" dirty="0"/>
              <a:t>D</a:t>
            </a:r>
            <a:r>
              <a:rPr lang="en-US" sz="2800" spc="35" dirty="0"/>
              <a:t> </a:t>
            </a:r>
            <a:r>
              <a:rPr lang="en-US" sz="2800" spc="-30" dirty="0"/>
              <a:t>I</a:t>
            </a:r>
            <a:r>
              <a:rPr lang="en-US" sz="2800" spc="-35" dirty="0"/>
              <a:t>T</a:t>
            </a:r>
            <a:r>
              <a:rPr lang="en-US" sz="2800" dirty="0"/>
              <a:t>S</a:t>
            </a:r>
            <a:r>
              <a:rPr lang="en-US" sz="2800" spc="60" dirty="0"/>
              <a:t> </a:t>
            </a:r>
            <a:r>
              <a:rPr lang="en-US" sz="2800" spc="-295" dirty="0"/>
              <a:t>V</a:t>
            </a:r>
            <a:r>
              <a:rPr lang="en-US" sz="2800" spc="-35" dirty="0"/>
              <a:t>A</a:t>
            </a:r>
            <a:r>
              <a:rPr lang="en-US" sz="2800" spc="25" dirty="0"/>
              <a:t>LU</a:t>
            </a:r>
            <a:r>
              <a:rPr lang="en-US" sz="2800" dirty="0"/>
              <a:t>E</a:t>
            </a:r>
            <a:r>
              <a:rPr lang="en-US" sz="2800" spc="-65" dirty="0"/>
              <a:t> </a:t>
            </a:r>
            <a:r>
              <a:rPr lang="en-US" sz="2800" spc="-15" dirty="0"/>
              <a:t>P</a:t>
            </a:r>
            <a:r>
              <a:rPr lang="en-US" sz="2800" spc="-30" dirty="0"/>
              <a:t>R</a:t>
            </a:r>
            <a:r>
              <a:rPr lang="en-US" sz="2800" spc="10" dirty="0"/>
              <a:t>O</a:t>
            </a:r>
            <a:r>
              <a:rPr lang="en-US" sz="2800" spc="-15" dirty="0"/>
              <a:t>P</a:t>
            </a:r>
            <a:r>
              <a:rPr lang="en-US" sz="2800" spc="10" dirty="0"/>
              <a:t>O</a:t>
            </a:r>
            <a:r>
              <a:rPr lang="en-US" sz="2800" spc="25" dirty="0"/>
              <a:t>S</a:t>
            </a:r>
            <a:r>
              <a:rPr lang="en-US" sz="2800" spc="-30" dirty="0"/>
              <a:t>I</a:t>
            </a:r>
            <a:r>
              <a:rPr lang="en-US" sz="2800" spc="-35" dirty="0"/>
              <a:t>T</a:t>
            </a:r>
            <a:r>
              <a:rPr lang="en-US" sz="2800" spc="-30" dirty="0"/>
              <a:t>I</a:t>
            </a:r>
            <a:r>
              <a:rPr lang="en-US" sz="2800" spc="10" dirty="0"/>
              <a:t>O</a:t>
            </a:r>
            <a:r>
              <a:rPr lang="en-US" sz="2800" dirty="0"/>
              <a:t>N</a:t>
            </a:r>
            <a:endParaRPr sz="2800" dirty="0"/>
          </a:p>
        </p:txBody>
      </p:sp>
      <p:sp>
        <p:nvSpPr>
          <p:cNvPr id="1241" name="Google Shape;1241;p34"/>
          <p:cNvSpPr txBox="1">
            <a:spLocks noGrp="1"/>
          </p:cNvSpPr>
          <p:nvPr>
            <p:ph type="subTitle" idx="1"/>
          </p:nvPr>
        </p:nvSpPr>
        <p:spPr>
          <a:xfrm>
            <a:off x="170512" y="702750"/>
            <a:ext cx="7257984" cy="186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spc="25" dirty="0"/>
              <a:t>S</a:t>
            </a:r>
            <a:r>
              <a:rPr lang="en-US" sz="1600" spc="10" dirty="0"/>
              <a:t>O</a:t>
            </a:r>
            <a:r>
              <a:rPr lang="en-US" sz="1600" spc="25" dirty="0"/>
              <a:t>LU</a:t>
            </a:r>
            <a:r>
              <a:rPr lang="en-US" sz="1600" spc="-35" dirty="0"/>
              <a:t>T</a:t>
            </a:r>
            <a:r>
              <a:rPr lang="en-US" sz="1600" spc="-30" dirty="0"/>
              <a:t>I</a:t>
            </a:r>
            <a:r>
              <a:rPr lang="en-US" sz="1600" spc="10" dirty="0"/>
              <a:t>O</a:t>
            </a:r>
            <a:r>
              <a:rPr lang="en-US" sz="1600" dirty="0"/>
              <a:t>N</a:t>
            </a:r>
            <a:r>
              <a:rPr lang="en-US" sz="1600" spc="-345" dirty="0"/>
              <a:t> </a:t>
            </a:r>
            <a:r>
              <a:rPr lang="en-US" sz="1600" dirty="0">
                <a:latin typeface="Rozha One" panose="020B0604020202020204" charset="0"/>
                <a:cs typeface="Rozha One" panose="020B0604020202020204" charset="0"/>
              </a:rPr>
              <a:t>: </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Implement a multi-layered security strategy that includes anti-keylogging software, regular system scans, • software updates, and user education.</a:t>
            </a:r>
          </a:p>
          <a:p>
            <a:pPr marL="0" lvl="0" indent="0" algn="l" rtl="0">
              <a:lnSpc>
                <a:spcPct val="150000"/>
              </a:lnSpc>
              <a:spcBef>
                <a:spcPts val="0"/>
              </a:spcBef>
              <a:spcAft>
                <a:spcPts val="0"/>
              </a:spcAft>
              <a:buNone/>
            </a:pPr>
            <a:r>
              <a:rPr lang="en-US" sz="1600" spc="-40" dirty="0"/>
              <a:t>VALUE PROPOSITION</a:t>
            </a:r>
            <a:r>
              <a:rPr lang="en-US" sz="1600" dirty="0">
                <a:solidFill>
                  <a:schemeClr val="tx1"/>
                </a:solidFill>
                <a:latin typeface="Rozha One" panose="020B0604020202020204" charset="0"/>
                <a:cs typeface="Rozha One" panose="020B0604020202020204" charset="0"/>
              </a:rPr>
              <a:t>:</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a:t>
            </a:r>
          </a:p>
          <a:p>
            <a:pPr marL="0" lvl="0" indent="0" algn="l" rtl="0">
              <a:lnSpc>
                <a:spcPct val="150000"/>
              </a:lnSpc>
              <a:spcBef>
                <a:spcPts val="0"/>
              </a:spcBef>
              <a:spcAft>
                <a:spcPts val="0"/>
              </a:spcAft>
              <a:buNone/>
            </a:pPr>
            <a:r>
              <a:rPr lang="en-US" sz="1600" dirty="0">
                <a:solidFill>
                  <a:schemeClr val="tx1"/>
                </a:solidFill>
                <a:latin typeface="Rozha One" panose="020B0604020202020204" charset="0"/>
                <a:cs typeface="Rozha One" panose="020B0604020202020204" charset="0"/>
              </a:rPr>
              <a:t>1) Enhanced Security: Reduces the risk of data breaches and identity theft 2)User Awareness: Educates users about keylogging threats and protection methods.</a:t>
            </a:r>
          </a:p>
          <a:p>
            <a:pPr marL="0" lvl="0" indent="0" algn="l" rtl="0">
              <a:lnSpc>
                <a:spcPct val="150000"/>
              </a:lnSpc>
              <a:spcBef>
                <a:spcPts val="0"/>
              </a:spcBef>
              <a:spcAft>
                <a:spcPts val="0"/>
              </a:spcAft>
              <a:buNone/>
            </a:pPr>
            <a:r>
              <a:rPr lang="en-US" sz="1600" dirty="0">
                <a:solidFill>
                  <a:schemeClr val="tx1"/>
                </a:solidFill>
                <a:latin typeface="Rozha One" panose="020B0604020202020204" charset="0"/>
                <a:cs typeface="Rozha One" panose="020B0604020202020204" charset="0"/>
              </a:rPr>
              <a:t>3)Compliance: Helps businesses and organizations comply with data protection regulations</a:t>
            </a:r>
          </a:p>
        </p:txBody>
      </p:sp>
      <p:cxnSp>
        <p:nvCxnSpPr>
          <p:cNvPr id="10" name="Straight Connector 9">
            <a:extLst>
              <a:ext uri="{FF2B5EF4-FFF2-40B4-BE49-F238E27FC236}">
                <a16:creationId xmlns:a16="http://schemas.microsoft.com/office/drawing/2014/main" id="{C0FBD61B-0550-487D-50D6-68796490FB2D}"/>
              </a:ext>
            </a:extLst>
          </p:cNvPr>
          <p:cNvCxnSpPr>
            <a:cxnSpLocks/>
          </p:cNvCxnSpPr>
          <p:nvPr/>
        </p:nvCxnSpPr>
        <p:spPr>
          <a:xfrm>
            <a:off x="179904" y="69120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0" name="Google Shape;1250;p35"/>
          <p:cNvSpPr txBox="1">
            <a:spLocks noGrp="1"/>
          </p:cNvSpPr>
          <p:nvPr>
            <p:ph type="title"/>
          </p:nvPr>
        </p:nvSpPr>
        <p:spPr>
          <a:xfrm>
            <a:off x="720000" y="97567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spc="15" dirty="0"/>
              <a:t>THE</a:t>
            </a:r>
            <a:r>
              <a:rPr lang="en-US" sz="2800" spc="20" dirty="0"/>
              <a:t> </a:t>
            </a:r>
            <a:r>
              <a:rPr lang="en-US" sz="2800" spc="10" dirty="0"/>
              <a:t>WOW</a:t>
            </a:r>
            <a:r>
              <a:rPr lang="en-US" sz="2800" spc="85" dirty="0"/>
              <a:t> </a:t>
            </a:r>
            <a:r>
              <a:rPr lang="en-US" sz="2800" spc="10" dirty="0"/>
              <a:t>IN</a:t>
            </a:r>
            <a:r>
              <a:rPr lang="en-US" sz="2800" spc="-5" dirty="0"/>
              <a:t> </a:t>
            </a:r>
            <a:r>
              <a:rPr lang="en-US" sz="2800" spc="15" dirty="0"/>
              <a:t>YOUR</a:t>
            </a:r>
            <a:r>
              <a:rPr lang="en-US" sz="2800" spc="-10" dirty="0"/>
              <a:t> </a:t>
            </a:r>
            <a:r>
              <a:rPr lang="en-US" sz="2800" spc="20" dirty="0"/>
              <a:t>SOLUTION</a:t>
            </a:r>
            <a:endParaRPr sz="2800" dirty="0"/>
          </a:p>
        </p:txBody>
      </p:sp>
      <p:sp>
        <p:nvSpPr>
          <p:cNvPr id="8" name="Rectangle 3">
            <a:extLst>
              <a:ext uri="{FF2B5EF4-FFF2-40B4-BE49-F238E27FC236}">
                <a16:creationId xmlns:a16="http://schemas.microsoft.com/office/drawing/2014/main" id="{5D5E2311-5F13-0C17-6080-F40FB837AE74}"/>
              </a:ext>
            </a:extLst>
          </p:cNvPr>
          <p:cNvSpPr>
            <a:spLocks noGrp="1" noChangeArrowheads="1"/>
          </p:cNvSpPr>
          <p:nvPr>
            <p:ph type="subTitle" idx="1"/>
          </p:nvPr>
        </p:nvSpPr>
        <p:spPr bwMode="auto">
          <a:xfrm>
            <a:off x="720000" y="1548372"/>
            <a:ext cx="732304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Effortless Transformation:</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Cutting-Edge Analysis Tools:</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Seamless Integration:</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Boost Productivity:</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Say goodbye to tedious data collection and hello to efficient workflow optimization.</a:t>
            </a:r>
          </a:p>
        </p:txBody>
      </p:sp>
      <p:cxnSp>
        <p:nvCxnSpPr>
          <p:cNvPr id="9" name="Straight Connector 8">
            <a:extLst>
              <a:ext uri="{FF2B5EF4-FFF2-40B4-BE49-F238E27FC236}">
                <a16:creationId xmlns:a16="http://schemas.microsoft.com/office/drawing/2014/main" id="{73F18315-4770-E275-5A58-79A9679F6691}"/>
              </a:ext>
            </a:extLst>
          </p:cNvPr>
          <p:cNvCxnSpPr>
            <a:cxnSpLocks/>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6"/>
          <p:cNvSpPr txBox="1">
            <a:spLocks noGrp="1"/>
          </p:cNvSpPr>
          <p:nvPr>
            <p:ph type="title"/>
          </p:nvPr>
        </p:nvSpPr>
        <p:spPr>
          <a:xfrm>
            <a:off x="719999" y="11214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a:t>
            </a:r>
            <a:endParaRPr dirty="0"/>
          </a:p>
        </p:txBody>
      </p:sp>
      <p:sp>
        <p:nvSpPr>
          <p:cNvPr id="1270" name="Google Shape;1270;p36"/>
          <p:cNvSpPr txBox="1">
            <a:spLocks noGrp="1"/>
          </p:cNvSpPr>
          <p:nvPr>
            <p:ph type="subTitle" idx="1"/>
          </p:nvPr>
        </p:nvSpPr>
        <p:spPr>
          <a:xfrm>
            <a:off x="719999" y="2351222"/>
            <a:ext cx="8317983" cy="1163400"/>
          </a:xfrm>
          <a:prstGeom prst="rect">
            <a:avLst/>
          </a:prstGeom>
        </p:spPr>
        <p:txBody>
          <a:bodyPr spcFirstLastPara="1" wrap="square" lIns="91425" tIns="91425" rIns="91425" bIns="91425" anchor="t" anchorCtr="0">
            <a:noAutofit/>
          </a:bodyPr>
          <a:lstStyle/>
          <a:p>
            <a:pPr>
              <a:lnSpc>
                <a:spcPct val="150000"/>
              </a:lnSpc>
            </a:pPr>
            <a:r>
              <a:rPr lang="en-US" sz="1600" b="1" dirty="0">
                <a:latin typeface="Rozha One" panose="020B0604020202020204" charset="0"/>
                <a:cs typeface="Rozha One" panose="020B0604020202020204" charset="0"/>
              </a:rPr>
              <a:t>Modular Design:</a:t>
            </a:r>
            <a:r>
              <a:rPr lang="en-US" sz="1600" dirty="0">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1600" b="1" dirty="0">
                <a:latin typeface="Rozha One" panose="020B0604020202020204" charset="0"/>
                <a:cs typeface="Rozha One" panose="020B0604020202020204" charset="0"/>
              </a:rPr>
              <a:t>Event Handling:</a:t>
            </a:r>
            <a:r>
              <a:rPr lang="en-US" sz="1600" dirty="0">
                <a:latin typeface="Rozha One" panose="020B0604020202020204" charset="0"/>
                <a:cs typeface="Rozha One" panose="020B0604020202020204" charset="0"/>
              </a:rPr>
              <a:t> Utilizes the </a:t>
            </a:r>
            <a:r>
              <a:rPr lang="en-US" sz="1600" dirty="0" err="1">
                <a:latin typeface="Rozha One" panose="020B0604020202020204" charset="0"/>
                <a:cs typeface="Rozha One" panose="020B0604020202020204" charset="0"/>
              </a:rPr>
              <a:t>pynput</a:t>
            </a:r>
            <a:r>
              <a:rPr lang="en-US" sz="1600" dirty="0">
                <a:latin typeface="Rozha One" panose="020B0604020202020204" charset="0"/>
                <a:cs typeface="Rozha One" panose="020B0604020202020204" charset="0"/>
              </a:rPr>
              <a:t> library to capture and handle keyboard events.</a:t>
            </a:r>
          </a:p>
          <a:p>
            <a:pPr>
              <a:lnSpc>
                <a:spcPct val="150000"/>
              </a:lnSpc>
            </a:pPr>
            <a:r>
              <a:rPr lang="en-US" sz="1600" b="1" dirty="0">
                <a:latin typeface="Rozha One" panose="020B0604020202020204" charset="0"/>
                <a:cs typeface="Rozha One" panose="020B0604020202020204" charset="0"/>
              </a:rPr>
              <a:t>Data Logging:</a:t>
            </a:r>
            <a:r>
              <a:rPr lang="en-US" sz="1600" dirty="0">
                <a:latin typeface="Rozha One" panose="020B0604020202020204" charset="0"/>
                <a:cs typeface="Rozha One" panose="020B0604020202020204" charset="0"/>
              </a:rPr>
              <a:t> Implements functions to log captured data into text and JSON files.</a:t>
            </a:r>
            <a:endParaRPr lang="en-IN" sz="1600" dirty="0">
              <a:latin typeface="Rozha One" panose="020B0604020202020204" charset="0"/>
              <a:cs typeface="Rozha One" panose="020B0604020202020204" charset="0"/>
            </a:endParaRPr>
          </a:p>
          <a:p>
            <a:pPr marL="0" lvl="0" indent="0" algn="l" rtl="0">
              <a:lnSpc>
                <a:spcPct val="150000"/>
              </a:lnSpc>
              <a:spcBef>
                <a:spcPts val="0"/>
              </a:spcBef>
              <a:spcAft>
                <a:spcPts val="0"/>
              </a:spcAft>
              <a:buNone/>
            </a:pPr>
            <a:endParaRPr sz="1600" dirty="0">
              <a:latin typeface="Rozha One" panose="020B0604020202020204" charset="0"/>
              <a:cs typeface="Rozha One" panose="020B0604020202020204" charset="0"/>
            </a:endParaRPr>
          </a:p>
        </p:txBody>
      </p:sp>
      <p:sp>
        <p:nvSpPr>
          <p:cNvPr id="1269" name="Google Shape;1269;p36"/>
          <p:cNvSpPr txBox="1">
            <a:spLocks noGrp="1"/>
          </p:cNvSpPr>
          <p:nvPr>
            <p:ph type="subTitle" idx="2"/>
          </p:nvPr>
        </p:nvSpPr>
        <p:spPr>
          <a:xfrm>
            <a:off x="720000" y="1765979"/>
            <a:ext cx="3706226" cy="444600"/>
          </a:xfrm>
          <a:prstGeom prst="rect">
            <a:avLst/>
          </a:prstGeom>
        </p:spPr>
        <p:txBody>
          <a:bodyPr spcFirstLastPara="1" wrap="square" lIns="91425" tIns="91425" rIns="91425" bIns="91425" anchor="b" anchorCtr="0">
            <a:noAutofit/>
          </a:bodyPr>
          <a:lstStyle/>
          <a:p>
            <a:r>
              <a:rPr lang="en-US" sz="1800" b="1" dirty="0">
                <a:latin typeface="Rozha One" panose="020B0604020202020204" charset="0"/>
                <a:cs typeface="Rozha One" panose="020B0604020202020204" charset="0"/>
              </a:rPr>
              <a:t>Architecture Overview:</a:t>
            </a:r>
          </a:p>
        </p:txBody>
      </p:sp>
      <p:cxnSp>
        <p:nvCxnSpPr>
          <p:cNvPr id="22" name="Straight Connector 21">
            <a:extLst>
              <a:ext uri="{FF2B5EF4-FFF2-40B4-BE49-F238E27FC236}">
                <a16:creationId xmlns:a16="http://schemas.microsoft.com/office/drawing/2014/main" id="{38D7E9C0-D02A-8D5B-FEDB-F89AD65AE16B}"/>
              </a:ext>
            </a:extLst>
          </p:cNvPr>
          <p:cNvCxnSpPr>
            <a:cxnSpLocks/>
          </p:cNvCxnSpPr>
          <p:nvPr/>
        </p:nvCxnSpPr>
        <p:spPr>
          <a:xfrm>
            <a:off x="719999" y="1694145"/>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243</TotalTime>
  <Words>829</Words>
  <Application>Microsoft Office PowerPoint</Application>
  <PresentationFormat>On-screen Show (16:9)</PresentationFormat>
  <Paragraphs>77</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Rozha One</vt:lpstr>
      <vt:lpstr>Wingdings</vt:lpstr>
      <vt:lpstr>Nunito Light</vt:lpstr>
      <vt:lpstr>Wingdings 3</vt:lpstr>
      <vt:lpstr>Open Sans</vt:lpstr>
      <vt:lpstr>Anaheim</vt:lpstr>
      <vt:lpstr>Arial</vt:lpstr>
      <vt:lpstr>Century Gothic</vt:lpstr>
      <vt:lpstr>Wisp</vt:lpstr>
      <vt:lpstr>ULISETTI  RAJA BABU</vt:lpstr>
      <vt:lpstr>KEY LOGGER AND SECURITY</vt:lpstr>
      <vt:lpstr>AGENDA</vt:lpstr>
      <vt:lpstr>PROBLEM STATEMENT </vt:lpstr>
      <vt:lpstr>PROJECT  OVERVIEW</vt:lpstr>
      <vt:lpstr>WHO ARE THE END USERS?</vt:lpstr>
      <vt:lpstr>YOUR SOLUTION AND ITS VALUE PROPOSITION</vt:lpstr>
      <vt:lpstr>THE WOW IN YOUR SOLUTION</vt:lpstr>
      <vt:lpstr>MODELLING</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 Raja</cp:lastModifiedBy>
  <cp:revision>5</cp:revision>
  <dcterms:modified xsi:type="dcterms:W3CDTF">2024-06-13T07:38:05Z</dcterms:modified>
</cp:coreProperties>
</file>