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</a:t>
            </a:r>
            <a:r>
              <a:rPr lang="en-US" sz="2400"/>
              <a:t>	</a:t>
            </a:r>
            <a:r>
              <a:rPr lang="en-IN" sz="2400"/>
              <a:t>:</a:t>
            </a:r>
            <a:r>
              <a:rPr lang="en-US" sz="2400"/>
              <a:t>Raja.r</a:t>
            </a:r>
            <a:endParaRPr lang="en-US" sz="2400" dirty="0"/>
          </a:p>
          <a:p>
            <a:r>
              <a:rPr lang="en-US" sz="2400" dirty="0"/>
              <a:t>REGISTER NO	</a:t>
            </a:r>
            <a:r>
              <a:rPr lang="en-US" sz="2400"/>
              <a:t>	:22com045</a:t>
            </a:r>
            <a:r>
              <a:rPr lang="en-US" sz="2400" dirty="0"/>
              <a:t>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</a:t>
            </a:r>
            <a:r>
              <a:rPr lang="en-US" sz="2400" err="1"/>
              <a:t>Com</a:t>
            </a:r>
            <a:r>
              <a:rPr lang="en-US" sz="2400"/>
              <a:t> (G)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Raja R</cp:lastModifiedBy>
  <cp:revision>47</cp:revision>
  <dcterms:created xsi:type="dcterms:W3CDTF">2024-03-29T15:07:22Z</dcterms:created>
  <dcterms:modified xsi:type="dcterms:W3CDTF">2024-09-11T07:41:20Z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