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6"/>
  </p:notesMasterIdLst>
  <p:sldIdLst>
    <p:sldId id="256" r:id="rId2"/>
    <p:sldId id="309" r:id="rId3"/>
    <p:sldId id="311" r:id="rId4"/>
    <p:sldId id="310" r:id="rId5"/>
    <p:sldId id="314" r:id="rId6"/>
    <p:sldId id="263" r:id="rId7"/>
    <p:sldId id="270" r:id="rId8"/>
    <p:sldId id="328" r:id="rId9"/>
    <p:sldId id="343" r:id="rId10"/>
    <p:sldId id="262" r:id="rId11"/>
    <p:sldId id="318" r:id="rId12"/>
    <p:sldId id="264" r:id="rId13"/>
    <p:sldId id="319" r:id="rId14"/>
    <p:sldId id="275" r:id="rId15"/>
    <p:sldId id="320" r:id="rId16"/>
    <p:sldId id="282" r:id="rId17"/>
    <p:sldId id="280" r:id="rId18"/>
    <p:sldId id="321" r:id="rId19"/>
    <p:sldId id="322" r:id="rId20"/>
    <p:sldId id="340" r:id="rId21"/>
    <p:sldId id="341" r:id="rId22"/>
    <p:sldId id="339" r:id="rId23"/>
    <p:sldId id="342" r:id="rId24"/>
    <p:sldId id="327" r:id="rId25"/>
    <p:sldId id="271" r:id="rId26"/>
    <p:sldId id="350" r:id="rId27"/>
    <p:sldId id="331" r:id="rId28"/>
    <p:sldId id="344" r:id="rId29"/>
    <p:sldId id="345" r:id="rId30"/>
    <p:sldId id="346" r:id="rId31"/>
    <p:sldId id="347" r:id="rId32"/>
    <p:sldId id="348" r:id="rId33"/>
    <p:sldId id="349" r:id="rId34"/>
    <p:sldId id="33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4EA7"/>
    <a:srgbClr val="FDE270"/>
    <a:srgbClr val="4FA5E6"/>
    <a:srgbClr val="78DBDD"/>
    <a:srgbClr val="BCF7F5"/>
    <a:srgbClr val="A4E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3B6248-88B9-4A4B-97A6-0649B3CEC62E}">
  <a:tblStyle styleId="{983B6248-88B9-4A4B-97A6-0649B3CEC62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E3C1F1-D997-4B36-8B6F-A717A2EED95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90" d="100"/>
          <a:sy n="90" d="100"/>
        </p:scale>
        <p:origin x="3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820a19fc0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820a19fc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820a19fc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820a19fc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8ac504b5c8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8ac504b5c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8aa71422c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8aa71422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94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165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128c07499c8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128c07499c8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247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820a19fc0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820a19fc0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50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8a1e9a60a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8a1e9a60a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94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820a19fc0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820a19fc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9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759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820a19fc0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820a19fc0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755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820a19fc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820a19fc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475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820a19fc0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820a19fc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736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820a19fc0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820a19fc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19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820a19fc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820a19fc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03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8ac504b5c8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8ac504b5c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177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8aa71422c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8aa71422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83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128c07499c8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128c07499c8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820a19fc0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820a19fc0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60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8a1e9a60a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8a1e9a60a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30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820a19fc0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820a19fc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820a19fc0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820a19fc0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820a19fc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820a19fc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89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820a19fc0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820a19fc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8"/>
        <p:cNvGrpSpPr/>
        <p:nvPr/>
      </p:nvGrpSpPr>
      <p:grpSpPr>
        <a:xfrm>
          <a:off x="0" y="0"/>
          <a:ext cx="0" cy="0"/>
          <a:chOff x="0" y="0"/>
          <a:chExt cx="0" cy="0"/>
        </a:xfrm>
      </p:grpSpPr>
      <p:sp>
        <p:nvSpPr>
          <p:cNvPr id="9" name="Google Shape;9;p2"/>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rot="1575454" flipH="1">
            <a:off x="3510655" y="1888992"/>
            <a:ext cx="142655" cy="149446"/>
            <a:chOff x="1160468" y="31374"/>
            <a:chExt cx="142658" cy="149448"/>
          </a:xfrm>
        </p:grpSpPr>
        <p:sp>
          <p:nvSpPr>
            <p:cNvPr id="38" name="Google Shape;38;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299750" y="1303075"/>
            <a:ext cx="6531000" cy="33003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831650" y="2675076"/>
            <a:ext cx="2284500" cy="76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four columns">
  <p:cSld name="CUSTOM_12">
    <p:spTree>
      <p:nvGrpSpPr>
        <p:cNvPr id="1" name="Shape 392"/>
        <p:cNvGrpSpPr/>
        <p:nvPr/>
      </p:nvGrpSpPr>
      <p:grpSpPr>
        <a:xfrm>
          <a:off x="0" y="0"/>
          <a:ext cx="0" cy="0"/>
          <a:chOff x="0" y="0"/>
          <a:chExt cx="0" cy="0"/>
        </a:xfrm>
      </p:grpSpPr>
      <p:sp>
        <p:nvSpPr>
          <p:cNvPr id="393" name="Google Shape;393;p1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5" name="Google Shape;395;p1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6"/>
          <p:cNvGrpSpPr/>
          <p:nvPr/>
        </p:nvGrpSpPr>
        <p:grpSpPr>
          <a:xfrm rot="9401133">
            <a:off x="5820639" y="3418911"/>
            <a:ext cx="151728" cy="149457"/>
            <a:chOff x="8639698" y="2706690"/>
            <a:chExt cx="151720" cy="149448"/>
          </a:xfrm>
        </p:grpSpPr>
        <p:sp>
          <p:nvSpPr>
            <p:cNvPr id="399" name="Google Shape;399;p1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rot="-9224546" flipH="1">
            <a:off x="900510" y="563851"/>
            <a:ext cx="142655" cy="149446"/>
            <a:chOff x="1160468" y="31374"/>
            <a:chExt cx="142658" cy="149448"/>
          </a:xfrm>
        </p:grpSpPr>
        <p:sp>
          <p:nvSpPr>
            <p:cNvPr id="412" name="Google Shape;412;p1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6"/>
          <p:cNvGrpSpPr/>
          <p:nvPr/>
        </p:nvGrpSpPr>
        <p:grpSpPr>
          <a:xfrm>
            <a:off x="1951132" y="1146246"/>
            <a:ext cx="5697201" cy="3076591"/>
            <a:chOff x="2430225" y="1086122"/>
            <a:chExt cx="4738979" cy="3076591"/>
          </a:xfrm>
        </p:grpSpPr>
        <p:sp>
          <p:nvSpPr>
            <p:cNvPr id="417" name="Google Shape;417;p16"/>
            <p:cNvSpPr/>
            <p:nvPr/>
          </p:nvSpPr>
          <p:spPr>
            <a:xfrm>
              <a:off x="2430225" y="1539850"/>
              <a:ext cx="4738979" cy="2622864"/>
            </a:xfrm>
            <a:custGeom>
              <a:avLst/>
              <a:gdLst/>
              <a:ahLst/>
              <a:cxnLst/>
              <a:rect l="l" t="t" r="r" b="b"/>
              <a:pathLst>
                <a:path w="258996" h="172642" extrusionOk="0">
                  <a:moveTo>
                    <a:pt x="0" y="1"/>
                  </a:moveTo>
                  <a:lnTo>
                    <a:pt x="0" y="172642"/>
                  </a:lnTo>
                  <a:lnTo>
                    <a:pt x="258996" y="172642"/>
                  </a:lnTo>
                  <a:lnTo>
                    <a:pt x="258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2535401" y="1667201"/>
              <a:ext cx="4527237" cy="2368177"/>
            </a:xfrm>
            <a:custGeom>
              <a:avLst/>
              <a:gdLst/>
              <a:ahLst/>
              <a:cxnLst/>
              <a:rect l="l" t="t" r="r" b="b"/>
              <a:pathLst>
                <a:path w="242163" h="155878" extrusionOk="0">
                  <a:moveTo>
                    <a:pt x="1" y="1"/>
                  </a:moveTo>
                  <a:lnTo>
                    <a:pt x="1" y="155878"/>
                  </a:lnTo>
                  <a:lnTo>
                    <a:pt x="242163" y="155878"/>
                  </a:lnTo>
                  <a:lnTo>
                    <a:pt x="2421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6418301"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3180145"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6"/>
          <p:cNvSpPr txBox="1">
            <a:spLocks noGrp="1"/>
          </p:cNvSpPr>
          <p:nvPr>
            <p:ph type="subTitle" idx="1"/>
          </p:nvPr>
        </p:nvSpPr>
        <p:spPr>
          <a:xfrm>
            <a:off x="2240400" y="19076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2" name="Google Shape;422;p16"/>
          <p:cNvSpPr txBox="1">
            <a:spLocks noGrp="1"/>
          </p:cNvSpPr>
          <p:nvPr>
            <p:ph type="subTitle" idx="2"/>
          </p:nvPr>
        </p:nvSpPr>
        <p:spPr>
          <a:xfrm>
            <a:off x="2452650" y="2215800"/>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3" name="Google Shape;423;p16"/>
          <p:cNvSpPr txBox="1">
            <a:spLocks noGrp="1"/>
          </p:cNvSpPr>
          <p:nvPr>
            <p:ph type="subTitle" idx="3"/>
          </p:nvPr>
        </p:nvSpPr>
        <p:spPr>
          <a:xfrm>
            <a:off x="4572000" y="1907675"/>
            <a:ext cx="2331300" cy="30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4" name="Google Shape;424;p16"/>
          <p:cNvSpPr txBox="1">
            <a:spLocks noGrp="1"/>
          </p:cNvSpPr>
          <p:nvPr>
            <p:ph type="subTitle" idx="4"/>
          </p:nvPr>
        </p:nvSpPr>
        <p:spPr>
          <a:xfrm>
            <a:off x="4782150" y="2215800"/>
            <a:ext cx="1911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5" name="Google Shape;425;p16"/>
          <p:cNvSpPr txBox="1">
            <a:spLocks noGrp="1"/>
          </p:cNvSpPr>
          <p:nvPr>
            <p:ph type="subTitle" idx="5"/>
          </p:nvPr>
        </p:nvSpPr>
        <p:spPr>
          <a:xfrm>
            <a:off x="457185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6" name="Google Shape;426;p16"/>
          <p:cNvSpPr txBox="1">
            <a:spLocks noGrp="1"/>
          </p:cNvSpPr>
          <p:nvPr>
            <p:ph type="subTitle" idx="6"/>
          </p:nvPr>
        </p:nvSpPr>
        <p:spPr>
          <a:xfrm>
            <a:off x="478409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7" name="Google Shape;427;p16"/>
          <p:cNvSpPr txBox="1">
            <a:spLocks noGrp="1"/>
          </p:cNvSpPr>
          <p:nvPr>
            <p:ph type="subTitle" idx="7"/>
          </p:nvPr>
        </p:nvSpPr>
        <p:spPr>
          <a:xfrm>
            <a:off x="224040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8" name="Google Shape;428;p16"/>
          <p:cNvSpPr txBox="1">
            <a:spLocks noGrp="1"/>
          </p:cNvSpPr>
          <p:nvPr>
            <p:ph type="subTitle" idx="8"/>
          </p:nvPr>
        </p:nvSpPr>
        <p:spPr>
          <a:xfrm>
            <a:off x="245263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4">
    <p:spTree>
      <p:nvGrpSpPr>
        <p:cNvPr id="1" name="Shape 499"/>
        <p:cNvGrpSpPr/>
        <p:nvPr/>
      </p:nvGrpSpPr>
      <p:grpSpPr>
        <a:xfrm>
          <a:off x="0" y="0"/>
          <a:ext cx="0" cy="0"/>
          <a:chOff x="0" y="0"/>
          <a:chExt cx="0" cy="0"/>
        </a:xfrm>
      </p:grpSpPr>
      <p:sp>
        <p:nvSpPr>
          <p:cNvPr id="500" name="Google Shape;500;p19"/>
          <p:cNvSpPr/>
          <p:nvPr/>
        </p:nvSpPr>
        <p:spPr>
          <a:xfrm>
            <a:off x="6025375" y="2388775"/>
            <a:ext cx="2299200" cy="22230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3424500" y="2380475"/>
            <a:ext cx="2295000" cy="22230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820850" y="2380475"/>
            <a:ext cx="2295000" cy="22230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txBox="1">
            <a:spLocks noGrp="1"/>
          </p:cNvSpPr>
          <p:nvPr>
            <p:ph type="title"/>
          </p:nvPr>
        </p:nvSpPr>
        <p:spPr>
          <a:xfrm>
            <a:off x="2402700" y="649224"/>
            <a:ext cx="4338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7" name="Google Shape;507;p19"/>
          <p:cNvSpPr txBox="1">
            <a:spLocks noGrp="1"/>
          </p:cNvSpPr>
          <p:nvPr>
            <p:ph type="subTitle" idx="1"/>
          </p:nvPr>
        </p:nvSpPr>
        <p:spPr>
          <a:xfrm>
            <a:off x="854050" y="3182300"/>
            <a:ext cx="2230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508" name="Google Shape;508;p19"/>
          <p:cNvSpPr txBox="1">
            <a:spLocks noGrp="1"/>
          </p:cNvSpPr>
          <p:nvPr>
            <p:ph type="subTitle" idx="2"/>
          </p:nvPr>
        </p:nvSpPr>
        <p:spPr>
          <a:xfrm>
            <a:off x="1131686" y="3636400"/>
            <a:ext cx="1675200" cy="677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09" name="Google Shape;509;p19"/>
          <p:cNvSpPr txBox="1">
            <a:spLocks noGrp="1"/>
          </p:cNvSpPr>
          <p:nvPr>
            <p:ph type="subTitle" idx="3"/>
          </p:nvPr>
        </p:nvSpPr>
        <p:spPr>
          <a:xfrm>
            <a:off x="3456450" y="3182300"/>
            <a:ext cx="2231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510" name="Google Shape;510;p19"/>
          <p:cNvSpPr txBox="1">
            <a:spLocks noGrp="1"/>
          </p:cNvSpPr>
          <p:nvPr>
            <p:ph type="subTitle" idx="4"/>
          </p:nvPr>
        </p:nvSpPr>
        <p:spPr>
          <a:xfrm>
            <a:off x="3735300" y="3636400"/>
            <a:ext cx="1673400" cy="677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11" name="Google Shape;511;p19"/>
          <p:cNvSpPr txBox="1">
            <a:spLocks noGrp="1"/>
          </p:cNvSpPr>
          <p:nvPr>
            <p:ph type="subTitle" idx="5"/>
          </p:nvPr>
        </p:nvSpPr>
        <p:spPr>
          <a:xfrm>
            <a:off x="6059441" y="3190600"/>
            <a:ext cx="2231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512" name="Google Shape;512;p19"/>
          <p:cNvSpPr txBox="1">
            <a:spLocks noGrp="1"/>
          </p:cNvSpPr>
          <p:nvPr>
            <p:ph type="subTitle" idx="6"/>
          </p:nvPr>
        </p:nvSpPr>
        <p:spPr>
          <a:xfrm>
            <a:off x="6335428" y="3644700"/>
            <a:ext cx="1669200" cy="677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13" name="Google Shape;513;p19"/>
          <p:cNvSpPr/>
          <p:nvPr/>
        </p:nvSpPr>
        <p:spPr>
          <a:xfrm rot="10800000">
            <a:off x="6657916" y="1304903"/>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rot="10800000">
            <a:off x="2402708" y="207818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19"/>
          <p:cNvGrpSpPr/>
          <p:nvPr/>
        </p:nvGrpSpPr>
        <p:grpSpPr>
          <a:xfrm rot="-9492235">
            <a:off x="843487" y="4785303"/>
            <a:ext cx="142656" cy="149447"/>
            <a:chOff x="1160468" y="31374"/>
            <a:chExt cx="142658" cy="149448"/>
          </a:xfrm>
        </p:grpSpPr>
        <p:sp>
          <p:nvSpPr>
            <p:cNvPr id="518" name="Google Shape;518;p1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19"/>
          <p:cNvSpPr/>
          <p:nvPr/>
        </p:nvSpPr>
        <p:spPr>
          <a:xfrm rot="10800000">
            <a:off x="7150280"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19"/>
          <p:cNvGrpSpPr/>
          <p:nvPr/>
        </p:nvGrpSpPr>
        <p:grpSpPr>
          <a:xfrm rot="-9224546" flipH="1">
            <a:off x="745697" y="1581076"/>
            <a:ext cx="142655" cy="149446"/>
            <a:chOff x="1160468" y="31374"/>
            <a:chExt cx="142658" cy="149448"/>
          </a:xfrm>
        </p:grpSpPr>
        <p:sp>
          <p:nvSpPr>
            <p:cNvPr id="523" name="Google Shape;523;p1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9"/>
          <p:cNvSpPr/>
          <p:nvPr/>
        </p:nvSpPr>
        <p:spPr>
          <a:xfrm rot="10800000">
            <a:off x="8352481" y="45080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accent4"/>
        </a:solidFill>
        <a:effectLst/>
      </p:bgPr>
    </p:bg>
    <p:spTree>
      <p:nvGrpSpPr>
        <p:cNvPr id="1" name="Shape 611"/>
        <p:cNvGrpSpPr/>
        <p:nvPr/>
      </p:nvGrpSpPr>
      <p:grpSpPr>
        <a:xfrm>
          <a:off x="0" y="0"/>
          <a:ext cx="0" cy="0"/>
          <a:chOff x="0" y="0"/>
          <a:chExt cx="0" cy="0"/>
        </a:xfrm>
      </p:grpSpPr>
      <p:sp>
        <p:nvSpPr>
          <p:cNvPr id="612" name="Google Shape;612;p23"/>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3"/>
          <p:cNvGrpSpPr/>
          <p:nvPr/>
        </p:nvGrpSpPr>
        <p:grpSpPr>
          <a:xfrm rot="-1398867">
            <a:off x="6900227" y="3490847"/>
            <a:ext cx="151728" cy="149457"/>
            <a:chOff x="8639698" y="2706690"/>
            <a:chExt cx="151720" cy="149448"/>
          </a:xfrm>
        </p:grpSpPr>
        <p:sp>
          <p:nvSpPr>
            <p:cNvPr id="616" name="Google Shape;616;p23"/>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3"/>
          <p:cNvGrpSpPr/>
          <p:nvPr/>
        </p:nvGrpSpPr>
        <p:grpSpPr>
          <a:xfrm rot="-1575454">
            <a:off x="995505" y="4331492"/>
            <a:ext cx="142655" cy="149446"/>
            <a:chOff x="1160468" y="31374"/>
            <a:chExt cx="142658" cy="149448"/>
          </a:xfrm>
        </p:grpSpPr>
        <p:sp>
          <p:nvSpPr>
            <p:cNvPr id="619" name="Google Shape;619;p2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23"/>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3"/>
          <p:cNvGrpSpPr/>
          <p:nvPr/>
        </p:nvGrpSpPr>
        <p:grpSpPr>
          <a:xfrm rot="1307765">
            <a:off x="6373801" y="626827"/>
            <a:ext cx="142656" cy="149447"/>
            <a:chOff x="1160468" y="31374"/>
            <a:chExt cx="142658" cy="149448"/>
          </a:xfrm>
        </p:grpSpPr>
        <p:sp>
          <p:nvSpPr>
            <p:cNvPr id="633" name="Google Shape;633;p2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23"/>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3"/>
          <p:cNvGrpSpPr/>
          <p:nvPr/>
        </p:nvGrpSpPr>
        <p:grpSpPr>
          <a:xfrm rot="1575454" flipH="1">
            <a:off x="3510655" y="1888992"/>
            <a:ext cx="142655" cy="149446"/>
            <a:chOff x="1160468" y="31374"/>
            <a:chExt cx="142658" cy="149448"/>
          </a:xfrm>
        </p:grpSpPr>
        <p:sp>
          <p:nvSpPr>
            <p:cNvPr id="641" name="Google Shape;641;p2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3"/>
          <p:cNvSpPr/>
          <p:nvPr/>
        </p:nvSpPr>
        <p:spPr>
          <a:xfrm>
            <a:off x="1943875" y="714550"/>
            <a:ext cx="5254200" cy="38886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txBox="1">
            <a:spLocks noGrp="1"/>
          </p:cNvSpPr>
          <p:nvPr>
            <p:ph type="subTitle" idx="1"/>
          </p:nvPr>
        </p:nvSpPr>
        <p:spPr>
          <a:xfrm>
            <a:off x="2222975" y="1555875"/>
            <a:ext cx="4728600" cy="142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645" name="Google Shape;645;p23"/>
          <p:cNvSpPr txBox="1"/>
          <p:nvPr/>
        </p:nvSpPr>
        <p:spPr>
          <a:xfrm>
            <a:off x="2096475" y="3536175"/>
            <a:ext cx="4949100" cy="616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2"/>
                </a:solidFill>
                <a:latin typeface="Barlow Semi Condensed"/>
                <a:ea typeface="Barlow Semi Condensed"/>
                <a:cs typeface="Barlow Semi Condensed"/>
                <a:sym typeface="Barlow Semi Condensed"/>
              </a:rPr>
              <a:t>CREDITS: This presentation template was created by </a:t>
            </a:r>
            <a:r>
              <a:rPr lang="en" sz="1200" b="1">
                <a:solidFill>
                  <a:schemeClr val="dk2"/>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200">
                <a:solidFill>
                  <a:schemeClr val="dk2"/>
                </a:solidFill>
                <a:latin typeface="Barlow Semi Condensed"/>
                <a:ea typeface="Barlow Semi Condensed"/>
                <a:cs typeface="Barlow Semi Condensed"/>
                <a:sym typeface="Barlow Semi Condensed"/>
              </a:rPr>
              <a:t>, including icons by </a:t>
            </a:r>
            <a:r>
              <a:rPr lang="en" sz="1200" b="1">
                <a:solidFill>
                  <a:schemeClr val="dk2"/>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200">
                <a:solidFill>
                  <a:schemeClr val="dk2"/>
                </a:solidFill>
                <a:latin typeface="Barlow Semi Condensed"/>
                <a:ea typeface="Barlow Semi Condensed"/>
                <a:cs typeface="Barlow Semi Condensed"/>
                <a:sym typeface="Barlow Semi Condensed"/>
              </a:rPr>
              <a:t>, and infographics &amp; images by </a:t>
            </a:r>
            <a:r>
              <a:rPr lang="en" sz="1200" b="1">
                <a:solidFill>
                  <a:schemeClr val="dk2"/>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r>
              <a:rPr lang="en" sz="1200">
                <a:solidFill>
                  <a:schemeClr val="dk2"/>
                </a:solidFill>
                <a:latin typeface="Barlow Semi Condensed"/>
                <a:ea typeface="Barlow Semi Condensed"/>
                <a:cs typeface="Barlow Semi Condensed"/>
                <a:sym typeface="Barlow Semi Condensed"/>
              </a:rPr>
              <a:t> and illustrations by </a:t>
            </a:r>
            <a:r>
              <a:rPr lang="en" sz="1200" b="1">
                <a:solidFill>
                  <a:schemeClr val="dk2"/>
                </a:solidFill>
                <a:uFill>
                  <a:noFill/>
                </a:uFill>
                <a:latin typeface="Barlow Semi Condensed"/>
                <a:ea typeface="Barlow Semi Condensed"/>
                <a:cs typeface="Barlow Semi Condensed"/>
                <a:sym typeface="Barlow Semi Condensed"/>
                <a:hlinkClick r:id="rId5">
                  <a:extLst>
                    <a:ext uri="{A12FA001-AC4F-418D-AE19-62706E023703}">
                      <ahyp:hlinkClr xmlns:ahyp="http://schemas.microsoft.com/office/drawing/2018/hyperlinkcolor" val="tx"/>
                    </a:ext>
                  </a:extLst>
                </a:hlinkClick>
              </a:rPr>
              <a:t>Stories</a:t>
            </a:r>
            <a:endParaRPr sz="1200">
              <a:solidFill>
                <a:schemeClr val="dk2"/>
              </a:solidFill>
              <a:latin typeface="Barlow Semi Condensed"/>
              <a:ea typeface="Barlow Semi Condensed"/>
              <a:cs typeface="Barlow Semi Condensed"/>
              <a:sym typeface="Barlow Semi Condensed"/>
            </a:endParaRPr>
          </a:p>
          <a:p>
            <a:pPr marL="0" lvl="0" indent="0" algn="ctr" rtl="0">
              <a:lnSpc>
                <a:spcPct val="114000"/>
              </a:lnSpc>
              <a:spcBef>
                <a:spcPts val="0"/>
              </a:spcBef>
              <a:spcAft>
                <a:spcPts val="0"/>
              </a:spcAft>
              <a:buNone/>
            </a:pPr>
            <a:endParaRPr sz="1200">
              <a:solidFill>
                <a:schemeClr val="dk2"/>
              </a:solidFill>
              <a:latin typeface="Barlow Semi Condensed"/>
              <a:ea typeface="Barlow Semi Condensed"/>
              <a:cs typeface="Barlow Semi Condensed"/>
              <a:sym typeface="Barlow Semi Condensed"/>
            </a:endParaRPr>
          </a:p>
        </p:txBody>
      </p:sp>
      <p:sp>
        <p:nvSpPr>
          <p:cNvPr id="646" name="Google Shape;646;p23"/>
          <p:cNvSpPr txBox="1">
            <a:spLocks noGrp="1"/>
          </p:cNvSpPr>
          <p:nvPr>
            <p:ph type="title"/>
          </p:nvPr>
        </p:nvSpPr>
        <p:spPr>
          <a:xfrm>
            <a:off x="3034800" y="566825"/>
            <a:ext cx="3074400" cy="69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accent4"/>
        </a:solidFill>
        <a:effectLst/>
      </p:bgPr>
    </p:bg>
    <p:spTree>
      <p:nvGrpSpPr>
        <p:cNvPr id="1" name="Shape 647"/>
        <p:cNvGrpSpPr/>
        <p:nvPr/>
      </p:nvGrpSpPr>
      <p:grpSpPr>
        <a:xfrm>
          <a:off x="0" y="0"/>
          <a:ext cx="0" cy="0"/>
          <a:chOff x="0" y="0"/>
          <a:chExt cx="0" cy="0"/>
        </a:xfrm>
      </p:grpSpPr>
      <p:sp>
        <p:nvSpPr>
          <p:cNvPr id="648" name="Google Shape;648;p24"/>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24"/>
          <p:cNvGrpSpPr/>
          <p:nvPr/>
        </p:nvGrpSpPr>
        <p:grpSpPr>
          <a:xfrm rot="-1398867">
            <a:off x="6900227" y="3490847"/>
            <a:ext cx="151728" cy="149457"/>
            <a:chOff x="8639698" y="2706690"/>
            <a:chExt cx="151720" cy="149448"/>
          </a:xfrm>
        </p:grpSpPr>
        <p:sp>
          <p:nvSpPr>
            <p:cNvPr id="651" name="Google Shape;651;p2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4"/>
          <p:cNvGrpSpPr/>
          <p:nvPr/>
        </p:nvGrpSpPr>
        <p:grpSpPr>
          <a:xfrm rot="-1575454">
            <a:off x="995505" y="4331492"/>
            <a:ext cx="142655" cy="149446"/>
            <a:chOff x="1160468" y="31374"/>
            <a:chExt cx="142658" cy="149448"/>
          </a:xfrm>
        </p:grpSpPr>
        <p:sp>
          <p:nvSpPr>
            <p:cNvPr id="654" name="Google Shape;654;p2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4"/>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717925" y="714550"/>
            <a:ext cx="7706100" cy="3888600"/>
          </a:xfrm>
          <a:prstGeom prst="roundRect">
            <a:avLst>
              <a:gd name="adj" fmla="val 1749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txBox="1">
            <a:spLocks noGrp="1"/>
          </p:cNvSpPr>
          <p:nvPr>
            <p:ph type="title"/>
          </p:nvPr>
        </p:nvSpPr>
        <p:spPr>
          <a:xfrm>
            <a:off x="1503600" y="652550"/>
            <a:ext cx="61365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3" name="Google Shape;663;p24"/>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24"/>
          <p:cNvGrpSpPr/>
          <p:nvPr/>
        </p:nvGrpSpPr>
        <p:grpSpPr>
          <a:xfrm rot="9401133">
            <a:off x="5820639" y="3418911"/>
            <a:ext cx="151728" cy="149457"/>
            <a:chOff x="8639698" y="2706690"/>
            <a:chExt cx="151720" cy="149448"/>
          </a:xfrm>
        </p:grpSpPr>
        <p:sp>
          <p:nvSpPr>
            <p:cNvPr id="667" name="Google Shape;667;p2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24"/>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4"/>
          <p:cNvGrpSpPr/>
          <p:nvPr/>
        </p:nvGrpSpPr>
        <p:grpSpPr>
          <a:xfrm rot="-9224546" flipH="1">
            <a:off x="900510" y="563851"/>
            <a:ext cx="142655" cy="149446"/>
            <a:chOff x="1160468" y="31374"/>
            <a:chExt cx="142658" cy="149448"/>
          </a:xfrm>
        </p:grpSpPr>
        <p:sp>
          <p:nvSpPr>
            <p:cNvPr id="680" name="Google Shape;680;p2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68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accent4"/>
        </a:solidFill>
        <a:effectLst/>
      </p:bgPr>
    </p:bg>
    <p:spTree>
      <p:nvGrpSpPr>
        <p:cNvPr id="1" name="Shape 68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9_1">
    <p:bg>
      <p:bgPr>
        <a:solidFill>
          <a:schemeClr val="accent3"/>
        </a:solidFill>
        <a:effectLst/>
      </p:bgPr>
    </p:bg>
    <p:spTree>
      <p:nvGrpSpPr>
        <p:cNvPr id="1" name="Shape 6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6819373" y="3604465"/>
            <a:ext cx="151720" cy="149448"/>
            <a:chOff x="8639698" y="2706690"/>
            <a:chExt cx="151720" cy="149448"/>
          </a:xfrm>
        </p:grpSpPr>
        <p:sp>
          <p:nvSpPr>
            <p:cNvPr id="50" name="Google Shape;50;p3"/>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1720268" y="1106949"/>
            <a:ext cx="142658" cy="149448"/>
            <a:chOff x="1160468" y="31374"/>
            <a:chExt cx="142658" cy="149448"/>
          </a:xfrm>
        </p:grpSpPr>
        <p:sp>
          <p:nvSpPr>
            <p:cNvPr id="53" name="Google Shape;53;p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5046068" y="957499"/>
            <a:ext cx="142658" cy="149448"/>
            <a:chOff x="1160468" y="31374"/>
            <a:chExt cx="142658" cy="149448"/>
          </a:xfrm>
        </p:grpSpPr>
        <p:sp>
          <p:nvSpPr>
            <p:cNvPr id="65" name="Google Shape;65;p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2850" y="1800725"/>
            <a:ext cx="4486800" cy="2272500"/>
          </a:xfrm>
          <a:prstGeom prst="roundRect">
            <a:avLst>
              <a:gd name="adj" fmla="val 261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txBox="1">
            <a:spLocks noGrp="1"/>
          </p:cNvSpPr>
          <p:nvPr>
            <p:ph type="title"/>
          </p:nvPr>
        </p:nvSpPr>
        <p:spPr>
          <a:xfrm>
            <a:off x="3798525" y="1748750"/>
            <a:ext cx="4239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subTitle" idx="1"/>
          </p:nvPr>
        </p:nvSpPr>
        <p:spPr>
          <a:xfrm>
            <a:off x="4266150" y="3014175"/>
            <a:ext cx="3303900" cy="946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0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73" name="Google Shape;73;p3"/>
          <p:cNvSpPr txBox="1">
            <a:spLocks noGrp="1"/>
          </p:cNvSpPr>
          <p:nvPr>
            <p:ph type="title" idx="2" hasCustomPrompt="1"/>
          </p:nvPr>
        </p:nvSpPr>
        <p:spPr>
          <a:xfrm>
            <a:off x="3796725" y="1056950"/>
            <a:ext cx="4242900" cy="69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5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8"/>
        <p:cNvGrpSpPr/>
        <p:nvPr/>
      </p:nvGrpSpPr>
      <p:grpSpPr>
        <a:xfrm>
          <a:off x="0" y="0"/>
          <a:ext cx="0" cy="0"/>
          <a:chOff x="0" y="0"/>
          <a:chExt cx="0" cy="0"/>
        </a:xfrm>
      </p:grpSpPr>
      <p:sp>
        <p:nvSpPr>
          <p:cNvPr id="149" name="Google Shape;149;p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6"/>
          <p:cNvGrpSpPr/>
          <p:nvPr/>
        </p:nvGrpSpPr>
        <p:grpSpPr>
          <a:xfrm rot="9401133">
            <a:off x="5820639" y="3418911"/>
            <a:ext cx="151728" cy="149457"/>
            <a:chOff x="8639698" y="2706690"/>
            <a:chExt cx="151720" cy="149448"/>
          </a:xfrm>
        </p:grpSpPr>
        <p:sp>
          <p:nvSpPr>
            <p:cNvPr id="155" name="Google Shape;155;p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rot="-9224546" flipH="1">
            <a:off x="900510" y="563851"/>
            <a:ext cx="142655" cy="149446"/>
            <a:chOff x="1160468" y="31374"/>
            <a:chExt cx="142658" cy="149448"/>
          </a:xfrm>
        </p:grpSpPr>
        <p:sp>
          <p:nvSpPr>
            <p:cNvPr id="167" name="Google Shape;167;p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a:spLocks noGrp="1"/>
          </p:cNvSpPr>
          <p:nvPr>
            <p:ph type="body" idx="1"/>
          </p:nvPr>
        </p:nvSpPr>
        <p:spPr>
          <a:xfrm>
            <a:off x="1145800" y="1884550"/>
            <a:ext cx="2582700" cy="194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0" name="Google Shape;200;p7"/>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4"/>
        <p:cNvGrpSpPr/>
        <p:nvPr/>
      </p:nvGrpSpPr>
      <p:grpSpPr>
        <a:xfrm>
          <a:off x="0" y="0"/>
          <a:ext cx="0" cy="0"/>
          <a:chOff x="0" y="0"/>
          <a:chExt cx="0" cy="0"/>
        </a:xfrm>
      </p:grpSpPr>
      <p:sp>
        <p:nvSpPr>
          <p:cNvPr id="235" name="Google Shape;235;p9"/>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720025" y="870025"/>
            <a:ext cx="7704000" cy="37335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txBox="1">
            <a:spLocks noGrp="1"/>
          </p:cNvSpPr>
          <p:nvPr>
            <p:ph type="title"/>
          </p:nvPr>
        </p:nvSpPr>
        <p:spPr>
          <a:xfrm>
            <a:off x="1018575" y="540000"/>
            <a:ext cx="2858400" cy="5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8" name="Google Shape;238;p9"/>
          <p:cNvSpPr txBox="1">
            <a:spLocks noGrp="1"/>
          </p:cNvSpPr>
          <p:nvPr>
            <p:ph type="subTitle" idx="1"/>
          </p:nvPr>
        </p:nvSpPr>
        <p:spPr>
          <a:xfrm>
            <a:off x="1408975" y="1635175"/>
            <a:ext cx="2138400" cy="21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9" name="Google Shape;239;p9"/>
          <p:cNvSpPr/>
          <p:nvPr/>
        </p:nvSpPr>
        <p:spPr>
          <a:xfrm rot="5400000">
            <a:off x="8486544" y="10184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9"/>
          <p:cNvGrpSpPr/>
          <p:nvPr/>
        </p:nvGrpSpPr>
        <p:grpSpPr>
          <a:xfrm rot="9401133">
            <a:off x="5820639" y="3418911"/>
            <a:ext cx="151728" cy="149457"/>
            <a:chOff x="8639698" y="2706690"/>
            <a:chExt cx="151720" cy="149448"/>
          </a:xfrm>
        </p:grpSpPr>
        <p:sp>
          <p:nvSpPr>
            <p:cNvPr id="241" name="Google Shape;241;p9"/>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9"/>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rot="-9150358">
            <a:off x="841295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rot="10800000">
            <a:off x="5797258" y="693119"/>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9"/>
          <p:cNvGrpSpPr/>
          <p:nvPr/>
        </p:nvGrpSpPr>
        <p:grpSpPr>
          <a:xfrm rot="-9492235">
            <a:off x="2832237" y="4469503"/>
            <a:ext cx="142656" cy="149447"/>
            <a:chOff x="1160468" y="31374"/>
            <a:chExt cx="142658" cy="149448"/>
          </a:xfrm>
        </p:grpSpPr>
        <p:sp>
          <p:nvSpPr>
            <p:cNvPr id="250" name="Google Shape;250;p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9"/>
          <p:cNvSpPr/>
          <p:nvPr/>
        </p:nvSpPr>
        <p:spPr>
          <a:xfrm rot="10800000">
            <a:off x="2056336" y="222872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9"/>
          <p:cNvGrpSpPr/>
          <p:nvPr/>
        </p:nvGrpSpPr>
        <p:grpSpPr>
          <a:xfrm rot="-9224546" flipH="1">
            <a:off x="648672" y="2072276"/>
            <a:ext cx="142655" cy="149446"/>
            <a:chOff x="1160468" y="31374"/>
            <a:chExt cx="142658" cy="149448"/>
          </a:xfrm>
        </p:grpSpPr>
        <p:sp>
          <p:nvSpPr>
            <p:cNvPr id="255" name="Google Shape;255;p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9"/>
          <p:cNvSpPr/>
          <p:nvPr/>
        </p:nvSpPr>
        <p:spPr>
          <a:xfrm rot="10800000">
            <a:off x="8352481" y="45080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5400000">
            <a:off x="-142422" y="36698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9150358">
            <a:off x="1252677" y="455093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10800000">
            <a:off x="100013" y="8042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263"/>
        <p:cNvGrpSpPr/>
        <p:nvPr/>
      </p:nvGrpSpPr>
      <p:grpSpPr>
        <a:xfrm>
          <a:off x="0" y="0"/>
          <a:ext cx="0" cy="0"/>
          <a:chOff x="0" y="0"/>
          <a:chExt cx="0" cy="0"/>
        </a:xfrm>
      </p:grpSpPr>
      <p:sp>
        <p:nvSpPr>
          <p:cNvPr id="264" name="Google Shape;264;p11"/>
          <p:cNvSpPr/>
          <p:nvPr/>
        </p:nvSpPr>
        <p:spPr>
          <a:xfrm flipH="1">
            <a:off x="8670149" y="268861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123931" y="4299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1"/>
          <p:cNvGrpSpPr/>
          <p:nvPr/>
        </p:nvGrpSpPr>
        <p:grpSpPr>
          <a:xfrm rot="1398867" flipH="1">
            <a:off x="2200427" y="3535172"/>
            <a:ext cx="151728" cy="149457"/>
            <a:chOff x="8639698" y="2706690"/>
            <a:chExt cx="151720" cy="149448"/>
          </a:xfrm>
        </p:grpSpPr>
        <p:sp>
          <p:nvSpPr>
            <p:cNvPr id="267" name="Google Shape;267;p11"/>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1"/>
          <p:cNvGrpSpPr/>
          <p:nvPr/>
        </p:nvGrpSpPr>
        <p:grpSpPr>
          <a:xfrm rot="1575454" flipH="1">
            <a:off x="8114222" y="4375817"/>
            <a:ext cx="142655" cy="149446"/>
            <a:chOff x="1160468" y="31374"/>
            <a:chExt cx="142658" cy="149448"/>
          </a:xfrm>
        </p:grpSpPr>
        <p:sp>
          <p:nvSpPr>
            <p:cNvPr id="270" name="Google Shape;270;p11"/>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1"/>
          <p:cNvSpPr/>
          <p:nvPr/>
        </p:nvSpPr>
        <p:spPr>
          <a:xfrm flipH="1">
            <a:off x="1338191" y="1403625"/>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2035561" flipH="1">
            <a:off x="1096342" y="3889208"/>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1649642" flipH="1">
            <a:off x="5303939" y="46748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008325" flipH="1">
            <a:off x="8342483" y="35204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flipH="1">
            <a:off x="6828146" y="4207693"/>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flipH="1">
            <a:off x="2841443" y="48295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5400000" flipH="1">
            <a:off x="85711" y="1274393"/>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537472" flipH="1">
            <a:off x="3834246" y="2291281"/>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flipH="1">
            <a:off x="5277680" y="13825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1"/>
          <p:cNvGrpSpPr/>
          <p:nvPr/>
        </p:nvGrpSpPr>
        <p:grpSpPr>
          <a:xfrm rot="-1307765" flipH="1">
            <a:off x="3804387" y="671177"/>
            <a:ext cx="142656" cy="149447"/>
            <a:chOff x="1160468" y="31374"/>
            <a:chExt cx="142658" cy="149448"/>
          </a:xfrm>
        </p:grpSpPr>
        <p:sp>
          <p:nvSpPr>
            <p:cNvPr id="282" name="Google Shape;282;p11"/>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1"/>
          <p:cNvSpPr/>
          <p:nvPr/>
        </p:nvSpPr>
        <p:spPr>
          <a:xfrm rot="-5400000" flipH="1">
            <a:off x="2016031" y="95391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1"/>
          <p:cNvGrpSpPr/>
          <p:nvPr/>
        </p:nvGrpSpPr>
        <p:grpSpPr>
          <a:xfrm rot="-1575454">
            <a:off x="5599072" y="1933317"/>
            <a:ext cx="142655" cy="149446"/>
            <a:chOff x="1160468" y="31374"/>
            <a:chExt cx="142658" cy="149448"/>
          </a:xfrm>
        </p:grpSpPr>
        <p:sp>
          <p:nvSpPr>
            <p:cNvPr id="286" name="Google Shape;286;p11"/>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1"/>
          <p:cNvSpPr/>
          <p:nvPr/>
        </p:nvSpPr>
        <p:spPr>
          <a:xfrm>
            <a:off x="1511500" y="1828225"/>
            <a:ext cx="6121200" cy="2132700"/>
          </a:xfrm>
          <a:prstGeom prst="roundRect">
            <a:avLst>
              <a:gd name="adj" fmla="val 265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txBox="1">
            <a:spLocks noGrp="1"/>
          </p:cNvSpPr>
          <p:nvPr>
            <p:ph type="title" hasCustomPrompt="1"/>
          </p:nvPr>
        </p:nvSpPr>
        <p:spPr>
          <a:xfrm>
            <a:off x="1600925" y="1741950"/>
            <a:ext cx="5942100" cy="69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5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0" name="Google Shape;290;p11"/>
          <p:cNvSpPr txBox="1">
            <a:spLocks noGrp="1"/>
          </p:cNvSpPr>
          <p:nvPr>
            <p:ph type="subTitle" idx="1"/>
          </p:nvPr>
        </p:nvSpPr>
        <p:spPr>
          <a:xfrm>
            <a:off x="1610500" y="2923525"/>
            <a:ext cx="5922900" cy="543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291" name="Google Shape;291;p11"/>
          <p:cNvSpPr/>
          <p:nvPr/>
        </p:nvSpPr>
        <p:spPr>
          <a:xfrm rot="10800000" flipH="1">
            <a:off x="4009353" y="42076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flipH="1">
            <a:off x="529131" y="31694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1"/>
          <p:cNvGrpSpPr/>
          <p:nvPr/>
        </p:nvGrpSpPr>
        <p:grpSpPr>
          <a:xfrm rot="-1307765" flipH="1">
            <a:off x="7469562" y="784527"/>
            <a:ext cx="142656" cy="149447"/>
            <a:chOff x="1160468" y="31374"/>
            <a:chExt cx="142658" cy="149448"/>
          </a:xfrm>
        </p:grpSpPr>
        <p:sp>
          <p:nvSpPr>
            <p:cNvPr id="294" name="Google Shape;294;p11"/>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11">
    <p:bg>
      <p:bgPr>
        <a:solidFill>
          <a:schemeClr val="accent3"/>
        </a:solidFill>
        <a:effectLst/>
      </p:bgPr>
    </p:bg>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3851900" y="1390275"/>
            <a:ext cx="4239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ix columns">
  <p:cSld name="CUSTOM_8">
    <p:bg>
      <p:bgPr>
        <a:solidFill>
          <a:schemeClr val="accent3"/>
        </a:solidFill>
        <a:effectLst/>
      </p:bgPr>
    </p:bg>
    <p:spTree>
      <p:nvGrpSpPr>
        <p:cNvPr id="1" name="Shape 345"/>
        <p:cNvGrpSpPr/>
        <p:nvPr/>
      </p:nvGrpSpPr>
      <p:grpSpPr>
        <a:xfrm>
          <a:off x="0" y="0"/>
          <a:ext cx="0" cy="0"/>
          <a:chOff x="0" y="0"/>
          <a:chExt cx="0" cy="0"/>
        </a:xfrm>
      </p:grpSpPr>
      <p:sp>
        <p:nvSpPr>
          <p:cNvPr id="346" name="Google Shape;346;p15"/>
          <p:cNvSpPr/>
          <p:nvPr/>
        </p:nvSpPr>
        <p:spPr>
          <a:xfrm flipH="1">
            <a:off x="8123931" y="4299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15"/>
          <p:cNvGrpSpPr/>
          <p:nvPr/>
        </p:nvGrpSpPr>
        <p:grpSpPr>
          <a:xfrm rot="1398867" flipH="1">
            <a:off x="2200427" y="3535172"/>
            <a:ext cx="151728" cy="149457"/>
            <a:chOff x="8639698" y="2706690"/>
            <a:chExt cx="151720" cy="149448"/>
          </a:xfrm>
        </p:grpSpPr>
        <p:sp>
          <p:nvSpPr>
            <p:cNvPr id="348" name="Google Shape;348;p1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5"/>
          <p:cNvGrpSpPr/>
          <p:nvPr/>
        </p:nvGrpSpPr>
        <p:grpSpPr>
          <a:xfrm rot="1575454" flipH="1">
            <a:off x="8114222" y="4375817"/>
            <a:ext cx="142655" cy="149446"/>
            <a:chOff x="1160468" y="31374"/>
            <a:chExt cx="142658" cy="149448"/>
          </a:xfrm>
        </p:grpSpPr>
        <p:sp>
          <p:nvSpPr>
            <p:cNvPr id="351" name="Google Shape;351;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5"/>
          <p:cNvSpPr/>
          <p:nvPr/>
        </p:nvSpPr>
        <p:spPr>
          <a:xfrm flipH="1">
            <a:off x="1338191" y="1403625"/>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rot="-2035561" flipH="1">
            <a:off x="1096342" y="3889208"/>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rot="-1649642" flipH="1">
            <a:off x="7978889" y="1347407"/>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rot="1008325" flipH="1">
            <a:off x="8342483" y="35204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flipH="1">
            <a:off x="6828146" y="4207693"/>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flipH="1">
            <a:off x="2841443" y="48295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rot="-5400000" flipH="1">
            <a:off x="85711" y="2639993"/>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rot="-1537472" flipH="1">
            <a:off x="3834246" y="2291281"/>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flipH="1">
            <a:off x="6828168" y="1031945"/>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5"/>
          <p:cNvGrpSpPr/>
          <p:nvPr/>
        </p:nvGrpSpPr>
        <p:grpSpPr>
          <a:xfrm rot="-1307765" flipH="1">
            <a:off x="2735925" y="671152"/>
            <a:ext cx="142656" cy="149447"/>
            <a:chOff x="1160468" y="31374"/>
            <a:chExt cx="142658" cy="149448"/>
          </a:xfrm>
        </p:grpSpPr>
        <p:sp>
          <p:nvSpPr>
            <p:cNvPr id="363" name="Google Shape;363;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5"/>
          <p:cNvSpPr/>
          <p:nvPr/>
        </p:nvSpPr>
        <p:spPr>
          <a:xfrm rot="-5400000" flipH="1">
            <a:off x="587594" y="1144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5"/>
          <p:cNvGrpSpPr/>
          <p:nvPr/>
        </p:nvGrpSpPr>
        <p:grpSpPr>
          <a:xfrm rot="-1575454">
            <a:off x="5599072" y="1933317"/>
            <a:ext cx="142655" cy="149446"/>
            <a:chOff x="1160468" y="31374"/>
            <a:chExt cx="142658" cy="149448"/>
          </a:xfrm>
        </p:grpSpPr>
        <p:sp>
          <p:nvSpPr>
            <p:cNvPr id="367" name="Google Shape;367;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15"/>
          <p:cNvSpPr/>
          <p:nvPr/>
        </p:nvSpPr>
        <p:spPr>
          <a:xfrm>
            <a:off x="6035138"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3374963"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732675"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6035100" y="1570300"/>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3374975" y="15703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732675" y="1570325"/>
            <a:ext cx="2388900" cy="14175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txBox="1">
            <a:spLocks noGrp="1"/>
          </p:cNvSpPr>
          <p:nvPr>
            <p:ph type="title"/>
          </p:nvPr>
        </p:nvSpPr>
        <p:spPr>
          <a:xfrm>
            <a:off x="2440375" y="649224"/>
            <a:ext cx="42633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6" name="Google Shape;376;p15"/>
          <p:cNvSpPr txBox="1">
            <a:spLocks noGrp="1"/>
          </p:cNvSpPr>
          <p:nvPr>
            <p:ph type="subTitle" idx="1"/>
          </p:nvPr>
        </p:nvSpPr>
        <p:spPr>
          <a:xfrm>
            <a:off x="875625" y="1874975"/>
            <a:ext cx="2103000" cy="29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000"/>
              <a:buFont typeface="Spartan"/>
              <a:buNone/>
              <a:defRPr sz="1800" b="1">
                <a:latin typeface="Spartan"/>
                <a:ea typeface="Spartan"/>
                <a:cs typeface="Spartan"/>
                <a:sym typeface="Spartan"/>
              </a:defRPr>
            </a:lvl1pPr>
            <a:lvl2pPr lvl="1" algn="ctr">
              <a:spcBef>
                <a:spcPts val="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377" name="Google Shape;377;p15"/>
          <p:cNvSpPr txBox="1">
            <a:spLocks noGrp="1"/>
          </p:cNvSpPr>
          <p:nvPr>
            <p:ph type="subTitle" idx="2"/>
          </p:nvPr>
        </p:nvSpPr>
        <p:spPr>
          <a:xfrm>
            <a:off x="875550"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8" name="Google Shape;378;p15"/>
          <p:cNvSpPr txBox="1">
            <a:spLocks noGrp="1"/>
          </p:cNvSpPr>
          <p:nvPr>
            <p:ph type="subTitle" idx="3"/>
          </p:nvPr>
        </p:nvSpPr>
        <p:spPr>
          <a:xfrm>
            <a:off x="3520500" y="1874975"/>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9" name="Google Shape;379;p15"/>
          <p:cNvSpPr txBox="1">
            <a:spLocks noGrp="1"/>
          </p:cNvSpPr>
          <p:nvPr>
            <p:ph type="subTitle" idx="4"/>
          </p:nvPr>
        </p:nvSpPr>
        <p:spPr>
          <a:xfrm>
            <a:off x="3526825"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0" name="Google Shape;380;p15"/>
          <p:cNvSpPr txBox="1">
            <a:spLocks noGrp="1"/>
          </p:cNvSpPr>
          <p:nvPr>
            <p:ph type="subTitle" idx="5"/>
          </p:nvPr>
        </p:nvSpPr>
        <p:spPr>
          <a:xfrm>
            <a:off x="6178100" y="1874975"/>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1" name="Google Shape;381;p15"/>
          <p:cNvSpPr txBox="1">
            <a:spLocks noGrp="1"/>
          </p:cNvSpPr>
          <p:nvPr>
            <p:ph type="subTitle" idx="6"/>
          </p:nvPr>
        </p:nvSpPr>
        <p:spPr>
          <a:xfrm>
            <a:off x="6178100"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2" name="Google Shape;382;p15"/>
          <p:cNvSpPr txBox="1">
            <a:spLocks noGrp="1"/>
          </p:cNvSpPr>
          <p:nvPr>
            <p:ph type="subTitle" idx="7"/>
          </p:nvPr>
        </p:nvSpPr>
        <p:spPr>
          <a:xfrm>
            <a:off x="875625"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3" name="Google Shape;383;p15"/>
          <p:cNvSpPr txBox="1">
            <a:spLocks noGrp="1"/>
          </p:cNvSpPr>
          <p:nvPr>
            <p:ph type="subTitle" idx="8"/>
          </p:nvPr>
        </p:nvSpPr>
        <p:spPr>
          <a:xfrm>
            <a:off x="875625"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4" name="Google Shape;384;p15"/>
          <p:cNvSpPr txBox="1">
            <a:spLocks noGrp="1"/>
          </p:cNvSpPr>
          <p:nvPr>
            <p:ph type="subTitle" idx="9"/>
          </p:nvPr>
        </p:nvSpPr>
        <p:spPr>
          <a:xfrm>
            <a:off x="3526863"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5" name="Google Shape;385;p15"/>
          <p:cNvSpPr txBox="1">
            <a:spLocks noGrp="1"/>
          </p:cNvSpPr>
          <p:nvPr>
            <p:ph type="subTitle" idx="13"/>
          </p:nvPr>
        </p:nvSpPr>
        <p:spPr>
          <a:xfrm>
            <a:off x="3526863"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6" name="Google Shape;386;p15"/>
          <p:cNvSpPr txBox="1">
            <a:spLocks noGrp="1"/>
          </p:cNvSpPr>
          <p:nvPr>
            <p:ph type="subTitle" idx="14"/>
          </p:nvPr>
        </p:nvSpPr>
        <p:spPr>
          <a:xfrm>
            <a:off x="6178100"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7" name="Google Shape;387;p15"/>
          <p:cNvSpPr txBox="1">
            <a:spLocks noGrp="1"/>
          </p:cNvSpPr>
          <p:nvPr>
            <p:ph type="subTitle" idx="15"/>
          </p:nvPr>
        </p:nvSpPr>
        <p:spPr>
          <a:xfrm>
            <a:off x="6178100"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8" name="Google Shape;388;p15"/>
          <p:cNvSpPr/>
          <p:nvPr/>
        </p:nvSpPr>
        <p:spPr>
          <a:xfrm flipH="1">
            <a:off x="8670149" y="268861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5"/>
          <p:cNvGrpSpPr/>
          <p:nvPr/>
        </p:nvGrpSpPr>
        <p:grpSpPr>
          <a:xfrm rot="-1307765" flipH="1">
            <a:off x="3118587" y="3033377"/>
            <a:ext cx="142656" cy="149447"/>
            <a:chOff x="1160468" y="31374"/>
            <a:chExt cx="142658" cy="149448"/>
          </a:xfrm>
        </p:grpSpPr>
        <p:sp>
          <p:nvSpPr>
            <p:cNvPr id="390" name="Google Shape;390;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67075" y="718350"/>
            <a:ext cx="5409600" cy="4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Spartan"/>
              <a:buNone/>
              <a:defRPr sz="3000" b="1">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7925" y="1454725"/>
            <a:ext cx="7708200" cy="314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58" r:id="rId7"/>
    <p:sldLayoutId id="2147483659" r:id="rId8"/>
    <p:sldLayoutId id="2147483661" r:id="rId9"/>
    <p:sldLayoutId id="2147483662" r:id="rId10"/>
    <p:sldLayoutId id="2147483665"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www.hoodoo.digita/" TargetMode="External"/><Relationship Id="rId3" Type="http://schemas.openxmlformats.org/officeDocument/2006/relationships/hyperlink" Target="http://www.adobe.com/" TargetMode="External"/><Relationship Id="rId7" Type="http://schemas.openxmlformats.org/officeDocument/2006/relationships/hyperlink" Target="http://www.quora.com/"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www.crunchbase.com/" TargetMode="External"/><Relationship Id="rId5" Type="http://schemas.openxmlformats.org/officeDocument/2006/relationships/hyperlink" Target="http://www.zippia.com/" TargetMode="External"/><Relationship Id="rId4" Type="http://schemas.openxmlformats.org/officeDocument/2006/relationships/hyperlink" Target="http://www.glassdoor.co.i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www.hoodoo.digita/" TargetMode="External"/><Relationship Id="rId3" Type="http://schemas.openxmlformats.org/officeDocument/2006/relationships/hyperlink" Target="http://www.tcs.com/" TargetMode="External"/><Relationship Id="rId7" Type="http://schemas.openxmlformats.org/officeDocument/2006/relationships/hyperlink" Target="http://www.quora.com/"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hyperlink" Target="http://www.crunchbase.com/" TargetMode="External"/><Relationship Id="rId5" Type="http://schemas.openxmlformats.org/officeDocument/2006/relationships/hyperlink" Target="http://www.zippia.com/" TargetMode="External"/><Relationship Id="rId4" Type="http://schemas.openxmlformats.org/officeDocument/2006/relationships/hyperlink" Target="http://www.glassdoor.co.in/"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grpSp>
        <p:nvGrpSpPr>
          <p:cNvPr id="707" name="Google Shape;707;p36"/>
          <p:cNvGrpSpPr/>
          <p:nvPr/>
        </p:nvGrpSpPr>
        <p:grpSpPr>
          <a:xfrm>
            <a:off x="3597511" y="2538105"/>
            <a:ext cx="2639571" cy="689729"/>
            <a:chOff x="3608791" y="2601118"/>
            <a:chExt cx="2634182" cy="909600"/>
          </a:xfrm>
        </p:grpSpPr>
        <p:sp>
          <p:nvSpPr>
            <p:cNvPr id="708" name="Google Shape;708;p36"/>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09" name="Google Shape;709;p36"/>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6"/>
          <p:cNvGrpSpPr/>
          <p:nvPr/>
        </p:nvGrpSpPr>
        <p:grpSpPr>
          <a:xfrm>
            <a:off x="2012200" y="666710"/>
            <a:ext cx="5119800" cy="1920789"/>
            <a:chOff x="2012200" y="666710"/>
            <a:chExt cx="5119800" cy="1920789"/>
          </a:xfrm>
        </p:grpSpPr>
        <p:sp>
          <p:nvSpPr>
            <p:cNvPr id="711" name="Google Shape;711;p36"/>
            <p:cNvSpPr/>
            <p:nvPr/>
          </p:nvSpPr>
          <p:spPr>
            <a:xfrm>
              <a:off x="2012200" y="666710"/>
              <a:ext cx="5119800" cy="1763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12" name="Google Shape;712;p36"/>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6"/>
          <p:cNvSpPr txBox="1">
            <a:spLocks noGrp="1"/>
          </p:cNvSpPr>
          <p:nvPr>
            <p:ph type="subTitle" idx="1"/>
          </p:nvPr>
        </p:nvSpPr>
        <p:spPr>
          <a:xfrm>
            <a:off x="3750283" y="2560316"/>
            <a:ext cx="2338993" cy="6315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Product base Company</a:t>
            </a:r>
            <a:endParaRPr dirty="0"/>
          </a:p>
        </p:txBody>
      </p:sp>
      <p:grpSp>
        <p:nvGrpSpPr>
          <p:cNvPr id="715" name="Google Shape;715;p36"/>
          <p:cNvGrpSpPr/>
          <p:nvPr/>
        </p:nvGrpSpPr>
        <p:grpSpPr>
          <a:xfrm>
            <a:off x="1103095" y="2429810"/>
            <a:ext cx="3330669" cy="2172812"/>
            <a:chOff x="841101" y="2299450"/>
            <a:chExt cx="3722286" cy="2310600"/>
          </a:xfrm>
        </p:grpSpPr>
        <p:cxnSp>
          <p:nvCxnSpPr>
            <p:cNvPr id="716" name="Google Shape;716;p36"/>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717" name="Google Shape;717;p36"/>
            <p:cNvGrpSpPr/>
            <p:nvPr/>
          </p:nvGrpSpPr>
          <p:grpSpPr>
            <a:xfrm>
              <a:off x="841101" y="2299450"/>
              <a:ext cx="3192968" cy="2304043"/>
              <a:chOff x="238125" y="256450"/>
              <a:chExt cx="7135125" cy="5148700"/>
            </a:xfrm>
          </p:grpSpPr>
          <p:sp>
            <p:nvSpPr>
              <p:cNvPr id="718" name="Google Shape;718;p36"/>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533;p42">
            <a:extLst>
              <a:ext uri="{FF2B5EF4-FFF2-40B4-BE49-F238E27FC236}">
                <a16:creationId xmlns:a16="http://schemas.microsoft.com/office/drawing/2014/main" id="{B5C4A519-941F-4A04-91FF-9D9F30CC0622}"/>
              </a:ext>
            </a:extLst>
          </p:cNvPr>
          <p:cNvGrpSpPr/>
          <p:nvPr/>
        </p:nvGrpSpPr>
        <p:grpSpPr>
          <a:xfrm flipH="1">
            <a:off x="7932475" y="3995825"/>
            <a:ext cx="996600" cy="1147675"/>
            <a:chOff x="2202075" y="5519900"/>
            <a:chExt cx="996600" cy="1147675"/>
          </a:xfrm>
          <a:solidFill>
            <a:schemeClr val="bg1">
              <a:lumMod val="40000"/>
              <a:lumOff val="60000"/>
            </a:schemeClr>
          </a:solidFill>
        </p:grpSpPr>
        <p:sp>
          <p:nvSpPr>
            <p:cNvPr id="81" name="Google Shape;534;p42">
              <a:extLst>
                <a:ext uri="{FF2B5EF4-FFF2-40B4-BE49-F238E27FC236}">
                  <a16:creationId xmlns:a16="http://schemas.microsoft.com/office/drawing/2014/main" id="{38EF5AE0-AA74-4A06-96E9-D6BFE441CCA4}"/>
                </a:ext>
              </a:extLst>
            </p:cNvPr>
            <p:cNvSpPr/>
            <p:nvPr/>
          </p:nvSpPr>
          <p:spPr>
            <a:xfrm>
              <a:off x="2202075" y="5718475"/>
              <a:ext cx="155450" cy="126450"/>
            </a:xfrm>
            <a:custGeom>
              <a:avLst/>
              <a:gdLst/>
              <a:ahLst/>
              <a:cxnLst/>
              <a:rect l="l" t="t" r="r" b="b"/>
              <a:pathLst>
                <a:path w="6218" h="5058" extrusionOk="0">
                  <a:moveTo>
                    <a:pt x="1826" y="1"/>
                  </a:moveTo>
                  <a:lnTo>
                    <a:pt x="1530" y="25"/>
                  </a:lnTo>
                  <a:lnTo>
                    <a:pt x="1333" y="50"/>
                  </a:lnTo>
                  <a:lnTo>
                    <a:pt x="1136" y="124"/>
                  </a:lnTo>
                  <a:lnTo>
                    <a:pt x="963" y="198"/>
                  </a:lnTo>
                  <a:lnTo>
                    <a:pt x="790" y="297"/>
                  </a:lnTo>
                  <a:lnTo>
                    <a:pt x="642" y="395"/>
                  </a:lnTo>
                  <a:lnTo>
                    <a:pt x="494" y="543"/>
                  </a:lnTo>
                  <a:lnTo>
                    <a:pt x="371" y="691"/>
                  </a:lnTo>
                  <a:lnTo>
                    <a:pt x="272" y="839"/>
                  </a:lnTo>
                  <a:lnTo>
                    <a:pt x="174" y="1012"/>
                  </a:lnTo>
                  <a:lnTo>
                    <a:pt x="100" y="1185"/>
                  </a:lnTo>
                  <a:lnTo>
                    <a:pt x="50" y="1358"/>
                  </a:lnTo>
                  <a:lnTo>
                    <a:pt x="26" y="1555"/>
                  </a:lnTo>
                  <a:lnTo>
                    <a:pt x="1" y="1752"/>
                  </a:lnTo>
                  <a:lnTo>
                    <a:pt x="1" y="1925"/>
                  </a:lnTo>
                  <a:lnTo>
                    <a:pt x="1" y="2122"/>
                  </a:lnTo>
                  <a:lnTo>
                    <a:pt x="50" y="2320"/>
                  </a:lnTo>
                  <a:lnTo>
                    <a:pt x="100" y="2517"/>
                  </a:lnTo>
                  <a:lnTo>
                    <a:pt x="174" y="2714"/>
                  </a:lnTo>
                  <a:lnTo>
                    <a:pt x="272" y="2912"/>
                  </a:lnTo>
                  <a:lnTo>
                    <a:pt x="371" y="3084"/>
                  </a:lnTo>
                  <a:lnTo>
                    <a:pt x="642" y="3405"/>
                  </a:lnTo>
                  <a:lnTo>
                    <a:pt x="938" y="3726"/>
                  </a:lnTo>
                  <a:lnTo>
                    <a:pt x="1284" y="3997"/>
                  </a:lnTo>
                  <a:lnTo>
                    <a:pt x="1629" y="4244"/>
                  </a:lnTo>
                  <a:lnTo>
                    <a:pt x="1999" y="4441"/>
                  </a:lnTo>
                  <a:lnTo>
                    <a:pt x="2344" y="4614"/>
                  </a:lnTo>
                  <a:lnTo>
                    <a:pt x="2591" y="4712"/>
                  </a:lnTo>
                  <a:lnTo>
                    <a:pt x="2838" y="4786"/>
                  </a:lnTo>
                  <a:lnTo>
                    <a:pt x="3430" y="4885"/>
                  </a:lnTo>
                  <a:lnTo>
                    <a:pt x="4071" y="4959"/>
                  </a:lnTo>
                  <a:lnTo>
                    <a:pt x="4712" y="5008"/>
                  </a:lnTo>
                  <a:lnTo>
                    <a:pt x="5304" y="5033"/>
                  </a:lnTo>
                  <a:lnTo>
                    <a:pt x="5773" y="5058"/>
                  </a:lnTo>
                  <a:lnTo>
                    <a:pt x="6217" y="5033"/>
                  </a:lnTo>
                  <a:lnTo>
                    <a:pt x="6143" y="4762"/>
                  </a:lnTo>
                  <a:lnTo>
                    <a:pt x="5921" y="4145"/>
                  </a:lnTo>
                  <a:lnTo>
                    <a:pt x="5576" y="3134"/>
                  </a:lnTo>
                  <a:lnTo>
                    <a:pt x="5452" y="2887"/>
                  </a:lnTo>
                  <a:lnTo>
                    <a:pt x="5304" y="2640"/>
                  </a:lnTo>
                  <a:lnTo>
                    <a:pt x="5107" y="2369"/>
                  </a:lnTo>
                  <a:lnTo>
                    <a:pt x="4910" y="2098"/>
                  </a:lnTo>
                  <a:lnTo>
                    <a:pt x="4688" y="1826"/>
                  </a:lnTo>
                  <a:lnTo>
                    <a:pt x="4441" y="1555"/>
                  </a:lnTo>
                  <a:lnTo>
                    <a:pt x="4170" y="1284"/>
                  </a:lnTo>
                  <a:lnTo>
                    <a:pt x="3898" y="1037"/>
                  </a:lnTo>
                  <a:lnTo>
                    <a:pt x="3627" y="790"/>
                  </a:lnTo>
                  <a:lnTo>
                    <a:pt x="3331" y="568"/>
                  </a:lnTo>
                  <a:lnTo>
                    <a:pt x="3035" y="395"/>
                  </a:lnTo>
                  <a:lnTo>
                    <a:pt x="2739" y="247"/>
                  </a:lnTo>
                  <a:lnTo>
                    <a:pt x="2418" y="124"/>
                  </a:lnTo>
                  <a:lnTo>
                    <a:pt x="2122" y="25"/>
                  </a:lnTo>
                  <a:lnTo>
                    <a:pt x="1826"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5;p42">
              <a:extLst>
                <a:ext uri="{FF2B5EF4-FFF2-40B4-BE49-F238E27FC236}">
                  <a16:creationId xmlns:a16="http://schemas.microsoft.com/office/drawing/2014/main" id="{F8D0DE2D-ACED-4144-A332-B798B4A80372}"/>
                </a:ext>
              </a:extLst>
            </p:cNvPr>
            <p:cNvSpPr/>
            <p:nvPr/>
          </p:nvSpPr>
          <p:spPr>
            <a:xfrm>
              <a:off x="2207625" y="5519900"/>
              <a:ext cx="991050" cy="1147675"/>
            </a:xfrm>
            <a:custGeom>
              <a:avLst/>
              <a:gdLst/>
              <a:ahLst/>
              <a:cxnLst/>
              <a:rect l="l" t="t" r="r" b="b"/>
              <a:pathLst>
                <a:path w="39642" h="45907" extrusionOk="0">
                  <a:moveTo>
                    <a:pt x="7919" y="1"/>
                  </a:moveTo>
                  <a:lnTo>
                    <a:pt x="7722" y="50"/>
                  </a:lnTo>
                  <a:lnTo>
                    <a:pt x="7524" y="100"/>
                  </a:lnTo>
                  <a:lnTo>
                    <a:pt x="7352" y="198"/>
                  </a:lnTo>
                  <a:lnTo>
                    <a:pt x="7105" y="346"/>
                  </a:lnTo>
                  <a:lnTo>
                    <a:pt x="6858" y="544"/>
                  </a:lnTo>
                  <a:lnTo>
                    <a:pt x="6661" y="790"/>
                  </a:lnTo>
                  <a:lnTo>
                    <a:pt x="6488" y="1062"/>
                  </a:lnTo>
                  <a:lnTo>
                    <a:pt x="6340" y="1358"/>
                  </a:lnTo>
                  <a:lnTo>
                    <a:pt x="6192" y="1678"/>
                  </a:lnTo>
                  <a:lnTo>
                    <a:pt x="6069" y="2024"/>
                  </a:lnTo>
                  <a:lnTo>
                    <a:pt x="5970" y="2394"/>
                  </a:lnTo>
                  <a:lnTo>
                    <a:pt x="5896" y="2739"/>
                  </a:lnTo>
                  <a:lnTo>
                    <a:pt x="5847" y="3109"/>
                  </a:lnTo>
                  <a:lnTo>
                    <a:pt x="5798" y="3479"/>
                  </a:lnTo>
                  <a:lnTo>
                    <a:pt x="5773" y="3824"/>
                  </a:lnTo>
                  <a:lnTo>
                    <a:pt x="5748" y="4170"/>
                  </a:lnTo>
                  <a:lnTo>
                    <a:pt x="5773" y="4490"/>
                  </a:lnTo>
                  <a:lnTo>
                    <a:pt x="5773" y="4811"/>
                  </a:lnTo>
                  <a:lnTo>
                    <a:pt x="5822" y="5082"/>
                  </a:lnTo>
                  <a:lnTo>
                    <a:pt x="6094" y="6094"/>
                  </a:lnTo>
                  <a:lnTo>
                    <a:pt x="6291" y="6710"/>
                  </a:lnTo>
                  <a:lnTo>
                    <a:pt x="6390" y="7006"/>
                  </a:lnTo>
                  <a:lnTo>
                    <a:pt x="6414" y="6982"/>
                  </a:lnTo>
                  <a:lnTo>
                    <a:pt x="6414" y="6982"/>
                  </a:lnTo>
                  <a:lnTo>
                    <a:pt x="6242" y="8412"/>
                  </a:lnTo>
                  <a:lnTo>
                    <a:pt x="6094" y="9942"/>
                  </a:lnTo>
                  <a:lnTo>
                    <a:pt x="6044" y="10781"/>
                  </a:lnTo>
                  <a:lnTo>
                    <a:pt x="6020" y="11644"/>
                  </a:lnTo>
                  <a:lnTo>
                    <a:pt x="5995" y="12557"/>
                  </a:lnTo>
                  <a:lnTo>
                    <a:pt x="5995" y="13494"/>
                  </a:lnTo>
                  <a:lnTo>
                    <a:pt x="6044" y="14456"/>
                  </a:lnTo>
                  <a:lnTo>
                    <a:pt x="6118" y="15467"/>
                  </a:lnTo>
                  <a:lnTo>
                    <a:pt x="6217" y="16503"/>
                  </a:lnTo>
                  <a:lnTo>
                    <a:pt x="6365" y="17539"/>
                  </a:lnTo>
                  <a:lnTo>
                    <a:pt x="6562" y="18625"/>
                  </a:lnTo>
                  <a:lnTo>
                    <a:pt x="6686" y="19143"/>
                  </a:lnTo>
                  <a:lnTo>
                    <a:pt x="6809" y="19685"/>
                  </a:lnTo>
                  <a:lnTo>
                    <a:pt x="6834" y="19735"/>
                  </a:lnTo>
                  <a:lnTo>
                    <a:pt x="6834" y="19735"/>
                  </a:lnTo>
                  <a:lnTo>
                    <a:pt x="6242" y="18871"/>
                  </a:lnTo>
                  <a:lnTo>
                    <a:pt x="5798" y="18230"/>
                  </a:lnTo>
                  <a:lnTo>
                    <a:pt x="5600" y="18033"/>
                  </a:lnTo>
                  <a:lnTo>
                    <a:pt x="5403" y="17811"/>
                  </a:lnTo>
                  <a:lnTo>
                    <a:pt x="5156" y="17613"/>
                  </a:lnTo>
                  <a:lnTo>
                    <a:pt x="4885" y="17391"/>
                  </a:lnTo>
                  <a:lnTo>
                    <a:pt x="4589" y="17194"/>
                  </a:lnTo>
                  <a:lnTo>
                    <a:pt x="4268" y="16997"/>
                  </a:lnTo>
                  <a:lnTo>
                    <a:pt x="3972" y="16799"/>
                  </a:lnTo>
                  <a:lnTo>
                    <a:pt x="3627" y="16627"/>
                  </a:lnTo>
                  <a:lnTo>
                    <a:pt x="3306" y="16479"/>
                  </a:lnTo>
                  <a:lnTo>
                    <a:pt x="2961" y="16355"/>
                  </a:lnTo>
                  <a:lnTo>
                    <a:pt x="2616" y="16257"/>
                  </a:lnTo>
                  <a:lnTo>
                    <a:pt x="2295" y="16183"/>
                  </a:lnTo>
                  <a:lnTo>
                    <a:pt x="1950" y="16133"/>
                  </a:lnTo>
                  <a:lnTo>
                    <a:pt x="1654" y="16133"/>
                  </a:lnTo>
                  <a:lnTo>
                    <a:pt x="1358" y="16183"/>
                  </a:lnTo>
                  <a:lnTo>
                    <a:pt x="1062" y="16281"/>
                  </a:lnTo>
                  <a:lnTo>
                    <a:pt x="889" y="16380"/>
                  </a:lnTo>
                  <a:lnTo>
                    <a:pt x="716" y="16479"/>
                  </a:lnTo>
                  <a:lnTo>
                    <a:pt x="568" y="16602"/>
                  </a:lnTo>
                  <a:lnTo>
                    <a:pt x="420" y="16750"/>
                  </a:lnTo>
                  <a:lnTo>
                    <a:pt x="322" y="16898"/>
                  </a:lnTo>
                  <a:lnTo>
                    <a:pt x="223" y="17046"/>
                  </a:lnTo>
                  <a:lnTo>
                    <a:pt x="124" y="17219"/>
                  </a:lnTo>
                  <a:lnTo>
                    <a:pt x="75" y="17391"/>
                  </a:lnTo>
                  <a:lnTo>
                    <a:pt x="26" y="17589"/>
                  </a:lnTo>
                  <a:lnTo>
                    <a:pt x="1" y="17786"/>
                  </a:lnTo>
                  <a:lnTo>
                    <a:pt x="1" y="17959"/>
                  </a:lnTo>
                  <a:lnTo>
                    <a:pt x="1" y="18156"/>
                  </a:lnTo>
                  <a:lnTo>
                    <a:pt x="50" y="18353"/>
                  </a:lnTo>
                  <a:lnTo>
                    <a:pt x="100" y="18551"/>
                  </a:lnTo>
                  <a:lnTo>
                    <a:pt x="149" y="18723"/>
                  </a:lnTo>
                  <a:lnTo>
                    <a:pt x="248" y="18896"/>
                  </a:lnTo>
                  <a:lnTo>
                    <a:pt x="346" y="19093"/>
                  </a:lnTo>
                  <a:lnTo>
                    <a:pt x="470" y="19241"/>
                  </a:lnTo>
                  <a:lnTo>
                    <a:pt x="618" y="19389"/>
                  </a:lnTo>
                  <a:lnTo>
                    <a:pt x="766" y="19537"/>
                  </a:lnTo>
                  <a:lnTo>
                    <a:pt x="1111" y="19784"/>
                  </a:lnTo>
                  <a:lnTo>
                    <a:pt x="1481" y="20006"/>
                  </a:lnTo>
                  <a:lnTo>
                    <a:pt x="1876" y="20179"/>
                  </a:lnTo>
                  <a:lnTo>
                    <a:pt x="2270" y="20327"/>
                  </a:lnTo>
                  <a:lnTo>
                    <a:pt x="2690" y="20426"/>
                  </a:lnTo>
                  <a:lnTo>
                    <a:pt x="3084" y="20500"/>
                  </a:lnTo>
                  <a:lnTo>
                    <a:pt x="3306" y="20524"/>
                  </a:lnTo>
                  <a:lnTo>
                    <a:pt x="3578" y="20524"/>
                  </a:lnTo>
                  <a:lnTo>
                    <a:pt x="4145" y="20475"/>
                  </a:lnTo>
                  <a:lnTo>
                    <a:pt x="4737" y="20401"/>
                  </a:lnTo>
                  <a:lnTo>
                    <a:pt x="5354" y="20278"/>
                  </a:lnTo>
                  <a:lnTo>
                    <a:pt x="5896" y="20154"/>
                  </a:lnTo>
                  <a:lnTo>
                    <a:pt x="6365" y="20056"/>
                  </a:lnTo>
                  <a:lnTo>
                    <a:pt x="6883" y="19908"/>
                  </a:lnTo>
                  <a:lnTo>
                    <a:pt x="7204" y="20919"/>
                  </a:lnTo>
                  <a:lnTo>
                    <a:pt x="7549" y="21955"/>
                  </a:lnTo>
                  <a:lnTo>
                    <a:pt x="7944" y="22991"/>
                  </a:lnTo>
                  <a:lnTo>
                    <a:pt x="8363" y="24002"/>
                  </a:lnTo>
                  <a:lnTo>
                    <a:pt x="8881" y="25186"/>
                  </a:lnTo>
                  <a:lnTo>
                    <a:pt x="9449" y="26346"/>
                  </a:lnTo>
                  <a:lnTo>
                    <a:pt x="8980" y="25680"/>
                  </a:lnTo>
                  <a:lnTo>
                    <a:pt x="8807" y="25482"/>
                  </a:lnTo>
                  <a:lnTo>
                    <a:pt x="8585" y="25260"/>
                  </a:lnTo>
                  <a:lnTo>
                    <a:pt x="8339" y="25063"/>
                  </a:lnTo>
                  <a:lnTo>
                    <a:pt x="8067" y="24841"/>
                  </a:lnTo>
                  <a:lnTo>
                    <a:pt x="7771" y="24644"/>
                  </a:lnTo>
                  <a:lnTo>
                    <a:pt x="7475" y="24446"/>
                  </a:lnTo>
                  <a:lnTo>
                    <a:pt x="7154" y="24249"/>
                  </a:lnTo>
                  <a:lnTo>
                    <a:pt x="6809" y="24076"/>
                  </a:lnTo>
                  <a:lnTo>
                    <a:pt x="6488" y="23928"/>
                  </a:lnTo>
                  <a:lnTo>
                    <a:pt x="6143" y="23805"/>
                  </a:lnTo>
                  <a:lnTo>
                    <a:pt x="5798" y="23706"/>
                  </a:lnTo>
                  <a:lnTo>
                    <a:pt x="5477" y="23632"/>
                  </a:lnTo>
                  <a:lnTo>
                    <a:pt x="5132" y="23608"/>
                  </a:lnTo>
                  <a:lnTo>
                    <a:pt x="4836" y="23608"/>
                  </a:lnTo>
                  <a:lnTo>
                    <a:pt x="4540" y="23632"/>
                  </a:lnTo>
                  <a:lnTo>
                    <a:pt x="4244" y="23731"/>
                  </a:lnTo>
                  <a:lnTo>
                    <a:pt x="4071" y="23830"/>
                  </a:lnTo>
                  <a:lnTo>
                    <a:pt x="3898" y="23928"/>
                  </a:lnTo>
                  <a:lnTo>
                    <a:pt x="3750" y="24052"/>
                  </a:lnTo>
                  <a:lnTo>
                    <a:pt x="3602" y="24200"/>
                  </a:lnTo>
                  <a:lnTo>
                    <a:pt x="3504" y="24348"/>
                  </a:lnTo>
                  <a:lnTo>
                    <a:pt x="3405" y="24496"/>
                  </a:lnTo>
                  <a:lnTo>
                    <a:pt x="3331" y="24668"/>
                  </a:lnTo>
                  <a:lnTo>
                    <a:pt x="3257" y="24866"/>
                  </a:lnTo>
                  <a:lnTo>
                    <a:pt x="3208" y="25038"/>
                  </a:lnTo>
                  <a:lnTo>
                    <a:pt x="3183" y="25236"/>
                  </a:lnTo>
                  <a:lnTo>
                    <a:pt x="3183" y="25408"/>
                  </a:lnTo>
                  <a:lnTo>
                    <a:pt x="3183" y="25606"/>
                  </a:lnTo>
                  <a:lnTo>
                    <a:pt x="3232" y="25803"/>
                  </a:lnTo>
                  <a:lnTo>
                    <a:pt x="3282" y="26000"/>
                  </a:lnTo>
                  <a:lnTo>
                    <a:pt x="3356" y="26173"/>
                  </a:lnTo>
                  <a:lnTo>
                    <a:pt x="3430" y="26370"/>
                  </a:lnTo>
                  <a:lnTo>
                    <a:pt x="3528" y="26543"/>
                  </a:lnTo>
                  <a:lnTo>
                    <a:pt x="3652" y="26691"/>
                  </a:lnTo>
                  <a:lnTo>
                    <a:pt x="3800" y="26864"/>
                  </a:lnTo>
                  <a:lnTo>
                    <a:pt x="3948" y="26987"/>
                  </a:lnTo>
                  <a:lnTo>
                    <a:pt x="4293" y="27258"/>
                  </a:lnTo>
                  <a:lnTo>
                    <a:pt x="4663" y="27456"/>
                  </a:lnTo>
                  <a:lnTo>
                    <a:pt x="5058" y="27628"/>
                  </a:lnTo>
                  <a:lnTo>
                    <a:pt x="5452" y="27776"/>
                  </a:lnTo>
                  <a:lnTo>
                    <a:pt x="5872" y="27875"/>
                  </a:lnTo>
                  <a:lnTo>
                    <a:pt x="6266" y="27949"/>
                  </a:lnTo>
                  <a:lnTo>
                    <a:pt x="6464" y="27974"/>
                  </a:lnTo>
                  <a:lnTo>
                    <a:pt x="6710" y="27974"/>
                  </a:lnTo>
                  <a:lnTo>
                    <a:pt x="7204" y="27949"/>
                  </a:lnTo>
                  <a:lnTo>
                    <a:pt x="7746" y="27875"/>
                  </a:lnTo>
                  <a:lnTo>
                    <a:pt x="8289" y="27776"/>
                  </a:lnTo>
                  <a:lnTo>
                    <a:pt x="8832" y="27678"/>
                  </a:lnTo>
                  <a:lnTo>
                    <a:pt x="9301" y="27554"/>
                  </a:lnTo>
                  <a:lnTo>
                    <a:pt x="9967" y="27382"/>
                  </a:lnTo>
                  <a:lnTo>
                    <a:pt x="10411" y="28270"/>
                  </a:lnTo>
                  <a:lnTo>
                    <a:pt x="11447" y="30391"/>
                  </a:lnTo>
                  <a:lnTo>
                    <a:pt x="12483" y="32488"/>
                  </a:lnTo>
                  <a:lnTo>
                    <a:pt x="12803" y="33228"/>
                  </a:lnTo>
                  <a:lnTo>
                    <a:pt x="13124" y="33968"/>
                  </a:lnTo>
                  <a:lnTo>
                    <a:pt x="12729" y="33401"/>
                  </a:lnTo>
                  <a:lnTo>
                    <a:pt x="12557" y="33203"/>
                  </a:lnTo>
                  <a:lnTo>
                    <a:pt x="12335" y="32981"/>
                  </a:lnTo>
                  <a:lnTo>
                    <a:pt x="12088" y="32784"/>
                  </a:lnTo>
                  <a:lnTo>
                    <a:pt x="11817" y="32562"/>
                  </a:lnTo>
                  <a:lnTo>
                    <a:pt x="11521" y="32365"/>
                  </a:lnTo>
                  <a:lnTo>
                    <a:pt x="11225" y="32167"/>
                  </a:lnTo>
                  <a:lnTo>
                    <a:pt x="10904" y="31970"/>
                  </a:lnTo>
                  <a:lnTo>
                    <a:pt x="10559" y="31797"/>
                  </a:lnTo>
                  <a:lnTo>
                    <a:pt x="10238" y="31649"/>
                  </a:lnTo>
                  <a:lnTo>
                    <a:pt x="9893" y="31526"/>
                  </a:lnTo>
                  <a:lnTo>
                    <a:pt x="9547" y="31427"/>
                  </a:lnTo>
                  <a:lnTo>
                    <a:pt x="9227" y="31353"/>
                  </a:lnTo>
                  <a:lnTo>
                    <a:pt x="8906" y="31304"/>
                  </a:lnTo>
                  <a:lnTo>
                    <a:pt x="8585" y="31329"/>
                  </a:lnTo>
                  <a:lnTo>
                    <a:pt x="8289" y="31353"/>
                  </a:lnTo>
                  <a:lnTo>
                    <a:pt x="7993" y="31452"/>
                  </a:lnTo>
                  <a:lnTo>
                    <a:pt x="7820" y="31551"/>
                  </a:lnTo>
                  <a:lnTo>
                    <a:pt x="7648" y="31649"/>
                  </a:lnTo>
                  <a:lnTo>
                    <a:pt x="7500" y="31773"/>
                  </a:lnTo>
                  <a:lnTo>
                    <a:pt x="7352" y="31921"/>
                  </a:lnTo>
                  <a:lnTo>
                    <a:pt x="7253" y="32069"/>
                  </a:lnTo>
                  <a:lnTo>
                    <a:pt x="7154" y="32217"/>
                  </a:lnTo>
                  <a:lnTo>
                    <a:pt x="7080" y="32389"/>
                  </a:lnTo>
                  <a:lnTo>
                    <a:pt x="7006" y="32587"/>
                  </a:lnTo>
                  <a:lnTo>
                    <a:pt x="6957" y="32759"/>
                  </a:lnTo>
                  <a:lnTo>
                    <a:pt x="6932" y="32957"/>
                  </a:lnTo>
                  <a:lnTo>
                    <a:pt x="6932" y="33129"/>
                  </a:lnTo>
                  <a:lnTo>
                    <a:pt x="6957" y="33327"/>
                  </a:lnTo>
                  <a:lnTo>
                    <a:pt x="6982" y="33524"/>
                  </a:lnTo>
                  <a:lnTo>
                    <a:pt x="7031" y="33721"/>
                  </a:lnTo>
                  <a:lnTo>
                    <a:pt x="7105" y="33894"/>
                  </a:lnTo>
                  <a:lnTo>
                    <a:pt x="7179" y="34067"/>
                  </a:lnTo>
                  <a:lnTo>
                    <a:pt x="7302" y="34264"/>
                  </a:lnTo>
                  <a:lnTo>
                    <a:pt x="7426" y="34412"/>
                  </a:lnTo>
                  <a:lnTo>
                    <a:pt x="7549" y="34560"/>
                  </a:lnTo>
                  <a:lnTo>
                    <a:pt x="7697" y="34708"/>
                  </a:lnTo>
                  <a:lnTo>
                    <a:pt x="8043" y="34979"/>
                  </a:lnTo>
                  <a:lnTo>
                    <a:pt x="8413" y="35177"/>
                  </a:lnTo>
                  <a:lnTo>
                    <a:pt x="8807" y="35349"/>
                  </a:lnTo>
                  <a:lnTo>
                    <a:pt x="9202" y="35497"/>
                  </a:lnTo>
                  <a:lnTo>
                    <a:pt x="9621" y="35596"/>
                  </a:lnTo>
                  <a:lnTo>
                    <a:pt x="10016" y="35670"/>
                  </a:lnTo>
                  <a:lnTo>
                    <a:pt x="10213" y="35695"/>
                  </a:lnTo>
                  <a:lnTo>
                    <a:pt x="10435" y="35695"/>
                  </a:lnTo>
                  <a:lnTo>
                    <a:pt x="10904" y="35670"/>
                  </a:lnTo>
                  <a:lnTo>
                    <a:pt x="11422" y="35621"/>
                  </a:lnTo>
                  <a:lnTo>
                    <a:pt x="11940" y="35522"/>
                  </a:lnTo>
                  <a:lnTo>
                    <a:pt x="12902" y="35325"/>
                  </a:lnTo>
                  <a:lnTo>
                    <a:pt x="13617" y="35127"/>
                  </a:lnTo>
                  <a:lnTo>
                    <a:pt x="13913" y="35892"/>
                  </a:lnTo>
                  <a:lnTo>
                    <a:pt x="14185" y="36657"/>
                  </a:lnTo>
                  <a:lnTo>
                    <a:pt x="14357" y="37175"/>
                  </a:lnTo>
                  <a:lnTo>
                    <a:pt x="14530" y="37693"/>
                  </a:lnTo>
                  <a:lnTo>
                    <a:pt x="14801" y="38729"/>
                  </a:lnTo>
                  <a:lnTo>
                    <a:pt x="15048" y="39740"/>
                  </a:lnTo>
                  <a:lnTo>
                    <a:pt x="15270" y="40752"/>
                  </a:lnTo>
                  <a:lnTo>
                    <a:pt x="15566" y="42059"/>
                  </a:lnTo>
                  <a:lnTo>
                    <a:pt x="15122" y="41146"/>
                  </a:lnTo>
                  <a:lnTo>
                    <a:pt x="14826" y="40554"/>
                  </a:lnTo>
                  <a:lnTo>
                    <a:pt x="14678" y="40307"/>
                  </a:lnTo>
                  <a:lnTo>
                    <a:pt x="14481" y="40085"/>
                  </a:lnTo>
                  <a:lnTo>
                    <a:pt x="14283" y="39839"/>
                  </a:lnTo>
                  <a:lnTo>
                    <a:pt x="14037" y="39567"/>
                  </a:lnTo>
                  <a:lnTo>
                    <a:pt x="13790" y="39321"/>
                  </a:lnTo>
                  <a:lnTo>
                    <a:pt x="13519" y="39099"/>
                  </a:lnTo>
                  <a:lnTo>
                    <a:pt x="13223" y="38852"/>
                  </a:lnTo>
                  <a:lnTo>
                    <a:pt x="12927" y="38630"/>
                  </a:lnTo>
                  <a:lnTo>
                    <a:pt x="12606" y="38433"/>
                  </a:lnTo>
                  <a:lnTo>
                    <a:pt x="12310" y="38260"/>
                  </a:lnTo>
                  <a:lnTo>
                    <a:pt x="11989" y="38112"/>
                  </a:lnTo>
                  <a:lnTo>
                    <a:pt x="11669" y="37989"/>
                  </a:lnTo>
                  <a:lnTo>
                    <a:pt x="11348" y="37915"/>
                  </a:lnTo>
                  <a:lnTo>
                    <a:pt x="11027" y="37865"/>
                  </a:lnTo>
                  <a:lnTo>
                    <a:pt x="10731" y="37865"/>
                  </a:lnTo>
                  <a:lnTo>
                    <a:pt x="10435" y="37915"/>
                  </a:lnTo>
                  <a:lnTo>
                    <a:pt x="10238" y="37964"/>
                  </a:lnTo>
                  <a:lnTo>
                    <a:pt x="10065" y="38038"/>
                  </a:lnTo>
                  <a:lnTo>
                    <a:pt x="9893" y="38137"/>
                  </a:lnTo>
                  <a:lnTo>
                    <a:pt x="9745" y="38260"/>
                  </a:lnTo>
                  <a:lnTo>
                    <a:pt x="9597" y="38408"/>
                  </a:lnTo>
                  <a:lnTo>
                    <a:pt x="9473" y="38531"/>
                  </a:lnTo>
                  <a:lnTo>
                    <a:pt x="9375" y="38704"/>
                  </a:lnTo>
                  <a:lnTo>
                    <a:pt x="9301" y="38852"/>
                  </a:lnTo>
                  <a:lnTo>
                    <a:pt x="9227" y="39049"/>
                  </a:lnTo>
                  <a:lnTo>
                    <a:pt x="9177" y="39222"/>
                  </a:lnTo>
                  <a:lnTo>
                    <a:pt x="9128" y="39419"/>
                  </a:lnTo>
                  <a:lnTo>
                    <a:pt x="9103" y="39592"/>
                  </a:lnTo>
                  <a:lnTo>
                    <a:pt x="9103" y="39789"/>
                  </a:lnTo>
                  <a:lnTo>
                    <a:pt x="9128" y="39987"/>
                  </a:lnTo>
                  <a:lnTo>
                    <a:pt x="9177" y="40184"/>
                  </a:lnTo>
                  <a:lnTo>
                    <a:pt x="9227" y="40381"/>
                  </a:lnTo>
                  <a:lnTo>
                    <a:pt x="9325" y="40554"/>
                  </a:lnTo>
                  <a:lnTo>
                    <a:pt x="9424" y="40752"/>
                  </a:lnTo>
                  <a:lnTo>
                    <a:pt x="9523" y="40924"/>
                  </a:lnTo>
                  <a:lnTo>
                    <a:pt x="9646" y="41072"/>
                  </a:lnTo>
                  <a:lnTo>
                    <a:pt x="9942" y="41393"/>
                  </a:lnTo>
                  <a:lnTo>
                    <a:pt x="10287" y="41664"/>
                  </a:lnTo>
                  <a:lnTo>
                    <a:pt x="10657" y="41886"/>
                  </a:lnTo>
                  <a:lnTo>
                    <a:pt x="11027" y="42084"/>
                  </a:lnTo>
                  <a:lnTo>
                    <a:pt x="11422" y="42256"/>
                  </a:lnTo>
                  <a:lnTo>
                    <a:pt x="11792" y="42380"/>
                  </a:lnTo>
                  <a:lnTo>
                    <a:pt x="12014" y="42429"/>
                  </a:lnTo>
                  <a:lnTo>
                    <a:pt x="12261" y="42478"/>
                  </a:lnTo>
                  <a:lnTo>
                    <a:pt x="12803" y="42528"/>
                  </a:lnTo>
                  <a:lnTo>
                    <a:pt x="14012" y="42528"/>
                  </a:lnTo>
                  <a:lnTo>
                    <a:pt x="14555" y="42478"/>
                  </a:lnTo>
                  <a:lnTo>
                    <a:pt x="15048" y="42429"/>
                  </a:lnTo>
                  <a:lnTo>
                    <a:pt x="15615" y="42380"/>
                  </a:lnTo>
                  <a:lnTo>
                    <a:pt x="16010" y="44476"/>
                  </a:lnTo>
                  <a:lnTo>
                    <a:pt x="16257" y="45907"/>
                  </a:lnTo>
                  <a:lnTo>
                    <a:pt x="17219" y="45907"/>
                  </a:lnTo>
                  <a:lnTo>
                    <a:pt x="16923" y="44304"/>
                  </a:lnTo>
                  <a:lnTo>
                    <a:pt x="16701" y="43169"/>
                  </a:lnTo>
                  <a:lnTo>
                    <a:pt x="16429" y="41985"/>
                  </a:lnTo>
                  <a:lnTo>
                    <a:pt x="17219" y="41640"/>
                  </a:lnTo>
                  <a:lnTo>
                    <a:pt x="17885" y="41344"/>
                  </a:lnTo>
                  <a:lnTo>
                    <a:pt x="18575" y="40974"/>
                  </a:lnTo>
                  <a:lnTo>
                    <a:pt x="18724" y="41122"/>
                  </a:lnTo>
                  <a:lnTo>
                    <a:pt x="18921" y="41294"/>
                  </a:lnTo>
                  <a:lnTo>
                    <a:pt x="19365" y="41640"/>
                  </a:lnTo>
                  <a:lnTo>
                    <a:pt x="19834" y="41960"/>
                  </a:lnTo>
                  <a:lnTo>
                    <a:pt x="20327" y="42256"/>
                  </a:lnTo>
                  <a:lnTo>
                    <a:pt x="21190" y="42725"/>
                  </a:lnTo>
                  <a:lnTo>
                    <a:pt x="21684" y="42972"/>
                  </a:lnTo>
                  <a:lnTo>
                    <a:pt x="20845" y="44945"/>
                  </a:lnTo>
                  <a:lnTo>
                    <a:pt x="20426" y="45907"/>
                  </a:lnTo>
                  <a:lnTo>
                    <a:pt x="21462" y="45907"/>
                  </a:lnTo>
                  <a:lnTo>
                    <a:pt x="21708" y="45315"/>
                  </a:lnTo>
                  <a:lnTo>
                    <a:pt x="22128" y="44230"/>
                  </a:lnTo>
                  <a:lnTo>
                    <a:pt x="22572" y="43095"/>
                  </a:lnTo>
                  <a:lnTo>
                    <a:pt x="23139" y="43194"/>
                  </a:lnTo>
                  <a:lnTo>
                    <a:pt x="23608" y="43292"/>
                  </a:lnTo>
                  <a:lnTo>
                    <a:pt x="24175" y="43366"/>
                  </a:lnTo>
                  <a:lnTo>
                    <a:pt x="24767" y="43416"/>
                  </a:lnTo>
                  <a:lnTo>
                    <a:pt x="25359" y="43465"/>
                  </a:lnTo>
                  <a:lnTo>
                    <a:pt x="25926" y="43465"/>
                  </a:lnTo>
                  <a:lnTo>
                    <a:pt x="26173" y="43440"/>
                  </a:lnTo>
                  <a:lnTo>
                    <a:pt x="26395" y="43391"/>
                  </a:lnTo>
                  <a:lnTo>
                    <a:pt x="26790" y="43292"/>
                  </a:lnTo>
                  <a:lnTo>
                    <a:pt x="27184" y="43144"/>
                  </a:lnTo>
                  <a:lnTo>
                    <a:pt x="27579" y="42972"/>
                  </a:lnTo>
                  <a:lnTo>
                    <a:pt x="27949" y="42774"/>
                  </a:lnTo>
                  <a:lnTo>
                    <a:pt x="28319" y="42528"/>
                  </a:lnTo>
                  <a:lnTo>
                    <a:pt x="28615" y="42256"/>
                  </a:lnTo>
                  <a:lnTo>
                    <a:pt x="28763" y="42108"/>
                  </a:lnTo>
                  <a:lnTo>
                    <a:pt x="28886" y="41936"/>
                  </a:lnTo>
                  <a:lnTo>
                    <a:pt x="29010" y="41763"/>
                  </a:lnTo>
                  <a:lnTo>
                    <a:pt x="29084" y="41590"/>
                  </a:lnTo>
                  <a:lnTo>
                    <a:pt x="29158" y="41393"/>
                  </a:lnTo>
                  <a:lnTo>
                    <a:pt x="29232" y="41196"/>
                  </a:lnTo>
                  <a:lnTo>
                    <a:pt x="29256" y="41023"/>
                  </a:lnTo>
                  <a:lnTo>
                    <a:pt x="29281" y="40826"/>
                  </a:lnTo>
                  <a:lnTo>
                    <a:pt x="29281" y="40628"/>
                  </a:lnTo>
                  <a:lnTo>
                    <a:pt x="29256" y="40431"/>
                  </a:lnTo>
                  <a:lnTo>
                    <a:pt x="29207" y="40258"/>
                  </a:lnTo>
                  <a:lnTo>
                    <a:pt x="29158" y="40061"/>
                  </a:lnTo>
                  <a:lnTo>
                    <a:pt x="29084" y="39888"/>
                  </a:lnTo>
                  <a:lnTo>
                    <a:pt x="28985" y="39740"/>
                  </a:lnTo>
                  <a:lnTo>
                    <a:pt x="28862" y="39592"/>
                  </a:lnTo>
                  <a:lnTo>
                    <a:pt x="28738" y="39444"/>
                  </a:lnTo>
                  <a:lnTo>
                    <a:pt x="28590" y="39321"/>
                  </a:lnTo>
                  <a:lnTo>
                    <a:pt x="28442" y="39197"/>
                  </a:lnTo>
                  <a:lnTo>
                    <a:pt x="28270" y="39099"/>
                  </a:lnTo>
                  <a:lnTo>
                    <a:pt x="28072" y="39025"/>
                  </a:lnTo>
                  <a:lnTo>
                    <a:pt x="27776" y="38951"/>
                  </a:lnTo>
                  <a:lnTo>
                    <a:pt x="27184" y="38951"/>
                  </a:lnTo>
                  <a:lnTo>
                    <a:pt x="26864" y="39025"/>
                  </a:lnTo>
                  <a:lnTo>
                    <a:pt x="26518" y="39123"/>
                  </a:lnTo>
                  <a:lnTo>
                    <a:pt x="26198" y="39247"/>
                  </a:lnTo>
                  <a:lnTo>
                    <a:pt x="25877" y="39395"/>
                  </a:lnTo>
                  <a:lnTo>
                    <a:pt x="25556" y="39567"/>
                  </a:lnTo>
                  <a:lnTo>
                    <a:pt x="25236" y="39765"/>
                  </a:lnTo>
                  <a:lnTo>
                    <a:pt x="24915" y="39987"/>
                  </a:lnTo>
                  <a:lnTo>
                    <a:pt x="24644" y="40209"/>
                  </a:lnTo>
                  <a:lnTo>
                    <a:pt x="24372" y="40431"/>
                  </a:lnTo>
                  <a:lnTo>
                    <a:pt x="24101" y="40653"/>
                  </a:lnTo>
                  <a:lnTo>
                    <a:pt x="23879" y="40900"/>
                  </a:lnTo>
                  <a:lnTo>
                    <a:pt x="23682" y="41122"/>
                  </a:lnTo>
                  <a:lnTo>
                    <a:pt x="23509" y="41344"/>
                  </a:lnTo>
                  <a:lnTo>
                    <a:pt x="22720" y="42676"/>
                  </a:lnTo>
                  <a:lnTo>
                    <a:pt x="22720" y="42676"/>
                  </a:lnTo>
                  <a:lnTo>
                    <a:pt x="23090" y="41738"/>
                  </a:lnTo>
                  <a:lnTo>
                    <a:pt x="23435" y="40752"/>
                  </a:lnTo>
                  <a:lnTo>
                    <a:pt x="23780" y="39740"/>
                  </a:lnTo>
                  <a:lnTo>
                    <a:pt x="24076" y="38704"/>
                  </a:lnTo>
                  <a:lnTo>
                    <a:pt x="24224" y="38161"/>
                  </a:lnTo>
                  <a:lnTo>
                    <a:pt x="24372" y="37619"/>
                  </a:lnTo>
                  <a:lnTo>
                    <a:pt x="24644" y="36336"/>
                  </a:lnTo>
                  <a:lnTo>
                    <a:pt x="24866" y="35029"/>
                  </a:lnTo>
                  <a:lnTo>
                    <a:pt x="25532" y="35251"/>
                  </a:lnTo>
                  <a:lnTo>
                    <a:pt x="26000" y="35399"/>
                  </a:lnTo>
                  <a:lnTo>
                    <a:pt x="26494" y="35547"/>
                  </a:lnTo>
                  <a:lnTo>
                    <a:pt x="27036" y="35695"/>
                  </a:lnTo>
                  <a:lnTo>
                    <a:pt x="27554" y="35793"/>
                  </a:lnTo>
                  <a:lnTo>
                    <a:pt x="28072" y="35867"/>
                  </a:lnTo>
                  <a:lnTo>
                    <a:pt x="28492" y="35867"/>
                  </a:lnTo>
                  <a:lnTo>
                    <a:pt x="28886" y="35818"/>
                  </a:lnTo>
                  <a:lnTo>
                    <a:pt x="29306" y="35744"/>
                  </a:lnTo>
                  <a:lnTo>
                    <a:pt x="29725" y="35645"/>
                  </a:lnTo>
                  <a:lnTo>
                    <a:pt x="30120" y="35497"/>
                  </a:lnTo>
                  <a:lnTo>
                    <a:pt x="30515" y="35300"/>
                  </a:lnTo>
                  <a:lnTo>
                    <a:pt x="30860" y="35078"/>
                  </a:lnTo>
                  <a:lnTo>
                    <a:pt x="31033" y="34955"/>
                  </a:lnTo>
                  <a:lnTo>
                    <a:pt x="31181" y="34807"/>
                  </a:lnTo>
                  <a:lnTo>
                    <a:pt x="31329" y="34659"/>
                  </a:lnTo>
                  <a:lnTo>
                    <a:pt x="31427" y="34486"/>
                  </a:lnTo>
                  <a:lnTo>
                    <a:pt x="31526" y="34313"/>
                  </a:lnTo>
                  <a:lnTo>
                    <a:pt x="31625" y="34141"/>
                  </a:lnTo>
                  <a:lnTo>
                    <a:pt x="31674" y="33943"/>
                  </a:lnTo>
                  <a:lnTo>
                    <a:pt x="31723" y="33746"/>
                  </a:lnTo>
                  <a:lnTo>
                    <a:pt x="31748" y="33573"/>
                  </a:lnTo>
                  <a:lnTo>
                    <a:pt x="31773" y="33376"/>
                  </a:lnTo>
                  <a:lnTo>
                    <a:pt x="31748" y="33179"/>
                  </a:lnTo>
                  <a:lnTo>
                    <a:pt x="31723" y="33006"/>
                  </a:lnTo>
                  <a:lnTo>
                    <a:pt x="31674" y="32809"/>
                  </a:lnTo>
                  <a:lnTo>
                    <a:pt x="31600" y="32636"/>
                  </a:lnTo>
                  <a:lnTo>
                    <a:pt x="31526" y="32463"/>
                  </a:lnTo>
                  <a:lnTo>
                    <a:pt x="31427" y="32315"/>
                  </a:lnTo>
                  <a:lnTo>
                    <a:pt x="31304" y="32167"/>
                  </a:lnTo>
                  <a:lnTo>
                    <a:pt x="31156" y="32019"/>
                  </a:lnTo>
                  <a:lnTo>
                    <a:pt x="30983" y="31921"/>
                  </a:lnTo>
                  <a:lnTo>
                    <a:pt x="30811" y="31797"/>
                  </a:lnTo>
                  <a:lnTo>
                    <a:pt x="30539" y="31699"/>
                  </a:lnTo>
                  <a:lnTo>
                    <a:pt x="30243" y="31625"/>
                  </a:lnTo>
                  <a:lnTo>
                    <a:pt x="29947" y="31600"/>
                  </a:lnTo>
                  <a:lnTo>
                    <a:pt x="29602" y="31625"/>
                  </a:lnTo>
                  <a:lnTo>
                    <a:pt x="29281" y="31649"/>
                  </a:lnTo>
                  <a:lnTo>
                    <a:pt x="28936" y="31723"/>
                  </a:lnTo>
                  <a:lnTo>
                    <a:pt x="28590" y="31847"/>
                  </a:lnTo>
                  <a:lnTo>
                    <a:pt x="28245" y="31970"/>
                  </a:lnTo>
                  <a:lnTo>
                    <a:pt x="27900" y="32118"/>
                  </a:lnTo>
                  <a:lnTo>
                    <a:pt x="27554" y="32266"/>
                  </a:lnTo>
                  <a:lnTo>
                    <a:pt x="27234" y="32439"/>
                  </a:lnTo>
                  <a:lnTo>
                    <a:pt x="26938" y="32636"/>
                  </a:lnTo>
                  <a:lnTo>
                    <a:pt x="26642" y="32809"/>
                  </a:lnTo>
                  <a:lnTo>
                    <a:pt x="26395" y="33006"/>
                  </a:lnTo>
                  <a:lnTo>
                    <a:pt x="26148" y="33203"/>
                  </a:lnTo>
                  <a:lnTo>
                    <a:pt x="25951" y="33401"/>
                  </a:lnTo>
                  <a:lnTo>
                    <a:pt x="25532" y="33894"/>
                  </a:lnTo>
                  <a:lnTo>
                    <a:pt x="24915" y="34683"/>
                  </a:lnTo>
                  <a:lnTo>
                    <a:pt x="25038" y="33894"/>
                  </a:lnTo>
                  <a:lnTo>
                    <a:pt x="25162" y="33080"/>
                  </a:lnTo>
                  <a:lnTo>
                    <a:pt x="25408" y="30761"/>
                  </a:lnTo>
                  <a:lnTo>
                    <a:pt x="25655" y="28393"/>
                  </a:lnTo>
                  <a:lnTo>
                    <a:pt x="25803" y="26962"/>
                  </a:lnTo>
                  <a:lnTo>
                    <a:pt x="26296" y="27135"/>
                  </a:lnTo>
                  <a:lnTo>
                    <a:pt x="26765" y="27283"/>
                  </a:lnTo>
                  <a:lnTo>
                    <a:pt x="27308" y="27456"/>
                  </a:lnTo>
                  <a:lnTo>
                    <a:pt x="27900" y="27604"/>
                  </a:lnTo>
                  <a:lnTo>
                    <a:pt x="28492" y="27752"/>
                  </a:lnTo>
                  <a:lnTo>
                    <a:pt x="29059" y="27826"/>
                  </a:lnTo>
                  <a:lnTo>
                    <a:pt x="29306" y="27850"/>
                  </a:lnTo>
                  <a:lnTo>
                    <a:pt x="29553" y="27826"/>
                  </a:lnTo>
                  <a:lnTo>
                    <a:pt x="29947" y="27801"/>
                  </a:lnTo>
                  <a:lnTo>
                    <a:pt x="30367" y="27727"/>
                  </a:lnTo>
                  <a:lnTo>
                    <a:pt x="30761" y="27604"/>
                  </a:lnTo>
                  <a:lnTo>
                    <a:pt x="31181" y="27456"/>
                  </a:lnTo>
                  <a:lnTo>
                    <a:pt x="31575" y="27283"/>
                  </a:lnTo>
                  <a:lnTo>
                    <a:pt x="31921" y="27061"/>
                  </a:lnTo>
                  <a:lnTo>
                    <a:pt x="32093" y="26913"/>
                  </a:lnTo>
                  <a:lnTo>
                    <a:pt x="32241" y="26790"/>
                  </a:lnTo>
                  <a:lnTo>
                    <a:pt x="32365" y="26617"/>
                  </a:lnTo>
                  <a:lnTo>
                    <a:pt x="32488" y="26469"/>
                  </a:lnTo>
                  <a:lnTo>
                    <a:pt x="32587" y="26296"/>
                  </a:lnTo>
                  <a:lnTo>
                    <a:pt x="32661" y="26099"/>
                  </a:lnTo>
                  <a:lnTo>
                    <a:pt x="32735" y="25926"/>
                  </a:lnTo>
                  <a:lnTo>
                    <a:pt x="32784" y="25729"/>
                  </a:lnTo>
                  <a:lnTo>
                    <a:pt x="32809" y="25532"/>
                  </a:lnTo>
                  <a:lnTo>
                    <a:pt x="32809" y="25359"/>
                  </a:lnTo>
                  <a:lnTo>
                    <a:pt x="32809" y="25162"/>
                  </a:lnTo>
                  <a:lnTo>
                    <a:pt x="32784" y="24964"/>
                  </a:lnTo>
                  <a:lnTo>
                    <a:pt x="32735" y="24792"/>
                  </a:lnTo>
                  <a:lnTo>
                    <a:pt x="32661" y="24619"/>
                  </a:lnTo>
                  <a:lnTo>
                    <a:pt x="32562" y="24446"/>
                  </a:lnTo>
                  <a:lnTo>
                    <a:pt x="32463" y="24298"/>
                  </a:lnTo>
                  <a:lnTo>
                    <a:pt x="32340" y="24150"/>
                  </a:lnTo>
                  <a:lnTo>
                    <a:pt x="32217" y="24002"/>
                  </a:lnTo>
                  <a:lnTo>
                    <a:pt x="32044" y="23879"/>
                  </a:lnTo>
                  <a:lnTo>
                    <a:pt x="31871" y="23780"/>
                  </a:lnTo>
                  <a:lnTo>
                    <a:pt x="31600" y="23657"/>
                  </a:lnTo>
                  <a:lnTo>
                    <a:pt x="31304" y="23608"/>
                  </a:lnTo>
                  <a:lnTo>
                    <a:pt x="30983" y="23583"/>
                  </a:lnTo>
                  <a:lnTo>
                    <a:pt x="30663" y="23583"/>
                  </a:lnTo>
                  <a:lnTo>
                    <a:pt x="30317" y="23632"/>
                  </a:lnTo>
                  <a:lnTo>
                    <a:pt x="29972" y="23706"/>
                  </a:lnTo>
                  <a:lnTo>
                    <a:pt x="29627" y="23805"/>
                  </a:lnTo>
                  <a:lnTo>
                    <a:pt x="29281" y="23928"/>
                  </a:lnTo>
                  <a:lnTo>
                    <a:pt x="28936" y="24076"/>
                  </a:lnTo>
                  <a:lnTo>
                    <a:pt x="28615" y="24249"/>
                  </a:lnTo>
                  <a:lnTo>
                    <a:pt x="28294" y="24422"/>
                  </a:lnTo>
                  <a:lnTo>
                    <a:pt x="27974" y="24594"/>
                  </a:lnTo>
                  <a:lnTo>
                    <a:pt x="27702" y="24792"/>
                  </a:lnTo>
                  <a:lnTo>
                    <a:pt x="27431" y="24989"/>
                  </a:lnTo>
                  <a:lnTo>
                    <a:pt x="27209" y="25186"/>
                  </a:lnTo>
                  <a:lnTo>
                    <a:pt x="27012" y="25359"/>
                  </a:lnTo>
                  <a:lnTo>
                    <a:pt x="26469" y="26025"/>
                  </a:lnTo>
                  <a:lnTo>
                    <a:pt x="25803" y="26864"/>
                  </a:lnTo>
                  <a:lnTo>
                    <a:pt x="25803" y="26864"/>
                  </a:lnTo>
                  <a:lnTo>
                    <a:pt x="25976" y="25285"/>
                  </a:lnTo>
                  <a:lnTo>
                    <a:pt x="26198" y="23731"/>
                  </a:lnTo>
                  <a:lnTo>
                    <a:pt x="26370" y="22670"/>
                  </a:lnTo>
                  <a:lnTo>
                    <a:pt x="26592" y="21634"/>
                  </a:lnTo>
                  <a:lnTo>
                    <a:pt x="26839" y="20623"/>
                  </a:lnTo>
                  <a:lnTo>
                    <a:pt x="27110" y="19611"/>
                  </a:lnTo>
                  <a:lnTo>
                    <a:pt x="27554" y="19784"/>
                  </a:lnTo>
                  <a:lnTo>
                    <a:pt x="28023" y="19932"/>
                  </a:lnTo>
                  <a:lnTo>
                    <a:pt x="28566" y="20105"/>
                  </a:lnTo>
                  <a:lnTo>
                    <a:pt x="29182" y="20253"/>
                  </a:lnTo>
                  <a:lnTo>
                    <a:pt x="29775" y="20401"/>
                  </a:lnTo>
                  <a:lnTo>
                    <a:pt x="30367" y="20475"/>
                  </a:lnTo>
                  <a:lnTo>
                    <a:pt x="30638" y="20500"/>
                  </a:lnTo>
                  <a:lnTo>
                    <a:pt x="30860" y="20500"/>
                  </a:lnTo>
                  <a:lnTo>
                    <a:pt x="31279" y="20450"/>
                  </a:lnTo>
                  <a:lnTo>
                    <a:pt x="31674" y="20376"/>
                  </a:lnTo>
                  <a:lnTo>
                    <a:pt x="32093" y="20278"/>
                  </a:lnTo>
                  <a:lnTo>
                    <a:pt x="32513" y="20130"/>
                  </a:lnTo>
                  <a:lnTo>
                    <a:pt x="32883" y="19932"/>
                  </a:lnTo>
                  <a:lnTo>
                    <a:pt x="33253" y="19710"/>
                  </a:lnTo>
                  <a:lnTo>
                    <a:pt x="33401" y="19587"/>
                  </a:lnTo>
                  <a:lnTo>
                    <a:pt x="33549" y="19439"/>
                  </a:lnTo>
                  <a:lnTo>
                    <a:pt x="33697" y="19291"/>
                  </a:lnTo>
                  <a:lnTo>
                    <a:pt x="33820" y="19118"/>
                  </a:lnTo>
                  <a:lnTo>
                    <a:pt x="33919" y="18945"/>
                  </a:lnTo>
                  <a:lnTo>
                    <a:pt x="33993" y="18773"/>
                  </a:lnTo>
                  <a:lnTo>
                    <a:pt x="34067" y="18575"/>
                  </a:lnTo>
                  <a:lnTo>
                    <a:pt x="34091" y="18378"/>
                  </a:lnTo>
                  <a:lnTo>
                    <a:pt x="34141" y="18205"/>
                  </a:lnTo>
                  <a:lnTo>
                    <a:pt x="34141" y="18008"/>
                  </a:lnTo>
                  <a:lnTo>
                    <a:pt x="34116" y="17811"/>
                  </a:lnTo>
                  <a:lnTo>
                    <a:pt x="34091" y="17638"/>
                  </a:lnTo>
                  <a:lnTo>
                    <a:pt x="34042" y="17441"/>
                  </a:lnTo>
                  <a:lnTo>
                    <a:pt x="33993" y="17268"/>
                  </a:lnTo>
                  <a:lnTo>
                    <a:pt x="33894" y="17095"/>
                  </a:lnTo>
                  <a:lnTo>
                    <a:pt x="33795" y="16947"/>
                  </a:lnTo>
                  <a:lnTo>
                    <a:pt x="33672" y="16799"/>
                  </a:lnTo>
                  <a:lnTo>
                    <a:pt x="33524" y="16676"/>
                  </a:lnTo>
                  <a:lnTo>
                    <a:pt x="33376" y="16553"/>
                  </a:lnTo>
                  <a:lnTo>
                    <a:pt x="33179" y="16429"/>
                  </a:lnTo>
                  <a:lnTo>
                    <a:pt x="32907" y="16331"/>
                  </a:lnTo>
                  <a:lnTo>
                    <a:pt x="32611" y="16257"/>
                  </a:lnTo>
                  <a:lnTo>
                    <a:pt x="32315" y="16232"/>
                  </a:lnTo>
                  <a:lnTo>
                    <a:pt x="31995" y="16257"/>
                  </a:lnTo>
                  <a:lnTo>
                    <a:pt x="31649" y="16281"/>
                  </a:lnTo>
                  <a:lnTo>
                    <a:pt x="31304" y="16355"/>
                  </a:lnTo>
                  <a:lnTo>
                    <a:pt x="30959" y="16479"/>
                  </a:lnTo>
                  <a:lnTo>
                    <a:pt x="30613" y="16602"/>
                  </a:lnTo>
                  <a:lnTo>
                    <a:pt x="30268" y="16750"/>
                  </a:lnTo>
                  <a:lnTo>
                    <a:pt x="29923" y="16898"/>
                  </a:lnTo>
                  <a:lnTo>
                    <a:pt x="29602" y="17071"/>
                  </a:lnTo>
                  <a:lnTo>
                    <a:pt x="29306" y="17268"/>
                  </a:lnTo>
                  <a:lnTo>
                    <a:pt x="29034" y="17441"/>
                  </a:lnTo>
                  <a:lnTo>
                    <a:pt x="28763" y="17638"/>
                  </a:lnTo>
                  <a:lnTo>
                    <a:pt x="28516" y="17835"/>
                  </a:lnTo>
                  <a:lnTo>
                    <a:pt x="28319" y="18033"/>
                  </a:lnTo>
                  <a:lnTo>
                    <a:pt x="27752" y="18723"/>
                  </a:lnTo>
                  <a:lnTo>
                    <a:pt x="27110" y="19562"/>
                  </a:lnTo>
                  <a:lnTo>
                    <a:pt x="27184" y="19315"/>
                  </a:lnTo>
                  <a:lnTo>
                    <a:pt x="27357" y="18797"/>
                  </a:lnTo>
                  <a:lnTo>
                    <a:pt x="27530" y="18279"/>
                  </a:lnTo>
                  <a:lnTo>
                    <a:pt x="27924" y="17293"/>
                  </a:lnTo>
                  <a:lnTo>
                    <a:pt x="28368" y="16331"/>
                  </a:lnTo>
                  <a:lnTo>
                    <a:pt x="28812" y="15418"/>
                  </a:lnTo>
                  <a:lnTo>
                    <a:pt x="29084" y="14900"/>
                  </a:lnTo>
                  <a:lnTo>
                    <a:pt x="29355" y="14407"/>
                  </a:lnTo>
                  <a:lnTo>
                    <a:pt x="29923" y="13445"/>
                  </a:lnTo>
                  <a:lnTo>
                    <a:pt x="30515" y="13741"/>
                  </a:lnTo>
                  <a:lnTo>
                    <a:pt x="30959" y="13938"/>
                  </a:lnTo>
                  <a:lnTo>
                    <a:pt x="31477" y="14160"/>
                  </a:lnTo>
                  <a:lnTo>
                    <a:pt x="31995" y="14357"/>
                  </a:lnTo>
                  <a:lnTo>
                    <a:pt x="32537" y="14530"/>
                  </a:lnTo>
                  <a:lnTo>
                    <a:pt x="33055" y="14653"/>
                  </a:lnTo>
                  <a:lnTo>
                    <a:pt x="33277" y="14678"/>
                  </a:lnTo>
                  <a:lnTo>
                    <a:pt x="33499" y="14703"/>
                  </a:lnTo>
                  <a:lnTo>
                    <a:pt x="33894" y="14703"/>
                  </a:lnTo>
                  <a:lnTo>
                    <a:pt x="34313" y="14678"/>
                  </a:lnTo>
                  <a:lnTo>
                    <a:pt x="34733" y="14629"/>
                  </a:lnTo>
                  <a:lnTo>
                    <a:pt x="35152" y="14530"/>
                  </a:lnTo>
                  <a:lnTo>
                    <a:pt x="35571" y="14382"/>
                  </a:lnTo>
                  <a:lnTo>
                    <a:pt x="35941" y="14185"/>
                  </a:lnTo>
                  <a:lnTo>
                    <a:pt x="36114" y="14086"/>
                  </a:lnTo>
                  <a:lnTo>
                    <a:pt x="36287" y="13963"/>
                  </a:lnTo>
                  <a:lnTo>
                    <a:pt x="36435" y="13815"/>
                  </a:lnTo>
                  <a:lnTo>
                    <a:pt x="36583" y="13667"/>
                  </a:lnTo>
                  <a:lnTo>
                    <a:pt x="36681" y="13494"/>
                  </a:lnTo>
                  <a:lnTo>
                    <a:pt x="36805" y="13321"/>
                  </a:lnTo>
                  <a:lnTo>
                    <a:pt x="36879" y="13149"/>
                  </a:lnTo>
                  <a:lnTo>
                    <a:pt x="36953" y="12976"/>
                  </a:lnTo>
                  <a:lnTo>
                    <a:pt x="36977" y="12779"/>
                  </a:lnTo>
                  <a:lnTo>
                    <a:pt x="37027" y="12606"/>
                  </a:lnTo>
                  <a:lnTo>
                    <a:pt x="37027" y="12409"/>
                  </a:lnTo>
                  <a:lnTo>
                    <a:pt x="37027" y="12211"/>
                  </a:lnTo>
                  <a:lnTo>
                    <a:pt x="37002" y="12039"/>
                  </a:lnTo>
                  <a:lnTo>
                    <a:pt x="36953" y="11841"/>
                  </a:lnTo>
                  <a:lnTo>
                    <a:pt x="36879" y="11669"/>
                  </a:lnTo>
                  <a:lnTo>
                    <a:pt x="36780" y="11496"/>
                  </a:lnTo>
                  <a:lnTo>
                    <a:pt x="36681" y="11348"/>
                  </a:lnTo>
                  <a:lnTo>
                    <a:pt x="36558" y="11200"/>
                  </a:lnTo>
                  <a:lnTo>
                    <a:pt x="36410" y="11052"/>
                  </a:lnTo>
                  <a:lnTo>
                    <a:pt x="36237" y="10929"/>
                  </a:lnTo>
                  <a:lnTo>
                    <a:pt x="35991" y="10781"/>
                  </a:lnTo>
                  <a:lnTo>
                    <a:pt x="35695" y="10682"/>
                  </a:lnTo>
                  <a:lnTo>
                    <a:pt x="35399" y="10633"/>
                  </a:lnTo>
                  <a:lnTo>
                    <a:pt x="35078" y="10608"/>
                  </a:lnTo>
                  <a:lnTo>
                    <a:pt x="34733" y="10608"/>
                  </a:lnTo>
                  <a:lnTo>
                    <a:pt x="34387" y="10657"/>
                  </a:lnTo>
                  <a:lnTo>
                    <a:pt x="34017" y="10707"/>
                  </a:lnTo>
                  <a:lnTo>
                    <a:pt x="33672" y="10805"/>
                  </a:lnTo>
                  <a:lnTo>
                    <a:pt x="33302" y="10904"/>
                  </a:lnTo>
                  <a:lnTo>
                    <a:pt x="32957" y="11027"/>
                  </a:lnTo>
                  <a:lnTo>
                    <a:pt x="32611" y="11175"/>
                  </a:lnTo>
                  <a:lnTo>
                    <a:pt x="32291" y="11323"/>
                  </a:lnTo>
                  <a:lnTo>
                    <a:pt x="31995" y="11471"/>
                  </a:lnTo>
                  <a:lnTo>
                    <a:pt x="31723" y="11644"/>
                  </a:lnTo>
                  <a:lnTo>
                    <a:pt x="31452" y="11817"/>
                  </a:lnTo>
                  <a:lnTo>
                    <a:pt x="31230" y="11965"/>
                  </a:lnTo>
                  <a:lnTo>
                    <a:pt x="30243" y="12976"/>
                  </a:lnTo>
                  <a:lnTo>
                    <a:pt x="30761" y="12137"/>
                  </a:lnTo>
                  <a:lnTo>
                    <a:pt x="31255" y="11422"/>
                  </a:lnTo>
                  <a:lnTo>
                    <a:pt x="31748" y="10756"/>
                  </a:lnTo>
                  <a:lnTo>
                    <a:pt x="32661" y="9547"/>
                  </a:lnTo>
                  <a:lnTo>
                    <a:pt x="33623" y="8388"/>
                  </a:lnTo>
                  <a:lnTo>
                    <a:pt x="34289" y="8363"/>
                  </a:lnTo>
                  <a:lnTo>
                    <a:pt x="34782" y="8338"/>
                  </a:lnTo>
                  <a:lnTo>
                    <a:pt x="35325" y="8289"/>
                  </a:lnTo>
                  <a:lnTo>
                    <a:pt x="35892" y="8215"/>
                  </a:lnTo>
                  <a:lnTo>
                    <a:pt x="36435" y="8116"/>
                  </a:lnTo>
                  <a:lnTo>
                    <a:pt x="36928" y="7993"/>
                  </a:lnTo>
                  <a:lnTo>
                    <a:pt x="37150" y="7944"/>
                  </a:lnTo>
                  <a:lnTo>
                    <a:pt x="37347" y="7845"/>
                  </a:lnTo>
                  <a:lnTo>
                    <a:pt x="37693" y="7672"/>
                  </a:lnTo>
                  <a:lnTo>
                    <a:pt x="38063" y="7450"/>
                  </a:lnTo>
                  <a:lnTo>
                    <a:pt x="38408" y="7204"/>
                  </a:lnTo>
                  <a:lnTo>
                    <a:pt x="38729" y="6908"/>
                  </a:lnTo>
                  <a:lnTo>
                    <a:pt x="39025" y="6612"/>
                  </a:lnTo>
                  <a:lnTo>
                    <a:pt x="39271" y="6266"/>
                  </a:lnTo>
                  <a:lnTo>
                    <a:pt x="39370" y="6094"/>
                  </a:lnTo>
                  <a:lnTo>
                    <a:pt x="39469" y="5896"/>
                  </a:lnTo>
                  <a:lnTo>
                    <a:pt x="39543" y="5699"/>
                  </a:lnTo>
                  <a:lnTo>
                    <a:pt x="39592" y="5502"/>
                  </a:lnTo>
                  <a:lnTo>
                    <a:pt x="39617" y="5304"/>
                  </a:lnTo>
                  <a:lnTo>
                    <a:pt x="39641" y="5107"/>
                  </a:lnTo>
                  <a:lnTo>
                    <a:pt x="39617" y="4910"/>
                  </a:lnTo>
                  <a:lnTo>
                    <a:pt x="39592" y="4712"/>
                  </a:lnTo>
                  <a:lnTo>
                    <a:pt x="39567" y="4540"/>
                  </a:lnTo>
                  <a:lnTo>
                    <a:pt x="39493" y="4342"/>
                  </a:lnTo>
                  <a:lnTo>
                    <a:pt x="39419" y="4170"/>
                  </a:lnTo>
                  <a:lnTo>
                    <a:pt x="39321" y="4022"/>
                  </a:lnTo>
                  <a:lnTo>
                    <a:pt x="39222" y="3874"/>
                  </a:lnTo>
                  <a:lnTo>
                    <a:pt x="39074" y="3726"/>
                  </a:lnTo>
                  <a:lnTo>
                    <a:pt x="38951" y="3602"/>
                  </a:lnTo>
                  <a:lnTo>
                    <a:pt x="38803" y="3479"/>
                  </a:lnTo>
                  <a:lnTo>
                    <a:pt x="38630" y="3380"/>
                  </a:lnTo>
                  <a:lnTo>
                    <a:pt x="38433" y="3306"/>
                  </a:lnTo>
                  <a:lnTo>
                    <a:pt x="38260" y="3257"/>
                  </a:lnTo>
                  <a:lnTo>
                    <a:pt x="38038" y="3232"/>
                  </a:lnTo>
                  <a:lnTo>
                    <a:pt x="37742" y="3232"/>
                  </a:lnTo>
                  <a:lnTo>
                    <a:pt x="37446" y="3257"/>
                  </a:lnTo>
                  <a:lnTo>
                    <a:pt x="37150" y="3356"/>
                  </a:lnTo>
                  <a:lnTo>
                    <a:pt x="36854" y="3479"/>
                  </a:lnTo>
                  <a:lnTo>
                    <a:pt x="36558" y="3652"/>
                  </a:lnTo>
                  <a:lnTo>
                    <a:pt x="36262" y="3849"/>
                  </a:lnTo>
                  <a:lnTo>
                    <a:pt x="35966" y="4071"/>
                  </a:lnTo>
                  <a:lnTo>
                    <a:pt x="35695" y="4293"/>
                  </a:lnTo>
                  <a:lnTo>
                    <a:pt x="35423" y="4564"/>
                  </a:lnTo>
                  <a:lnTo>
                    <a:pt x="35177" y="4836"/>
                  </a:lnTo>
                  <a:lnTo>
                    <a:pt x="34930" y="5107"/>
                  </a:lnTo>
                  <a:lnTo>
                    <a:pt x="34733" y="5403"/>
                  </a:lnTo>
                  <a:lnTo>
                    <a:pt x="34535" y="5674"/>
                  </a:lnTo>
                  <a:lnTo>
                    <a:pt x="34338" y="5946"/>
                  </a:lnTo>
                  <a:lnTo>
                    <a:pt x="34190" y="6217"/>
                  </a:lnTo>
                  <a:lnTo>
                    <a:pt x="34091" y="6464"/>
                  </a:lnTo>
                  <a:lnTo>
                    <a:pt x="33746" y="7475"/>
                  </a:lnTo>
                  <a:lnTo>
                    <a:pt x="33573" y="8092"/>
                  </a:lnTo>
                  <a:lnTo>
                    <a:pt x="33499" y="8388"/>
                  </a:lnTo>
                  <a:lnTo>
                    <a:pt x="33524" y="8388"/>
                  </a:lnTo>
                  <a:lnTo>
                    <a:pt x="32587" y="9473"/>
                  </a:lnTo>
                  <a:lnTo>
                    <a:pt x="31625" y="10682"/>
                  </a:lnTo>
                  <a:lnTo>
                    <a:pt x="31131" y="11348"/>
                  </a:lnTo>
                  <a:lnTo>
                    <a:pt x="30613" y="12039"/>
                  </a:lnTo>
                  <a:lnTo>
                    <a:pt x="30120" y="12803"/>
                  </a:lnTo>
                  <a:lnTo>
                    <a:pt x="29602" y="13593"/>
                  </a:lnTo>
                  <a:lnTo>
                    <a:pt x="29084" y="14407"/>
                  </a:lnTo>
                  <a:lnTo>
                    <a:pt x="28590" y="15295"/>
                  </a:lnTo>
                  <a:lnTo>
                    <a:pt x="28097" y="16207"/>
                  </a:lnTo>
                  <a:lnTo>
                    <a:pt x="27653" y="17169"/>
                  </a:lnTo>
                  <a:lnTo>
                    <a:pt x="27234" y="18156"/>
                  </a:lnTo>
                  <a:lnTo>
                    <a:pt x="27036" y="18674"/>
                  </a:lnTo>
                  <a:lnTo>
                    <a:pt x="26839" y="19217"/>
                  </a:lnTo>
                  <a:lnTo>
                    <a:pt x="26839" y="18205"/>
                  </a:lnTo>
                  <a:lnTo>
                    <a:pt x="26814" y="17416"/>
                  </a:lnTo>
                  <a:lnTo>
                    <a:pt x="26765" y="17145"/>
                  </a:lnTo>
                  <a:lnTo>
                    <a:pt x="26691" y="16849"/>
                  </a:lnTo>
                  <a:lnTo>
                    <a:pt x="26617" y="16553"/>
                  </a:lnTo>
                  <a:lnTo>
                    <a:pt x="26494" y="16207"/>
                  </a:lnTo>
                  <a:lnTo>
                    <a:pt x="26370" y="15887"/>
                  </a:lnTo>
                  <a:lnTo>
                    <a:pt x="26222" y="15541"/>
                  </a:lnTo>
                  <a:lnTo>
                    <a:pt x="26050" y="15221"/>
                  </a:lnTo>
                  <a:lnTo>
                    <a:pt x="25877" y="14900"/>
                  </a:lnTo>
                  <a:lnTo>
                    <a:pt x="25680" y="14579"/>
                  </a:lnTo>
                  <a:lnTo>
                    <a:pt x="25482" y="14283"/>
                  </a:lnTo>
                  <a:lnTo>
                    <a:pt x="25236" y="14012"/>
                  </a:lnTo>
                  <a:lnTo>
                    <a:pt x="25014" y="13765"/>
                  </a:lnTo>
                  <a:lnTo>
                    <a:pt x="24742" y="13568"/>
                  </a:lnTo>
                  <a:lnTo>
                    <a:pt x="24496" y="13395"/>
                  </a:lnTo>
                  <a:lnTo>
                    <a:pt x="24224" y="13272"/>
                  </a:lnTo>
                  <a:lnTo>
                    <a:pt x="23928" y="13198"/>
                  </a:lnTo>
                  <a:lnTo>
                    <a:pt x="23731" y="13173"/>
                  </a:lnTo>
                  <a:lnTo>
                    <a:pt x="23534" y="13149"/>
                  </a:lnTo>
                  <a:lnTo>
                    <a:pt x="23336" y="13173"/>
                  </a:lnTo>
                  <a:lnTo>
                    <a:pt x="23139" y="13223"/>
                  </a:lnTo>
                  <a:lnTo>
                    <a:pt x="22966" y="13272"/>
                  </a:lnTo>
                  <a:lnTo>
                    <a:pt x="22794" y="13371"/>
                  </a:lnTo>
                  <a:lnTo>
                    <a:pt x="22646" y="13469"/>
                  </a:lnTo>
                  <a:lnTo>
                    <a:pt x="22473" y="13568"/>
                  </a:lnTo>
                  <a:lnTo>
                    <a:pt x="22350" y="13716"/>
                  </a:lnTo>
                  <a:lnTo>
                    <a:pt x="22226" y="13839"/>
                  </a:lnTo>
                  <a:lnTo>
                    <a:pt x="22103" y="14012"/>
                  </a:lnTo>
                  <a:lnTo>
                    <a:pt x="22004" y="14185"/>
                  </a:lnTo>
                  <a:lnTo>
                    <a:pt x="21930" y="14357"/>
                  </a:lnTo>
                  <a:lnTo>
                    <a:pt x="21881" y="14530"/>
                  </a:lnTo>
                  <a:lnTo>
                    <a:pt x="21832" y="14727"/>
                  </a:lnTo>
                  <a:lnTo>
                    <a:pt x="21807" y="14925"/>
                  </a:lnTo>
                  <a:lnTo>
                    <a:pt x="21782" y="15122"/>
                  </a:lnTo>
                  <a:lnTo>
                    <a:pt x="21807" y="15344"/>
                  </a:lnTo>
                  <a:lnTo>
                    <a:pt x="21832" y="15541"/>
                  </a:lnTo>
                  <a:lnTo>
                    <a:pt x="21881" y="15739"/>
                  </a:lnTo>
                  <a:lnTo>
                    <a:pt x="22029" y="16133"/>
                  </a:lnTo>
                  <a:lnTo>
                    <a:pt x="22226" y="16528"/>
                  </a:lnTo>
                  <a:lnTo>
                    <a:pt x="22448" y="16898"/>
                  </a:lnTo>
                  <a:lnTo>
                    <a:pt x="22720" y="17219"/>
                  </a:lnTo>
                  <a:lnTo>
                    <a:pt x="22991" y="17539"/>
                  </a:lnTo>
                  <a:lnTo>
                    <a:pt x="23287" y="17811"/>
                  </a:lnTo>
                  <a:lnTo>
                    <a:pt x="23460" y="17959"/>
                  </a:lnTo>
                  <a:lnTo>
                    <a:pt x="23682" y="18107"/>
                  </a:lnTo>
                  <a:lnTo>
                    <a:pt x="24175" y="18403"/>
                  </a:lnTo>
                  <a:lnTo>
                    <a:pt x="24718" y="18649"/>
                  </a:lnTo>
                  <a:lnTo>
                    <a:pt x="25285" y="18896"/>
                  </a:lnTo>
                  <a:lnTo>
                    <a:pt x="25828" y="19093"/>
                  </a:lnTo>
                  <a:lnTo>
                    <a:pt x="26272" y="19266"/>
                  </a:lnTo>
                  <a:lnTo>
                    <a:pt x="26790" y="19414"/>
                  </a:lnTo>
                  <a:lnTo>
                    <a:pt x="26469" y="20450"/>
                  </a:lnTo>
                  <a:lnTo>
                    <a:pt x="26198" y="21511"/>
                  </a:lnTo>
                  <a:lnTo>
                    <a:pt x="25976" y="22572"/>
                  </a:lnTo>
                  <a:lnTo>
                    <a:pt x="25754" y="23657"/>
                  </a:lnTo>
                  <a:lnTo>
                    <a:pt x="25556" y="24915"/>
                  </a:lnTo>
                  <a:lnTo>
                    <a:pt x="25384" y="26198"/>
                  </a:lnTo>
                  <a:lnTo>
                    <a:pt x="25359" y="25384"/>
                  </a:lnTo>
                  <a:lnTo>
                    <a:pt x="25310" y="25112"/>
                  </a:lnTo>
                  <a:lnTo>
                    <a:pt x="25236" y="24816"/>
                  </a:lnTo>
                  <a:lnTo>
                    <a:pt x="25162" y="24520"/>
                  </a:lnTo>
                  <a:lnTo>
                    <a:pt x="25038" y="24200"/>
                  </a:lnTo>
                  <a:lnTo>
                    <a:pt x="24915" y="23854"/>
                  </a:lnTo>
                  <a:lnTo>
                    <a:pt x="24767" y="23534"/>
                  </a:lnTo>
                  <a:lnTo>
                    <a:pt x="24594" y="23188"/>
                  </a:lnTo>
                  <a:lnTo>
                    <a:pt x="24422" y="22868"/>
                  </a:lnTo>
                  <a:lnTo>
                    <a:pt x="24224" y="22547"/>
                  </a:lnTo>
                  <a:lnTo>
                    <a:pt x="24002" y="22251"/>
                  </a:lnTo>
                  <a:lnTo>
                    <a:pt x="23780" y="21980"/>
                  </a:lnTo>
                  <a:lnTo>
                    <a:pt x="23558" y="21758"/>
                  </a:lnTo>
                  <a:lnTo>
                    <a:pt x="23287" y="21536"/>
                  </a:lnTo>
                  <a:lnTo>
                    <a:pt x="23040" y="21363"/>
                  </a:lnTo>
                  <a:lnTo>
                    <a:pt x="22769" y="21240"/>
                  </a:lnTo>
                  <a:lnTo>
                    <a:pt x="22473" y="21166"/>
                  </a:lnTo>
                  <a:lnTo>
                    <a:pt x="22276" y="21141"/>
                  </a:lnTo>
                  <a:lnTo>
                    <a:pt x="22078" y="21141"/>
                  </a:lnTo>
                  <a:lnTo>
                    <a:pt x="21881" y="21166"/>
                  </a:lnTo>
                  <a:lnTo>
                    <a:pt x="21684" y="21190"/>
                  </a:lnTo>
                  <a:lnTo>
                    <a:pt x="21511" y="21264"/>
                  </a:lnTo>
                  <a:lnTo>
                    <a:pt x="21338" y="21338"/>
                  </a:lnTo>
                  <a:lnTo>
                    <a:pt x="21190" y="21437"/>
                  </a:lnTo>
                  <a:lnTo>
                    <a:pt x="21018" y="21560"/>
                  </a:lnTo>
                  <a:lnTo>
                    <a:pt x="20894" y="21684"/>
                  </a:lnTo>
                  <a:lnTo>
                    <a:pt x="20771" y="21832"/>
                  </a:lnTo>
                  <a:lnTo>
                    <a:pt x="20648" y="21980"/>
                  </a:lnTo>
                  <a:lnTo>
                    <a:pt x="20549" y="22152"/>
                  </a:lnTo>
                  <a:lnTo>
                    <a:pt x="20475" y="22325"/>
                  </a:lnTo>
                  <a:lnTo>
                    <a:pt x="20426" y="22498"/>
                  </a:lnTo>
                  <a:lnTo>
                    <a:pt x="20376" y="22695"/>
                  </a:lnTo>
                  <a:lnTo>
                    <a:pt x="20352" y="22892"/>
                  </a:lnTo>
                  <a:lnTo>
                    <a:pt x="20327" y="23114"/>
                  </a:lnTo>
                  <a:lnTo>
                    <a:pt x="20352" y="23312"/>
                  </a:lnTo>
                  <a:lnTo>
                    <a:pt x="20376" y="23509"/>
                  </a:lnTo>
                  <a:lnTo>
                    <a:pt x="20426" y="23706"/>
                  </a:lnTo>
                  <a:lnTo>
                    <a:pt x="20574" y="24126"/>
                  </a:lnTo>
                  <a:lnTo>
                    <a:pt x="20771" y="24496"/>
                  </a:lnTo>
                  <a:lnTo>
                    <a:pt x="20993" y="24866"/>
                  </a:lnTo>
                  <a:lnTo>
                    <a:pt x="21264" y="25211"/>
                  </a:lnTo>
                  <a:lnTo>
                    <a:pt x="21536" y="25507"/>
                  </a:lnTo>
                  <a:lnTo>
                    <a:pt x="21832" y="25803"/>
                  </a:lnTo>
                  <a:lnTo>
                    <a:pt x="21980" y="25926"/>
                  </a:lnTo>
                  <a:lnTo>
                    <a:pt x="22177" y="26050"/>
                  </a:lnTo>
                  <a:lnTo>
                    <a:pt x="22621" y="26321"/>
                  </a:lnTo>
                  <a:lnTo>
                    <a:pt x="23114" y="26543"/>
                  </a:lnTo>
                  <a:lnTo>
                    <a:pt x="23608" y="26765"/>
                  </a:lnTo>
                  <a:lnTo>
                    <a:pt x="24126" y="26962"/>
                  </a:lnTo>
                  <a:lnTo>
                    <a:pt x="24570" y="27135"/>
                  </a:lnTo>
                  <a:lnTo>
                    <a:pt x="25236" y="27357"/>
                  </a:lnTo>
                  <a:lnTo>
                    <a:pt x="25112" y="28344"/>
                  </a:lnTo>
                  <a:lnTo>
                    <a:pt x="24816" y="30687"/>
                  </a:lnTo>
                  <a:lnTo>
                    <a:pt x="24520" y="33006"/>
                  </a:lnTo>
                  <a:lnTo>
                    <a:pt x="24372" y="33795"/>
                  </a:lnTo>
                  <a:lnTo>
                    <a:pt x="24249" y="34585"/>
                  </a:lnTo>
                  <a:lnTo>
                    <a:pt x="24224" y="33894"/>
                  </a:lnTo>
                  <a:lnTo>
                    <a:pt x="24175" y="33623"/>
                  </a:lnTo>
                  <a:lnTo>
                    <a:pt x="24101" y="33327"/>
                  </a:lnTo>
                  <a:lnTo>
                    <a:pt x="24027" y="33031"/>
                  </a:lnTo>
                  <a:lnTo>
                    <a:pt x="23904" y="32710"/>
                  </a:lnTo>
                  <a:lnTo>
                    <a:pt x="23780" y="32365"/>
                  </a:lnTo>
                  <a:lnTo>
                    <a:pt x="23632" y="32019"/>
                  </a:lnTo>
                  <a:lnTo>
                    <a:pt x="23484" y="31699"/>
                  </a:lnTo>
                  <a:lnTo>
                    <a:pt x="23287" y="31378"/>
                  </a:lnTo>
                  <a:lnTo>
                    <a:pt x="23090" y="31057"/>
                  </a:lnTo>
                  <a:lnTo>
                    <a:pt x="22892" y="30761"/>
                  </a:lnTo>
                  <a:lnTo>
                    <a:pt x="22670" y="30490"/>
                  </a:lnTo>
                  <a:lnTo>
                    <a:pt x="22424" y="30268"/>
                  </a:lnTo>
                  <a:lnTo>
                    <a:pt x="22177" y="30046"/>
                  </a:lnTo>
                  <a:lnTo>
                    <a:pt x="21906" y="29873"/>
                  </a:lnTo>
                  <a:lnTo>
                    <a:pt x="21634" y="29750"/>
                  </a:lnTo>
                  <a:lnTo>
                    <a:pt x="21338" y="29676"/>
                  </a:lnTo>
                  <a:lnTo>
                    <a:pt x="21141" y="29651"/>
                  </a:lnTo>
                  <a:lnTo>
                    <a:pt x="20746" y="29651"/>
                  </a:lnTo>
                  <a:lnTo>
                    <a:pt x="20549" y="29700"/>
                  </a:lnTo>
                  <a:lnTo>
                    <a:pt x="20376" y="29774"/>
                  </a:lnTo>
                  <a:lnTo>
                    <a:pt x="20204" y="29848"/>
                  </a:lnTo>
                  <a:lnTo>
                    <a:pt x="20056" y="29947"/>
                  </a:lnTo>
                  <a:lnTo>
                    <a:pt x="19908" y="30046"/>
                  </a:lnTo>
                  <a:lnTo>
                    <a:pt x="19760" y="30194"/>
                  </a:lnTo>
                  <a:lnTo>
                    <a:pt x="19636" y="30342"/>
                  </a:lnTo>
                  <a:lnTo>
                    <a:pt x="19538" y="30490"/>
                  </a:lnTo>
                  <a:lnTo>
                    <a:pt x="19439" y="30663"/>
                  </a:lnTo>
                  <a:lnTo>
                    <a:pt x="19340" y="30835"/>
                  </a:lnTo>
                  <a:lnTo>
                    <a:pt x="19291" y="31008"/>
                  </a:lnTo>
                  <a:lnTo>
                    <a:pt x="19242" y="31205"/>
                  </a:lnTo>
                  <a:lnTo>
                    <a:pt x="19217" y="31403"/>
                  </a:lnTo>
                  <a:lnTo>
                    <a:pt x="19217" y="31625"/>
                  </a:lnTo>
                  <a:lnTo>
                    <a:pt x="19217" y="31822"/>
                  </a:lnTo>
                  <a:lnTo>
                    <a:pt x="19242" y="32019"/>
                  </a:lnTo>
                  <a:lnTo>
                    <a:pt x="19291" y="32217"/>
                  </a:lnTo>
                  <a:lnTo>
                    <a:pt x="19439" y="32611"/>
                  </a:lnTo>
                  <a:lnTo>
                    <a:pt x="19636" y="33006"/>
                  </a:lnTo>
                  <a:lnTo>
                    <a:pt x="19858" y="33376"/>
                  </a:lnTo>
                  <a:lnTo>
                    <a:pt x="20130" y="33721"/>
                  </a:lnTo>
                  <a:lnTo>
                    <a:pt x="20401" y="34017"/>
                  </a:lnTo>
                  <a:lnTo>
                    <a:pt x="20697" y="34289"/>
                  </a:lnTo>
                  <a:lnTo>
                    <a:pt x="20845" y="34437"/>
                  </a:lnTo>
                  <a:lnTo>
                    <a:pt x="21042" y="34560"/>
                  </a:lnTo>
                  <a:lnTo>
                    <a:pt x="21437" y="34782"/>
                  </a:lnTo>
                  <a:lnTo>
                    <a:pt x="21906" y="35029"/>
                  </a:lnTo>
                  <a:lnTo>
                    <a:pt x="22399" y="35251"/>
                  </a:lnTo>
                  <a:lnTo>
                    <a:pt x="23312" y="35596"/>
                  </a:lnTo>
                  <a:lnTo>
                    <a:pt x="24002" y="35843"/>
                  </a:lnTo>
                  <a:lnTo>
                    <a:pt x="23830" y="36632"/>
                  </a:lnTo>
                  <a:lnTo>
                    <a:pt x="23632" y="37421"/>
                  </a:lnTo>
                  <a:lnTo>
                    <a:pt x="23509" y="37939"/>
                  </a:lnTo>
                  <a:lnTo>
                    <a:pt x="23336" y="38482"/>
                  </a:lnTo>
                  <a:lnTo>
                    <a:pt x="23016" y="39493"/>
                  </a:lnTo>
                  <a:lnTo>
                    <a:pt x="22646" y="40480"/>
                  </a:lnTo>
                  <a:lnTo>
                    <a:pt x="22300" y="41442"/>
                  </a:lnTo>
                  <a:lnTo>
                    <a:pt x="21782" y="42700"/>
                  </a:lnTo>
                  <a:lnTo>
                    <a:pt x="21930" y="41689"/>
                  </a:lnTo>
                  <a:lnTo>
                    <a:pt x="22029" y="41023"/>
                  </a:lnTo>
                  <a:lnTo>
                    <a:pt x="22004" y="40653"/>
                  </a:lnTo>
                  <a:lnTo>
                    <a:pt x="21980" y="40233"/>
                  </a:lnTo>
                  <a:lnTo>
                    <a:pt x="21906" y="39789"/>
                  </a:lnTo>
                  <a:lnTo>
                    <a:pt x="21807" y="39321"/>
                  </a:lnTo>
                  <a:lnTo>
                    <a:pt x="21659" y="38852"/>
                  </a:lnTo>
                  <a:lnTo>
                    <a:pt x="21486" y="38383"/>
                  </a:lnTo>
                  <a:lnTo>
                    <a:pt x="21289" y="37939"/>
                  </a:lnTo>
                  <a:lnTo>
                    <a:pt x="21067" y="37520"/>
                  </a:lnTo>
                  <a:lnTo>
                    <a:pt x="21067" y="37323"/>
                  </a:lnTo>
                  <a:lnTo>
                    <a:pt x="21042" y="37125"/>
                  </a:lnTo>
                  <a:lnTo>
                    <a:pt x="20993" y="36928"/>
                  </a:lnTo>
                  <a:lnTo>
                    <a:pt x="20944" y="36731"/>
                  </a:lnTo>
                  <a:lnTo>
                    <a:pt x="20845" y="36558"/>
                  </a:lnTo>
                  <a:lnTo>
                    <a:pt x="20771" y="36385"/>
                  </a:lnTo>
                  <a:lnTo>
                    <a:pt x="20648" y="36213"/>
                  </a:lnTo>
                  <a:lnTo>
                    <a:pt x="20524" y="36065"/>
                  </a:lnTo>
                  <a:lnTo>
                    <a:pt x="20401" y="35941"/>
                  </a:lnTo>
                  <a:lnTo>
                    <a:pt x="20253" y="35818"/>
                  </a:lnTo>
                  <a:lnTo>
                    <a:pt x="20080" y="35719"/>
                  </a:lnTo>
                  <a:lnTo>
                    <a:pt x="19932" y="35645"/>
                  </a:lnTo>
                  <a:lnTo>
                    <a:pt x="19760" y="35571"/>
                  </a:lnTo>
                  <a:lnTo>
                    <a:pt x="19562" y="35522"/>
                  </a:lnTo>
                  <a:lnTo>
                    <a:pt x="19365" y="35497"/>
                  </a:lnTo>
                  <a:lnTo>
                    <a:pt x="18970" y="35497"/>
                  </a:lnTo>
                  <a:lnTo>
                    <a:pt x="18773" y="35547"/>
                  </a:lnTo>
                  <a:lnTo>
                    <a:pt x="18501" y="35645"/>
                  </a:lnTo>
                  <a:lnTo>
                    <a:pt x="18230" y="35793"/>
                  </a:lnTo>
                  <a:lnTo>
                    <a:pt x="17983" y="35991"/>
                  </a:lnTo>
                  <a:lnTo>
                    <a:pt x="17761" y="36213"/>
                  </a:lnTo>
                  <a:lnTo>
                    <a:pt x="17539" y="36484"/>
                  </a:lnTo>
                  <a:lnTo>
                    <a:pt x="17317" y="36755"/>
                  </a:lnTo>
                  <a:lnTo>
                    <a:pt x="17145" y="37076"/>
                  </a:lnTo>
                  <a:lnTo>
                    <a:pt x="16972" y="37397"/>
                  </a:lnTo>
                  <a:lnTo>
                    <a:pt x="16824" y="37742"/>
                  </a:lnTo>
                  <a:lnTo>
                    <a:pt x="16676" y="38087"/>
                  </a:lnTo>
                  <a:lnTo>
                    <a:pt x="16553" y="38433"/>
                  </a:lnTo>
                  <a:lnTo>
                    <a:pt x="16454" y="38778"/>
                  </a:lnTo>
                  <a:lnTo>
                    <a:pt x="16380" y="39099"/>
                  </a:lnTo>
                  <a:lnTo>
                    <a:pt x="16306" y="39419"/>
                  </a:lnTo>
                  <a:lnTo>
                    <a:pt x="16257" y="39715"/>
                  </a:lnTo>
                  <a:lnTo>
                    <a:pt x="16232" y="39987"/>
                  </a:lnTo>
                  <a:lnTo>
                    <a:pt x="16331" y="41541"/>
                  </a:lnTo>
                  <a:lnTo>
                    <a:pt x="16331" y="41541"/>
                  </a:lnTo>
                  <a:lnTo>
                    <a:pt x="16109" y="40554"/>
                  </a:lnTo>
                  <a:lnTo>
                    <a:pt x="15862" y="39543"/>
                  </a:lnTo>
                  <a:lnTo>
                    <a:pt x="15566" y="38507"/>
                  </a:lnTo>
                  <a:lnTo>
                    <a:pt x="15270" y="37471"/>
                  </a:lnTo>
                  <a:lnTo>
                    <a:pt x="15097" y="36953"/>
                  </a:lnTo>
                  <a:lnTo>
                    <a:pt x="14900" y="36410"/>
                  </a:lnTo>
                  <a:lnTo>
                    <a:pt x="14431" y="35201"/>
                  </a:lnTo>
                  <a:lnTo>
                    <a:pt x="13889" y="33993"/>
                  </a:lnTo>
                  <a:lnTo>
                    <a:pt x="14579" y="33820"/>
                  </a:lnTo>
                  <a:lnTo>
                    <a:pt x="15048" y="33672"/>
                  </a:lnTo>
                  <a:lnTo>
                    <a:pt x="15541" y="33524"/>
                  </a:lnTo>
                  <a:lnTo>
                    <a:pt x="16059" y="33327"/>
                  </a:lnTo>
                  <a:lnTo>
                    <a:pt x="16577" y="33129"/>
                  </a:lnTo>
                  <a:lnTo>
                    <a:pt x="17021" y="32907"/>
                  </a:lnTo>
                  <a:lnTo>
                    <a:pt x="17219" y="32784"/>
                  </a:lnTo>
                  <a:lnTo>
                    <a:pt x="17367" y="32685"/>
                  </a:lnTo>
                  <a:lnTo>
                    <a:pt x="17687" y="32414"/>
                  </a:lnTo>
                  <a:lnTo>
                    <a:pt x="17983" y="32143"/>
                  </a:lnTo>
                  <a:lnTo>
                    <a:pt x="18279" y="31822"/>
                  </a:lnTo>
                  <a:lnTo>
                    <a:pt x="18551" y="31477"/>
                  </a:lnTo>
                  <a:lnTo>
                    <a:pt x="18748" y="31107"/>
                  </a:lnTo>
                  <a:lnTo>
                    <a:pt x="18921" y="30712"/>
                  </a:lnTo>
                  <a:lnTo>
                    <a:pt x="18995" y="30515"/>
                  </a:lnTo>
                  <a:lnTo>
                    <a:pt x="19044" y="30317"/>
                  </a:lnTo>
                  <a:lnTo>
                    <a:pt x="19069" y="30120"/>
                  </a:lnTo>
                  <a:lnTo>
                    <a:pt x="19069" y="29898"/>
                  </a:lnTo>
                  <a:lnTo>
                    <a:pt x="19069" y="29700"/>
                  </a:lnTo>
                  <a:lnTo>
                    <a:pt x="19044" y="29503"/>
                  </a:lnTo>
                  <a:lnTo>
                    <a:pt x="18995" y="29306"/>
                  </a:lnTo>
                  <a:lnTo>
                    <a:pt x="18921" y="29133"/>
                  </a:lnTo>
                  <a:lnTo>
                    <a:pt x="18822" y="28960"/>
                  </a:lnTo>
                  <a:lnTo>
                    <a:pt x="18724" y="28788"/>
                  </a:lnTo>
                  <a:lnTo>
                    <a:pt x="18625" y="28640"/>
                  </a:lnTo>
                  <a:lnTo>
                    <a:pt x="18501" y="28516"/>
                  </a:lnTo>
                  <a:lnTo>
                    <a:pt x="18353" y="28393"/>
                  </a:lnTo>
                  <a:lnTo>
                    <a:pt x="18205" y="28270"/>
                  </a:lnTo>
                  <a:lnTo>
                    <a:pt x="18033" y="28171"/>
                  </a:lnTo>
                  <a:lnTo>
                    <a:pt x="17860" y="28097"/>
                  </a:lnTo>
                  <a:lnTo>
                    <a:pt x="17687" y="28048"/>
                  </a:lnTo>
                  <a:lnTo>
                    <a:pt x="17490" y="28023"/>
                  </a:lnTo>
                  <a:lnTo>
                    <a:pt x="17293" y="27998"/>
                  </a:lnTo>
                  <a:lnTo>
                    <a:pt x="17071" y="28023"/>
                  </a:lnTo>
                  <a:lnTo>
                    <a:pt x="16799" y="28072"/>
                  </a:lnTo>
                  <a:lnTo>
                    <a:pt x="16503" y="28171"/>
                  </a:lnTo>
                  <a:lnTo>
                    <a:pt x="16232" y="28319"/>
                  </a:lnTo>
                  <a:lnTo>
                    <a:pt x="15961" y="28516"/>
                  </a:lnTo>
                  <a:lnTo>
                    <a:pt x="15714" y="28738"/>
                  </a:lnTo>
                  <a:lnTo>
                    <a:pt x="15467" y="28985"/>
                  </a:lnTo>
                  <a:lnTo>
                    <a:pt x="15221" y="29281"/>
                  </a:lnTo>
                  <a:lnTo>
                    <a:pt x="14999" y="29577"/>
                  </a:lnTo>
                  <a:lnTo>
                    <a:pt x="14801" y="29873"/>
                  </a:lnTo>
                  <a:lnTo>
                    <a:pt x="14629" y="30194"/>
                  </a:lnTo>
                  <a:lnTo>
                    <a:pt x="14456" y="30515"/>
                  </a:lnTo>
                  <a:lnTo>
                    <a:pt x="14283" y="30835"/>
                  </a:lnTo>
                  <a:lnTo>
                    <a:pt x="14160" y="31156"/>
                  </a:lnTo>
                  <a:lnTo>
                    <a:pt x="14061" y="31452"/>
                  </a:lnTo>
                  <a:lnTo>
                    <a:pt x="13963" y="31748"/>
                  </a:lnTo>
                  <a:lnTo>
                    <a:pt x="13889" y="32019"/>
                  </a:lnTo>
                  <a:lnTo>
                    <a:pt x="13839" y="32661"/>
                  </a:lnTo>
                  <a:lnTo>
                    <a:pt x="13741" y="33647"/>
                  </a:lnTo>
                  <a:lnTo>
                    <a:pt x="13420" y="32932"/>
                  </a:lnTo>
                  <a:lnTo>
                    <a:pt x="13075" y="32192"/>
                  </a:lnTo>
                  <a:lnTo>
                    <a:pt x="11989" y="30120"/>
                  </a:lnTo>
                  <a:lnTo>
                    <a:pt x="10879" y="28023"/>
                  </a:lnTo>
                  <a:lnTo>
                    <a:pt x="10213" y="26740"/>
                  </a:lnTo>
                  <a:lnTo>
                    <a:pt x="10731" y="26617"/>
                  </a:lnTo>
                  <a:lnTo>
                    <a:pt x="11200" y="26494"/>
                  </a:lnTo>
                  <a:lnTo>
                    <a:pt x="11743" y="26321"/>
                  </a:lnTo>
                  <a:lnTo>
                    <a:pt x="12335" y="26124"/>
                  </a:lnTo>
                  <a:lnTo>
                    <a:pt x="12902" y="25902"/>
                  </a:lnTo>
                  <a:lnTo>
                    <a:pt x="13420" y="25655"/>
                  </a:lnTo>
                  <a:lnTo>
                    <a:pt x="13642" y="25532"/>
                  </a:lnTo>
                  <a:lnTo>
                    <a:pt x="13839" y="25408"/>
                  </a:lnTo>
                  <a:lnTo>
                    <a:pt x="14135" y="25137"/>
                  </a:lnTo>
                  <a:lnTo>
                    <a:pt x="14431" y="24866"/>
                  </a:lnTo>
                  <a:lnTo>
                    <a:pt x="14727" y="24545"/>
                  </a:lnTo>
                  <a:lnTo>
                    <a:pt x="14999" y="24200"/>
                  </a:lnTo>
                  <a:lnTo>
                    <a:pt x="15196" y="23830"/>
                  </a:lnTo>
                  <a:lnTo>
                    <a:pt x="15369" y="23435"/>
                  </a:lnTo>
                  <a:lnTo>
                    <a:pt x="15443" y="23238"/>
                  </a:lnTo>
                  <a:lnTo>
                    <a:pt x="15492" y="23040"/>
                  </a:lnTo>
                  <a:lnTo>
                    <a:pt x="15517" y="22843"/>
                  </a:lnTo>
                  <a:lnTo>
                    <a:pt x="15517" y="22621"/>
                  </a:lnTo>
                  <a:lnTo>
                    <a:pt x="15517" y="22424"/>
                  </a:lnTo>
                  <a:lnTo>
                    <a:pt x="15492" y="22226"/>
                  </a:lnTo>
                  <a:lnTo>
                    <a:pt x="15443" y="22054"/>
                  </a:lnTo>
                  <a:lnTo>
                    <a:pt x="15369" y="21856"/>
                  </a:lnTo>
                  <a:lnTo>
                    <a:pt x="15270" y="21684"/>
                  </a:lnTo>
                  <a:lnTo>
                    <a:pt x="15171" y="21536"/>
                  </a:lnTo>
                  <a:lnTo>
                    <a:pt x="15073" y="21363"/>
                  </a:lnTo>
                  <a:lnTo>
                    <a:pt x="14949" y="21240"/>
                  </a:lnTo>
                  <a:lnTo>
                    <a:pt x="14801" y="21116"/>
                  </a:lnTo>
                  <a:lnTo>
                    <a:pt x="14653" y="20993"/>
                  </a:lnTo>
                  <a:lnTo>
                    <a:pt x="14481" y="20894"/>
                  </a:lnTo>
                  <a:lnTo>
                    <a:pt x="14308" y="20820"/>
                  </a:lnTo>
                  <a:lnTo>
                    <a:pt x="14135" y="20771"/>
                  </a:lnTo>
                  <a:lnTo>
                    <a:pt x="13938" y="20746"/>
                  </a:lnTo>
                  <a:lnTo>
                    <a:pt x="13741" y="20722"/>
                  </a:lnTo>
                  <a:lnTo>
                    <a:pt x="13519" y="20746"/>
                  </a:lnTo>
                  <a:lnTo>
                    <a:pt x="13247" y="20796"/>
                  </a:lnTo>
                  <a:lnTo>
                    <a:pt x="12951" y="20894"/>
                  </a:lnTo>
                  <a:lnTo>
                    <a:pt x="12680" y="21042"/>
                  </a:lnTo>
                  <a:lnTo>
                    <a:pt x="12409" y="21240"/>
                  </a:lnTo>
                  <a:lnTo>
                    <a:pt x="12162" y="21462"/>
                  </a:lnTo>
                  <a:lnTo>
                    <a:pt x="11915" y="21708"/>
                  </a:lnTo>
                  <a:lnTo>
                    <a:pt x="11669" y="22004"/>
                  </a:lnTo>
                  <a:lnTo>
                    <a:pt x="11447" y="22300"/>
                  </a:lnTo>
                  <a:lnTo>
                    <a:pt x="11249" y="22596"/>
                  </a:lnTo>
                  <a:lnTo>
                    <a:pt x="11077" y="22917"/>
                  </a:lnTo>
                  <a:lnTo>
                    <a:pt x="10904" y="23238"/>
                  </a:lnTo>
                  <a:lnTo>
                    <a:pt x="10731" y="23558"/>
                  </a:lnTo>
                  <a:lnTo>
                    <a:pt x="10608" y="23879"/>
                  </a:lnTo>
                  <a:lnTo>
                    <a:pt x="10509" y="24200"/>
                  </a:lnTo>
                  <a:lnTo>
                    <a:pt x="10411" y="24471"/>
                  </a:lnTo>
                  <a:lnTo>
                    <a:pt x="10337" y="24742"/>
                  </a:lnTo>
                  <a:lnTo>
                    <a:pt x="10263" y="25606"/>
                  </a:lnTo>
                  <a:lnTo>
                    <a:pt x="10189" y="26666"/>
                  </a:lnTo>
                  <a:lnTo>
                    <a:pt x="9449" y="25236"/>
                  </a:lnTo>
                  <a:lnTo>
                    <a:pt x="8783" y="23830"/>
                  </a:lnTo>
                  <a:lnTo>
                    <a:pt x="8339" y="22843"/>
                  </a:lnTo>
                  <a:lnTo>
                    <a:pt x="7944" y="21856"/>
                  </a:lnTo>
                  <a:lnTo>
                    <a:pt x="7574" y="20870"/>
                  </a:lnTo>
                  <a:lnTo>
                    <a:pt x="7253" y="19883"/>
                  </a:lnTo>
                  <a:lnTo>
                    <a:pt x="7722" y="19784"/>
                  </a:lnTo>
                  <a:lnTo>
                    <a:pt x="8191" y="19661"/>
                  </a:lnTo>
                  <a:lnTo>
                    <a:pt x="8758" y="19488"/>
                  </a:lnTo>
                  <a:lnTo>
                    <a:pt x="9350" y="19291"/>
                  </a:lnTo>
                  <a:lnTo>
                    <a:pt x="9917" y="19069"/>
                  </a:lnTo>
                  <a:lnTo>
                    <a:pt x="10460" y="18822"/>
                  </a:lnTo>
                  <a:lnTo>
                    <a:pt x="10682" y="18674"/>
                  </a:lnTo>
                  <a:lnTo>
                    <a:pt x="10879" y="18551"/>
                  </a:lnTo>
                  <a:lnTo>
                    <a:pt x="11200" y="18304"/>
                  </a:lnTo>
                  <a:lnTo>
                    <a:pt x="11496" y="18008"/>
                  </a:lnTo>
                  <a:lnTo>
                    <a:pt x="11792" y="17687"/>
                  </a:lnTo>
                  <a:lnTo>
                    <a:pt x="12039" y="17342"/>
                  </a:lnTo>
                  <a:lnTo>
                    <a:pt x="12261" y="16972"/>
                  </a:lnTo>
                  <a:lnTo>
                    <a:pt x="12433" y="16577"/>
                  </a:lnTo>
                  <a:lnTo>
                    <a:pt x="12483" y="16380"/>
                  </a:lnTo>
                  <a:lnTo>
                    <a:pt x="12532" y="16183"/>
                  </a:lnTo>
                  <a:lnTo>
                    <a:pt x="12557" y="15985"/>
                  </a:lnTo>
                  <a:lnTo>
                    <a:pt x="12581" y="15788"/>
                  </a:lnTo>
                  <a:lnTo>
                    <a:pt x="12557" y="15566"/>
                  </a:lnTo>
                  <a:lnTo>
                    <a:pt x="12532" y="15369"/>
                  </a:lnTo>
                  <a:lnTo>
                    <a:pt x="12483" y="15196"/>
                  </a:lnTo>
                  <a:lnTo>
                    <a:pt x="12409" y="14999"/>
                  </a:lnTo>
                  <a:lnTo>
                    <a:pt x="12335" y="14826"/>
                  </a:lnTo>
                  <a:lnTo>
                    <a:pt x="12236" y="14678"/>
                  </a:lnTo>
                  <a:lnTo>
                    <a:pt x="12113" y="14530"/>
                  </a:lnTo>
                  <a:lnTo>
                    <a:pt x="11989" y="14382"/>
                  </a:lnTo>
                  <a:lnTo>
                    <a:pt x="11866" y="14259"/>
                  </a:lnTo>
                  <a:lnTo>
                    <a:pt x="11693" y="14135"/>
                  </a:lnTo>
                  <a:lnTo>
                    <a:pt x="11545" y="14061"/>
                  </a:lnTo>
                  <a:lnTo>
                    <a:pt x="11373" y="13987"/>
                  </a:lnTo>
                  <a:lnTo>
                    <a:pt x="11175" y="13913"/>
                  </a:lnTo>
                  <a:lnTo>
                    <a:pt x="10978" y="13889"/>
                  </a:lnTo>
                  <a:lnTo>
                    <a:pt x="10781" y="13864"/>
                  </a:lnTo>
                  <a:lnTo>
                    <a:pt x="10583" y="13889"/>
                  </a:lnTo>
                  <a:lnTo>
                    <a:pt x="10287" y="13938"/>
                  </a:lnTo>
                  <a:lnTo>
                    <a:pt x="10016" y="14037"/>
                  </a:lnTo>
                  <a:lnTo>
                    <a:pt x="9745" y="14209"/>
                  </a:lnTo>
                  <a:lnTo>
                    <a:pt x="9473" y="14382"/>
                  </a:lnTo>
                  <a:lnTo>
                    <a:pt x="9202" y="14604"/>
                  </a:lnTo>
                  <a:lnTo>
                    <a:pt x="8955" y="14875"/>
                  </a:lnTo>
                  <a:lnTo>
                    <a:pt x="8733" y="15147"/>
                  </a:lnTo>
                  <a:lnTo>
                    <a:pt x="8511" y="15443"/>
                  </a:lnTo>
                  <a:lnTo>
                    <a:pt x="8314" y="15739"/>
                  </a:lnTo>
                  <a:lnTo>
                    <a:pt x="8117" y="16059"/>
                  </a:lnTo>
                  <a:lnTo>
                    <a:pt x="7944" y="16380"/>
                  </a:lnTo>
                  <a:lnTo>
                    <a:pt x="7796" y="16725"/>
                  </a:lnTo>
                  <a:lnTo>
                    <a:pt x="7672" y="17021"/>
                  </a:lnTo>
                  <a:lnTo>
                    <a:pt x="7549" y="17342"/>
                  </a:lnTo>
                  <a:lnTo>
                    <a:pt x="7475" y="17613"/>
                  </a:lnTo>
                  <a:lnTo>
                    <a:pt x="7401" y="17885"/>
                  </a:lnTo>
                  <a:lnTo>
                    <a:pt x="7302" y="18797"/>
                  </a:lnTo>
                  <a:lnTo>
                    <a:pt x="7228" y="19834"/>
                  </a:lnTo>
                  <a:lnTo>
                    <a:pt x="7154" y="19611"/>
                  </a:lnTo>
                  <a:lnTo>
                    <a:pt x="7006" y="19069"/>
                  </a:lnTo>
                  <a:lnTo>
                    <a:pt x="6883" y="18551"/>
                  </a:lnTo>
                  <a:lnTo>
                    <a:pt x="6661" y="17490"/>
                  </a:lnTo>
                  <a:lnTo>
                    <a:pt x="6488" y="16454"/>
                  </a:lnTo>
                  <a:lnTo>
                    <a:pt x="6365" y="15443"/>
                  </a:lnTo>
                  <a:lnTo>
                    <a:pt x="6316" y="14875"/>
                  </a:lnTo>
                  <a:lnTo>
                    <a:pt x="6266" y="14308"/>
                  </a:lnTo>
                  <a:lnTo>
                    <a:pt x="6217" y="13198"/>
                  </a:lnTo>
                  <a:lnTo>
                    <a:pt x="6858" y="13099"/>
                  </a:lnTo>
                  <a:lnTo>
                    <a:pt x="7352" y="13025"/>
                  </a:lnTo>
                  <a:lnTo>
                    <a:pt x="7870" y="12927"/>
                  </a:lnTo>
                  <a:lnTo>
                    <a:pt x="8437" y="12803"/>
                  </a:lnTo>
                  <a:lnTo>
                    <a:pt x="8980" y="12655"/>
                  </a:lnTo>
                  <a:lnTo>
                    <a:pt x="9473" y="12483"/>
                  </a:lnTo>
                  <a:lnTo>
                    <a:pt x="9695" y="12384"/>
                  </a:lnTo>
                  <a:lnTo>
                    <a:pt x="9868" y="12285"/>
                  </a:lnTo>
                  <a:lnTo>
                    <a:pt x="10213" y="12063"/>
                  </a:lnTo>
                  <a:lnTo>
                    <a:pt x="10559" y="11792"/>
                  </a:lnTo>
                  <a:lnTo>
                    <a:pt x="10879" y="11521"/>
                  </a:lnTo>
                  <a:lnTo>
                    <a:pt x="11175" y="11200"/>
                  </a:lnTo>
                  <a:lnTo>
                    <a:pt x="11422" y="10855"/>
                  </a:lnTo>
                  <a:lnTo>
                    <a:pt x="11644" y="10485"/>
                  </a:lnTo>
                  <a:lnTo>
                    <a:pt x="11718" y="10312"/>
                  </a:lnTo>
                  <a:lnTo>
                    <a:pt x="11792" y="10115"/>
                  </a:lnTo>
                  <a:lnTo>
                    <a:pt x="11841" y="9917"/>
                  </a:lnTo>
                  <a:lnTo>
                    <a:pt x="11866" y="9695"/>
                  </a:lnTo>
                  <a:lnTo>
                    <a:pt x="11891" y="9498"/>
                  </a:lnTo>
                  <a:lnTo>
                    <a:pt x="11866" y="9301"/>
                  </a:lnTo>
                  <a:lnTo>
                    <a:pt x="11841" y="9103"/>
                  </a:lnTo>
                  <a:lnTo>
                    <a:pt x="11792" y="8930"/>
                  </a:lnTo>
                  <a:lnTo>
                    <a:pt x="11743" y="8733"/>
                  </a:lnTo>
                  <a:lnTo>
                    <a:pt x="11644" y="8560"/>
                  </a:lnTo>
                  <a:lnTo>
                    <a:pt x="11545" y="8412"/>
                  </a:lnTo>
                  <a:lnTo>
                    <a:pt x="11447" y="8240"/>
                  </a:lnTo>
                  <a:lnTo>
                    <a:pt x="11323" y="8116"/>
                  </a:lnTo>
                  <a:lnTo>
                    <a:pt x="11175" y="7993"/>
                  </a:lnTo>
                  <a:lnTo>
                    <a:pt x="11027" y="7870"/>
                  </a:lnTo>
                  <a:lnTo>
                    <a:pt x="10855" y="7771"/>
                  </a:lnTo>
                  <a:lnTo>
                    <a:pt x="10682" y="7697"/>
                  </a:lnTo>
                  <a:lnTo>
                    <a:pt x="10485" y="7648"/>
                  </a:lnTo>
                  <a:lnTo>
                    <a:pt x="10287" y="7623"/>
                  </a:lnTo>
                  <a:lnTo>
                    <a:pt x="10090" y="7598"/>
                  </a:lnTo>
                  <a:lnTo>
                    <a:pt x="9794" y="7623"/>
                  </a:lnTo>
                  <a:lnTo>
                    <a:pt x="9498" y="7697"/>
                  </a:lnTo>
                  <a:lnTo>
                    <a:pt x="9227" y="7820"/>
                  </a:lnTo>
                  <a:lnTo>
                    <a:pt x="8931" y="7993"/>
                  </a:lnTo>
                  <a:lnTo>
                    <a:pt x="8659" y="8166"/>
                  </a:lnTo>
                  <a:lnTo>
                    <a:pt x="8388" y="8412"/>
                  </a:lnTo>
                  <a:lnTo>
                    <a:pt x="8117" y="8659"/>
                  </a:lnTo>
                  <a:lnTo>
                    <a:pt x="7870" y="8930"/>
                  </a:lnTo>
                  <a:lnTo>
                    <a:pt x="7623" y="9202"/>
                  </a:lnTo>
                  <a:lnTo>
                    <a:pt x="7401" y="9498"/>
                  </a:lnTo>
                  <a:lnTo>
                    <a:pt x="7204" y="9794"/>
                  </a:lnTo>
                  <a:lnTo>
                    <a:pt x="7006" y="10115"/>
                  </a:lnTo>
                  <a:lnTo>
                    <a:pt x="6858" y="10411"/>
                  </a:lnTo>
                  <a:lnTo>
                    <a:pt x="6710" y="10707"/>
                  </a:lnTo>
                  <a:lnTo>
                    <a:pt x="6587" y="10978"/>
                  </a:lnTo>
                  <a:lnTo>
                    <a:pt x="6488" y="11225"/>
                  </a:lnTo>
                  <a:lnTo>
                    <a:pt x="6192" y="12631"/>
                  </a:lnTo>
                  <a:lnTo>
                    <a:pt x="6192" y="11644"/>
                  </a:lnTo>
                  <a:lnTo>
                    <a:pt x="6192" y="10781"/>
                  </a:lnTo>
                  <a:lnTo>
                    <a:pt x="6242" y="9942"/>
                  </a:lnTo>
                  <a:lnTo>
                    <a:pt x="6340" y="8412"/>
                  </a:lnTo>
                  <a:lnTo>
                    <a:pt x="6488" y="6932"/>
                  </a:lnTo>
                  <a:lnTo>
                    <a:pt x="7056" y="6538"/>
                  </a:lnTo>
                  <a:lnTo>
                    <a:pt x="7426" y="6242"/>
                  </a:lnTo>
                  <a:lnTo>
                    <a:pt x="7870" y="5896"/>
                  </a:lnTo>
                  <a:lnTo>
                    <a:pt x="8289" y="5551"/>
                  </a:lnTo>
                  <a:lnTo>
                    <a:pt x="8684" y="5156"/>
                  </a:lnTo>
                  <a:lnTo>
                    <a:pt x="9054" y="4786"/>
                  </a:lnTo>
                  <a:lnTo>
                    <a:pt x="9177" y="4614"/>
                  </a:lnTo>
                  <a:lnTo>
                    <a:pt x="9301" y="4441"/>
                  </a:lnTo>
                  <a:lnTo>
                    <a:pt x="9498" y="4071"/>
                  </a:lnTo>
                  <a:lnTo>
                    <a:pt x="9695" y="3701"/>
                  </a:lnTo>
                  <a:lnTo>
                    <a:pt x="9843" y="3306"/>
                  </a:lnTo>
                  <a:lnTo>
                    <a:pt x="9942" y="2887"/>
                  </a:lnTo>
                  <a:lnTo>
                    <a:pt x="10016" y="2468"/>
                  </a:lnTo>
                  <a:lnTo>
                    <a:pt x="10041" y="2048"/>
                  </a:lnTo>
                  <a:lnTo>
                    <a:pt x="10041" y="1826"/>
                  </a:lnTo>
                  <a:lnTo>
                    <a:pt x="9991" y="1629"/>
                  </a:lnTo>
                  <a:lnTo>
                    <a:pt x="9942" y="1432"/>
                  </a:lnTo>
                  <a:lnTo>
                    <a:pt x="9893" y="1234"/>
                  </a:lnTo>
                  <a:lnTo>
                    <a:pt x="9794" y="1062"/>
                  </a:lnTo>
                  <a:lnTo>
                    <a:pt x="9695" y="889"/>
                  </a:lnTo>
                  <a:lnTo>
                    <a:pt x="9597" y="716"/>
                  </a:lnTo>
                  <a:lnTo>
                    <a:pt x="9473" y="568"/>
                  </a:lnTo>
                  <a:lnTo>
                    <a:pt x="9325" y="445"/>
                  </a:lnTo>
                  <a:lnTo>
                    <a:pt x="9177" y="322"/>
                  </a:lnTo>
                  <a:lnTo>
                    <a:pt x="9005" y="223"/>
                  </a:lnTo>
                  <a:lnTo>
                    <a:pt x="8832" y="149"/>
                  </a:lnTo>
                  <a:lnTo>
                    <a:pt x="8659" y="75"/>
                  </a:lnTo>
                  <a:lnTo>
                    <a:pt x="8487" y="26"/>
                  </a:lnTo>
                  <a:lnTo>
                    <a:pt x="8289"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6;p42">
              <a:extLst>
                <a:ext uri="{FF2B5EF4-FFF2-40B4-BE49-F238E27FC236}">
                  <a16:creationId xmlns:a16="http://schemas.microsoft.com/office/drawing/2014/main" id="{37506E8A-05B4-456F-A96C-90A7BC52D34F}"/>
                </a:ext>
              </a:extLst>
            </p:cNvPr>
            <p:cNvSpPr/>
            <p:nvPr/>
          </p:nvSpPr>
          <p:spPr>
            <a:xfrm>
              <a:off x="2859475" y="5674700"/>
              <a:ext cx="108550" cy="174550"/>
            </a:xfrm>
            <a:custGeom>
              <a:avLst/>
              <a:gdLst/>
              <a:ahLst/>
              <a:cxnLst/>
              <a:rect l="l" t="t" r="r" b="b"/>
              <a:pathLst>
                <a:path w="4342" h="6982" extrusionOk="0">
                  <a:moveTo>
                    <a:pt x="1875" y="0"/>
                  </a:moveTo>
                  <a:lnTo>
                    <a:pt x="1702" y="25"/>
                  </a:lnTo>
                  <a:lnTo>
                    <a:pt x="1505" y="50"/>
                  </a:lnTo>
                  <a:lnTo>
                    <a:pt x="1332" y="99"/>
                  </a:lnTo>
                  <a:lnTo>
                    <a:pt x="1160" y="173"/>
                  </a:lnTo>
                  <a:lnTo>
                    <a:pt x="987" y="272"/>
                  </a:lnTo>
                  <a:lnTo>
                    <a:pt x="814" y="370"/>
                  </a:lnTo>
                  <a:lnTo>
                    <a:pt x="666" y="494"/>
                  </a:lnTo>
                  <a:lnTo>
                    <a:pt x="543" y="642"/>
                  </a:lnTo>
                  <a:lnTo>
                    <a:pt x="420" y="790"/>
                  </a:lnTo>
                  <a:lnTo>
                    <a:pt x="296" y="938"/>
                  </a:lnTo>
                  <a:lnTo>
                    <a:pt x="222" y="1110"/>
                  </a:lnTo>
                  <a:lnTo>
                    <a:pt x="124" y="1308"/>
                  </a:lnTo>
                  <a:lnTo>
                    <a:pt x="74" y="1505"/>
                  </a:lnTo>
                  <a:lnTo>
                    <a:pt x="25" y="1702"/>
                  </a:lnTo>
                  <a:lnTo>
                    <a:pt x="0" y="1900"/>
                  </a:lnTo>
                  <a:lnTo>
                    <a:pt x="0" y="2122"/>
                  </a:lnTo>
                  <a:lnTo>
                    <a:pt x="25" y="2541"/>
                  </a:lnTo>
                  <a:lnTo>
                    <a:pt x="124" y="2960"/>
                  </a:lnTo>
                  <a:lnTo>
                    <a:pt x="247" y="3355"/>
                  </a:lnTo>
                  <a:lnTo>
                    <a:pt x="395" y="3750"/>
                  </a:lnTo>
                  <a:lnTo>
                    <a:pt x="592" y="4145"/>
                  </a:lnTo>
                  <a:lnTo>
                    <a:pt x="814" y="4490"/>
                  </a:lnTo>
                  <a:lnTo>
                    <a:pt x="938" y="4687"/>
                  </a:lnTo>
                  <a:lnTo>
                    <a:pt x="1110" y="4885"/>
                  </a:lnTo>
                  <a:lnTo>
                    <a:pt x="1554" y="5304"/>
                  </a:lnTo>
                  <a:lnTo>
                    <a:pt x="2048" y="5723"/>
                  </a:lnTo>
                  <a:lnTo>
                    <a:pt x="2541" y="6118"/>
                  </a:lnTo>
                  <a:lnTo>
                    <a:pt x="3010" y="6463"/>
                  </a:lnTo>
                  <a:lnTo>
                    <a:pt x="3405" y="6735"/>
                  </a:lnTo>
                  <a:lnTo>
                    <a:pt x="3799" y="6981"/>
                  </a:lnTo>
                  <a:lnTo>
                    <a:pt x="3873" y="6685"/>
                  </a:lnTo>
                  <a:lnTo>
                    <a:pt x="4046" y="6044"/>
                  </a:lnTo>
                  <a:lnTo>
                    <a:pt x="4293" y="5033"/>
                  </a:lnTo>
                  <a:lnTo>
                    <a:pt x="4342" y="4761"/>
                  </a:lnTo>
                  <a:lnTo>
                    <a:pt x="4342" y="4441"/>
                  </a:lnTo>
                  <a:lnTo>
                    <a:pt x="4342" y="4120"/>
                  </a:lnTo>
                  <a:lnTo>
                    <a:pt x="4317" y="3775"/>
                  </a:lnTo>
                  <a:lnTo>
                    <a:pt x="4293" y="3429"/>
                  </a:lnTo>
                  <a:lnTo>
                    <a:pt x="4243" y="3059"/>
                  </a:lnTo>
                  <a:lnTo>
                    <a:pt x="4169" y="2714"/>
                  </a:lnTo>
                  <a:lnTo>
                    <a:pt x="4071" y="2344"/>
                  </a:lnTo>
                  <a:lnTo>
                    <a:pt x="3972" y="1998"/>
                  </a:lnTo>
                  <a:lnTo>
                    <a:pt x="3849" y="1653"/>
                  </a:lnTo>
                  <a:lnTo>
                    <a:pt x="3701" y="1332"/>
                  </a:lnTo>
                  <a:lnTo>
                    <a:pt x="3528" y="1036"/>
                  </a:lnTo>
                  <a:lnTo>
                    <a:pt x="3331" y="765"/>
                  </a:lnTo>
                  <a:lnTo>
                    <a:pt x="3133" y="543"/>
                  </a:lnTo>
                  <a:lnTo>
                    <a:pt x="2911" y="346"/>
                  </a:lnTo>
                  <a:lnTo>
                    <a:pt x="2640" y="198"/>
                  </a:lnTo>
                  <a:lnTo>
                    <a:pt x="2467" y="99"/>
                  </a:lnTo>
                  <a:lnTo>
                    <a:pt x="2270" y="50"/>
                  </a:lnTo>
                  <a:lnTo>
                    <a:pt x="2072" y="25"/>
                  </a:lnTo>
                  <a:lnTo>
                    <a:pt x="1875"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043C4947-EC91-4BBE-86D1-C679FEBEF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383" y="1046819"/>
            <a:ext cx="3923169" cy="1023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0" name="Google Shape;1090;p42"/>
          <p:cNvGrpSpPr/>
          <p:nvPr/>
        </p:nvGrpSpPr>
        <p:grpSpPr>
          <a:xfrm>
            <a:off x="1306285" y="224632"/>
            <a:ext cx="6531429" cy="1282740"/>
            <a:chOff x="2232675" y="540000"/>
            <a:chExt cx="4678800" cy="958065"/>
          </a:xfrm>
        </p:grpSpPr>
        <p:sp>
          <p:nvSpPr>
            <p:cNvPr id="1091" name="Google Shape;1091;p42"/>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92" name="Google Shape;1092;p42"/>
            <p:cNvSpPr/>
            <p:nvPr/>
          </p:nvSpPr>
          <p:spPr>
            <a:xfrm rot="8997242">
              <a:off x="631073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rot="-1802758">
              <a:off x="2569816" y="109763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42"/>
          <p:cNvSpPr txBox="1">
            <a:spLocks noGrp="1"/>
          </p:cNvSpPr>
          <p:nvPr>
            <p:ph type="subTitle" idx="1"/>
          </p:nvPr>
        </p:nvSpPr>
        <p:spPr>
          <a:xfrm>
            <a:off x="875550" y="2400685"/>
            <a:ext cx="2103000" cy="5293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Creative Cloud All Apps</a:t>
            </a:r>
          </a:p>
        </p:txBody>
      </p:sp>
      <p:sp>
        <p:nvSpPr>
          <p:cNvPr id="1096" name="Google Shape;1096;p42"/>
          <p:cNvSpPr txBox="1">
            <a:spLocks noGrp="1"/>
          </p:cNvSpPr>
          <p:nvPr>
            <p:ph type="title"/>
          </p:nvPr>
        </p:nvSpPr>
        <p:spPr>
          <a:xfrm>
            <a:off x="1617093" y="464493"/>
            <a:ext cx="6023428"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MAJOR PRODUCTS OF THE COMPANY WITH CLIENTS</a:t>
            </a:r>
          </a:p>
        </p:txBody>
      </p:sp>
      <p:sp>
        <p:nvSpPr>
          <p:cNvPr id="42" name="Google Shape;1095;p42">
            <a:extLst>
              <a:ext uri="{FF2B5EF4-FFF2-40B4-BE49-F238E27FC236}">
                <a16:creationId xmlns:a16="http://schemas.microsoft.com/office/drawing/2014/main" id="{A95CC2F6-4882-409E-8D1C-77A8C6C27AF8}"/>
              </a:ext>
            </a:extLst>
          </p:cNvPr>
          <p:cNvSpPr txBox="1">
            <a:spLocks/>
          </p:cNvSpPr>
          <p:nvPr/>
        </p:nvSpPr>
        <p:spPr>
          <a:xfrm>
            <a:off x="3520499" y="2400685"/>
            <a:ext cx="2103000" cy="529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Acrobat Pro</a:t>
            </a:r>
          </a:p>
        </p:txBody>
      </p:sp>
      <p:sp>
        <p:nvSpPr>
          <p:cNvPr id="43" name="Google Shape;1095;p42">
            <a:extLst>
              <a:ext uri="{FF2B5EF4-FFF2-40B4-BE49-F238E27FC236}">
                <a16:creationId xmlns:a16="http://schemas.microsoft.com/office/drawing/2014/main" id="{58FC86C6-3814-4F77-BD21-8D96C31B9B0B}"/>
              </a:ext>
            </a:extLst>
          </p:cNvPr>
          <p:cNvSpPr txBox="1">
            <a:spLocks/>
          </p:cNvSpPr>
          <p:nvPr/>
        </p:nvSpPr>
        <p:spPr>
          <a:xfrm>
            <a:off x="6165450" y="2400685"/>
            <a:ext cx="2103000" cy="529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Photoshop</a:t>
            </a:r>
          </a:p>
        </p:txBody>
      </p:sp>
      <p:sp>
        <p:nvSpPr>
          <p:cNvPr id="44" name="Google Shape;1095;p42">
            <a:extLst>
              <a:ext uri="{FF2B5EF4-FFF2-40B4-BE49-F238E27FC236}">
                <a16:creationId xmlns:a16="http://schemas.microsoft.com/office/drawing/2014/main" id="{EC58DBB4-DADB-46FB-8530-F02510BDA891}"/>
              </a:ext>
            </a:extLst>
          </p:cNvPr>
          <p:cNvSpPr txBox="1">
            <a:spLocks/>
          </p:cNvSpPr>
          <p:nvPr/>
        </p:nvSpPr>
        <p:spPr>
          <a:xfrm>
            <a:off x="875550" y="3992309"/>
            <a:ext cx="2103000" cy="529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Premiere Pro</a:t>
            </a:r>
          </a:p>
        </p:txBody>
      </p:sp>
      <p:sp>
        <p:nvSpPr>
          <p:cNvPr id="45" name="Google Shape;1095;p42">
            <a:extLst>
              <a:ext uri="{FF2B5EF4-FFF2-40B4-BE49-F238E27FC236}">
                <a16:creationId xmlns:a16="http://schemas.microsoft.com/office/drawing/2014/main" id="{F0532EA0-6012-4527-883B-F7434547D2A2}"/>
              </a:ext>
            </a:extLst>
          </p:cNvPr>
          <p:cNvSpPr txBox="1">
            <a:spLocks/>
          </p:cNvSpPr>
          <p:nvPr/>
        </p:nvSpPr>
        <p:spPr>
          <a:xfrm>
            <a:off x="3577307" y="4002145"/>
            <a:ext cx="2103000" cy="529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Illustrator</a:t>
            </a:r>
          </a:p>
        </p:txBody>
      </p:sp>
      <p:sp>
        <p:nvSpPr>
          <p:cNvPr id="46" name="Google Shape;1095;p42">
            <a:extLst>
              <a:ext uri="{FF2B5EF4-FFF2-40B4-BE49-F238E27FC236}">
                <a16:creationId xmlns:a16="http://schemas.microsoft.com/office/drawing/2014/main" id="{8FECBBBD-85DB-4F76-9447-5B49EDD15896}"/>
              </a:ext>
            </a:extLst>
          </p:cNvPr>
          <p:cNvSpPr txBox="1">
            <a:spLocks/>
          </p:cNvSpPr>
          <p:nvPr/>
        </p:nvSpPr>
        <p:spPr>
          <a:xfrm>
            <a:off x="6165450" y="3992309"/>
            <a:ext cx="2103000" cy="529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After Effects</a:t>
            </a:r>
          </a:p>
        </p:txBody>
      </p:sp>
      <p:pic>
        <p:nvPicPr>
          <p:cNvPr id="1028" name="Picture 4">
            <a:extLst>
              <a:ext uri="{FF2B5EF4-FFF2-40B4-BE49-F238E27FC236}">
                <a16:creationId xmlns:a16="http://schemas.microsoft.com/office/drawing/2014/main" id="{09BEC291-C393-4B35-A78B-06DF13B9A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829" y="1754516"/>
            <a:ext cx="552442" cy="540000"/>
          </a:xfrm>
          <a:prstGeom prst="round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2263CB3-D5C6-4966-B0D0-DE229D1AE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999" y="179703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dobe Photoshop Logo - PNG and Vector - Logo Download">
            <a:extLst>
              <a:ext uri="{FF2B5EF4-FFF2-40B4-BE49-F238E27FC236}">
                <a16:creationId xmlns:a16="http://schemas.microsoft.com/office/drawing/2014/main" id="{6D8406C1-6F27-4989-BCD6-070643FB6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217" y="1801063"/>
            <a:ext cx="552162" cy="540000"/>
          </a:xfrm>
          <a:prstGeom prst="roundRect">
            <a:avLst/>
          </a:prstGeom>
          <a:noFill/>
          <a:extLst>
            <a:ext uri="{909E8E84-426E-40DD-AFC4-6F175D3DCCD1}">
              <a14:hiddenFill xmlns:a14="http://schemas.microsoft.com/office/drawing/2010/main">
                <a:solidFill>
                  <a:srgbClr val="FFFFFF"/>
                </a:solidFill>
              </a14:hiddenFill>
            </a:ext>
          </a:extLst>
        </p:spPr>
      </p:pic>
      <p:pic>
        <p:nvPicPr>
          <p:cNvPr id="1034" name="Picture 10" descr="Logo Adobe Premiere Pro Adobe Systems Adobe After Effects Computer Icons,  symbol, purple, violet, text png | PNGWing">
            <a:extLst>
              <a:ext uri="{FF2B5EF4-FFF2-40B4-BE49-F238E27FC236}">
                <a16:creationId xmlns:a16="http://schemas.microsoft.com/office/drawing/2014/main" id="{7E962FA7-E877-4F50-AAB8-FE5666142E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597" t="6790" r="25466" b="6790"/>
          <a:stretch/>
        </p:blipFill>
        <p:spPr bwMode="auto">
          <a:xfrm>
            <a:off x="1650829" y="3462145"/>
            <a:ext cx="549453"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C698569-7D87-4E72-8204-9D1B326AC8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166" y="3462145"/>
            <a:ext cx="553667"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203189A-452F-48EE-B100-FEE5EA87F9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6379" y="3462145"/>
            <a:ext cx="55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66;p48">
            <a:extLst>
              <a:ext uri="{FF2B5EF4-FFF2-40B4-BE49-F238E27FC236}">
                <a16:creationId xmlns:a16="http://schemas.microsoft.com/office/drawing/2014/main" id="{DF79F9C4-BA3E-4C0B-999D-2D30E40AA64B}"/>
              </a:ext>
            </a:extLst>
          </p:cNvPr>
          <p:cNvSpPr txBox="1">
            <a:spLocks noGrp="1"/>
          </p:cNvSpPr>
          <p:nvPr>
            <p:ph type="subTitle" idx="4294967295"/>
          </p:nvPr>
        </p:nvSpPr>
        <p:spPr>
          <a:xfrm flipH="1">
            <a:off x="3977950" y="2826247"/>
            <a:ext cx="3443287" cy="13008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505050"/>
                </a:solidFill>
                <a:effectLst/>
                <a:latin typeface="adobe-clean"/>
              </a:rPr>
              <a:t>Adobe Experience Cloud is supported by an expansive global ecosystem of 4,000+ active solution integrators, agencies, technology, and marketplace partners and more than 460,000 developers and community members.</a:t>
            </a:r>
            <a:endParaRPr dirty="0"/>
          </a:p>
        </p:txBody>
      </p:sp>
      <p:sp>
        <p:nvSpPr>
          <p:cNvPr id="8" name="Google Shape;767;p48">
            <a:extLst>
              <a:ext uri="{FF2B5EF4-FFF2-40B4-BE49-F238E27FC236}">
                <a16:creationId xmlns:a16="http://schemas.microsoft.com/office/drawing/2014/main" id="{88EB078E-246E-4986-9194-A74E195C7D0E}"/>
              </a:ext>
            </a:extLst>
          </p:cNvPr>
          <p:cNvSpPr txBox="1">
            <a:spLocks/>
          </p:cNvSpPr>
          <p:nvPr/>
        </p:nvSpPr>
        <p:spPr>
          <a:xfrm flipH="1">
            <a:off x="4019265" y="1079359"/>
            <a:ext cx="3444000" cy="162693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b="0" i="0" dirty="0">
                <a:solidFill>
                  <a:srgbClr val="505050"/>
                </a:solidFill>
                <a:effectLst/>
                <a:latin typeface="adobe-clean"/>
              </a:rPr>
              <a:t>Industry analysts have named Adobe a leader in 40+ categories such as digital experience platforms, content management systems, customer analytics, CRM lead management, digital commerce, enterprise marketing software suites, and more.</a:t>
            </a:r>
            <a:endParaRPr lang="en-US" dirty="0"/>
          </a:p>
        </p:txBody>
      </p:sp>
      <p:grpSp>
        <p:nvGrpSpPr>
          <p:cNvPr id="166" name="Group 165">
            <a:extLst>
              <a:ext uri="{FF2B5EF4-FFF2-40B4-BE49-F238E27FC236}">
                <a16:creationId xmlns:a16="http://schemas.microsoft.com/office/drawing/2014/main" id="{88D9DA14-E001-4AAF-B584-F00642E580AC}"/>
              </a:ext>
            </a:extLst>
          </p:cNvPr>
          <p:cNvGrpSpPr/>
          <p:nvPr/>
        </p:nvGrpSpPr>
        <p:grpSpPr>
          <a:xfrm>
            <a:off x="7463265" y="1581677"/>
            <a:ext cx="731400" cy="731400"/>
            <a:chOff x="7657203" y="1192262"/>
            <a:chExt cx="731400" cy="731400"/>
          </a:xfrm>
        </p:grpSpPr>
        <p:sp>
          <p:nvSpPr>
            <p:cNvPr id="9" name="Google Shape;768;p48">
              <a:extLst>
                <a:ext uri="{FF2B5EF4-FFF2-40B4-BE49-F238E27FC236}">
                  <a16:creationId xmlns:a16="http://schemas.microsoft.com/office/drawing/2014/main" id="{6636B45C-AF78-4AC6-B978-4F7378FBE555}"/>
                </a:ext>
              </a:extLst>
            </p:cNvPr>
            <p:cNvSpPr/>
            <p:nvPr/>
          </p:nvSpPr>
          <p:spPr>
            <a:xfrm flipH="1">
              <a:off x="7657203" y="1192262"/>
              <a:ext cx="731400" cy="731400"/>
            </a:xfrm>
            <a:prstGeom prst="rect">
              <a:avLst/>
            </a:prstGeom>
            <a:solidFill>
              <a:schemeClr val="bg1">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11" name="Google Shape;770;p48">
              <a:extLst>
                <a:ext uri="{FF2B5EF4-FFF2-40B4-BE49-F238E27FC236}">
                  <a16:creationId xmlns:a16="http://schemas.microsoft.com/office/drawing/2014/main" id="{B43C195E-C8C8-4921-BAC9-45492B8918E7}"/>
                </a:ext>
              </a:extLst>
            </p:cNvPr>
            <p:cNvGrpSpPr/>
            <p:nvPr/>
          </p:nvGrpSpPr>
          <p:grpSpPr>
            <a:xfrm flipH="1">
              <a:off x="7836257" y="1329344"/>
              <a:ext cx="373286" cy="457214"/>
              <a:chOff x="3266450" y="1303600"/>
              <a:chExt cx="327300" cy="402300"/>
            </a:xfrm>
          </p:grpSpPr>
          <p:sp>
            <p:nvSpPr>
              <p:cNvPr id="12" name="Google Shape;771;p48">
                <a:extLst>
                  <a:ext uri="{FF2B5EF4-FFF2-40B4-BE49-F238E27FC236}">
                    <a16:creationId xmlns:a16="http://schemas.microsoft.com/office/drawing/2014/main" id="{8241D8F1-D278-48AC-A9D0-1432D02374B7}"/>
                  </a:ext>
                </a:extLst>
              </p:cNvPr>
              <p:cNvSpPr/>
              <p:nvPr/>
            </p:nvSpPr>
            <p:spPr>
              <a:xfrm>
                <a:off x="3272275" y="1309400"/>
                <a:ext cx="217350" cy="390700"/>
              </a:xfrm>
              <a:custGeom>
                <a:avLst/>
                <a:gdLst/>
                <a:ahLst/>
                <a:cxnLst/>
                <a:rect l="l" t="t" r="r" b="b"/>
                <a:pathLst>
                  <a:path w="8694" h="15628" extrusionOk="0">
                    <a:moveTo>
                      <a:pt x="8693" y="13040"/>
                    </a:moveTo>
                    <a:lnTo>
                      <a:pt x="8693" y="14722"/>
                    </a:lnTo>
                    <a:lnTo>
                      <a:pt x="8693" y="14722"/>
                    </a:lnTo>
                    <a:lnTo>
                      <a:pt x="8667" y="14903"/>
                    </a:lnTo>
                    <a:lnTo>
                      <a:pt x="8616" y="15084"/>
                    </a:lnTo>
                    <a:lnTo>
                      <a:pt x="8538" y="15239"/>
                    </a:lnTo>
                    <a:lnTo>
                      <a:pt x="8434" y="15368"/>
                    </a:lnTo>
                    <a:lnTo>
                      <a:pt x="8305" y="15472"/>
                    </a:lnTo>
                    <a:lnTo>
                      <a:pt x="8150" y="15550"/>
                    </a:lnTo>
                    <a:lnTo>
                      <a:pt x="7969" y="15627"/>
                    </a:lnTo>
                    <a:lnTo>
                      <a:pt x="7788" y="15627"/>
                    </a:lnTo>
                    <a:lnTo>
                      <a:pt x="906" y="15627"/>
                    </a:lnTo>
                    <a:lnTo>
                      <a:pt x="906" y="15627"/>
                    </a:lnTo>
                    <a:lnTo>
                      <a:pt x="725" y="15627"/>
                    </a:lnTo>
                    <a:lnTo>
                      <a:pt x="544" y="15550"/>
                    </a:lnTo>
                    <a:lnTo>
                      <a:pt x="388" y="15472"/>
                    </a:lnTo>
                    <a:lnTo>
                      <a:pt x="259" y="15368"/>
                    </a:lnTo>
                    <a:lnTo>
                      <a:pt x="156" y="15239"/>
                    </a:lnTo>
                    <a:lnTo>
                      <a:pt x="78" y="15084"/>
                    </a:lnTo>
                    <a:lnTo>
                      <a:pt x="26" y="14903"/>
                    </a:lnTo>
                    <a:lnTo>
                      <a:pt x="0" y="14722"/>
                    </a:lnTo>
                    <a:lnTo>
                      <a:pt x="0" y="13040"/>
                    </a:lnTo>
                    <a:lnTo>
                      <a:pt x="3933" y="12548"/>
                    </a:lnTo>
                    <a:lnTo>
                      <a:pt x="8693" y="13040"/>
                    </a:lnTo>
                    <a:close/>
                    <a:moveTo>
                      <a:pt x="906" y="1"/>
                    </a:moveTo>
                    <a:lnTo>
                      <a:pt x="7788" y="1"/>
                    </a:lnTo>
                    <a:lnTo>
                      <a:pt x="7788" y="1"/>
                    </a:lnTo>
                    <a:lnTo>
                      <a:pt x="7969" y="27"/>
                    </a:lnTo>
                    <a:lnTo>
                      <a:pt x="8150" y="78"/>
                    </a:lnTo>
                    <a:lnTo>
                      <a:pt x="8305" y="156"/>
                    </a:lnTo>
                    <a:lnTo>
                      <a:pt x="8434" y="260"/>
                    </a:lnTo>
                    <a:lnTo>
                      <a:pt x="8538" y="415"/>
                    </a:lnTo>
                    <a:lnTo>
                      <a:pt x="8616" y="570"/>
                    </a:lnTo>
                    <a:lnTo>
                      <a:pt x="8667" y="725"/>
                    </a:lnTo>
                    <a:lnTo>
                      <a:pt x="8693" y="906"/>
                    </a:lnTo>
                    <a:lnTo>
                      <a:pt x="8693" y="1838"/>
                    </a:lnTo>
                    <a:lnTo>
                      <a:pt x="4890" y="2226"/>
                    </a:lnTo>
                    <a:lnTo>
                      <a:pt x="0" y="1838"/>
                    </a:lnTo>
                    <a:lnTo>
                      <a:pt x="0" y="906"/>
                    </a:lnTo>
                    <a:lnTo>
                      <a:pt x="0" y="906"/>
                    </a:lnTo>
                    <a:lnTo>
                      <a:pt x="26" y="725"/>
                    </a:lnTo>
                    <a:lnTo>
                      <a:pt x="78" y="570"/>
                    </a:lnTo>
                    <a:lnTo>
                      <a:pt x="156" y="415"/>
                    </a:lnTo>
                    <a:lnTo>
                      <a:pt x="259" y="260"/>
                    </a:lnTo>
                    <a:lnTo>
                      <a:pt x="388" y="156"/>
                    </a:lnTo>
                    <a:lnTo>
                      <a:pt x="544" y="78"/>
                    </a:lnTo>
                    <a:lnTo>
                      <a:pt x="725" y="27"/>
                    </a:lnTo>
                    <a:lnTo>
                      <a:pt x="906" y="1"/>
                    </a:lnTo>
                    <a:lnTo>
                      <a:pt x="90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 name="Google Shape;772;p48">
                <a:extLst>
                  <a:ext uri="{FF2B5EF4-FFF2-40B4-BE49-F238E27FC236}">
                    <a16:creationId xmlns:a16="http://schemas.microsoft.com/office/drawing/2014/main" id="{AD4C75BB-B49F-4C0A-986B-D46B75C1E32E}"/>
                  </a:ext>
                </a:extLst>
              </p:cNvPr>
              <p:cNvSpPr/>
              <p:nvPr/>
            </p:nvSpPr>
            <p:spPr>
              <a:xfrm>
                <a:off x="3272275" y="1355325"/>
                <a:ext cx="217350" cy="280100"/>
              </a:xfrm>
              <a:custGeom>
                <a:avLst/>
                <a:gdLst/>
                <a:ahLst/>
                <a:cxnLst/>
                <a:rect l="l" t="t" r="r" b="b"/>
                <a:pathLst>
                  <a:path w="8694" h="11204" extrusionOk="0">
                    <a:moveTo>
                      <a:pt x="0" y="1"/>
                    </a:moveTo>
                    <a:lnTo>
                      <a:pt x="8693" y="1"/>
                    </a:lnTo>
                    <a:lnTo>
                      <a:pt x="8693" y="11203"/>
                    </a:lnTo>
                    <a:lnTo>
                      <a:pt x="0" y="11203"/>
                    </a:lnTo>
                    <a:lnTo>
                      <a:pt x="0" y="1"/>
                    </a:lnTo>
                    <a:close/>
                  </a:path>
                </a:pathLst>
              </a:custGeom>
              <a:solidFill>
                <a:srgbClr val="F9F7F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4" name="Google Shape;773;p48">
                <a:extLst>
                  <a:ext uri="{FF2B5EF4-FFF2-40B4-BE49-F238E27FC236}">
                    <a16:creationId xmlns:a16="http://schemas.microsoft.com/office/drawing/2014/main" id="{89C26585-B76B-47F4-8E8A-D7EC23FA858D}"/>
                  </a:ext>
                </a:extLst>
              </p:cNvPr>
              <p:cNvSpPr/>
              <p:nvPr/>
            </p:nvSpPr>
            <p:spPr>
              <a:xfrm>
                <a:off x="3370575" y="1309400"/>
                <a:ext cx="217350" cy="390700"/>
              </a:xfrm>
              <a:custGeom>
                <a:avLst/>
                <a:gdLst/>
                <a:ahLst/>
                <a:cxnLst/>
                <a:rect l="l" t="t" r="r" b="b"/>
                <a:pathLst>
                  <a:path w="8694" h="15628" extrusionOk="0">
                    <a:moveTo>
                      <a:pt x="8694" y="13040"/>
                    </a:moveTo>
                    <a:lnTo>
                      <a:pt x="8694" y="14722"/>
                    </a:lnTo>
                    <a:lnTo>
                      <a:pt x="8694" y="14722"/>
                    </a:lnTo>
                    <a:lnTo>
                      <a:pt x="8668" y="14903"/>
                    </a:lnTo>
                    <a:lnTo>
                      <a:pt x="8616" y="15084"/>
                    </a:lnTo>
                    <a:lnTo>
                      <a:pt x="8538" y="15239"/>
                    </a:lnTo>
                    <a:lnTo>
                      <a:pt x="8435" y="15368"/>
                    </a:lnTo>
                    <a:lnTo>
                      <a:pt x="8280" y="15472"/>
                    </a:lnTo>
                    <a:lnTo>
                      <a:pt x="8124" y="15550"/>
                    </a:lnTo>
                    <a:lnTo>
                      <a:pt x="7969" y="15627"/>
                    </a:lnTo>
                    <a:lnTo>
                      <a:pt x="7788" y="15627"/>
                    </a:lnTo>
                    <a:lnTo>
                      <a:pt x="906" y="15627"/>
                    </a:lnTo>
                    <a:lnTo>
                      <a:pt x="906" y="15627"/>
                    </a:lnTo>
                    <a:lnTo>
                      <a:pt x="725" y="15627"/>
                    </a:lnTo>
                    <a:lnTo>
                      <a:pt x="544" y="15550"/>
                    </a:lnTo>
                    <a:lnTo>
                      <a:pt x="389" y="15472"/>
                    </a:lnTo>
                    <a:lnTo>
                      <a:pt x="260" y="15368"/>
                    </a:lnTo>
                    <a:lnTo>
                      <a:pt x="156" y="15239"/>
                    </a:lnTo>
                    <a:lnTo>
                      <a:pt x="78" y="15084"/>
                    </a:lnTo>
                    <a:lnTo>
                      <a:pt x="27" y="14903"/>
                    </a:lnTo>
                    <a:lnTo>
                      <a:pt x="1" y="14722"/>
                    </a:lnTo>
                    <a:lnTo>
                      <a:pt x="1" y="13040"/>
                    </a:lnTo>
                    <a:lnTo>
                      <a:pt x="4037" y="12600"/>
                    </a:lnTo>
                    <a:lnTo>
                      <a:pt x="8694" y="13040"/>
                    </a:lnTo>
                    <a:close/>
                    <a:moveTo>
                      <a:pt x="906" y="1"/>
                    </a:moveTo>
                    <a:lnTo>
                      <a:pt x="7788" y="1"/>
                    </a:lnTo>
                    <a:lnTo>
                      <a:pt x="7788" y="1"/>
                    </a:lnTo>
                    <a:lnTo>
                      <a:pt x="7969" y="27"/>
                    </a:lnTo>
                    <a:lnTo>
                      <a:pt x="8124" y="78"/>
                    </a:lnTo>
                    <a:lnTo>
                      <a:pt x="8280" y="156"/>
                    </a:lnTo>
                    <a:lnTo>
                      <a:pt x="8435" y="260"/>
                    </a:lnTo>
                    <a:lnTo>
                      <a:pt x="8538" y="415"/>
                    </a:lnTo>
                    <a:lnTo>
                      <a:pt x="8616" y="570"/>
                    </a:lnTo>
                    <a:lnTo>
                      <a:pt x="8668" y="725"/>
                    </a:lnTo>
                    <a:lnTo>
                      <a:pt x="8694" y="906"/>
                    </a:lnTo>
                    <a:lnTo>
                      <a:pt x="8694" y="1838"/>
                    </a:lnTo>
                    <a:lnTo>
                      <a:pt x="4270" y="2174"/>
                    </a:lnTo>
                    <a:lnTo>
                      <a:pt x="1" y="1838"/>
                    </a:lnTo>
                    <a:lnTo>
                      <a:pt x="1" y="906"/>
                    </a:lnTo>
                    <a:lnTo>
                      <a:pt x="1" y="906"/>
                    </a:lnTo>
                    <a:lnTo>
                      <a:pt x="27" y="725"/>
                    </a:lnTo>
                    <a:lnTo>
                      <a:pt x="78" y="570"/>
                    </a:lnTo>
                    <a:lnTo>
                      <a:pt x="156" y="415"/>
                    </a:lnTo>
                    <a:lnTo>
                      <a:pt x="260" y="260"/>
                    </a:lnTo>
                    <a:lnTo>
                      <a:pt x="389" y="156"/>
                    </a:lnTo>
                    <a:lnTo>
                      <a:pt x="544" y="78"/>
                    </a:lnTo>
                    <a:lnTo>
                      <a:pt x="725" y="27"/>
                    </a:lnTo>
                    <a:lnTo>
                      <a:pt x="906" y="1"/>
                    </a:lnTo>
                    <a:lnTo>
                      <a:pt x="90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5" name="Google Shape;774;p48">
                <a:extLst>
                  <a:ext uri="{FF2B5EF4-FFF2-40B4-BE49-F238E27FC236}">
                    <a16:creationId xmlns:a16="http://schemas.microsoft.com/office/drawing/2014/main" id="{59472CC2-6D27-40E9-87A2-763F1333ECC9}"/>
                  </a:ext>
                </a:extLst>
              </p:cNvPr>
              <p:cNvSpPr/>
              <p:nvPr/>
            </p:nvSpPr>
            <p:spPr>
              <a:xfrm>
                <a:off x="3370575" y="1355325"/>
                <a:ext cx="217350" cy="280100"/>
              </a:xfrm>
              <a:custGeom>
                <a:avLst/>
                <a:gdLst/>
                <a:ahLst/>
                <a:cxnLst/>
                <a:rect l="l" t="t" r="r" b="b"/>
                <a:pathLst>
                  <a:path w="8694" h="11204" extrusionOk="0">
                    <a:moveTo>
                      <a:pt x="1" y="1"/>
                    </a:moveTo>
                    <a:lnTo>
                      <a:pt x="8694" y="1"/>
                    </a:lnTo>
                    <a:lnTo>
                      <a:pt x="8694" y="11203"/>
                    </a:lnTo>
                    <a:lnTo>
                      <a:pt x="1" y="11203"/>
                    </a:lnTo>
                    <a:lnTo>
                      <a:pt x="1" y="1"/>
                    </a:lnTo>
                    <a:close/>
                  </a:path>
                </a:pathLst>
              </a:custGeom>
              <a:solidFill>
                <a:srgbClr val="F9F7F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6" name="Google Shape;775;p48">
                <a:extLst>
                  <a:ext uri="{FF2B5EF4-FFF2-40B4-BE49-F238E27FC236}">
                    <a16:creationId xmlns:a16="http://schemas.microsoft.com/office/drawing/2014/main" id="{3C86699C-2F69-469A-A811-B9E7EBE0ADA6}"/>
                  </a:ext>
                </a:extLst>
              </p:cNvPr>
              <p:cNvSpPr/>
              <p:nvPr/>
            </p:nvSpPr>
            <p:spPr>
              <a:xfrm>
                <a:off x="3465650" y="1654150"/>
                <a:ext cx="27200" cy="27175"/>
              </a:xfrm>
              <a:custGeom>
                <a:avLst/>
                <a:gdLst/>
                <a:ahLst/>
                <a:cxnLst/>
                <a:rect l="l" t="t" r="r" b="b"/>
                <a:pathLst>
                  <a:path w="1088" h="1087" extrusionOk="0">
                    <a:moveTo>
                      <a:pt x="544" y="1087"/>
                    </a:moveTo>
                    <a:lnTo>
                      <a:pt x="544" y="1087"/>
                    </a:lnTo>
                    <a:lnTo>
                      <a:pt x="648" y="1061"/>
                    </a:lnTo>
                    <a:lnTo>
                      <a:pt x="751" y="1035"/>
                    </a:lnTo>
                    <a:lnTo>
                      <a:pt x="829" y="983"/>
                    </a:lnTo>
                    <a:lnTo>
                      <a:pt x="932" y="932"/>
                    </a:lnTo>
                    <a:lnTo>
                      <a:pt x="984" y="854"/>
                    </a:lnTo>
                    <a:lnTo>
                      <a:pt x="1036" y="751"/>
                    </a:lnTo>
                    <a:lnTo>
                      <a:pt x="1062" y="647"/>
                    </a:lnTo>
                    <a:lnTo>
                      <a:pt x="1088" y="544"/>
                    </a:lnTo>
                    <a:lnTo>
                      <a:pt x="1088" y="544"/>
                    </a:lnTo>
                    <a:lnTo>
                      <a:pt x="1062" y="440"/>
                    </a:lnTo>
                    <a:lnTo>
                      <a:pt x="1036" y="337"/>
                    </a:lnTo>
                    <a:lnTo>
                      <a:pt x="984" y="259"/>
                    </a:lnTo>
                    <a:lnTo>
                      <a:pt x="932" y="181"/>
                    </a:lnTo>
                    <a:lnTo>
                      <a:pt x="829" y="104"/>
                    </a:lnTo>
                    <a:lnTo>
                      <a:pt x="751" y="52"/>
                    </a:lnTo>
                    <a:lnTo>
                      <a:pt x="648" y="26"/>
                    </a:lnTo>
                    <a:lnTo>
                      <a:pt x="544" y="0"/>
                    </a:lnTo>
                    <a:lnTo>
                      <a:pt x="544" y="0"/>
                    </a:lnTo>
                    <a:lnTo>
                      <a:pt x="441" y="26"/>
                    </a:lnTo>
                    <a:lnTo>
                      <a:pt x="337" y="52"/>
                    </a:lnTo>
                    <a:lnTo>
                      <a:pt x="234" y="104"/>
                    </a:lnTo>
                    <a:lnTo>
                      <a:pt x="156" y="181"/>
                    </a:lnTo>
                    <a:lnTo>
                      <a:pt x="104" y="259"/>
                    </a:lnTo>
                    <a:lnTo>
                      <a:pt x="53" y="337"/>
                    </a:lnTo>
                    <a:lnTo>
                      <a:pt x="27" y="440"/>
                    </a:lnTo>
                    <a:lnTo>
                      <a:pt x="1" y="544"/>
                    </a:lnTo>
                    <a:lnTo>
                      <a:pt x="1" y="544"/>
                    </a:lnTo>
                    <a:lnTo>
                      <a:pt x="27" y="647"/>
                    </a:lnTo>
                    <a:lnTo>
                      <a:pt x="53" y="751"/>
                    </a:lnTo>
                    <a:lnTo>
                      <a:pt x="104" y="854"/>
                    </a:lnTo>
                    <a:lnTo>
                      <a:pt x="156" y="932"/>
                    </a:lnTo>
                    <a:lnTo>
                      <a:pt x="234" y="983"/>
                    </a:lnTo>
                    <a:lnTo>
                      <a:pt x="337" y="1035"/>
                    </a:lnTo>
                    <a:lnTo>
                      <a:pt x="441" y="1061"/>
                    </a:lnTo>
                    <a:lnTo>
                      <a:pt x="544" y="1087"/>
                    </a:lnTo>
                    <a:lnTo>
                      <a:pt x="544" y="1087"/>
                    </a:ln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 name="Google Shape;776;p48">
                <a:extLst>
                  <a:ext uri="{FF2B5EF4-FFF2-40B4-BE49-F238E27FC236}">
                    <a16:creationId xmlns:a16="http://schemas.microsoft.com/office/drawing/2014/main" id="{2A808FC0-57DD-493E-ACF0-0FF3E2502E58}"/>
                  </a:ext>
                </a:extLst>
              </p:cNvPr>
              <p:cNvSpPr/>
              <p:nvPr/>
            </p:nvSpPr>
            <p:spPr>
              <a:xfrm>
                <a:off x="3320775" y="1522200"/>
                <a:ext cx="199250" cy="79575"/>
              </a:xfrm>
              <a:custGeom>
                <a:avLst/>
                <a:gdLst/>
                <a:ahLst/>
                <a:cxnLst/>
                <a:rect l="l" t="t" r="r" b="b"/>
                <a:pathLst>
                  <a:path w="7970" h="3183" extrusionOk="0">
                    <a:moveTo>
                      <a:pt x="259" y="2381"/>
                    </a:moveTo>
                    <a:lnTo>
                      <a:pt x="6339" y="2381"/>
                    </a:lnTo>
                    <a:lnTo>
                      <a:pt x="6339" y="3053"/>
                    </a:lnTo>
                    <a:lnTo>
                      <a:pt x="6339" y="3053"/>
                    </a:lnTo>
                    <a:lnTo>
                      <a:pt x="6365" y="3131"/>
                    </a:lnTo>
                    <a:lnTo>
                      <a:pt x="6391" y="3183"/>
                    </a:lnTo>
                    <a:lnTo>
                      <a:pt x="6443" y="3183"/>
                    </a:lnTo>
                    <a:lnTo>
                      <a:pt x="6520" y="3131"/>
                    </a:lnTo>
                    <a:lnTo>
                      <a:pt x="7866" y="1760"/>
                    </a:lnTo>
                    <a:lnTo>
                      <a:pt x="7866" y="1760"/>
                    </a:lnTo>
                    <a:lnTo>
                      <a:pt x="7943" y="1682"/>
                    </a:lnTo>
                    <a:lnTo>
                      <a:pt x="7969" y="1605"/>
                    </a:lnTo>
                    <a:lnTo>
                      <a:pt x="7943" y="1501"/>
                    </a:lnTo>
                    <a:lnTo>
                      <a:pt x="7866" y="1423"/>
                    </a:lnTo>
                    <a:lnTo>
                      <a:pt x="6520" y="52"/>
                    </a:lnTo>
                    <a:lnTo>
                      <a:pt x="6520" y="52"/>
                    </a:lnTo>
                    <a:lnTo>
                      <a:pt x="6443" y="1"/>
                    </a:lnTo>
                    <a:lnTo>
                      <a:pt x="6391" y="1"/>
                    </a:lnTo>
                    <a:lnTo>
                      <a:pt x="6339" y="52"/>
                    </a:lnTo>
                    <a:lnTo>
                      <a:pt x="6339" y="130"/>
                    </a:lnTo>
                    <a:lnTo>
                      <a:pt x="6339" y="803"/>
                    </a:lnTo>
                    <a:lnTo>
                      <a:pt x="259" y="803"/>
                    </a:lnTo>
                    <a:lnTo>
                      <a:pt x="259" y="803"/>
                    </a:lnTo>
                    <a:lnTo>
                      <a:pt x="156" y="803"/>
                    </a:lnTo>
                    <a:lnTo>
                      <a:pt x="78" y="854"/>
                    </a:lnTo>
                    <a:lnTo>
                      <a:pt x="27" y="932"/>
                    </a:lnTo>
                    <a:lnTo>
                      <a:pt x="1" y="1035"/>
                    </a:lnTo>
                    <a:lnTo>
                      <a:pt x="1" y="2148"/>
                    </a:lnTo>
                    <a:lnTo>
                      <a:pt x="1" y="2148"/>
                    </a:lnTo>
                    <a:lnTo>
                      <a:pt x="27" y="2251"/>
                    </a:lnTo>
                    <a:lnTo>
                      <a:pt x="78" y="2329"/>
                    </a:lnTo>
                    <a:lnTo>
                      <a:pt x="156" y="2381"/>
                    </a:lnTo>
                    <a:lnTo>
                      <a:pt x="259" y="2381"/>
                    </a:lnTo>
                    <a:lnTo>
                      <a:pt x="259" y="2381"/>
                    </a:ln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8" name="Google Shape;777;p48">
                <a:extLst>
                  <a:ext uri="{FF2B5EF4-FFF2-40B4-BE49-F238E27FC236}">
                    <a16:creationId xmlns:a16="http://schemas.microsoft.com/office/drawing/2014/main" id="{F804E490-30AB-46D0-A68D-854BB04CE432}"/>
                  </a:ext>
                </a:extLst>
              </p:cNvPr>
              <p:cNvSpPr/>
              <p:nvPr/>
            </p:nvSpPr>
            <p:spPr>
              <a:xfrm>
                <a:off x="3266450" y="1303600"/>
                <a:ext cx="327300" cy="402300"/>
              </a:xfrm>
              <a:custGeom>
                <a:avLst/>
                <a:gdLst/>
                <a:ahLst/>
                <a:cxnLst/>
                <a:rect l="l" t="t" r="r" b="b"/>
                <a:pathLst>
                  <a:path w="13092" h="16092" extrusionOk="0">
                    <a:moveTo>
                      <a:pt x="8098" y="906"/>
                    </a:moveTo>
                    <a:lnTo>
                      <a:pt x="7995" y="931"/>
                    </a:lnTo>
                    <a:lnTo>
                      <a:pt x="7917" y="983"/>
                    </a:lnTo>
                    <a:lnTo>
                      <a:pt x="7865" y="1061"/>
                    </a:lnTo>
                    <a:lnTo>
                      <a:pt x="7865" y="1138"/>
                    </a:lnTo>
                    <a:lnTo>
                      <a:pt x="7865" y="1242"/>
                    </a:lnTo>
                    <a:lnTo>
                      <a:pt x="7917" y="1319"/>
                    </a:lnTo>
                    <a:lnTo>
                      <a:pt x="7995" y="1371"/>
                    </a:lnTo>
                    <a:lnTo>
                      <a:pt x="8098" y="1397"/>
                    </a:lnTo>
                    <a:lnTo>
                      <a:pt x="8926" y="1397"/>
                    </a:lnTo>
                    <a:lnTo>
                      <a:pt x="9030" y="1371"/>
                    </a:lnTo>
                    <a:lnTo>
                      <a:pt x="9107" y="1319"/>
                    </a:lnTo>
                    <a:lnTo>
                      <a:pt x="9159" y="1242"/>
                    </a:lnTo>
                    <a:lnTo>
                      <a:pt x="9159" y="1138"/>
                    </a:lnTo>
                    <a:lnTo>
                      <a:pt x="9159" y="1061"/>
                    </a:lnTo>
                    <a:lnTo>
                      <a:pt x="9107" y="983"/>
                    </a:lnTo>
                    <a:lnTo>
                      <a:pt x="9030" y="931"/>
                    </a:lnTo>
                    <a:lnTo>
                      <a:pt x="8926" y="906"/>
                    </a:lnTo>
                    <a:close/>
                    <a:moveTo>
                      <a:pt x="4140" y="466"/>
                    </a:moveTo>
                    <a:lnTo>
                      <a:pt x="4062" y="621"/>
                    </a:lnTo>
                    <a:lnTo>
                      <a:pt x="3985" y="776"/>
                    </a:lnTo>
                    <a:lnTo>
                      <a:pt x="3933" y="957"/>
                    </a:lnTo>
                    <a:lnTo>
                      <a:pt x="3933" y="1138"/>
                    </a:lnTo>
                    <a:lnTo>
                      <a:pt x="3933" y="1837"/>
                    </a:lnTo>
                    <a:lnTo>
                      <a:pt x="466" y="1837"/>
                    </a:lnTo>
                    <a:lnTo>
                      <a:pt x="466" y="1138"/>
                    </a:lnTo>
                    <a:lnTo>
                      <a:pt x="466" y="1009"/>
                    </a:lnTo>
                    <a:lnTo>
                      <a:pt x="518" y="880"/>
                    </a:lnTo>
                    <a:lnTo>
                      <a:pt x="570" y="776"/>
                    </a:lnTo>
                    <a:lnTo>
                      <a:pt x="673" y="673"/>
                    </a:lnTo>
                    <a:lnTo>
                      <a:pt x="777" y="595"/>
                    </a:lnTo>
                    <a:lnTo>
                      <a:pt x="880" y="517"/>
                    </a:lnTo>
                    <a:lnTo>
                      <a:pt x="1009" y="492"/>
                    </a:lnTo>
                    <a:lnTo>
                      <a:pt x="1139" y="466"/>
                    </a:lnTo>
                    <a:close/>
                    <a:moveTo>
                      <a:pt x="11953" y="466"/>
                    </a:moveTo>
                    <a:lnTo>
                      <a:pt x="12082" y="492"/>
                    </a:lnTo>
                    <a:lnTo>
                      <a:pt x="12212" y="517"/>
                    </a:lnTo>
                    <a:lnTo>
                      <a:pt x="12315" y="595"/>
                    </a:lnTo>
                    <a:lnTo>
                      <a:pt x="12419" y="673"/>
                    </a:lnTo>
                    <a:lnTo>
                      <a:pt x="12522" y="776"/>
                    </a:lnTo>
                    <a:lnTo>
                      <a:pt x="12574" y="880"/>
                    </a:lnTo>
                    <a:lnTo>
                      <a:pt x="12600" y="1009"/>
                    </a:lnTo>
                    <a:lnTo>
                      <a:pt x="12626" y="1138"/>
                    </a:lnTo>
                    <a:lnTo>
                      <a:pt x="12626" y="1837"/>
                    </a:lnTo>
                    <a:lnTo>
                      <a:pt x="4399" y="1837"/>
                    </a:lnTo>
                    <a:lnTo>
                      <a:pt x="4399" y="1138"/>
                    </a:lnTo>
                    <a:lnTo>
                      <a:pt x="4399" y="1009"/>
                    </a:lnTo>
                    <a:lnTo>
                      <a:pt x="4450" y="880"/>
                    </a:lnTo>
                    <a:lnTo>
                      <a:pt x="4502" y="776"/>
                    </a:lnTo>
                    <a:lnTo>
                      <a:pt x="4606" y="673"/>
                    </a:lnTo>
                    <a:lnTo>
                      <a:pt x="4709" y="595"/>
                    </a:lnTo>
                    <a:lnTo>
                      <a:pt x="4813" y="517"/>
                    </a:lnTo>
                    <a:lnTo>
                      <a:pt x="4942" y="492"/>
                    </a:lnTo>
                    <a:lnTo>
                      <a:pt x="5071" y="466"/>
                    </a:lnTo>
                    <a:close/>
                    <a:moveTo>
                      <a:pt x="8254" y="3881"/>
                    </a:moveTo>
                    <a:lnTo>
                      <a:pt x="8254" y="4838"/>
                    </a:lnTo>
                    <a:lnTo>
                      <a:pt x="8021" y="4683"/>
                    </a:lnTo>
                    <a:lnTo>
                      <a:pt x="7969" y="4631"/>
                    </a:lnTo>
                    <a:lnTo>
                      <a:pt x="7943" y="4527"/>
                    </a:lnTo>
                    <a:lnTo>
                      <a:pt x="7917" y="4424"/>
                    </a:lnTo>
                    <a:lnTo>
                      <a:pt x="7917" y="4295"/>
                    </a:lnTo>
                    <a:lnTo>
                      <a:pt x="7969" y="4165"/>
                    </a:lnTo>
                    <a:lnTo>
                      <a:pt x="8021" y="4036"/>
                    </a:lnTo>
                    <a:lnTo>
                      <a:pt x="8124" y="3958"/>
                    </a:lnTo>
                    <a:lnTo>
                      <a:pt x="8254" y="3881"/>
                    </a:lnTo>
                    <a:close/>
                    <a:moveTo>
                      <a:pt x="8719" y="5536"/>
                    </a:moveTo>
                    <a:lnTo>
                      <a:pt x="8874" y="5588"/>
                    </a:lnTo>
                    <a:lnTo>
                      <a:pt x="9004" y="5666"/>
                    </a:lnTo>
                    <a:lnTo>
                      <a:pt x="9107" y="5795"/>
                    </a:lnTo>
                    <a:lnTo>
                      <a:pt x="9185" y="5925"/>
                    </a:lnTo>
                    <a:lnTo>
                      <a:pt x="9211" y="6080"/>
                    </a:lnTo>
                    <a:lnTo>
                      <a:pt x="9211" y="6261"/>
                    </a:lnTo>
                    <a:lnTo>
                      <a:pt x="9159" y="6416"/>
                    </a:lnTo>
                    <a:lnTo>
                      <a:pt x="9056" y="6571"/>
                    </a:lnTo>
                    <a:lnTo>
                      <a:pt x="8900" y="6701"/>
                    </a:lnTo>
                    <a:lnTo>
                      <a:pt x="8823" y="6752"/>
                    </a:lnTo>
                    <a:lnTo>
                      <a:pt x="8719" y="6804"/>
                    </a:lnTo>
                    <a:lnTo>
                      <a:pt x="8719" y="5536"/>
                    </a:lnTo>
                    <a:close/>
                    <a:moveTo>
                      <a:pt x="8486" y="2898"/>
                    </a:moveTo>
                    <a:lnTo>
                      <a:pt x="8409" y="2923"/>
                    </a:lnTo>
                    <a:lnTo>
                      <a:pt x="8331" y="2975"/>
                    </a:lnTo>
                    <a:lnTo>
                      <a:pt x="8279" y="3053"/>
                    </a:lnTo>
                    <a:lnTo>
                      <a:pt x="8254" y="3130"/>
                    </a:lnTo>
                    <a:lnTo>
                      <a:pt x="8254" y="3389"/>
                    </a:lnTo>
                    <a:lnTo>
                      <a:pt x="8124" y="3441"/>
                    </a:lnTo>
                    <a:lnTo>
                      <a:pt x="7995" y="3493"/>
                    </a:lnTo>
                    <a:lnTo>
                      <a:pt x="7865" y="3570"/>
                    </a:lnTo>
                    <a:lnTo>
                      <a:pt x="7762" y="3648"/>
                    </a:lnTo>
                    <a:lnTo>
                      <a:pt x="7658" y="3751"/>
                    </a:lnTo>
                    <a:lnTo>
                      <a:pt x="7529" y="3958"/>
                    </a:lnTo>
                    <a:lnTo>
                      <a:pt x="7451" y="4191"/>
                    </a:lnTo>
                    <a:lnTo>
                      <a:pt x="7451" y="4424"/>
                    </a:lnTo>
                    <a:lnTo>
                      <a:pt x="7477" y="4657"/>
                    </a:lnTo>
                    <a:lnTo>
                      <a:pt x="7529" y="4786"/>
                    </a:lnTo>
                    <a:lnTo>
                      <a:pt x="7581" y="4890"/>
                    </a:lnTo>
                    <a:lnTo>
                      <a:pt x="7658" y="4967"/>
                    </a:lnTo>
                    <a:lnTo>
                      <a:pt x="7736" y="5071"/>
                    </a:lnTo>
                    <a:lnTo>
                      <a:pt x="7995" y="5226"/>
                    </a:lnTo>
                    <a:lnTo>
                      <a:pt x="8254" y="5355"/>
                    </a:lnTo>
                    <a:lnTo>
                      <a:pt x="8254" y="6830"/>
                    </a:lnTo>
                    <a:lnTo>
                      <a:pt x="8072" y="6804"/>
                    </a:lnTo>
                    <a:lnTo>
                      <a:pt x="7891" y="6752"/>
                    </a:lnTo>
                    <a:lnTo>
                      <a:pt x="7710" y="6623"/>
                    </a:lnTo>
                    <a:lnTo>
                      <a:pt x="7607" y="6597"/>
                    </a:lnTo>
                    <a:lnTo>
                      <a:pt x="7529" y="6597"/>
                    </a:lnTo>
                    <a:lnTo>
                      <a:pt x="7451" y="6649"/>
                    </a:lnTo>
                    <a:lnTo>
                      <a:pt x="7374" y="6701"/>
                    </a:lnTo>
                    <a:lnTo>
                      <a:pt x="7348" y="6778"/>
                    </a:lnTo>
                    <a:lnTo>
                      <a:pt x="7348" y="6882"/>
                    </a:lnTo>
                    <a:lnTo>
                      <a:pt x="7374" y="6959"/>
                    </a:lnTo>
                    <a:lnTo>
                      <a:pt x="7451" y="7037"/>
                    </a:lnTo>
                    <a:lnTo>
                      <a:pt x="7710" y="7192"/>
                    </a:lnTo>
                    <a:lnTo>
                      <a:pt x="7969" y="7270"/>
                    </a:lnTo>
                    <a:lnTo>
                      <a:pt x="8098" y="7296"/>
                    </a:lnTo>
                    <a:lnTo>
                      <a:pt x="8254" y="7322"/>
                    </a:lnTo>
                    <a:lnTo>
                      <a:pt x="8254" y="7580"/>
                    </a:lnTo>
                    <a:lnTo>
                      <a:pt x="8279" y="7684"/>
                    </a:lnTo>
                    <a:lnTo>
                      <a:pt x="8331" y="7761"/>
                    </a:lnTo>
                    <a:lnTo>
                      <a:pt x="8409" y="7813"/>
                    </a:lnTo>
                    <a:lnTo>
                      <a:pt x="8590" y="7813"/>
                    </a:lnTo>
                    <a:lnTo>
                      <a:pt x="8667" y="7761"/>
                    </a:lnTo>
                    <a:lnTo>
                      <a:pt x="8693" y="7684"/>
                    </a:lnTo>
                    <a:lnTo>
                      <a:pt x="8719" y="7580"/>
                    </a:lnTo>
                    <a:lnTo>
                      <a:pt x="8719" y="7296"/>
                    </a:lnTo>
                    <a:lnTo>
                      <a:pt x="8926" y="7218"/>
                    </a:lnTo>
                    <a:lnTo>
                      <a:pt x="9133" y="7141"/>
                    </a:lnTo>
                    <a:lnTo>
                      <a:pt x="9288" y="7011"/>
                    </a:lnTo>
                    <a:lnTo>
                      <a:pt x="9418" y="6856"/>
                    </a:lnTo>
                    <a:lnTo>
                      <a:pt x="9521" y="6727"/>
                    </a:lnTo>
                    <a:lnTo>
                      <a:pt x="9573" y="6597"/>
                    </a:lnTo>
                    <a:lnTo>
                      <a:pt x="9625" y="6468"/>
                    </a:lnTo>
                    <a:lnTo>
                      <a:pt x="9651" y="6338"/>
                    </a:lnTo>
                    <a:lnTo>
                      <a:pt x="9676" y="6183"/>
                    </a:lnTo>
                    <a:lnTo>
                      <a:pt x="9676" y="6054"/>
                    </a:lnTo>
                    <a:lnTo>
                      <a:pt x="9651" y="5925"/>
                    </a:lnTo>
                    <a:lnTo>
                      <a:pt x="9625" y="5769"/>
                    </a:lnTo>
                    <a:lnTo>
                      <a:pt x="9521" y="5562"/>
                    </a:lnTo>
                    <a:lnTo>
                      <a:pt x="9392" y="5381"/>
                    </a:lnTo>
                    <a:lnTo>
                      <a:pt x="9185" y="5226"/>
                    </a:lnTo>
                    <a:lnTo>
                      <a:pt x="8952" y="5123"/>
                    </a:lnTo>
                    <a:lnTo>
                      <a:pt x="8719" y="5045"/>
                    </a:lnTo>
                    <a:lnTo>
                      <a:pt x="8719" y="3855"/>
                    </a:lnTo>
                    <a:lnTo>
                      <a:pt x="8849" y="3907"/>
                    </a:lnTo>
                    <a:lnTo>
                      <a:pt x="8952" y="3958"/>
                    </a:lnTo>
                    <a:lnTo>
                      <a:pt x="9030" y="4010"/>
                    </a:lnTo>
                    <a:lnTo>
                      <a:pt x="9133" y="4062"/>
                    </a:lnTo>
                    <a:lnTo>
                      <a:pt x="9211" y="4062"/>
                    </a:lnTo>
                    <a:lnTo>
                      <a:pt x="9288" y="4036"/>
                    </a:lnTo>
                    <a:lnTo>
                      <a:pt x="9366" y="3984"/>
                    </a:lnTo>
                    <a:lnTo>
                      <a:pt x="9418" y="3907"/>
                    </a:lnTo>
                    <a:lnTo>
                      <a:pt x="9444" y="3829"/>
                    </a:lnTo>
                    <a:lnTo>
                      <a:pt x="9418" y="3725"/>
                    </a:lnTo>
                    <a:lnTo>
                      <a:pt x="9366" y="3674"/>
                    </a:lnTo>
                    <a:lnTo>
                      <a:pt x="9314" y="3622"/>
                    </a:lnTo>
                    <a:lnTo>
                      <a:pt x="9185" y="3544"/>
                    </a:lnTo>
                    <a:lnTo>
                      <a:pt x="8978" y="3441"/>
                    </a:lnTo>
                    <a:lnTo>
                      <a:pt x="8719" y="3389"/>
                    </a:lnTo>
                    <a:lnTo>
                      <a:pt x="8719" y="3130"/>
                    </a:lnTo>
                    <a:lnTo>
                      <a:pt x="8693" y="3053"/>
                    </a:lnTo>
                    <a:lnTo>
                      <a:pt x="8667" y="2975"/>
                    </a:lnTo>
                    <a:lnTo>
                      <a:pt x="8590" y="2923"/>
                    </a:lnTo>
                    <a:lnTo>
                      <a:pt x="8486" y="2898"/>
                    </a:lnTo>
                    <a:close/>
                    <a:moveTo>
                      <a:pt x="8616" y="14281"/>
                    </a:moveTo>
                    <a:lnTo>
                      <a:pt x="8719" y="14359"/>
                    </a:lnTo>
                    <a:lnTo>
                      <a:pt x="8797" y="14462"/>
                    </a:lnTo>
                    <a:lnTo>
                      <a:pt x="8797" y="14566"/>
                    </a:lnTo>
                    <a:lnTo>
                      <a:pt x="8797" y="14695"/>
                    </a:lnTo>
                    <a:lnTo>
                      <a:pt x="8719" y="14773"/>
                    </a:lnTo>
                    <a:lnTo>
                      <a:pt x="8616" y="14850"/>
                    </a:lnTo>
                    <a:lnTo>
                      <a:pt x="8512" y="14876"/>
                    </a:lnTo>
                    <a:lnTo>
                      <a:pt x="8383" y="14850"/>
                    </a:lnTo>
                    <a:lnTo>
                      <a:pt x="8305" y="14773"/>
                    </a:lnTo>
                    <a:lnTo>
                      <a:pt x="8228" y="14695"/>
                    </a:lnTo>
                    <a:lnTo>
                      <a:pt x="8202" y="14566"/>
                    </a:lnTo>
                    <a:lnTo>
                      <a:pt x="8228" y="14462"/>
                    </a:lnTo>
                    <a:lnTo>
                      <a:pt x="8305" y="14359"/>
                    </a:lnTo>
                    <a:lnTo>
                      <a:pt x="8383" y="14281"/>
                    </a:lnTo>
                    <a:close/>
                    <a:moveTo>
                      <a:pt x="8512" y="13789"/>
                    </a:moveTo>
                    <a:lnTo>
                      <a:pt x="8357" y="13815"/>
                    </a:lnTo>
                    <a:lnTo>
                      <a:pt x="8202" y="13867"/>
                    </a:lnTo>
                    <a:lnTo>
                      <a:pt x="8072" y="13919"/>
                    </a:lnTo>
                    <a:lnTo>
                      <a:pt x="7969" y="14022"/>
                    </a:lnTo>
                    <a:lnTo>
                      <a:pt x="7865" y="14126"/>
                    </a:lnTo>
                    <a:lnTo>
                      <a:pt x="7814" y="14281"/>
                    </a:lnTo>
                    <a:lnTo>
                      <a:pt x="7762" y="14410"/>
                    </a:lnTo>
                    <a:lnTo>
                      <a:pt x="7736" y="14566"/>
                    </a:lnTo>
                    <a:lnTo>
                      <a:pt x="7762" y="14721"/>
                    </a:lnTo>
                    <a:lnTo>
                      <a:pt x="7814" y="14876"/>
                    </a:lnTo>
                    <a:lnTo>
                      <a:pt x="7865" y="15005"/>
                    </a:lnTo>
                    <a:lnTo>
                      <a:pt x="7969" y="15109"/>
                    </a:lnTo>
                    <a:lnTo>
                      <a:pt x="8072" y="15212"/>
                    </a:lnTo>
                    <a:lnTo>
                      <a:pt x="8202" y="15290"/>
                    </a:lnTo>
                    <a:lnTo>
                      <a:pt x="8357" y="15316"/>
                    </a:lnTo>
                    <a:lnTo>
                      <a:pt x="8512" y="15342"/>
                    </a:lnTo>
                    <a:lnTo>
                      <a:pt x="8667" y="15316"/>
                    </a:lnTo>
                    <a:lnTo>
                      <a:pt x="8823" y="15290"/>
                    </a:lnTo>
                    <a:lnTo>
                      <a:pt x="8952" y="15212"/>
                    </a:lnTo>
                    <a:lnTo>
                      <a:pt x="9056" y="15109"/>
                    </a:lnTo>
                    <a:lnTo>
                      <a:pt x="9159" y="15005"/>
                    </a:lnTo>
                    <a:lnTo>
                      <a:pt x="9211" y="14876"/>
                    </a:lnTo>
                    <a:lnTo>
                      <a:pt x="9262" y="14721"/>
                    </a:lnTo>
                    <a:lnTo>
                      <a:pt x="9288" y="14566"/>
                    </a:lnTo>
                    <a:lnTo>
                      <a:pt x="9262" y="14410"/>
                    </a:lnTo>
                    <a:lnTo>
                      <a:pt x="9211" y="14281"/>
                    </a:lnTo>
                    <a:lnTo>
                      <a:pt x="9159" y="14126"/>
                    </a:lnTo>
                    <a:lnTo>
                      <a:pt x="9056" y="14022"/>
                    </a:lnTo>
                    <a:lnTo>
                      <a:pt x="8952" y="13919"/>
                    </a:lnTo>
                    <a:lnTo>
                      <a:pt x="8823" y="13867"/>
                    </a:lnTo>
                    <a:lnTo>
                      <a:pt x="8667" y="13815"/>
                    </a:lnTo>
                    <a:lnTo>
                      <a:pt x="8512" y="13789"/>
                    </a:lnTo>
                    <a:close/>
                    <a:moveTo>
                      <a:pt x="3933" y="13505"/>
                    </a:moveTo>
                    <a:lnTo>
                      <a:pt x="3933" y="14954"/>
                    </a:lnTo>
                    <a:lnTo>
                      <a:pt x="3933" y="15135"/>
                    </a:lnTo>
                    <a:lnTo>
                      <a:pt x="3985" y="15316"/>
                    </a:lnTo>
                    <a:lnTo>
                      <a:pt x="4062" y="15471"/>
                    </a:lnTo>
                    <a:lnTo>
                      <a:pt x="4140" y="15626"/>
                    </a:lnTo>
                    <a:lnTo>
                      <a:pt x="1009" y="15626"/>
                    </a:lnTo>
                    <a:lnTo>
                      <a:pt x="880" y="15575"/>
                    </a:lnTo>
                    <a:lnTo>
                      <a:pt x="777" y="15523"/>
                    </a:lnTo>
                    <a:lnTo>
                      <a:pt x="673" y="15419"/>
                    </a:lnTo>
                    <a:lnTo>
                      <a:pt x="570" y="15342"/>
                    </a:lnTo>
                    <a:lnTo>
                      <a:pt x="518" y="15212"/>
                    </a:lnTo>
                    <a:lnTo>
                      <a:pt x="466" y="15083"/>
                    </a:lnTo>
                    <a:lnTo>
                      <a:pt x="466" y="14954"/>
                    </a:lnTo>
                    <a:lnTo>
                      <a:pt x="466" y="13505"/>
                    </a:lnTo>
                    <a:close/>
                    <a:moveTo>
                      <a:pt x="12626" y="13505"/>
                    </a:moveTo>
                    <a:lnTo>
                      <a:pt x="12626" y="14954"/>
                    </a:lnTo>
                    <a:lnTo>
                      <a:pt x="12600" y="15083"/>
                    </a:lnTo>
                    <a:lnTo>
                      <a:pt x="12574" y="15212"/>
                    </a:lnTo>
                    <a:lnTo>
                      <a:pt x="12522" y="15342"/>
                    </a:lnTo>
                    <a:lnTo>
                      <a:pt x="12419" y="15419"/>
                    </a:lnTo>
                    <a:lnTo>
                      <a:pt x="12315" y="15523"/>
                    </a:lnTo>
                    <a:lnTo>
                      <a:pt x="12212" y="15575"/>
                    </a:lnTo>
                    <a:lnTo>
                      <a:pt x="12082" y="15626"/>
                    </a:lnTo>
                    <a:lnTo>
                      <a:pt x="4942" y="15626"/>
                    </a:lnTo>
                    <a:lnTo>
                      <a:pt x="4813" y="15575"/>
                    </a:lnTo>
                    <a:lnTo>
                      <a:pt x="4709" y="15523"/>
                    </a:lnTo>
                    <a:lnTo>
                      <a:pt x="4606" y="15419"/>
                    </a:lnTo>
                    <a:lnTo>
                      <a:pt x="4502" y="15342"/>
                    </a:lnTo>
                    <a:lnTo>
                      <a:pt x="4450" y="15212"/>
                    </a:lnTo>
                    <a:lnTo>
                      <a:pt x="4399" y="15083"/>
                    </a:lnTo>
                    <a:lnTo>
                      <a:pt x="4399" y="14954"/>
                    </a:lnTo>
                    <a:lnTo>
                      <a:pt x="4399" y="13505"/>
                    </a:lnTo>
                    <a:close/>
                    <a:moveTo>
                      <a:pt x="1139" y="0"/>
                    </a:moveTo>
                    <a:lnTo>
                      <a:pt x="906" y="26"/>
                    </a:lnTo>
                    <a:lnTo>
                      <a:pt x="699" y="78"/>
                    </a:lnTo>
                    <a:lnTo>
                      <a:pt x="518" y="181"/>
                    </a:lnTo>
                    <a:lnTo>
                      <a:pt x="337" y="336"/>
                    </a:lnTo>
                    <a:lnTo>
                      <a:pt x="182" y="517"/>
                    </a:lnTo>
                    <a:lnTo>
                      <a:pt x="78" y="699"/>
                    </a:lnTo>
                    <a:lnTo>
                      <a:pt x="26" y="906"/>
                    </a:lnTo>
                    <a:lnTo>
                      <a:pt x="1" y="1138"/>
                    </a:lnTo>
                    <a:lnTo>
                      <a:pt x="1" y="7141"/>
                    </a:lnTo>
                    <a:lnTo>
                      <a:pt x="1" y="7218"/>
                    </a:lnTo>
                    <a:lnTo>
                      <a:pt x="52" y="7296"/>
                    </a:lnTo>
                    <a:lnTo>
                      <a:pt x="130" y="7347"/>
                    </a:lnTo>
                    <a:lnTo>
                      <a:pt x="233" y="7373"/>
                    </a:lnTo>
                    <a:lnTo>
                      <a:pt x="311" y="7347"/>
                    </a:lnTo>
                    <a:lnTo>
                      <a:pt x="389" y="7296"/>
                    </a:lnTo>
                    <a:lnTo>
                      <a:pt x="440" y="7218"/>
                    </a:lnTo>
                    <a:lnTo>
                      <a:pt x="466" y="7141"/>
                    </a:lnTo>
                    <a:lnTo>
                      <a:pt x="466" y="2303"/>
                    </a:lnTo>
                    <a:lnTo>
                      <a:pt x="3933" y="2303"/>
                    </a:lnTo>
                    <a:lnTo>
                      <a:pt x="3933" y="9288"/>
                    </a:lnTo>
                    <a:lnTo>
                      <a:pt x="2174" y="9288"/>
                    </a:lnTo>
                    <a:lnTo>
                      <a:pt x="2096" y="9314"/>
                    </a:lnTo>
                    <a:lnTo>
                      <a:pt x="2018" y="9365"/>
                    </a:lnTo>
                    <a:lnTo>
                      <a:pt x="1967" y="9443"/>
                    </a:lnTo>
                    <a:lnTo>
                      <a:pt x="1941" y="9547"/>
                    </a:lnTo>
                    <a:lnTo>
                      <a:pt x="1941" y="11125"/>
                    </a:lnTo>
                    <a:lnTo>
                      <a:pt x="1967" y="11228"/>
                    </a:lnTo>
                    <a:lnTo>
                      <a:pt x="2018" y="11306"/>
                    </a:lnTo>
                    <a:lnTo>
                      <a:pt x="2096" y="11358"/>
                    </a:lnTo>
                    <a:lnTo>
                      <a:pt x="2174" y="11383"/>
                    </a:lnTo>
                    <a:lnTo>
                      <a:pt x="3933" y="11383"/>
                    </a:lnTo>
                    <a:lnTo>
                      <a:pt x="3933" y="13039"/>
                    </a:lnTo>
                    <a:lnTo>
                      <a:pt x="466" y="13039"/>
                    </a:lnTo>
                    <a:lnTo>
                      <a:pt x="466" y="8201"/>
                    </a:lnTo>
                    <a:lnTo>
                      <a:pt x="440" y="8098"/>
                    </a:lnTo>
                    <a:lnTo>
                      <a:pt x="389" y="8046"/>
                    </a:lnTo>
                    <a:lnTo>
                      <a:pt x="311" y="7994"/>
                    </a:lnTo>
                    <a:lnTo>
                      <a:pt x="233" y="7968"/>
                    </a:lnTo>
                    <a:lnTo>
                      <a:pt x="130" y="7994"/>
                    </a:lnTo>
                    <a:lnTo>
                      <a:pt x="52" y="8046"/>
                    </a:lnTo>
                    <a:lnTo>
                      <a:pt x="1" y="8098"/>
                    </a:lnTo>
                    <a:lnTo>
                      <a:pt x="1" y="8201"/>
                    </a:lnTo>
                    <a:lnTo>
                      <a:pt x="1" y="14954"/>
                    </a:lnTo>
                    <a:lnTo>
                      <a:pt x="26" y="15187"/>
                    </a:lnTo>
                    <a:lnTo>
                      <a:pt x="78" y="15393"/>
                    </a:lnTo>
                    <a:lnTo>
                      <a:pt x="182" y="15600"/>
                    </a:lnTo>
                    <a:lnTo>
                      <a:pt x="337" y="15756"/>
                    </a:lnTo>
                    <a:lnTo>
                      <a:pt x="492" y="15911"/>
                    </a:lnTo>
                    <a:lnTo>
                      <a:pt x="699" y="16014"/>
                    </a:lnTo>
                    <a:lnTo>
                      <a:pt x="906" y="16066"/>
                    </a:lnTo>
                    <a:lnTo>
                      <a:pt x="1139" y="16092"/>
                    </a:lnTo>
                    <a:lnTo>
                      <a:pt x="11953" y="16092"/>
                    </a:lnTo>
                    <a:lnTo>
                      <a:pt x="12186" y="16066"/>
                    </a:lnTo>
                    <a:lnTo>
                      <a:pt x="12393" y="16014"/>
                    </a:lnTo>
                    <a:lnTo>
                      <a:pt x="12600" y="15911"/>
                    </a:lnTo>
                    <a:lnTo>
                      <a:pt x="12755" y="15756"/>
                    </a:lnTo>
                    <a:lnTo>
                      <a:pt x="12910" y="15600"/>
                    </a:lnTo>
                    <a:lnTo>
                      <a:pt x="13014" y="15393"/>
                    </a:lnTo>
                    <a:lnTo>
                      <a:pt x="13066" y="15187"/>
                    </a:lnTo>
                    <a:lnTo>
                      <a:pt x="13091" y="14954"/>
                    </a:lnTo>
                    <a:lnTo>
                      <a:pt x="13091" y="8201"/>
                    </a:lnTo>
                    <a:lnTo>
                      <a:pt x="13091" y="8098"/>
                    </a:lnTo>
                    <a:lnTo>
                      <a:pt x="13040" y="8046"/>
                    </a:lnTo>
                    <a:lnTo>
                      <a:pt x="12962" y="7994"/>
                    </a:lnTo>
                    <a:lnTo>
                      <a:pt x="12859" y="7968"/>
                    </a:lnTo>
                    <a:lnTo>
                      <a:pt x="12781" y="7994"/>
                    </a:lnTo>
                    <a:lnTo>
                      <a:pt x="12703" y="8046"/>
                    </a:lnTo>
                    <a:lnTo>
                      <a:pt x="12652" y="8098"/>
                    </a:lnTo>
                    <a:lnTo>
                      <a:pt x="12626" y="8201"/>
                    </a:lnTo>
                    <a:lnTo>
                      <a:pt x="12626" y="13039"/>
                    </a:lnTo>
                    <a:lnTo>
                      <a:pt x="4399" y="13039"/>
                    </a:lnTo>
                    <a:lnTo>
                      <a:pt x="4399" y="11383"/>
                    </a:lnTo>
                    <a:lnTo>
                      <a:pt x="5692" y="11383"/>
                    </a:lnTo>
                    <a:lnTo>
                      <a:pt x="5770" y="11358"/>
                    </a:lnTo>
                    <a:lnTo>
                      <a:pt x="5847" y="11306"/>
                    </a:lnTo>
                    <a:lnTo>
                      <a:pt x="5899" y="11228"/>
                    </a:lnTo>
                    <a:lnTo>
                      <a:pt x="5925" y="11125"/>
                    </a:lnTo>
                    <a:lnTo>
                      <a:pt x="5899" y="11047"/>
                    </a:lnTo>
                    <a:lnTo>
                      <a:pt x="5847" y="10969"/>
                    </a:lnTo>
                    <a:lnTo>
                      <a:pt x="5770" y="10918"/>
                    </a:lnTo>
                    <a:lnTo>
                      <a:pt x="5692" y="10892"/>
                    </a:lnTo>
                    <a:lnTo>
                      <a:pt x="2432" y="10892"/>
                    </a:lnTo>
                    <a:lnTo>
                      <a:pt x="2432" y="9779"/>
                    </a:lnTo>
                    <a:lnTo>
                      <a:pt x="8512" y="9779"/>
                    </a:lnTo>
                    <a:lnTo>
                      <a:pt x="8616" y="9754"/>
                    </a:lnTo>
                    <a:lnTo>
                      <a:pt x="8667" y="9702"/>
                    </a:lnTo>
                    <a:lnTo>
                      <a:pt x="8719" y="9624"/>
                    </a:lnTo>
                    <a:lnTo>
                      <a:pt x="8745" y="9547"/>
                    </a:lnTo>
                    <a:lnTo>
                      <a:pt x="8745" y="9184"/>
                    </a:lnTo>
                    <a:lnTo>
                      <a:pt x="9883" y="10349"/>
                    </a:lnTo>
                    <a:lnTo>
                      <a:pt x="8745" y="11487"/>
                    </a:lnTo>
                    <a:lnTo>
                      <a:pt x="8745" y="11125"/>
                    </a:lnTo>
                    <a:lnTo>
                      <a:pt x="8719" y="11047"/>
                    </a:lnTo>
                    <a:lnTo>
                      <a:pt x="8667" y="10969"/>
                    </a:lnTo>
                    <a:lnTo>
                      <a:pt x="8616" y="10918"/>
                    </a:lnTo>
                    <a:lnTo>
                      <a:pt x="8512" y="10892"/>
                    </a:lnTo>
                    <a:lnTo>
                      <a:pt x="6753" y="10892"/>
                    </a:lnTo>
                    <a:lnTo>
                      <a:pt x="6675" y="10918"/>
                    </a:lnTo>
                    <a:lnTo>
                      <a:pt x="6598" y="10969"/>
                    </a:lnTo>
                    <a:lnTo>
                      <a:pt x="6546" y="11047"/>
                    </a:lnTo>
                    <a:lnTo>
                      <a:pt x="6520" y="11125"/>
                    </a:lnTo>
                    <a:lnTo>
                      <a:pt x="6546" y="11228"/>
                    </a:lnTo>
                    <a:lnTo>
                      <a:pt x="6598" y="11306"/>
                    </a:lnTo>
                    <a:lnTo>
                      <a:pt x="6675" y="11358"/>
                    </a:lnTo>
                    <a:lnTo>
                      <a:pt x="6753" y="11383"/>
                    </a:lnTo>
                    <a:lnTo>
                      <a:pt x="8279" y="11383"/>
                    </a:lnTo>
                    <a:lnTo>
                      <a:pt x="8279" y="12056"/>
                    </a:lnTo>
                    <a:lnTo>
                      <a:pt x="8305" y="12134"/>
                    </a:lnTo>
                    <a:lnTo>
                      <a:pt x="8357" y="12211"/>
                    </a:lnTo>
                    <a:lnTo>
                      <a:pt x="8409" y="12263"/>
                    </a:lnTo>
                    <a:lnTo>
                      <a:pt x="8512" y="12289"/>
                    </a:lnTo>
                    <a:lnTo>
                      <a:pt x="8616" y="12263"/>
                    </a:lnTo>
                    <a:lnTo>
                      <a:pt x="8667" y="12211"/>
                    </a:lnTo>
                    <a:lnTo>
                      <a:pt x="10401" y="10504"/>
                    </a:lnTo>
                    <a:lnTo>
                      <a:pt x="10453" y="10426"/>
                    </a:lnTo>
                    <a:lnTo>
                      <a:pt x="10453" y="10349"/>
                    </a:lnTo>
                    <a:lnTo>
                      <a:pt x="10453" y="10245"/>
                    </a:lnTo>
                    <a:lnTo>
                      <a:pt x="10401" y="10167"/>
                    </a:lnTo>
                    <a:lnTo>
                      <a:pt x="8667" y="8460"/>
                    </a:lnTo>
                    <a:lnTo>
                      <a:pt x="8590" y="8408"/>
                    </a:lnTo>
                    <a:lnTo>
                      <a:pt x="8512" y="8382"/>
                    </a:lnTo>
                    <a:lnTo>
                      <a:pt x="8435" y="8408"/>
                    </a:lnTo>
                    <a:lnTo>
                      <a:pt x="8331" y="8460"/>
                    </a:lnTo>
                    <a:lnTo>
                      <a:pt x="8305" y="8538"/>
                    </a:lnTo>
                    <a:lnTo>
                      <a:pt x="8279" y="8615"/>
                    </a:lnTo>
                    <a:lnTo>
                      <a:pt x="8279" y="9288"/>
                    </a:lnTo>
                    <a:lnTo>
                      <a:pt x="4399" y="9288"/>
                    </a:lnTo>
                    <a:lnTo>
                      <a:pt x="4399" y="2303"/>
                    </a:lnTo>
                    <a:lnTo>
                      <a:pt x="12626" y="2303"/>
                    </a:lnTo>
                    <a:lnTo>
                      <a:pt x="12626" y="7141"/>
                    </a:lnTo>
                    <a:lnTo>
                      <a:pt x="12652" y="7218"/>
                    </a:lnTo>
                    <a:lnTo>
                      <a:pt x="12703" y="7296"/>
                    </a:lnTo>
                    <a:lnTo>
                      <a:pt x="12781" y="7347"/>
                    </a:lnTo>
                    <a:lnTo>
                      <a:pt x="12859" y="7373"/>
                    </a:lnTo>
                    <a:lnTo>
                      <a:pt x="12962" y="7347"/>
                    </a:lnTo>
                    <a:lnTo>
                      <a:pt x="13040" y="7296"/>
                    </a:lnTo>
                    <a:lnTo>
                      <a:pt x="13091" y="7218"/>
                    </a:lnTo>
                    <a:lnTo>
                      <a:pt x="13091" y="7141"/>
                    </a:lnTo>
                    <a:lnTo>
                      <a:pt x="13091" y="1138"/>
                    </a:lnTo>
                    <a:lnTo>
                      <a:pt x="13066" y="906"/>
                    </a:lnTo>
                    <a:lnTo>
                      <a:pt x="13014" y="699"/>
                    </a:lnTo>
                    <a:lnTo>
                      <a:pt x="12910" y="517"/>
                    </a:lnTo>
                    <a:lnTo>
                      <a:pt x="12755" y="336"/>
                    </a:lnTo>
                    <a:lnTo>
                      <a:pt x="12600" y="181"/>
                    </a:lnTo>
                    <a:lnTo>
                      <a:pt x="12393" y="78"/>
                    </a:lnTo>
                    <a:lnTo>
                      <a:pt x="12186" y="26"/>
                    </a:lnTo>
                    <a:lnTo>
                      <a:pt x="11953" y="0"/>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grpSp>
        <p:nvGrpSpPr>
          <p:cNvPr id="167" name="Group 166">
            <a:extLst>
              <a:ext uri="{FF2B5EF4-FFF2-40B4-BE49-F238E27FC236}">
                <a16:creationId xmlns:a16="http://schemas.microsoft.com/office/drawing/2014/main" id="{8D4613A1-CEEA-4071-B6D7-AE7FDD0BB48D}"/>
              </a:ext>
            </a:extLst>
          </p:cNvPr>
          <p:cNvGrpSpPr/>
          <p:nvPr/>
        </p:nvGrpSpPr>
        <p:grpSpPr>
          <a:xfrm>
            <a:off x="7463262" y="3080861"/>
            <a:ext cx="731400" cy="731400"/>
            <a:chOff x="7670200" y="2755438"/>
            <a:chExt cx="731400" cy="731400"/>
          </a:xfrm>
        </p:grpSpPr>
        <p:sp>
          <p:nvSpPr>
            <p:cNvPr id="10" name="Google Shape;769;p48">
              <a:extLst>
                <a:ext uri="{FF2B5EF4-FFF2-40B4-BE49-F238E27FC236}">
                  <a16:creationId xmlns:a16="http://schemas.microsoft.com/office/drawing/2014/main" id="{0C2A0877-2625-4D9C-9ACF-5C2602A72791}"/>
                </a:ext>
              </a:extLst>
            </p:cNvPr>
            <p:cNvSpPr/>
            <p:nvPr/>
          </p:nvSpPr>
          <p:spPr>
            <a:xfrm flipH="1">
              <a:off x="7670200" y="2755438"/>
              <a:ext cx="731400" cy="731400"/>
            </a:xfrm>
            <a:prstGeom prst="rect">
              <a:avLst/>
            </a:prstGeom>
            <a:solidFill>
              <a:schemeClr val="bg1">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19" name="Google Shape;778;p48">
              <a:extLst>
                <a:ext uri="{FF2B5EF4-FFF2-40B4-BE49-F238E27FC236}">
                  <a16:creationId xmlns:a16="http://schemas.microsoft.com/office/drawing/2014/main" id="{D3C9976E-F266-484C-AE43-187D3E227DA9}"/>
                </a:ext>
              </a:extLst>
            </p:cNvPr>
            <p:cNvGrpSpPr/>
            <p:nvPr/>
          </p:nvGrpSpPr>
          <p:grpSpPr>
            <a:xfrm flipH="1">
              <a:off x="7804165" y="2886747"/>
              <a:ext cx="459593" cy="457214"/>
              <a:chOff x="4715250" y="1303600"/>
              <a:chExt cx="402975" cy="402300"/>
            </a:xfrm>
          </p:grpSpPr>
          <p:sp>
            <p:nvSpPr>
              <p:cNvPr id="20" name="Google Shape;779;p48">
                <a:extLst>
                  <a:ext uri="{FF2B5EF4-FFF2-40B4-BE49-F238E27FC236}">
                    <a16:creationId xmlns:a16="http://schemas.microsoft.com/office/drawing/2014/main" id="{E53F78E1-E38B-451C-B0E6-F606CB04AE7F}"/>
                  </a:ext>
                </a:extLst>
              </p:cNvPr>
              <p:cNvSpPr/>
              <p:nvPr/>
            </p:nvSpPr>
            <p:spPr>
              <a:xfrm>
                <a:off x="4721075" y="1309400"/>
                <a:ext cx="391325" cy="390700"/>
              </a:xfrm>
              <a:custGeom>
                <a:avLst/>
                <a:gdLst/>
                <a:ahLst/>
                <a:cxnLst/>
                <a:rect l="l" t="t" r="r" b="b"/>
                <a:pathLst>
                  <a:path w="15653" h="15628" extrusionOk="0">
                    <a:moveTo>
                      <a:pt x="14488" y="6676"/>
                    </a:moveTo>
                    <a:lnTo>
                      <a:pt x="14488" y="6676"/>
                    </a:lnTo>
                    <a:lnTo>
                      <a:pt x="14721" y="6702"/>
                    </a:lnTo>
                    <a:lnTo>
                      <a:pt x="14954" y="6753"/>
                    </a:lnTo>
                    <a:lnTo>
                      <a:pt x="15135" y="6857"/>
                    </a:lnTo>
                    <a:lnTo>
                      <a:pt x="15316" y="7012"/>
                    </a:lnTo>
                    <a:lnTo>
                      <a:pt x="15446" y="7167"/>
                    </a:lnTo>
                    <a:lnTo>
                      <a:pt x="15549" y="7374"/>
                    </a:lnTo>
                    <a:lnTo>
                      <a:pt x="15627" y="7581"/>
                    </a:lnTo>
                    <a:lnTo>
                      <a:pt x="15653" y="7814"/>
                    </a:lnTo>
                    <a:lnTo>
                      <a:pt x="15653" y="7814"/>
                    </a:lnTo>
                    <a:lnTo>
                      <a:pt x="15627" y="8047"/>
                    </a:lnTo>
                    <a:lnTo>
                      <a:pt x="15549" y="8254"/>
                    </a:lnTo>
                    <a:lnTo>
                      <a:pt x="15446" y="8461"/>
                    </a:lnTo>
                    <a:lnTo>
                      <a:pt x="15316" y="8616"/>
                    </a:lnTo>
                    <a:lnTo>
                      <a:pt x="15135" y="8771"/>
                    </a:lnTo>
                    <a:lnTo>
                      <a:pt x="14954" y="8875"/>
                    </a:lnTo>
                    <a:lnTo>
                      <a:pt x="14721" y="8926"/>
                    </a:lnTo>
                    <a:lnTo>
                      <a:pt x="14488" y="8952"/>
                    </a:lnTo>
                    <a:lnTo>
                      <a:pt x="14488" y="8952"/>
                    </a:lnTo>
                    <a:lnTo>
                      <a:pt x="14256" y="8926"/>
                    </a:lnTo>
                    <a:lnTo>
                      <a:pt x="14049" y="8875"/>
                    </a:lnTo>
                    <a:lnTo>
                      <a:pt x="13867" y="8771"/>
                    </a:lnTo>
                    <a:lnTo>
                      <a:pt x="13686" y="8616"/>
                    </a:lnTo>
                    <a:lnTo>
                      <a:pt x="13557" y="8461"/>
                    </a:lnTo>
                    <a:lnTo>
                      <a:pt x="13454" y="8254"/>
                    </a:lnTo>
                    <a:lnTo>
                      <a:pt x="13376" y="8047"/>
                    </a:lnTo>
                    <a:lnTo>
                      <a:pt x="13350" y="7814"/>
                    </a:lnTo>
                    <a:lnTo>
                      <a:pt x="13350" y="7814"/>
                    </a:lnTo>
                    <a:lnTo>
                      <a:pt x="13376" y="7581"/>
                    </a:lnTo>
                    <a:lnTo>
                      <a:pt x="13454" y="7374"/>
                    </a:lnTo>
                    <a:lnTo>
                      <a:pt x="13557" y="7167"/>
                    </a:lnTo>
                    <a:lnTo>
                      <a:pt x="13686" y="7012"/>
                    </a:lnTo>
                    <a:lnTo>
                      <a:pt x="13867" y="6857"/>
                    </a:lnTo>
                    <a:lnTo>
                      <a:pt x="14049" y="6753"/>
                    </a:lnTo>
                    <a:lnTo>
                      <a:pt x="14256" y="6702"/>
                    </a:lnTo>
                    <a:lnTo>
                      <a:pt x="14488" y="6676"/>
                    </a:lnTo>
                    <a:lnTo>
                      <a:pt x="14488" y="6676"/>
                    </a:lnTo>
                    <a:close/>
                    <a:moveTo>
                      <a:pt x="7839" y="13350"/>
                    </a:moveTo>
                    <a:lnTo>
                      <a:pt x="7839" y="13350"/>
                    </a:lnTo>
                    <a:lnTo>
                      <a:pt x="8046" y="13376"/>
                    </a:lnTo>
                    <a:lnTo>
                      <a:pt x="8279" y="13428"/>
                    </a:lnTo>
                    <a:lnTo>
                      <a:pt x="8460" y="13532"/>
                    </a:lnTo>
                    <a:lnTo>
                      <a:pt x="8641" y="13687"/>
                    </a:lnTo>
                    <a:lnTo>
                      <a:pt x="8771" y="13842"/>
                    </a:lnTo>
                    <a:lnTo>
                      <a:pt x="8874" y="14049"/>
                    </a:lnTo>
                    <a:lnTo>
                      <a:pt x="8952" y="14256"/>
                    </a:lnTo>
                    <a:lnTo>
                      <a:pt x="8978" y="14489"/>
                    </a:lnTo>
                    <a:lnTo>
                      <a:pt x="8978" y="14489"/>
                    </a:lnTo>
                    <a:lnTo>
                      <a:pt x="8952" y="14722"/>
                    </a:lnTo>
                    <a:lnTo>
                      <a:pt x="8874" y="14929"/>
                    </a:lnTo>
                    <a:lnTo>
                      <a:pt x="8771" y="15136"/>
                    </a:lnTo>
                    <a:lnTo>
                      <a:pt x="8641" y="15291"/>
                    </a:lnTo>
                    <a:lnTo>
                      <a:pt x="8460" y="15446"/>
                    </a:lnTo>
                    <a:lnTo>
                      <a:pt x="8279" y="15550"/>
                    </a:lnTo>
                    <a:lnTo>
                      <a:pt x="8046" y="15601"/>
                    </a:lnTo>
                    <a:lnTo>
                      <a:pt x="7839" y="15627"/>
                    </a:lnTo>
                    <a:lnTo>
                      <a:pt x="7839" y="15627"/>
                    </a:lnTo>
                    <a:lnTo>
                      <a:pt x="7607" y="15601"/>
                    </a:lnTo>
                    <a:lnTo>
                      <a:pt x="7374" y="15550"/>
                    </a:lnTo>
                    <a:lnTo>
                      <a:pt x="7193" y="15446"/>
                    </a:lnTo>
                    <a:lnTo>
                      <a:pt x="7012" y="15291"/>
                    </a:lnTo>
                    <a:lnTo>
                      <a:pt x="6882" y="15136"/>
                    </a:lnTo>
                    <a:lnTo>
                      <a:pt x="6779" y="14929"/>
                    </a:lnTo>
                    <a:lnTo>
                      <a:pt x="6701" y="14722"/>
                    </a:lnTo>
                    <a:lnTo>
                      <a:pt x="6675" y="14489"/>
                    </a:lnTo>
                    <a:lnTo>
                      <a:pt x="6675" y="14489"/>
                    </a:lnTo>
                    <a:lnTo>
                      <a:pt x="6701" y="14256"/>
                    </a:lnTo>
                    <a:lnTo>
                      <a:pt x="6779" y="14049"/>
                    </a:lnTo>
                    <a:lnTo>
                      <a:pt x="6882" y="13842"/>
                    </a:lnTo>
                    <a:lnTo>
                      <a:pt x="7012" y="13687"/>
                    </a:lnTo>
                    <a:lnTo>
                      <a:pt x="7193" y="13532"/>
                    </a:lnTo>
                    <a:lnTo>
                      <a:pt x="7374" y="13428"/>
                    </a:lnTo>
                    <a:lnTo>
                      <a:pt x="7607" y="13376"/>
                    </a:lnTo>
                    <a:lnTo>
                      <a:pt x="7839" y="13350"/>
                    </a:lnTo>
                    <a:lnTo>
                      <a:pt x="7839" y="13350"/>
                    </a:lnTo>
                    <a:close/>
                    <a:moveTo>
                      <a:pt x="1165" y="6676"/>
                    </a:moveTo>
                    <a:lnTo>
                      <a:pt x="1165" y="6676"/>
                    </a:lnTo>
                    <a:lnTo>
                      <a:pt x="1397" y="6702"/>
                    </a:lnTo>
                    <a:lnTo>
                      <a:pt x="1604" y="6753"/>
                    </a:lnTo>
                    <a:lnTo>
                      <a:pt x="1786" y="6857"/>
                    </a:lnTo>
                    <a:lnTo>
                      <a:pt x="1967" y="7012"/>
                    </a:lnTo>
                    <a:lnTo>
                      <a:pt x="2096" y="7167"/>
                    </a:lnTo>
                    <a:lnTo>
                      <a:pt x="2199" y="7374"/>
                    </a:lnTo>
                    <a:lnTo>
                      <a:pt x="2277" y="7581"/>
                    </a:lnTo>
                    <a:lnTo>
                      <a:pt x="2303" y="7814"/>
                    </a:lnTo>
                    <a:lnTo>
                      <a:pt x="2303" y="7814"/>
                    </a:lnTo>
                    <a:lnTo>
                      <a:pt x="2277" y="8047"/>
                    </a:lnTo>
                    <a:lnTo>
                      <a:pt x="2199" y="8254"/>
                    </a:lnTo>
                    <a:lnTo>
                      <a:pt x="2096" y="8461"/>
                    </a:lnTo>
                    <a:lnTo>
                      <a:pt x="1967" y="8616"/>
                    </a:lnTo>
                    <a:lnTo>
                      <a:pt x="1786" y="8771"/>
                    </a:lnTo>
                    <a:lnTo>
                      <a:pt x="1604" y="8875"/>
                    </a:lnTo>
                    <a:lnTo>
                      <a:pt x="1397" y="8926"/>
                    </a:lnTo>
                    <a:lnTo>
                      <a:pt x="1165" y="8952"/>
                    </a:lnTo>
                    <a:lnTo>
                      <a:pt x="1165" y="8952"/>
                    </a:lnTo>
                    <a:lnTo>
                      <a:pt x="932" y="8926"/>
                    </a:lnTo>
                    <a:lnTo>
                      <a:pt x="699" y="8875"/>
                    </a:lnTo>
                    <a:lnTo>
                      <a:pt x="518" y="8771"/>
                    </a:lnTo>
                    <a:lnTo>
                      <a:pt x="337" y="8616"/>
                    </a:lnTo>
                    <a:lnTo>
                      <a:pt x="207" y="8461"/>
                    </a:lnTo>
                    <a:lnTo>
                      <a:pt x="104" y="8254"/>
                    </a:lnTo>
                    <a:lnTo>
                      <a:pt x="26" y="8047"/>
                    </a:lnTo>
                    <a:lnTo>
                      <a:pt x="0" y="7814"/>
                    </a:lnTo>
                    <a:lnTo>
                      <a:pt x="0" y="7814"/>
                    </a:lnTo>
                    <a:lnTo>
                      <a:pt x="26" y="7581"/>
                    </a:lnTo>
                    <a:lnTo>
                      <a:pt x="104" y="7374"/>
                    </a:lnTo>
                    <a:lnTo>
                      <a:pt x="207" y="7167"/>
                    </a:lnTo>
                    <a:lnTo>
                      <a:pt x="337" y="7012"/>
                    </a:lnTo>
                    <a:lnTo>
                      <a:pt x="518" y="6857"/>
                    </a:lnTo>
                    <a:lnTo>
                      <a:pt x="699" y="6753"/>
                    </a:lnTo>
                    <a:lnTo>
                      <a:pt x="932" y="6702"/>
                    </a:lnTo>
                    <a:lnTo>
                      <a:pt x="1165" y="6676"/>
                    </a:lnTo>
                    <a:lnTo>
                      <a:pt x="1165" y="6676"/>
                    </a:lnTo>
                    <a:close/>
                    <a:moveTo>
                      <a:pt x="7995" y="1"/>
                    </a:moveTo>
                    <a:lnTo>
                      <a:pt x="7995" y="1"/>
                    </a:lnTo>
                    <a:lnTo>
                      <a:pt x="8227" y="27"/>
                    </a:lnTo>
                    <a:lnTo>
                      <a:pt x="8434" y="104"/>
                    </a:lnTo>
                    <a:lnTo>
                      <a:pt x="8616" y="208"/>
                    </a:lnTo>
                    <a:lnTo>
                      <a:pt x="8797" y="337"/>
                    </a:lnTo>
                    <a:lnTo>
                      <a:pt x="8926" y="518"/>
                    </a:lnTo>
                    <a:lnTo>
                      <a:pt x="9030" y="699"/>
                    </a:lnTo>
                    <a:lnTo>
                      <a:pt x="9107" y="906"/>
                    </a:lnTo>
                    <a:lnTo>
                      <a:pt x="9133" y="1139"/>
                    </a:lnTo>
                    <a:lnTo>
                      <a:pt x="9133" y="1139"/>
                    </a:lnTo>
                    <a:lnTo>
                      <a:pt x="9107" y="1372"/>
                    </a:lnTo>
                    <a:lnTo>
                      <a:pt x="9030" y="1605"/>
                    </a:lnTo>
                    <a:lnTo>
                      <a:pt x="8926" y="1786"/>
                    </a:lnTo>
                    <a:lnTo>
                      <a:pt x="8797" y="1967"/>
                    </a:lnTo>
                    <a:lnTo>
                      <a:pt x="8616" y="2096"/>
                    </a:lnTo>
                    <a:lnTo>
                      <a:pt x="8434" y="2200"/>
                    </a:lnTo>
                    <a:lnTo>
                      <a:pt x="8227" y="2278"/>
                    </a:lnTo>
                    <a:lnTo>
                      <a:pt x="7995" y="2303"/>
                    </a:lnTo>
                    <a:lnTo>
                      <a:pt x="7995" y="2303"/>
                    </a:lnTo>
                    <a:lnTo>
                      <a:pt x="7762" y="2278"/>
                    </a:lnTo>
                    <a:lnTo>
                      <a:pt x="7529" y="2200"/>
                    </a:lnTo>
                    <a:lnTo>
                      <a:pt x="7348" y="2096"/>
                    </a:lnTo>
                    <a:lnTo>
                      <a:pt x="7167" y="1967"/>
                    </a:lnTo>
                    <a:lnTo>
                      <a:pt x="7037" y="1786"/>
                    </a:lnTo>
                    <a:lnTo>
                      <a:pt x="6934" y="1605"/>
                    </a:lnTo>
                    <a:lnTo>
                      <a:pt x="6856" y="1372"/>
                    </a:lnTo>
                    <a:lnTo>
                      <a:pt x="6830" y="1139"/>
                    </a:lnTo>
                    <a:lnTo>
                      <a:pt x="6830" y="1139"/>
                    </a:lnTo>
                    <a:lnTo>
                      <a:pt x="6856" y="906"/>
                    </a:lnTo>
                    <a:lnTo>
                      <a:pt x="6934" y="699"/>
                    </a:lnTo>
                    <a:lnTo>
                      <a:pt x="7037" y="518"/>
                    </a:lnTo>
                    <a:lnTo>
                      <a:pt x="7167" y="337"/>
                    </a:lnTo>
                    <a:lnTo>
                      <a:pt x="7348" y="208"/>
                    </a:lnTo>
                    <a:lnTo>
                      <a:pt x="7529" y="104"/>
                    </a:lnTo>
                    <a:lnTo>
                      <a:pt x="7762" y="27"/>
                    </a:lnTo>
                    <a:lnTo>
                      <a:pt x="7995" y="1"/>
                    </a:lnTo>
                    <a:lnTo>
                      <a:pt x="7995" y="1"/>
                    </a:ln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780;p48">
                <a:extLst>
                  <a:ext uri="{FF2B5EF4-FFF2-40B4-BE49-F238E27FC236}">
                    <a16:creationId xmlns:a16="http://schemas.microsoft.com/office/drawing/2014/main" id="{6A54176A-2F4C-4498-B8F4-E973B7FE3D43}"/>
                  </a:ext>
                </a:extLst>
              </p:cNvPr>
              <p:cNvSpPr/>
              <p:nvPr/>
            </p:nvSpPr>
            <p:spPr>
              <a:xfrm>
                <a:off x="4842675" y="1431000"/>
                <a:ext cx="148125" cy="148150"/>
              </a:xfrm>
              <a:custGeom>
                <a:avLst/>
                <a:gdLst/>
                <a:ahLst/>
                <a:cxnLst/>
                <a:rect l="l" t="t" r="r" b="b"/>
                <a:pathLst>
                  <a:path w="5925" h="5926" extrusionOk="0">
                    <a:moveTo>
                      <a:pt x="776" y="1"/>
                    </a:moveTo>
                    <a:lnTo>
                      <a:pt x="5149" y="1"/>
                    </a:lnTo>
                    <a:lnTo>
                      <a:pt x="5925" y="699"/>
                    </a:lnTo>
                    <a:lnTo>
                      <a:pt x="5925" y="5666"/>
                    </a:lnTo>
                    <a:lnTo>
                      <a:pt x="5925" y="5666"/>
                    </a:lnTo>
                    <a:lnTo>
                      <a:pt x="5899" y="5770"/>
                    </a:lnTo>
                    <a:lnTo>
                      <a:pt x="5847" y="5848"/>
                    </a:lnTo>
                    <a:lnTo>
                      <a:pt x="5770" y="5899"/>
                    </a:lnTo>
                    <a:lnTo>
                      <a:pt x="5692" y="5925"/>
                    </a:lnTo>
                    <a:lnTo>
                      <a:pt x="259" y="5925"/>
                    </a:lnTo>
                    <a:lnTo>
                      <a:pt x="259" y="5925"/>
                    </a:lnTo>
                    <a:lnTo>
                      <a:pt x="155" y="5899"/>
                    </a:lnTo>
                    <a:lnTo>
                      <a:pt x="78" y="5848"/>
                    </a:lnTo>
                    <a:lnTo>
                      <a:pt x="26" y="5770"/>
                    </a:lnTo>
                    <a:lnTo>
                      <a:pt x="0" y="5666"/>
                    </a:lnTo>
                    <a:lnTo>
                      <a:pt x="0"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781;p48">
                <a:extLst>
                  <a:ext uri="{FF2B5EF4-FFF2-40B4-BE49-F238E27FC236}">
                    <a16:creationId xmlns:a16="http://schemas.microsoft.com/office/drawing/2014/main" id="{3768F2BD-FFDE-44B8-9457-CF58AE009BE1}"/>
                  </a:ext>
                </a:extLst>
              </p:cNvPr>
              <p:cNvSpPr/>
              <p:nvPr/>
            </p:nvSpPr>
            <p:spPr>
              <a:xfrm>
                <a:off x="4842675" y="1431000"/>
                <a:ext cx="111275" cy="53075"/>
              </a:xfrm>
              <a:custGeom>
                <a:avLst/>
                <a:gdLst/>
                <a:ahLst/>
                <a:cxnLst/>
                <a:rect l="l" t="t" r="r" b="b"/>
                <a:pathLst>
                  <a:path w="4451" h="2123" extrusionOk="0">
                    <a:moveTo>
                      <a:pt x="1475" y="1"/>
                    </a:moveTo>
                    <a:lnTo>
                      <a:pt x="1475" y="1398"/>
                    </a:lnTo>
                    <a:lnTo>
                      <a:pt x="1475" y="1398"/>
                    </a:lnTo>
                    <a:lnTo>
                      <a:pt x="1475" y="1527"/>
                    </a:lnTo>
                    <a:lnTo>
                      <a:pt x="1423" y="1682"/>
                    </a:lnTo>
                    <a:lnTo>
                      <a:pt x="1346" y="1812"/>
                    </a:lnTo>
                    <a:lnTo>
                      <a:pt x="1268" y="1915"/>
                    </a:lnTo>
                    <a:lnTo>
                      <a:pt x="1164" y="1993"/>
                    </a:lnTo>
                    <a:lnTo>
                      <a:pt x="1035" y="2070"/>
                    </a:lnTo>
                    <a:lnTo>
                      <a:pt x="880" y="2122"/>
                    </a:lnTo>
                    <a:lnTo>
                      <a:pt x="750" y="2122"/>
                    </a:lnTo>
                    <a:lnTo>
                      <a:pt x="750" y="2122"/>
                    </a:lnTo>
                    <a:lnTo>
                      <a:pt x="595" y="2122"/>
                    </a:lnTo>
                    <a:lnTo>
                      <a:pt x="466" y="2070"/>
                    </a:lnTo>
                    <a:lnTo>
                      <a:pt x="337" y="1993"/>
                    </a:lnTo>
                    <a:lnTo>
                      <a:pt x="207" y="1915"/>
                    </a:lnTo>
                    <a:lnTo>
                      <a:pt x="130" y="1812"/>
                    </a:lnTo>
                    <a:lnTo>
                      <a:pt x="52" y="1682"/>
                    </a:lnTo>
                    <a:lnTo>
                      <a:pt x="26" y="1527"/>
                    </a:lnTo>
                    <a:lnTo>
                      <a:pt x="0" y="1398"/>
                    </a:lnTo>
                    <a:lnTo>
                      <a:pt x="0" y="234"/>
                    </a:lnTo>
                    <a:lnTo>
                      <a:pt x="0" y="234"/>
                    </a:lnTo>
                    <a:lnTo>
                      <a:pt x="26" y="130"/>
                    </a:lnTo>
                    <a:lnTo>
                      <a:pt x="78" y="52"/>
                    </a:lnTo>
                    <a:lnTo>
                      <a:pt x="155" y="1"/>
                    </a:lnTo>
                    <a:lnTo>
                      <a:pt x="259" y="1"/>
                    </a:lnTo>
                    <a:lnTo>
                      <a:pt x="1475" y="1"/>
                    </a:lnTo>
                    <a:close/>
                    <a:moveTo>
                      <a:pt x="4450" y="1"/>
                    </a:moveTo>
                    <a:lnTo>
                      <a:pt x="4450" y="1398"/>
                    </a:lnTo>
                    <a:lnTo>
                      <a:pt x="4450" y="1398"/>
                    </a:lnTo>
                    <a:lnTo>
                      <a:pt x="4424" y="1527"/>
                    </a:lnTo>
                    <a:lnTo>
                      <a:pt x="4398" y="1682"/>
                    </a:lnTo>
                    <a:lnTo>
                      <a:pt x="4321" y="1812"/>
                    </a:lnTo>
                    <a:lnTo>
                      <a:pt x="4217" y="1915"/>
                    </a:lnTo>
                    <a:lnTo>
                      <a:pt x="4114" y="1993"/>
                    </a:lnTo>
                    <a:lnTo>
                      <a:pt x="3984" y="2070"/>
                    </a:lnTo>
                    <a:lnTo>
                      <a:pt x="3855" y="2122"/>
                    </a:lnTo>
                    <a:lnTo>
                      <a:pt x="3700" y="2122"/>
                    </a:lnTo>
                    <a:lnTo>
                      <a:pt x="3700" y="2122"/>
                    </a:lnTo>
                    <a:lnTo>
                      <a:pt x="3545" y="2122"/>
                    </a:lnTo>
                    <a:lnTo>
                      <a:pt x="3415" y="2070"/>
                    </a:lnTo>
                    <a:lnTo>
                      <a:pt x="3286" y="1993"/>
                    </a:lnTo>
                    <a:lnTo>
                      <a:pt x="3182" y="1915"/>
                    </a:lnTo>
                    <a:lnTo>
                      <a:pt x="3079" y="1812"/>
                    </a:lnTo>
                    <a:lnTo>
                      <a:pt x="3027" y="1682"/>
                    </a:lnTo>
                    <a:lnTo>
                      <a:pt x="2975" y="1527"/>
                    </a:lnTo>
                    <a:lnTo>
                      <a:pt x="2975" y="1398"/>
                    </a:lnTo>
                    <a:lnTo>
                      <a:pt x="2975" y="1"/>
                    </a:lnTo>
                    <a:lnTo>
                      <a:pt x="4450" y="1"/>
                    </a:lnTo>
                    <a:close/>
                  </a:path>
                </a:pathLst>
              </a:cu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3" name="Google Shape;782;p48">
                <a:extLst>
                  <a:ext uri="{FF2B5EF4-FFF2-40B4-BE49-F238E27FC236}">
                    <a16:creationId xmlns:a16="http://schemas.microsoft.com/office/drawing/2014/main" id="{876AF897-B13B-4732-B25B-F85AD97EDF5B}"/>
                  </a:ext>
                </a:extLst>
              </p:cNvPr>
              <p:cNvSpPr/>
              <p:nvPr/>
            </p:nvSpPr>
            <p:spPr>
              <a:xfrm>
                <a:off x="4879525" y="1431000"/>
                <a:ext cx="111275" cy="53075"/>
              </a:xfrm>
              <a:custGeom>
                <a:avLst/>
                <a:gdLst/>
                <a:ahLst/>
                <a:cxnLst/>
                <a:rect l="l" t="t" r="r" b="b"/>
                <a:pathLst>
                  <a:path w="4451" h="2123" extrusionOk="0">
                    <a:moveTo>
                      <a:pt x="1501" y="1"/>
                    </a:moveTo>
                    <a:lnTo>
                      <a:pt x="1501" y="1398"/>
                    </a:lnTo>
                    <a:lnTo>
                      <a:pt x="1501" y="1398"/>
                    </a:lnTo>
                    <a:lnTo>
                      <a:pt x="1476" y="1527"/>
                    </a:lnTo>
                    <a:lnTo>
                      <a:pt x="1424" y="1682"/>
                    </a:lnTo>
                    <a:lnTo>
                      <a:pt x="1372" y="1812"/>
                    </a:lnTo>
                    <a:lnTo>
                      <a:pt x="1269" y="1915"/>
                    </a:lnTo>
                    <a:lnTo>
                      <a:pt x="1165" y="1993"/>
                    </a:lnTo>
                    <a:lnTo>
                      <a:pt x="1036" y="2070"/>
                    </a:lnTo>
                    <a:lnTo>
                      <a:pt x="906" y="2122"/>
                    </a:lnTo>
                    <a:lnTo>
                      <a:pt x="751" y="2122"/>
                    </a:lnTo>
                    <a:lnTo>
                      <a:pt x="751" y="2122"/>
                    </a:lnTo>
                    <a:lnTo>
                      <a:pt x="596" y="2122"/>
                    </a:lnTo>
                    <a:lnTo>
                      <a:pt x="467" y="2070"/>
                    </a:lnTo>
                    <a:lnTo>
                      <a:pt x="337" y="1993"/>
                    </a:lnTo>
                    <a:lnTo>
                      <a:pt x="234" y="1915"/>
                    </a:lnTo>
                    <a:lnTo>
                      <a:pt x="130" y="1812"/>
                    </a:lnTo>
                    <a:lnTo>
                      <a:pt x="78" y="1682"/>
                    </a:lnTo>
                    <a:lnTo>
                      <a:pt x="27" y="1527"/>
                    </a:lnTo>
                    <a:lnTo>
                      <a:pt x="1" y="1398"/>
                    </a:lnTo>
                    <a:lnTo>
                      <a:pt x="1" y="1"/>
                    </a:lnTo>
                    <a:lnTo>
                      <a:pt x="1501" y="1"/>
                    </a:lnTo>
                    <a:close/>
                    <a:moveTo>
                      <a:pt x="4451" y="234"/>
                    </a:moveTo>
                    <a:lnTo>
                      <a:pt x="4451" y="1398"/>
                    </a:lnTo>
                    <a:lnTo>
                      <a:pt x="4451" y="1398"/>
                    </a:lnTo>
                    <a:lnTo>
                      <a:pt x="4425" y="1527"/>
                    </a:lnTo>
                    <a:lnTo>
                      <a:pt x="4399" y="1682"/>
                    </a:lnTo>
                    <a:lnTo>
                      <a:pt x="4321" y="1812"/>
                    </a:lnTo>
                    <a:lnTo>
                      <a:pt x="4244" y="1915"/>
                    </a:lnTo>
                    <a:lnTo>
                      <a:pt x="4114" y="1993"/>
                    </a:lnTo>
                    <a:lnTo>
                      <a:pt x="3985" y="2070"/>
                    </a:lnTo>
                    <a:lnTo>
                      <a:pt x="3856" y="2122"/>
                    </a:lnTo>
                    <a:lnTo>
                      <a:pt x="3700" y="2122"/>
                    </a:lnTo>
                    <a:lnTo>
                      <a:pt x="3700" y="2122"/>
                    </a:lnTo>
                    <a:lnTo>
                      <a:pt x="3571" y="2122"/>
                    </a:lnTo>
                    <a:lnTo>
                      <a:pt x="3416" y="2070"/>
                    </a:lnTo>
                    <a:lnTo>
                      <a:pt x="3287" y="1993"/>
                    </a:lnTo>
                    <a:lnTo>
                      <a:pt x="3183" y="1915"/>
                    </a:lnTo>
                    <a:lnTo>
                      <a:pt x="3105" y="1812"/>
                    </a:lnTo>
                    <a:lnTo>
                      <a:pt x="3028" y="1682"/>
                    </a:lnTo>
                    <a:lnTo>
                      <a:pt x="2976" y="1527"/>
                    </a:lnTo>
                    <a:lnTo>
                      <a:pt x="2976" y="1398"/>
                    </a:lnTo>
                    <a:lnTo>
                      <a:pt x="2976" y="1"/>
                    </a:lnTo>
                    <a:lnTo>
                      <a:pt x="4218" y="1"/>
                    </a:lnTo>
                    <a:lnTo>
                      <a:pt x="4218" y="1"/>
                    </a:lnTo>
                    <a:lnTo>
                      <a:pt x="4321" y="1"/>
                    </a:lnTo>
                    <a:lnTo>
                      <a:pt x="4399" y="52"/>
                    </a:lnTo>
                    <a:lnTo>
                      <a:pt x="4425" y="130"/>
                    </a:lnTo>
                    <a:lnTo>
                      <a:pt x="4451" y="234"/>
                    </a:lnTo>
                    <a:lnTo>
                      <a:pt x="4451" y="234"/>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783;p48">
                <a:extLst>
                  <a:ext uri="{FF2B5EF4-FFF2-40B4-BE49-F238E27FC236}">
                    <a16:creationId xmlns:a16="http://schemas.microsoft.com/office/drawing/2014/main" id="{3E79BD4F-9051-4C0C-92B0-131FBC6C03EB}"/>
                  </a:ext>
                </a:extLst>
              </p:cNvPr>
              <p:cNvSpPr/>
              <p:nvPr/>
            </p:nvSpPr>
            <p:spPr>
              <a:xfrm>
                <a:off x="4715250" y="1303600"/>
                <a:ext cx="402975" cy="402300"/>
              </a:xfrm>
              <a:custGeom>
                <a:avLst/>
                <a:gdLst/>
                <a:ahLst/>
                <a:cxnLst/>
                <a:rect l="l" t="t" r="r" b="b"/>
                <a:pathLst>
                  <a:path w="16119" h="16092" extrusionOk="0">
                    <a:moveTo>
                      <a:pt x="8228" y="466"/>
                    </a:moveTo>
                    <a:lnTo>
                      <a:pt x="8409" y="492"/>
                    </a:lnTo>
                    <a:lnTo>
                      <a:pt x="8564" y="543"/>
                    </a:lnTo>
                    <a:lnTo>
                      <a:pt x="8719" y="621"/>
                    </a:lnTo>
                    <a:lnTo>
                      <a:pt x="8874" y="724"/>
                    </a:lnTo>
                    <a:lnTo>
                      <a:pt x="8978" y="880"/>
                    </a:lnTo>
                    <a:lnTo>
                      <a:pt x="9056" y="1035"/>
                    </a:lnTo>
                    <a:lnTo>
                      <a:pt x="9107" y="1190"/>
                    </a:lnTo>
                    <a:lnTo>
                      <a:pt x="9133" y="1371"/>
                    </a:lnTo>
                    <a:lnTo>
                      <a:pt x="9107" y="1552"/>
                    </a:lnTo>
                    <a:lnTo>
                      <a:pt x="9056" y="1733"/>
                    </a:lnTo>
                    <a:lnTo>
                      <a:pt x="8978" y="1889"/>
                    </a:lnTo>
                    <a:lnTo>
                      <a:pt x="8874" y="2018"/>
                    </a:lnTo>
                    <a:lnTo>
                      <a:pt x="8719" y="2121"/>
                    </a:lnTo>
                    <a:lnTo>
                      <a:pt x="8564" y="2225"/>
                    </a:lnTo>
                    <a:lnTo>
                      <a:pt x="8409" y="2277"/>
                    </a:lnTo>
                    <a:lnTo>
                      <a:pt x="8047" y="2277"/>
                    </a:lnTo>
                    <a:lnTo>
                      <a:pt x="7865" y="2225"/>
                    </a:lnTo>
                    <a:lnTo>
                      <a:pt x="7710" y="2121"/>
                    </a:lnTo>
                    <a:lnTo>
                      <a:pt x="7581" y="2018"/>
                    </a:lnTo>
                    <a:lnTo>
                      <a:pt x="7477" y="1889"/>
                    </a:lnTo>
                    <a:lnTo>
                      <a:pt x="7374" y="1733"/>
                    </a:lnTo>
                    <a:lnTo>
                      <a:pt x="7322" y="1552"/>
                    </a:lnTo>
                    <a:lnTo>
                      <a:pt x="7322" y="1371"/>
                    </a:lnTo>
                    <a:lnTo>
                      <a:pt x="7322" y="1190"/>
                    </a:lnTo>
                    <a:lnTo>
                      <a:pt x="7374" y="1035"/>
                    </a:lnTo>
                    <a:lnTo>
                      <a:pt x="7477" y="880"/>
                    </a:lnTo>
                    <a:lnTo>
                      <a:pt x="7581" y="724"/>
                    </a:lnTo>
                    <a:lnTo>
                      <a:pt x="7710" y="621"/>
                    </a:lnTo>
                    <a:lnTo>
                      <a:pt x="7865" y="543"/>
                    </a:lnTo>
                    <a:lnTo>
                      <a:pt x="8047" y="492"/>
                    </a:lnTo>
                    <a:lnTo>
                      <a:pt x="8228" y="466"/>
                    </a:lnTo>
                    <a:close/>
                    <a:moveTo>
                      <a:pt x="8228" y="0"/>
                    </a:moveTo>
                    <a:lnTo>
                      <a:pt x="7943" y="26"/>
                    </a:lnTo>
                    <a:lnTo>
                      <a:pt x="7684" y="103"/>
                    </a:lnTo>
                    <a:lnTo>
                      <a:pt x="7452" y="233"/>
                    </a:lnTo>
                    <a:lnTo>
                      <a:pt x="7245" y="414"/>
                    </a:lnTo>
                    <a:lnTo>
                      <a:pt x="7063" y="595"/>
                    </a:lnTo>
                    <a:lnTo>
                      <a:pt x="6960" y="854"/>
                    </a:lnTo>
                    <a:lnTo>
                      <a:pt x="6856" y="1112"/>
                    </a:lnTo>
                    <a:lnTo>
                      <a:pt x="6831" y="1371"/>
                    </a:lnTo>
                    <a:lnTo>
                      <a:pt x="6856" y="1656"/>
                    </a:lnTo>
                    <a:lnTo>
                      <a:pt x="6960" y="1914"/>
                    </a:lnTo>
                    <a:lnTo>
                      <a:pt x="7063" y="2147"/>
                    </a:lnTo>
                    <a:lnTo>
                      <a:pt x="7245" y="2354"/>
                    </a:lnTo>
                    <a:lnTo>
                      <a:pt x="7452" y="2535"/>
                    </a:lnTo>
                    <a:lnTo>
                      <a:pt x="7684" y="2665"/>
                    </a:lnTo>
                    <a:lnTo>
                      <a:pt x="7943" y="2742"/>
                    </a:lnTo>
                    <a:lnTo>
                      <a:pt x="8228" y="2768"/>
                    </a:lnTo>
                    <a:lnTo>
                      <a:pt x="8486" y="2742"/>
                    </a:lnTo>
                    <a:lnTo>
                      <a:pt x="8745" y="2665"/>
                    </a:lnTo>
                    <a:lnTo>
                      <a:pt x="9004" y="2535"/>
                    </a:lnTo>
                    <a:lnTo>
                      <a:pt x="9185" y="2354"/>
                    </a:lnTo>
                    <a:lnTo>
                      <a:pt x="9366" y="2147"/>
                    </a:lnTo>
                    <a:lnTo>
                      <a:pt x="9495" y="1914"/>
                    </a:lnTo>
                    <a:lnTo>
                      <a:pt x="9573" y="1656"/>
                    </a:lnTo>
                    <a:lnTo>
                      <a:pt x="9599" y="1371"/>
                    </a:lnTo>
                    <a:lnTo>
                      <a:pt x="9573" y="1112"/>
                    </a:lnTo>
                    <a:lnTo>
                      <a:pt x="9495" y="854"/>
                    </a:lnTo>
                    <a:lnTo>
                      <a:pt x="9366" y="595"/>
                    </a:lnTo>
                    <a:lnTo>
                      <a:pt x="9185" y="414"/>
                    </a:lnTo>
                    <a:lnTo>
                      <a:pt x="9004" y="233"/>
                    </a:lnTo>
                    <a:lnTo>
                      <a:pt x="8745" y="103"/>
                    </a:lnTo>
                    <a:lnTo>
                      <a:pt x="8486" y="26"/>
                    </a:lnTo>
                    <a:lnTo>
                      <a:pt x="8228" y="0"/>
                    </a:lnTo>
                    <a:close/>
                    <a:moveTo>
                      <a:pt x="5097" y="1112"/>
                    </a:moveTo>
                    <a:lnTo>
                      <a:pt x="5020" y="1138"/>
                    </a:lnTo>
                    <a:lnTo>
                      <a:pt x="4942" y="1190"/>
                    </a:lnTo>
                    <a:lnTo>
                      <a:pt x="4890" y="1268"/>
                    </a:lnTo>
                    <a:lnTo>
                      <a:pt x="4864" y="1345"/>
                    </a:lnTo>
                    <a:lnTo>
                      <a:pt x="4890" y="1449"/>
                    </a:lnTo>
                    <a:lnTo>
                      <a:pt x="4942" y="1526"/>
                    </a:lnTo>
                    <a:lnTo>
                      <a:pt x="5020" y="1578"/>
                    </a:lnTo>
                    <a:lnTo>
                      <a:pt x="5330" y="1708"/>
                    </a:lnTo>
                    <a:lnTo>
                      <a:pt x="4735" y="1992"/>
                    </a:lnTo>
                    <a:lnTo>
                      <a:pt x="4192" y="2328"/>
                    </a:lnTo>
                    <a:lnTo>
                      <a:pt x="3674" y="2716"/>
                    </a:lnTo>
                    <a:lnTo>
                      <a:pt x="3209" y="3130"/>
                    </a:lnTo>
                    <a:lnTo>
                      <a:pt x="2950" y="3415"/>
                    </a:lnTo>
                    <a:lnTo>
                      <a:pt x="2691" y="3700"/>
                    </a:lnTo>
                    <a:lnTo>
                      <a:pt x="2458" y="4010"/>
                    </a:lnTo>
                    <a:lnTo>
                      <a:pt x="2251" y="4321"/>
                    </a:lnTo>
                    <a:lnTo>
                      <a:pt x="2044" y="4657"/>
                    </a:lnTo>
                    <a:lnTo>
                      <a:pt x="1863" y="4993"/>
                    </a:lnTo>
                    <a:lnTo>
                      <a:pt x="1708" y="5355"/>
                    </a:lnTo>
                    <a:lnTo>
                      <a:pt x="1553" y="5718"/>
                    </a:lnTo>
                    <a:lnTo>
                      <a:pt x="1553" y="5795"/>
                    </a:lnTo>
                    <a:lnTo>
                      <a:pt x="1579" y="5899"/>
                    </a:lnTo>
                    <a:lnTo>
                      <a:pt x="1630" y="5976"/>
                    </a:lnTo>
                    <a:lnTo>
                      <a:pt x="1708" y="6028"/>
                    </a:lnTo>
                    <a:lnTo>
                      <a:pt x="1786" y="6028"/>
                    </a:lnTo>
                    <a:lnTo>
                      <a:pt x="1889" y="6002"/>
                    </a:lnTo>
                    <a:lnTo>
                      <a:pt x="1941" y="5950"/>
                    </a:lnTo>
                    <a:lnTo>
                      <a:pt x="1993" y="5873"/>
                    </a:lnTo>
                    <a:lnTo>
                      <a:pt x="2122" y="5536"/>
                    </a:lnTo>
                    <a:lnTo>
                      <a:pt x="2277" y="5200"/>
                    </a:lnTo>
                    <a:lnTo>
                      <a:pt x="2458" y="4890"/>
                    </a:lnTo>
                    <a:lnTo>
                      <a:pt x="2639" y="4579"/>
                    </a:lnTo>
                    <a:lnTo>
                      <a:pt x="2846" y="4295"/>
                    </a:lnTo>
                    <a:lnTo>
                      <a:pt x="3053" y="4010"/>
                    </a:lnTo>
                    <a:lnTo>
                      <a:pt x="3286" y="3725"/>
                    </a:lnTo>
                    <a:lnTo>
                      <a:pt x="3545" y="3467"/>
                    </a:lnTo>
                    <a:lnTo>
                      <a:pt x="3985" y="3079"/>
                    </a:lnTo>
                    <a:lnTo>
                      <a:pt x="4476" y="2716"/>
                    </a:lnTo>
                    <a:lnTo>
                      <a:pt x="4968" y="2406"/>
                    </a:lnTo>
                    <a:lnTo>
                      <a:pt x="5537" y="2121"/>
                    </a:lnTo>
                    <a:lnTo>
                      <a:pt x="5537" y="2121"/>
                    </a:lnTo>
                    <a:lnTo>
                      <a:pt x="5382" y="2484"/>
                    </a:lnTo>
                    <a:lnTo>
                      <a:pt x="5356" y="2561"/>
                    </a:lnTo>
                    <a:lnTo>
                      <a:pt x="5382" y="2665"/>
                    </a:lnTo>
                    <a:lnTo>
                      <a:pt x="5434" y="2716"/>
                    </a:lnTo>
                    <a:lnTo>
                      <a:pt x="5511" y="2768"/>
                    </a:lnTo>
                    <a:lnTo>
                      <a:pt x="5589" y="2794"/>
                    </a:lnTo>
                    <a:lnTo>
                      <a:pt x="5692" y="2768"/>
                    </a:lnTo>
                    <a:lnTo>
                      <a:pt x="5770" y="2742"/>
                    </a:lnTo>
                    <a:lnTo>
                      <a:pt x="5822" y="2665"/>
                    </a:lnTo>
                    <a:lnTo>
                      <a:pt x="6184" y="1811"/>
                    </a:lnTo>
                    <a:lnTo>
                      <a:pt x="6184" y="1708"/>
                    </a:lnTo>
                    <a:lnTo>
                      <a:pt x="6184" y="1630"/>
                    </a:lnTo>
                    <a:lnTo>
                      <a:pt x="6132" y="1552"/>
                    </a:lnTo>
                    <a:lnTo>
                      <a:pt x="6054" y="1501"/>
                    </a:lnTo>
                    <a:lnTo>
                      <a:pt x="5201" y="1138"/>
                    </a:lnTo>
                    <a:lnTo>
                      <a:pt x="5097" y="1112"/>
                    </a:lnTo>
                    <a:close/>
                    <a:moveTo>
                      <a:pt x="10453" y="1578"/>
                    </a:moveTo>
                    <a:lnTo>
                      <a:pt x="10375" y="1604"/>
                    </a:lnTo>
                    <a:lnTo>
                      <a:pt x="10297" y="1656"/>
                    </a:lnTo>
                    <a:lnTo>
                      <a:pt x="10246" y="1733"/>
                    </a:lnTo>
                    <a:lnTo>
                      <a:pt x="10220" y="1837"/>
                    </a:lnTo>
                    <a:lnTo>
                      <a:pt x="10246" y="1914"/>
                    </a:lnTo>
                    <a:lnTo>
                      <a:pt x="10297" y="1992"/>
                    </a:lnTo>
                    <a:lnTo>
                      <a:pt x="10375" y="2044"/>
                    </a:lnTo>
                    <a:lnTo>
                      <a:pt x="10685" y="2173"/>
                    </a:lnTo>
                    <a:lnTo>
                      <a:pt x="10996" y="2328"/>
                    </a:lnTo>
                    <a:lnTo>
                      <a:pt x="11306" y="2484"/>
                    </a:lnTo>
                    <a:lnTo>
                      <a:pt x="11591" y="2665"/>
                    </a:lnTo>
                    <a:lnTo>
                      <a:pt x="11876" y="2846"/>
                    </a:lnTo>
                    <a:lnTo>
                      <a:pt x="12134" y="3053"/>
                    </a:lnTo>
                    <a:lnTo>
                      <a:pt x="12393" y="3286"/>
                    </a:lnTo>
                    <a:lnTo>
                      <a:pt x="12626" y="3519"/>
                    </a:lnTo>
                    <a:lnTo>
                      <a:pt x="13014" y="3932"/>
                    </a:lnTo>
                    <a:lnTo>
                      <a:pt x="13350" y="4372"/>
                    </a:lnTo>
                    <a:lnTo>
                      <a:pt x="13661" y="4864"/>
                    </a:lnTo>
                    <a:lnTo>
                      <a:pt x="13919" y="5355"/>
                    </a:lnTo>
                    <a:lnTo>
                      <a:pt x="13583" y="5226"/>
                    </a:lnTo>
                    <a:lnTo>
                      <a:pt x="13480" y="5200"/>
                    </a:lnTo>
                    <a:lnTo>
                      <a:pt x="13402" y="5226"/>
                    </a:lnTo>
                    <a:lnTo>
                      <a:pt x="13324" y="5278"/>
                    </a:lnTo>
                    <a:lnTo>
                      <a:pt x="13273" y="5355"/>
                    </a:lnTo>
                    <a:lnTo>
                      <a:pt x="13247" y="5433"/>
                    </a:lnTo>
                    <a:lnTo>
                      <a:pt x="13273" y="5536"/>
                    </a:lnTo>
                    <a:lnTo>
                      <a:pt x="13324" y="5588"/>
                    </a:lnTo>
                    <a:lnTo>
                      <a:pt x="13402" y="5666"/>
                    </a:lnTo>
                    <a:lnTo>
                      <a:pt x="14256" y="6002"/>
                    </a:lnTo>
                    <a:lnTo>
                      <a:pt x="14333" y="6028"/>
                    </a:lnTo>
                    <a:lnTo>
                      <a:pt x="14437" y="6002"/>
                    </a:lnTo>
                    <a:lnTo>
                      <a:pt x="14514" y="5950"/>
                    </a:lnTo>
                    <a:lnTo>
                      <a:pt x="14566" y="5873"/>
                    </a:lnTo>
                    <a:lnTo>
                      <a:pt x="14902" y="5045"/>
                    </a:lnTo>
                    <a:lnTo>
                      <a:pt x="14928" y="4941"/>
                    </a:lnTo>
                    <a:lnTo>
                      <a:pt x="14928" y="4864"/>
                    </a:lnTo>
                    <a:lnTo>
                      <a:pt x="14877" y="4786"/>
                    </a:lnTo>
                    <a:lnTo>
                      <a:pt x="14799" y="4734"/>
                    </a:lnTo>
                    <a:lnTo>
                      <a:pt x="14696" y="4709"/>
                    </a:lnTo>
                    <a:lnTo>
                      <a:pt x="14618" y="4734"/>
                    </a:lnTo>
                    <a:lnTo>
                      <a:pt x="14540" y="4786"/>
                    </a:lnTo>
                    <a:lnTo>
                      <a:pt x="14489" y="4864"/>
                    </a:lnTo>
                    <a:lnTo>
                      <a:pt x="14333" y="5174"/>
                    </a:lnTo>
                    <a:lnTo>
                      <a:pt x="14075" y="4631"/>
                    </a:lnTo>
                    <a:lnTo>
                      <a:pt x="13738" y="4114"/>
                    </a:lnTo>
                    <a:lnTo>
                      <a:pt x="13376" y="3648"/>
                    </a:lnTo>
                    <a:lnTo>
                      <a:pt x="12962" y="3182"/>
                    </a:lnTo>
                    <a:lnTo>
                      <a:pt x="12703" y="2949"/>
                    </a:lnTo>
                    <a:lnTo>
                      <a:pt x="12419" y="2691"/>
                    </a:lnTo>
                    <a:lnTo>
                      <a:pt x="12134" y="2484"/>
                    </a:lnTo>
                    <a:lnTo>
                      <a:pt x="11850" y="2277"/>
                    </a:lnTo>
                    <a:lnTo>
                      <a:pt x="11539" y="2070"/>
                    </a:lnTo>
                    <a:lnTo>
                      <a:pt x="11229" y="1914"/>
                    </a:lnTo>
                    <a:lnTo>
                      <a:pt x="10892" y="1733"/>
                    </a:lnTo>
                    <a:lnTo>
                      <a:pt x="10556" y="1604"/>
                    </a:lnTo>
                    <a:lnTo>
                      <a:pt x="10453" y="1578"/>
                    </a:lnTo>
                    <a:close/>
                    <a:moveTo>
                      <a:pt x="6339" y="5330"/>
                    </a:moveTo>
                    <a:lnTo>
                      <a:pt x="6339" y="6494"/>
                    </a:lnTo>
                    <a:lnTo>
                      <a:pt x="6339" y="6571"/>
                    </a:lnTo>
                    <a:lnTo>
                      <a:pt x="6313" y="6675"/>
                    </a:lnTo>
                    <a:lnTo>
                      <a:pt x="6261" y="6752"/>
                    </a:lnTo>
                    <a:lnTo>
                      <a:pt x="6184" y="6830"/>
                    </a:lnTo>
                    <a:lnTo>
                      <a:pt x="6132" y="6908"/>
                    </a:lnTo>
                    <a:lnTo>
                      <a:pt x="6029" y="6934"/>
                    </a:lnTo>
                    <a:lnTo>
                      <a:pt x="5951" y="6985"/>
                    </a:lnTo>
                    <a:lnTo>
                      <a:pt x="5744" y="6985"/>
                    </a:lnTo>
                    <a:lnTo>
                      <a:pt x="5641" y="6934"/>
                    </a:lnTo>
                    <a:lnTo>
                      <a:pt x="5563" y="6908"/>
                    </a:lnTo>
                    <a:lnTo>
                      <a:pt x="5485" y="6830"/>
                    </a:lnTo>
                    <a:lnTo>
                      <a:pt x="5434" y="6752"/>
                    </a:lnTo>
                    <a:lnTo>
                      <a:pt x="5382" y="6675"/>
                    </a:lnTo>
                    <a:lnTo>
                      <a:pt x="5356" y="6571"/>
                    </a:lnTo>
                    <a:lnTo>
                      <a:pt x="5330" y="6494"/>
                    </a:lnTo>
                    <a:lnTo>
                      <a:pt x="5330" y="5330"/>
                    </a:lnTo>
                    <a:close/>
                    <a:moveTo>
                      <a:pt x="7814" y="5330"/>
                    </a:moveTo>
                    <a:lnTo>
                      <a:pt x="7814" y="6494"/>
                    </a:lnTo>
                    <a:lnTo>
                      <a:pt x="7814" y="6571"/>
                    </a:lnTo>
                    <a:lnTo>
                      <a:pt x="7788" y="6675"/>
                    </a:lnTo>
                    <a:lnTo>
                      <a:pt x="7736" y="6752"/>
                    </a:lnTo>
                    <a:lnTo>
                      <a:pt x="7684" y="6830"/>
                    </a:lnTo>
                    <a:lnTo>
                      <a:pt x="7607" y="6908"/>
                    </a:lnTo>
                    <a:lnTo>
                      <a:pt x="7503" y="6934"/>
                    </a:lnTo>
                    <a:lnTo>
                      <a:pt x="7426" y="6985"/>
                    </a:lnTo>
                    <a:lnTo>
                      <a:pt x="7219" y="6985"/>
                    </a:lnTo>
                    <a:lnTo>
                      <a:pt x="7115" y="6934"/>
                    </a:lnTo>
                    <a:lnTo>
                      <a:pt x="7038" y="6908"/>
                    </a:lnTo>
                    <a:lnTo>
                      <a:pt x="6960" y="6830"/>
                    </a:lnTo>
                    <a:lnTo>
                      <a:pt x="6908" y="6752"/>
                    </a:lnTo>
                    <a:lnTo>
                      <a:pt x="6856" y="6675"/>
                    </a:lnTo>
                    <a:lnTo>
                      <a:pt x="6831" y="6571"/>
                    </a:lnTo>
                    <a:lnTo>
                      <a:pt x="6805" y="6494"/>
                    </a:lnTo>
                    <a:lnTo>
                      <a:pt x="6805" y="5330"/>
                    </a:lnTo>
                    <a:close/>
                    <a:moveTo>
                      <a:pt x="9314" y="5330"/>
                    </a:moveTo>
                    <a:lnTo>
                      <a:pt x="9314" y="6494"/>
                    </a:lnTo>
                    <a:lnTo>
                      <a:pt x="9288" y="6571"/>
                    </a:lnTo>
                    <a:lnTo>
                      <a:pt x="9263" y="6675"/>
                    </a:lnTo>
                    <a:lnTo>
                      <a:pt x="9211" y="6752"/>
                    </a:lnTo>
                    <a:lnTo>
                      <a:pt x="9159" y="6830"/>
                    </a:lnTo>
                    <a:lnTo>
                      <a:pt x="9081" y="6908"/>
                    </a:lnTo>
                    <a:lnTo>
                      <a:pt x="9004" y="6934"/>
                    </a:lnTo>
                    <a:lnTo>
                      <a:pt x="8900" y="6985"/>
                    </a:lnTo>
                    <a:lnTo>
                      <a:pt x="8693" y="6985"/>
                    </a:lnTo>
                    <a:lnTo>
                      <a:pt x="8616" y="6934"/>
                    </a:lnTo>
                    <a:lnTo>
                      <a:pt x="8512" y="6908"/>
                    </a:lnTo>
                    <a:lnTo>
                      <a:pt x="8435" y="6830"/>
                    </a:lnTo>
                    <a:lnTo>
                      <a:pt x="8383" y="6752"/>
                    </a:lnTo>
                    <a:lnTo>
                      <a:pt x="8331" y="6675"/>
                    </a:lnTo>
                    <a:lnTo>
                      <a:pt x="8305" y="6571"/>
                    </a:lnTo>
                    <a:lnTo>
                      <a:pt x="8305" y="6494"/>
                    </a:lnTo>
                    <a:lnTo>
                      <a:pt x="8305" y="5330"/>
                    </a:lnTo>
                    <a:close/>
                    <a:moveTo>
                      <a:pt x="10789" y="5330"/>
                    </a:moveTo>
                    <a:lnTo>
                      <a:pt x="10789" y="6494"/>
                    </a:lnTo>
                    <a:lnTo>
                      <a:pt x="10763" y="6571"/>
                    </a:lnTo>
                    <a:lnTo>
                      <a:pt x="10737" y="6675"/>
                    </a:lnTo>
                    <a:lnTo>
                      <a:pt x="10711" y="6752"/>
                    </a:lnTo>
                    <a:lnTo>
                      <a:pt x="10634" y="6830"/>
                    </a:lnTo>
                    <a:lnTo>
                      <a:pt x="10556" y="6908"/>
                    </a:lnTo>
                    <a:lnTo>
                      <a:pt x="10478" y="6934"/>
                    </a:lnTo>
                    <a:lnTo>
                      <a:pt x="10375" y="6985"/>
                    </a:lnTo>
                    <a:lnTo>
                      <a:pt x="10168" y="6985"/>
                    </a:lnTo>
                    <a:lnTo>
                      <a:pt x="10090" y="6934"/>
                    </a:lnTo>
                    <a:lnTo>
                      <a:pt x="9987" y="6908"/>
                    </a:lnTo>
                    <a:lnTo>
                      <a:pt x="9935" y="6830"/>
                    </a:lnTo>
                    <a:lnTo>
                      <a:pt x="9858" y="6752"/>
                    </a:lnTo>
                    <a:lnTo>
                      <a:pt x="9806" y="6675"/>
                    </a:lnTo>
                    <a:lnTo>
                      <a:pt x="9780" y="6571"/>
                    </a:lnTo>
                    <a:lnTo>
                      <a:pt x="9780" y="6494"/>
                    </a:lnTo>
                    <a:lnTo>
                      <a:pt x="9780" y="5330"/>
                    </a:lnTo>
                    <a:close/>
                    <a:moveTo>
                      <a:pt x="1398" y="7141"/>
                    </a:moveTo>
                    <a:lnTo>
                      <a:pt x="1579" y="7166"/>
                    </a:lnTo>
                    <a:lnTo>
                      <a:pt x="1734" y="7218"/>
                    </a:lnTo>
                    <a:lnTo>
                      <a:pt x="1889" y="7296"/>
                    </a:lnTo>
                    <a:lnTo>
                      <a:pt x="2044" y="7399"/>
                    </a:lnTo>
                    <a:lnTo>
                      <a:pt x="2148" y="7529"/>
                    </a:lnTo>
                    <a:lnTo>
                      <a:pt x="2225" y="7684"/>
                    </a:lnTo>
                    <a:lnTo>
                      <a:pt x="2277" y="7865"/>
                    </a:lnTo>
                    <a:lnTo>
                      <a:pt x="2303" y="8046"/>
                    </a:lnTo>
                    <a:lnTo>
                      <a:pt x="2277" y="8227"/>
                    </a:lnTo>
                    <a:lnTo>
                      <a:pt x="2225" y="8408"/>
                    </a:lnTo>
                    <a:lnTo>
                      <a:pt x="2148" y="8563"/>
                    </a:lnTo>
                    <a:lnTo>
                      <a:pt x="2044" y="8693"/>
                    </a:lnTo>
                    <a:lnTo>
                      <a:pt x="1889" y="8796"/>
                    </a:lnTo>
                    <a:lnTo>
                      <a:pt x="1734" y="8874"/>
                    </a:lnTo>
                    <a:lnTo>
                      <a:pt x="1579" y="8952"/>
                    </a:lnTo>
                    <a:lnTo>
                      <a:pt x="1216" y="8952"/>
                    </a:lnTo>
                    <a:lnTo>
                      <a:pt x="1035" y="8874"/>
                    </a:lnTo>
                    <a:lnTo>
                      <a:pt x="880" y="8796"/>
                    </a:lnTo>
                    <a:lnTo>
                      <a:pt x="751" y="8693"/>
                    </a:lnTo>
                    <a:lnTo>
                      <a:pt x="621" y="8563"/>
                    </a:lnTo>
                    <a:lnTo>
                      <a:pt x="544" y="8408"/>
                    </a:lnTo>
                    <a:lnTo>
                      <a:pt x="492" y="8227"/>
                    </a:lnTo>
                    <a:lnTo>
                      <a:pt x="466" y="8046"/>
                    </a:lnTo>
                    <a:lnTo>
                      <a:pt x="492" y="7865"/>
                    </a:lnTo>
                    <a:lnTo>
                      <a:pt x="544" y="7684"/>
                    </a:lnTo>
                    <a:lnTo>
                      <a:pt x="621" y="7529"/>
                    </a:lnTo>
                    <a:lnTo>
                      <a:pt x="751" y="7399"/>
                    </a:lnTo>
                    <a:lnTo>
                      <a:pt x="880" y="7296"/>
                    </a:lnTo>
                    <a:lnTo>
                      <a:pt x="1035" y="7218"/>
                    </a:lnTo>
                    <a:lnTo>
                      <a:pt x="1216" y="7166"/>
                    </a:lnTo>
                    <a:lnTo>
                      <a:pt x="1398" y="7141"/>
                    </a:lnTo>
                    <a:close/>
                    <a:moveTo>
                      <a:pt x="14721" y="7141"/>
                    </a:moveTo>
                    <a:lnTo>
                      <a:pt x="14902" y="7166"/>
                    </a:lnTo>
                    <a:lnTo>
                      <a:pt x="15084" y="7218"/>
                    </a:lnTo>
                    <a:lnTo>
                      <a:pt x="15239" y="7296"/>
                    </a:lnTo>
                    <a:lnTo>
                      <a:pt x="15368" y="7399"/>
                    </a:lnTo>
                    <a:lnTo>
                      <a:pt x="15498" y="7529"/>
                    </a:lnTo>
                    <a:lnTo>
                      <a:pt x="15575" y="7684"/>
                    </a:lnTo>
                    <a:lnTo>
                      <a:pt x="15627" y="7865"/>
                    </a:lnTo>
                    <a:lnTo>
                      <a:pt x="15653" y="8046"/>
                    </a:lnTo>
                    <a:lnTo>
                      <a:pt x="15627" y="8227"/>
                    </a:lnTo>
                    <a:lnTo>
                      <a:pt x="15575" y="8408"/>
                    </a:lnTo>
                    <a:lnTo>
                      <a:pt x="15498" y="8563"/>
                    </a:lnTo>
                    <a:lnTo>
                      <a:pt x="15368" y="8693"/>
                    </a:lnTo>
                    <a:lnTo>
                      <a:pt x="15239" y="8796"/>
                    </a:lnTo>
                    <a:lnTo>
                      <a:pt x="15084" y="8874"/>
                    </a:lnTo>
                    <a:lnTo>
                      <a:pt x="14902" y="8952"/>
                    </a:lnTo>
                    <a:lnTo>
                      <a:pt x="14540" y="8952"/>
                    </a:lnTo>
                    <a:lnTo>
                      <a:pt x="14385" y="8874"/>
                    </a:lnTo>
                    <a:lnTo>
                      <a:pt x="14230" y="8796"/>
                    </a:lnTo>
                    <a:lnTo>
                      <a:pt x="14100" y="8693"/>
                    </a:lnTo>
                    <a:lnTo>
                      <a:pt x="13971" y="8563"/>
                    </a:lnTo>
                    <a:lnTo>
                      <a:pt x="13893" y="8408"/>
                    </a:lnTo>
                    <a:lnTo>
                      <a:pt x="13842" y="8227"/>
                    </a:lnTo>
                    <a:lnTo>
                      <a:pt x="13816" y="8046"/>
                    </a:lnTo>
                    <a:lnTo>
                      <a:pt x="13842" y="7865"/>
                    </a:lnTo>
                    <a:lnTo>
                      <a:pt x="13893" y="7684"/>
                    </a:lnTo>
                    <a:lnTo>
                      <a:pt x="13971" y="7529"/>
                    </a:lnTo>
                    <a:lnTo>
                      <a:pt x="14100" y="7399"/>
                    </a:lnTo>
                    <a:lnTo>
                      <a:pt x="14230" y="7296"/>
                    </a:lnTo>
                    <a:lnTo>
                      <a:pt x="14385" y="7218"/>
                    </a:lnTo>
                    <a:lnTo>
                      <a:pt x="14540" y="7166"/>
                    </a:lnTo>
                    <a:lnTo>
                      <a:pt x="14721" y="7141"/>
                    </a:lnTo>
                    <a:close/>
                    <a:moveTo>
                      <a:pt x="1398" y="6675"/>
                    </a:moveTo>
                    <a:lnTo>
                      <a:pt x="1113" y="6701"/>
                    </a:lnTo>
                    <a:lnTo>
                      <a:pt x="854" y="6778"/>
                    </a:lnTo>
                    <a:lnTo>
                      <a:pt x="621" y="6908"/>
                    </a:lnTo>
                    <a:lnTo>
                      <a:pt x="414" y="7063"/>
                    </a:lnTo>
                    <a:lnTo>
                      <a:pt x="233" y="7270"/>
                    </a:lnTo>
                    <a:lnTo>
                      <a:pt x="104" y="7503"/>
                    </a:lnTo>
                    <a:lnTo>
                      <a:pt x="26" y="7761"/>
                    </a:lnTo>
                    <a:lnTo>
                      <a:pt x="1" y="8046"/>
                    </a:lnTo>
                    <a:lnTo>
                      <a:pt x="26" y="8331"/>
                    </a:lnTo>
                    <a:lnTo>
                      <a:pt x="104" y="8589"/>
                    </a:lnTo>
                    <a:lnTo>
                      <a:pt x="233" y="8822"/>
                    </a:lnTo>
                    <a:lnTo>
                      <a:pt x="414" y="9029"/>
                    </a:lnTo>
                    <a:lnTo>
                      <a:pt x="621" y="9184"/>
                    </a:lnTo>
                    <a:lnTo>
                      <a:pt x="854" y="9314"/>
                    </a:lnTo>
                    <a:lnTo>
                      <a:pt x="1113" y="9391"/>
                    </a:lnTo>
                    <a:lnTo>
                      <a:pt x="1398" y="9417"/>
                    </a:lnTo>
                    <a:lnTo>
                      <a:pt x="1656" y="9391"/>
                    </a:lnTo>
                    <a:lnTo>
                      <a:pt x="1915" y="9314"/>
                    </a:lnTo>
                    <a:lnTo>
                      <a:pt x="2174" y="9184"/>
                    </a:lnTo>
                    <a:lnTo>
                      <a:pt x="2355" y="9029"/>
                    </a:lnTo>
                    <a:lnTo>
                      <a:pt x="2536" y="8822"/>
                    </a:lnTo>
                    <a:lnTo>
                      <a:pt x="2665" y="8589"/>
                    </a:lnTo>
                    <a:lnTo>
                      <a:pt x="2743" y="8331"/>
                    </a:lnTo>
                    <a:lnTo>
                      <a:pt x="2769" y="8046"/>
                    </a:lnTo>
                    <a:lnTo>
                      <a:pt x="2743" y="7761"/>
                    </a:lnTo>
                    <a:lnTo>
                      <a:pt x="2665" y="7503"/>
                    </a:lnTo>
                    <a:lnTo>
                      <a:pt x="2536" y="7270"/>
                    </a:lnTo>
                    <a:lnTo>
                      <a:pt x="2355" y="7063"/>
                    </a:lnTo>
                    <a:lnTo>
                      <a:pt x="2174" y="6908"/>
                    </a:lnTo>
                    <a:lnTo>
                      <a:pt x="1915" y="6778"/>
                    </a:lnTo>
                    <a:lnTo>
                      <a:pt x="1656" y="6701"/>
                    </a:lnTo>
                    <a:lnTo>
                      <a:pt x="1398" y="6675"/>
                    </a:lnTo>
                    <a:close/>
                    <a:moveTo>
                      <a:pt x="14721" y="6675"/>
                    </a:moveTo>
                    <a:lnTo>
                      <a:pt x="14463" y="6701"/>
                    </a:lnTo>
                    <a:lnTo>
                      <a:pt x="14204" y="6778"/>
                    </a:lnTo>
                    <a:lnTo>
                      <a:pt x="13971" y="6908"/>
                    </a:lnTo>
                    <a:lnTo>
                      <a:pt x="13764" y="7063"/>
                    </a:lnTo>
                    <a:lnTo>
                      <a:pt x="13583" y="7270"/>
                    </a:lnTo>
                    <a:lnTo>
                      <a:pt x="13454" y="7503"/>
                    </a:lnTo>
                    <a:lnTo>
                      <a:pt x="13376" y="7761"/>
                    </a:lnTo>
                    <a:lnTo>
                      <a:pt x="13350" y="8046"/>
                    </a:lnTo>
                    <a:lnTo>
                      <a:pt x="13376" y="8331"/>
                    </a:lnTo>
                    <a:lnTo>
                      <a:pt x="13454" y="8589"/>
                    </a:lnTo>
                    <a:lnTo>
                      <a:pt x="13583" y="8822"/>
                    </a:lnTo>
                    <a:lnTo>
                      <a:pt x="13764" y="9029"/>
                    </a:lnTo>
                    <a:lnTo>
                      <a:pt x="13971" y="9184"/>
                    </a:lnTo>
                    <a:lnTo>
                      <a:pt x="14204" y="9314"/>
                    </a:lnTo>
                    <a:lnTo>
                      <a:pt x="14463" y="9391"/>
                    </a:lnTo>
                    <a:lnTo>
                      <a:pt x="14721" y="9417"/>
                    </a:lnTo>
                    <a:lnTo>
                      <a:pt x="15006" y="9391"/>
                    </a:lnTo>
                    <a:lnTo>
                      <a:pt x="15265" y="9314"/>
                    </a:lnTo>
                    <a:lnTo>
                      <a:pt x="15498" y="9184"/>
                    </a:lnTo>
                    <a:lnTo>
                      <a:pt x="15704" y="9029"/>
                    </a:lnTo>
                    <a:lnTo>
                      <a:pt x="15886" y="8822"/>
                    </a:lnTo>
                    <a:lnTo>
                      <a:pt x="16015" y="8589"/>
                    </a:lnTo>
                    <a:lnTo>
                      <a:pt x="16093" y="8331"/>
                    </a:lnTo>
                    <a:lnTo>
                      <a:pt x="16118" y="8046"/>
                    </a:lnTo>
                    <a:lnTo>
                      <a:pt x="16093" y="7761"/>
                    </a:lnTo>
                    <a:lnTo>
                      <a:pt x="16015" y="7503"/>
                    </a:lnTo>
                    <a:lnTo>
                      <a:pt x="15886" y="7270"/>
                    </a:lnTo>
                    <a:lnTo>
                      <a:pt x="15704" y="7063"/>
                    </a:lnTo>
                    <a:lnTo>
                      <a:pt x="15498" y="6908"/>
                    </a:lnTo>
                    <a:lnTo>
                      <a:pt x="15265" y="6778"/>
                    </a:lnTo>
                    <a:lnTo>
                      <a:pt x="15006" y="6701"/>
                    </a:lnTo>
                    <a:lnTo>
                      <a:pt x="14721" y="6675"/>
                    </a:lnTo>
                    <a:close/>
                    <a:moveTo>
                      <a:pt x="5020" y="4864"/>
                    </a:moveTo>
                    <a:lnTo>
                      <a:pt x="4942" y="4916"/>
                    </a:lnTo>
                    <a:lnTo>
                      <a:pt x="4890" y="4993"/>
                    </a:lnTo>
                    <a:lnTo>
                      <a:pt x="4864" y="5097"/>
                    </a:lnTo>
                    <a:lnTo>
                      <a:pt x="4864" y="9340"/>
                    </a:lnTo>
                    <a:lnTo>
                      <a:pt x="4890" y="9417"/>
                    </a:lnTo>
                    <a:lnTo>
                      <a:pt x="4942" y="9495"/>
                    </a:lnTo>
                    <a:lnTo>
                      <a:pt x="5020" y="9547"/>
                    </a:lnTo>
                    <a:lnTo>
                      <a:pt x="5097" y="9572"/>
                    </a:lnTo>
                    <a:lnTo>
                      <a:pt x="5201" y="9547"/>
                    </a:lnTo>
                    <a:lnTo>
                      <a:pt x="5278" y="9495"/>
                    </a:lnTo>
                    <a:lnTo>
                      <a:pt x="5304" y="9417"/>
                    </a:lnTo>
                    <a:lnTo>
                      <a:pt x="5330" y="9340"/>
                    </a:lnTo>
                    <a:lnTo>
                      <a:pt x="5330" y="7322"/>
                    </a:lnTo>
                    <a:lnTo>
                      <a:pt x="5459" y="7373"/>
                    </a:lnTo>
                    <a:lnTo>
                      <a:pt x="5563" y="7425"/>
                    </a:lnTo>
                    <a:lnTo>
                      <a:pt x="5692" y="7451"/>
                    </a:lnTo>
                    <a:lnTo>
                      <a:pt x="5847" y="7451"/>
                    </a:lnTo>
                    <a:lnTo>
                      <a:pt x="6054" y="7425"/>
                    </a:lnTo>
                    <a:lnTo>
                      <a:pt x="6236" y="7373"/>
                    </a:lnTo>
                    <a:lnTo>
                      <a:pt x="6417" y="7270"/>
                    </a:lnTo>
                    <a:lnTo>
                      <a:pt x="6572" y="7115"/>
                    </a:lnTo>
                    <a:lnTo>
                      <a:pt x="6727" y="7270"/>
                    </a:lnTo>
                    <a:lnTo>
                      <a:pt x="6908" y="7373"/>
                    </a:lnTo>
                    <a:lnTo>
                      <a:pt x="7115" y="7425"/>
                    </a:lnTo>
                    <a:lnTo>
                      <a:pt x="7322" y="7451"/>
                    </a:lnTo>
                    <a:lnTo>
                      <a:pt x="7529" y="7425"/>
                    </a:lnTo>
                    <a:lnTo>
                      <a:pt x="7736" y="7373"/>
                    </a:lnTo>
                    <a:lnTo>
                      <a:pt x="7917" y="7270"/>
                    </a:lnTo>
                    <a:lnTo>
                      <a:pt x="8072" y="7115"/>
                    </a:lnTo>
                    <a:lnTo>
                      <a:pt x="8202" y="7270"/>
                    </a:lnTo>
                    <a:lnTo>
                      <a:pt x="8383" y="7373"/>
                    </a:lnTo>
                    <a:lnTo>
                      <a:pt x="8590" y="7425"/>
                    </a:lnTo>
                    <a:lnTo>
                      <a:pt x="8797" y="7451"/>
                    </a:lnTo>
                    <a:lnTo>
                      <a:pt x="9004" y="7425"/>
                    </a:lnTo>
                    <a:lnTo>
                      <a:pt x="9211" y="7373"/>
                    </a:lnTo>
                    <a:lnTo>
                      <a:pt x="9392" y="7270"/>
                    </a:lnTo>
                    <a:lnTo>
                      <a:pt x="9547" y="7115"/>
                    </a:lnTo>
                    <a:lnTo>
                      <a:pt x="9702" y="7270"/>
                    </a:lnTo>
                    <a:lnTo>
                      <a:pt x="9883" y="7373"/>
                    </a:lnTo>
                    <a:lnTo>
                      <a:pt x="10065" y="7425"/>
                    </a:lnTo>
                    <a:lnTo>
                      <a:pt x="10271" y="7451"/>
                    </a:lnTo>
                    <a:lnTo>
                      <a:pt x="10427" y="7451"/>
                    </a:lnTo>
                    <a:lnTo>
                      <a:pt x="10556" y="7425"/>
                    </a:lnTo>
                    <a:lnTo>
                      <a:pt x="10660" y="7373"/>
                    </a:lnTo>
                    <a:lnTo>
                      <a:pt x="10789" y="7322"/>
                    </a:lnTo>
                    <a:lnTo>
                      <a:pt x="10789" y="7839"/>
                    </a:lnTo>
                    <a:lnTo>
                      <a:pt x="10815" y="7917"/>
                    </a:lnTo>
                    <a:lnTo>
                      <a:pt x="10867" y="7994"/>
                    </a:lnTo>
                    <a:lnTo>
                      <a:pt x="10918" y="8046"/>
                    </a:lnTo>
                    <a:lnTo>
                      <a:pt x="11022" y="8072"/>
                    </a:lnTo>
                    <a:lnTo>
                      <a:pt x="11125" y="8046"/>
                    </a:lnTo>
                    <a:lnTo>
                      <a:pt x="11177" y="7994"/>
                    </a:lnTo>
                    <a:lnTo>
                      <a:pt x="11229" y="7917"/>
                    </a:lnTo>
                    <a:lnTo>
                      <a:pt x="11255" y="7839"/>
                    </a:lnTo>
                    <a:lnTo>
                      <a:pt x="11255" y="5097"/>
                    </a:lnTo>
                    <a:lnTo>
                      <a:pt x="11229" y="4993"/>
                    </a:lnTo>
                    <a:lnTo>
                      <a:pt x="11177" y="4916"/>
                    </a:lnTo>
                    <a:lnTo>
                      <a:pt x="11125" y="4864"/>
                    </a:lnTo>
                    <a:close/>
                    <a:moveTo>
                      <a:pt x="11022" y="8667"/>
                    </a:moveTo>
                    <a:lnTo>
                      <a:pt x="10918" y="8693"/>
                    </a:lnTo>
                    <a:lnTo>
                      <a:pt x="10867" y="8719"/>
                    </a:lnTo>
                    <a:lnTo>
                      <a:pt x="10815" y="8796"/>
                    </a:lnTo>
                    <a:lnTo>
                      <a:pt x="10789" y="8900"/>
                    </a:lnTo>
                    <a:lnTo>
                      <a:pt x="10789" y="10762"/>
                    </a:lnTo>
                    <a:lnTo>
                      <a:pt x="5330" y="10762"/>
                    </a:lnTo>
                    <a:lnTo>
                      <a:pt x="5330" y="10400"/>
                    </a:lnTo>
                    <a:lnTo>
                      <a:pt x="5304" y="10297"/>
                    </a:lnTo>
                    <a:lnTo>
                      <a:pt x="5278" y="10245"/>
                    </a:lnTo>
                    <a:lnTo>
                      <a:pt x="5201" y="10193"/>
                    </a:lnTo>
                    <a:lnTo>
                      <a:pt x="5097" y="10167"/>
                    </a:lnTo>
                    <a:lnTo>
                      <a:pt x="5020" y="10193"/>
                    </a:lnTo>
                    <a:lnTo>
                      <a:pt x="4942" y="10245"/>
                    </a:lnTo>
                    <a:lnTo>
                      <a:pt x="4890" y="10297"/>
                    </a:lnTo>
                    <a:lnTo>
                      <a:pt x="4864" y="10400"/>
                    </a:lnTo>
                    <a:lnTo>
                      <a:pt x="4864" y="11021"/>
                    </a:lnTo>
                    <a:lnTo>
                      <a:pt x="4890" y="11099"/>
                    </a:lnTo>
                    <a:lnTo>
                      <a:pt x="4942" y="11176"/>
                    </a:lnTo>
                    <a:lnTo>
                      <a:pt x="5020" y="11228"/>
                    </a:lnTo>
                    <a:lnTo>
                      <a:pt x="5097" y="11254"/>
                    </a:lnTo>
                    <a:lnTo>
                      <a:pt x="11022" y="11254"/>
                    </a:lnTo>
                    <a:lnTo>
                      <a:pt x="11125" y="11228"/>
                    </a:lnTo>
                    <a:lnTo>
                      <a:pt x="11177" y="11176"/>
                    </a:lnTo>
                    <a:lnTo>
                      <a:pt x="11229" y="11099"/>
                    </a:lnTo>
                    <a:lnTo>
                      <a:pt x="11255" y="11021"/>
                    </a:lnTo>
                    <a:lnTo>
                      <a:pt x="11255" y="8900"/>
                    </a:lnTo>
                    <a:lnTo>
                      <a:pt x="11229" y="8796"/>
                    </a:lnTo>
                    <a:lnTo>
                      <a:pt x="11177" y="8719"/>
                    </a:lnTo>
                    <a:lnTo>
                      <a:pt x="11125" y="8693"/>
                    </a:lnTo>
                    <a:lnTo>
                      <a:pt x="11022" y="8667"/>
                    </a:lnTo>
                    <a:close/>
                    <a:moveTo>
                      <a:pt x="1786" y="10064"/>
                    </a:moveTo>
                    <a:lnTo>
                      <a:pt x="1682" y="10090"/>
                    </a:lnTo>
                    <a:lnTo>
                      <a:pt x="1605" y="10142"/>
                    </a:lnTo>
                    <a:lnTo>
                      <a:pt x="1553" y="10219"/>
                    </a:lnTo>
                    <a:lnTo>
                      <a:pt x="1216" y="11047"/>
                    </a:lnTo>
                    <a:lnTo>
                      <a:pt x="1191" y="11151"/>
                    </a:lnTo>
                    <a:lnTo>
                      <a:pt x="1216" y="11228"/>
                    </a:lnTo>
                    <a:lnTo>
                      <a:pt x="1242" y="11306"/>
                    </a:lnTo>
                    <a:lnTo>
                      <a:pt x="1320" y="11358"/>
                    </a:lnTo>
                    <a:lnTo>
                      <a:pt x="1423" y="11383"/>
                    </a:lnTo>
                    <a:lnTo>
                      <a:pt x="1501" y="11358"/>
                    </a:lnTo>
                    <a:lnTo>
                      <a:pt x="1579" y="11332"/>
                    </a:lnTo>
                    <a:lnTo>
                      <a:pt x="1630" y="11254"/>
                    </a:lnTo>
                    <a:lnTo>
                      <a:pt x="1786" y="10918"/>
                    </a:lnTo>
                    <a:lnTo>
                      <a:pt x="2070" y="11487"/>
                    </a:lnTo>
                    <a:lnTo>
                      <a:pt x="2407" y="12004"/>
                    </a:lnTo>
                    <a:lnTo>
                      <a:pt x="2769" y="12496"/>
                    </a:lnTo>
                    <a:lnTo>
                      <a:pt x="3209" y="12962"/>
                    </a:lnTo>
                    <a:lnTo>
                      <a:pt x="3467" y="13220"/>
                    </a:lnTo>
                    <a:lnTo>
                      <a:pt x="3752" y="13453"/>
                    </a:lnTo>
                    <a:lnTo>
                      <a:pt x="4062" y="13686"/>
                    </a:lnTo>
                    <a:lnTo>
                      <a:pt x="4373" y="13893"/>
                    </a:lnTo>
                    <a:lnTo>
                      <a:pt x="4683" y="14074"/>
                    </a:lnTo>
                    <a:lnTo>
                      <a:pt x="5020" y="14255"/>
                    </a:lnTo>
                    <a:lnTo>
                      <a:pt x="5382" y="14410"/>
                    </a:lnTo>
                    <a:lnTo>
                      <a:pt x="5718" y="14540"/>
                    </a:lnTo>
                    <a:lnTo>
                      <a:pt x="5822" y="14566"/>
                    </a:lnTo>
                    <a:lnTo>
                      <a:pt x="5899" y="14540"/>
                    </a:lnTo>
                    <a:lnTo>
                      <a:pt x="5977" y="14488"/>
                    </a:lnTo>
                    <a:lnTo>
                      <a:pt x="6029" y="14410"/>
                    </a:lnTo>
                    <a:lnTo>
                      <a:pt x="6029" y="14307"/>
                    </a:lnTo>
                    <a:lnTo>
                      <a:pt x="6029" y="14229"/>
                    </a:lnTo>
                    <a:lnTo>
                      <a:pt x="5977" y="14152"/>
                    </a:lnTo>
                    <a:lnTo>
                      <a:pt x="5873" y="14100"/>
                    </a:lnTo>
                    <a:lnTo>
                      <a:pt x="5563" y="13971"/>
                    </a:lnTo>
                    <a:lnTo>
                      <a:pt x="5227" y="13841"/>
                    </a:lnTo>
                    <a:lnTo>
                      <a:pt x="4916" y="13660"/>
                    </a:lnTo>
                    <a:lnTo>
                      <a:pt x="4632" y="13479"/>
                    </a:lnTo>
                    <a:lnTo>
                      <a:pt x="4321" y="13298"/>
                    </a:lnTo>
                    <a:lnTo>
                      <a:pt x="4062" y="13091"/>
                    </a:lnTo>
                    <a:lnTo>
                      <a:pt x="3778" y="12858"/>
                    </a:lnTo>
                    <a:lnTo>
                      <a:pt x="3545" y="12625"/>
                    </a:lnTo>
                    <a:lnTo>
                      <a:pt x="3131" y="12211"/>
                    </a:lnTo>
                    <a:lnTo>
                      <a:pt x="2795" y="11746"/>
                    </a:lnTo>
                    <a:lnTo>
                      <a:pt x="2484" y="11254"/>
                    </a:lnTo>
                    <a:lnTo>
                      <a:pt x="2225" y="10737"/>
                    </a:lnTo>
                    <a:lnTo>
                      <a:pt x="2536" y="10866"/>
                    </a:lnTo>
                    <a:lnTo>
                      <a:pt x="2639" y="10892"/>
                    </a:lnTo>
                    <a:lnTo>
                      <a:pt x="2717" y="10866"/>
                    </a:lnTo>
                    <a:lnTo>
                      <a:pt x="2795" y="10840"/>
                    </a:lnTo>
                    <a:lnTo>
                      <a:pt x="2846" y="10762"/>
                    </a:lnTo>
                    <a:lnTo>
                      <a:pt x="2872" y="10659"/>
                    </a:lnTo>
                    <a:lnTo>
                      <a:pt x="2846" y="10581"/>
                    </a:lnTo>
                    <a:lnTo>
                      <a:pt x="2795" y="10504"/>
                    </a:lnTo>
                    <a:lnTo>
                      <a:pt x="2717" y="10452"/>
                    </a:lnTo>
                    <a:lnTo>
                      <a:pt x="1863" y="10090"/>
                    </a:lnTo>
                    <a:lnTo>
                      <a:pt x="1786" y="10064"/>
                    </a:lnTo>
                    <a:close/>
                    <a:moveTo>
                      <a:pt x="14333" y="10064"/>
                    </a:moveTo>
                    <a:lnTo>
                      <a:pt x="14230" y="10090"/>
                    </a:lnTo>
                    <a:lnTo>
                      <a:pt x="14178" y="10142"/>
                    </a:lnTo>
                    <a:lnTo>
                      <a:pt x="14126" y="10219"/>
                    </a:lnTo>
                    <a:lnTo>
                      <a:pt x="13997" y="10556"/>
                    </a:lnTo>
                    <a:lnTo>
                      <a:pt x="13842" y="10866"/>
                    </a:lnTo>
                    <a:lnTo>
                      <a:pt x="13687" y="11176"/>
                    </a:lnTo>
                    <a:lnTo>
                      <a:pt x="13505" y="11461"/>
                    </a:lnTo>
                    <a:lnTo>
                      <a:pt x="13324" y="11771"/>
                    </a:lnTo>
                    <a:lnTo>
                      <a:pt x="13117" y="12030"/>
                    </a:lnTo>
                    <a:lnTo>
                      <a:pt x="12885" y="12289"/>
                    </a:lnTo>
                    <a:lnTo>
                      <a:pt x="12652" y="12548"/>
                    </a:lnTo>
                    <a:lnTo>
                      <a:pt x="12238" y="12962"/>
                    </a:lnTo>
                    <a:lnTo>
                      <a:pt x="11772" y="13298"/>
                    </a:lnTo>
                    <a:lnTo>
                      <a:pt x="11280" y="13634"/>
                    </a:lnTo>
                    <a:lnTo>
                      <a:pt x="10763" y="13893"/>
                    </a:lnTo>
                    <a:lnTo>
                      <a:pt x="10892" y="13582"/>
                    </a:lnTo>
                    <a:lnTo>
                      <a:pt x="10918" y="13479"/>
                    </a:lnTo>
                    <a:lnTo>
                      <a:pt x="10892" y="13401"/>
                    </a:lnTo>
                    <a:lnTo>
                      <a:pt x="10841" y="13324"/>
                    </a:lnTo>
                    <a:lnTo>
                      <a:pt x="10763" y="13272"/>
                    </a:lnTo>
                    <a:lnTo>
                      <a:pt x="10685" y="13246"/>
                    </a:lnTo>
                    <a:lnTo>
                      <a:pt x="10582" y="13272"/>
                    </a:lnTo>
                    <a:lnTo>
                      <a:pt x="10504" y="13324"/>
                    </a:lnTo>
                    <a:lnTo>
                      <a:pt x="10453" y="13401"/>
                    </a:lnTo>
                    <a:lnTo>
                      <a:pt x="10090" y="14229"/>
                    </a:lnTo>
                    <a:lnTo>
                      <a:pt x="10090" y="14333"/>
                    </a:lnTo>
                    <a:lnTo>
                      <a:pt x="10090" y="14410"/>
                    </a:lnTo>
                    <a:lnTo>
                      <a:pt x="10142" y="14488"/>
                    </a:lnTo>
                    <a:lnTo>
                      <a:pt x="10220" y="14540"/>
                    </a:lnTo>
                    <a:lnTo>
                      <a:pt x="11074" y="14902"/>
                    </a:lnTo>
                    <a:lnTo>
                      <a:pt x="11151" y="14928"/>
                    </a:lnTo>
                    <a:lnTo>
                      <a:pt x="11255" y="14902"/>
                    </a:lnTo>
                    <a:lnTo>
                      <a:pt x="11332" y="14850"/>
                    </a:lnTo>
                    <a:lnTo>
                      <a:pt x="11384" y="14773"/>
                    </a:lnTo>
                    <a:lnTo>
                      <a:pt x="11410" y="14695"/>
                    </a:lnTo>
                    <a:lnTo>
                      <a:pt x="11384" y="14591"/>
                    </a:lnTo>
                    <a:lnTo>
                      <a:pt x="11332" y="14514"/>
                    </a:lnTo>
                    <a:lnTo>
                      <a:pt x="11255" y="14462"/>
                    </a:lnTo>
                    <a:lnTo>
                      <a:pt x="10918" y="14333"/>
                    </a:lnTo>
                    <a:lnTo>
                      <a:pt x="11487" y="14048"/>
                    </a:lnTo>
                    <a:lnTo>
                      <a:pt x="12031" y="13712"/>
                    </a:lnTo>
                    <a:lnTo>
                      <a:pt x="12522" y="13324"/>
                    </a:lnTo>
                    <a:lnTo>
                      <a:pt x="12988" y="12884"/>
                    </a:lnTo>
                    <a:lnTo>
                      <a:pt x="13247" y="12625"/>
                    </a:lnTo>
                    <a:lnTo>
                      <a:pt x="13480" y="12341"/>
                    </a:lnTo>
                    <a:lnTo>
                      <a:pt x="13712" y="12030"/>
                    </a:lnTo>
                    <a:lnTo>
                      <a:pt x="13919" y="11720"/>
                    </a:lnTo>
                    <a:lnTo>
                      <a:pt x="14100" y="11409"/>
                    </a:lnTo>
                    <a:lnTo>
                      <a:pt x="14282" y="11073"/>
                    </a:lnTo>
                    <a:lnTo>
                      <a:pt x="14437" y="10737"/>
                    </a:lnTo>
                    <a:lnTo>
                      <a:pt x="14566" y="10374"/>
                    </a:lnTo>
                    <a:lnTo>
                      <a:pt x="14566" y="10297"/>
                    </a:lnTo>
                    <a:lnTo>
                      <a:pt x="14540" y="10193"/>
                    </a:lnTo>
                    <a:lnTo>
                      <a:pt x="14489" y="10142"/>
                    </a:lnTo>
                    <a:lnTo>
                      <a:pt x="14411" y="10090"/>
                    </a:lnTo>
                    <a:lnTo>
                      <a:pt x="14333" y="10064"/>
                    </a:lnTo>
                    <a:close/>
                    <a:moveTo>
                      <a:pt x="8072" y="13815"/>
                    </a:moveTo>
                    <a:lnTo>
                      <a:pt x="8254" y="13841"/>
                    </a:lnTo>
                    <a:lnTo>
                      <a:pt x="8409" y="13893"/>
                    </a:lnTo>
                    <a:lnTo>
                      <a:pt x="8564" y="13971"/>
                    </a:lnTo>
                    <a:lnTo>
                      <a:pt x="8693" y="14074"/>
                    </a:lnTo>
                    <a:lnTo>
                      <a:pt x="8823" y="14203"/>
                    </a:lnTo>
                    <a:lnTo>
                      <a:pt x="8900" y="14359"/>
                    </a:lnTo>
                    <a:lnTo>
                      <a:pt x="8952" y="14540"/>
                    </a:lnTo>
                    <a:lnTo>
                      <a:pt x="8978" y="14721"/>
                    </a:lnTo>
                    <a:lnTo>
                      <a:pt x="8952" y="14902"/>
                    </a:lnTo>
                    <a:lnTo>
                      <a:pt x="8900" y="15083"/>
                    </a:lnTo>
                    <a:lnTo>
                      <a:pt x="8823" y="15238"/>
                    </a:lnTo>
                    <a:lnTo>
                      <a:pt x="8693" y="15368"/>
                    </a:lnTo>
                    <a:lnTo>
                      <a:pt x="8564" y="15471"/>
                    </a:lnTo>
                    <a:lnTo>
                      <a:pt x="8409" y="15549"/>
                    </a:lnTo>
                    <a:lnTo>
                      <a:pt x="8254" y="15600"/>
                    </a:lnTo>
                    <a:lnTo>
                      <a:pt x="8072" y="15626"/>
                    </a:lnTo>
                    <a:lnTo>
                      <a:pt x="7865" y="15600"/>
                    </a:lnTo>
                    <a:lnTo>
                      <a:pt x="7710" y="15549"/>
                    </a:lnTo>
                    <a:lnTo>
                      <a:pt x="7555" y="15471"/>
                    </a:lnTo>
                    <a:lnTo>
                      <a:pt x="7426" y="15368"/>
                    </a:lnTo>
                    <a:lnTo>
                      <a:pt x="7296" y="15238"/>
                    </a:lnTo>
                    <a:lnTo>
                      <a:pt x="7219" y="15083"/>
                    </a:lnTo>
                    <a:lnTo>
                      <a:pt x="7167" y="14902"/>
                    </a:lnTo>
                    <a:lnTo>
                      <a:pt x="7141" y="14721"/>
                    </a:lnTo>
                    <a:lnTo>
                      <a:pt x="7167" y="14540"/>
                    </a:lnTo>
                    <a:lnTo>
                      <a:pt x="7219" y="14359"/>
                    </a:lnTo>
                    <a:lnTo>
                      <a:pt x="7296" y="14203"/>
                    </a:lnTo>
                    <a:lnTo>
                      <a:pt x="7426" y="14074"/>
                    </a:lnTo>
                    <a:lnTo>
                      <a:pt x="7555" y="13971"/>
                    </a:lnTo>
                    <a:lnTo>
                      <a:pt x="7710" y="13893"/>
                    </a:lnTo>
                    <a:lnTo>
                      <a:pt x="7865" y="13841"/>
                    </a:lnTo>
                    <a:lnTo>
                      <a:pt x="8072" y="13815"/>
                    </a:lnTo>
                    <a:close/>
                    <a:moveTo>
                      <a:pt x="8072" y="13350"/>
                    </a:moveTo>
                    <a:lnTo>
                      <a:pt x="7788" y="13376"/>
                    </a:lnTo>
                    <a:lnTo>
                      <a:pt x="7529" y="13453"/>
                    </a:lnTo>
                    <a:lnTo>
                      <a:pt x="7296" y="13582"/>
                    </a:lnTo>
                    <a:lnTo>
                      <a:pt x="7089" y="13738"/>
                    </a:lnTo>
                    <a:lnTo>
                      <a:pt x="6908" y="13945"/>
                    </a:lnTo>
                    <a:lnTo>
                      <a:pt x="6779" y="14178"/>
                    </a:lnTo>
                    <a:lnTo>
                      <a:pt x="6701" y="14436"/>
                    </a:lnTo>
                    <a:lnTo>
                      <a:pt x="6675" y="14721"/>
                    </a:lnTo>
                    <a:lnTo>
                      <a:pt x="6701" y="15005"/>
                    </a:lnTo>
                    <a:lnTo>
                      <a:pt x="6779" y="15264"/>
                    </a:lnTo>
                    <a:lnTo>
                      <a:pt x="6908" y="15497"/>
                    </a:lnTo>
                    <a:lnTo>
                      <a:pt x="7089" y="15704"/>
                    </a:lnTo>
                    <a:lnTo>
                      <a:pt x="7296" y="15859"/>
                    </a:lnTo>
                    <a:lnTo>
                      <a:pt x="7529" y="15989"/>
                    </a:lnTo>
                    <a:lnTo>
                      <a:pt x="7788" y="16066"/>
                    </a:lnTo>
                    <a:lnTo>
                      <a:pt x="8072" y="16092"/>
                    </a:lnTo>
                    <a:lnTo>
                      <a:pt x="8331" y="16066"/>
                    </a:lnTo>
                    <a:lnTo>
                      <a:pt x="8590" y="15989"/>
                    </a:lnTo>
                    <a:lnTo>
                      <a:pt x="8823" y="15859"/>
                    </a:lnTo>
                    <a:lnTo>
                      <a:pt x="9030" y="15704"/>
                    </a:lnTo>
                    <a:lnTo>
                      <a:pt x="9211" y="15497"/>
                    </a:lnTo>
                    <a:lnTo>
                      <a:pt x="9340" y="15264"/>
                    </a:lnTo>
                    <a:lnTo>
                      <a:pt x="9418" y="15005"/>
                    </a:lnTo>
                    <a:lnTo>
                      <a:pt x="9444" y="14721"/>
                    </a:lnTo>
                    <a:lnTo>
                      <a:pt x="9418" y="14436"/>
                    </a:lnTo>
                    <a:lnTo>
                      <a:pt x="9340" y="14178"/>
                    </a:lnTo>
                    <a:lnTo>
                      <a:pt x="9211" y="13945"/>
                    </a:lnTo>
                    <a:lnTo>
                      <a:pt x="9030" y="13738"/>
                    </a:lnTo>
                    <a:lnTo>
                      <a:pt x="8823" y="13582"/>
                    </a:lnTo>
                    <a:lnTo>
                      <a:pt x="8590" y="13453"/>
                    </a:lnTo>
                    <a:lnTo>
                      <a:pt x="8331" y="13376"/>
                    </a:lnTo>
                    <a:lnTo>
                      <a:pt x="8072" y="13350"/>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grpSp>
        <p:nvGrpSpPr>
          <p:cNvPr id="25" name="Google Shape;784;p48">
            <a:extLst>
              <a:ext uri="{FF2B5EF4-FFF2-40B4-BE49-F238E27FC236}">
                <a16:creationId xmlns:a16="http://schemas.microsoft.com/office/drawing/2014/main" id="{3450B306-CC90-4480-90B3-F21F6BB70553}"/>
              </a:ext>
            </a:extLst>
          </p:cNvPr>
          <p:cNvGrpSpPr/>
          <p:nvPr/>
        </p:nvGrpSpPr>
        <p:grpSpPr>
          <a:xfrm>
            <a:off x="1016932" y="1279714"/>
            <a:ext cx="3157800" cy="2942086"/>
            <a:chOff x="704900" y="1292152"/>
            <a:chExt cx="3157800" cy="2942086"/>
          </a:xfrm>
        </p:grpSpPr>
        <p:cxnSp>
          <p:nvCxnSpPr>
            <p:cNvPr id="26" name="Google Shape;785;p48">
              <a:extLst>
                <a:ext uri="{FF2B5EF4-FFF2-40B4-BE49-F238E27FC236}">
                  <a16:creationId xmlns:a16="http://schemas.microsoft.com/office/drawing/2014/main" id="{4613E7B7-FC12-4910-925D-346C0675D741}"/>
                </a:ext>
              </a:extLst>
            </p:cNvPr>
            <p:cNvCxnSpPr/>
            <p:nvPr/>
          </p:nvCxnSpPr>
          <p:spPr>
            <a:xfrm>
              <a:off x="704900" y="4219375"/>
              <a:ext cx="3157800" cy="0"/>
            </a:xfrm>
            <a:prstGeom prst="straightConnector1">
              <a:avLst/>
            </a:prstGeom>
            <a:noFill/>
            <a:ln w="9525" cap="flat" cmpd="sng">
              <a:solidFill>
                <a:schemeClr val="dk1"/>
              </a:solidFill>
              <a:prstDash val="solid"/>
              <a:round/>
              <a:headEnd type="none" w="med" len="med"/>
              <a:tailEnd type="none" w="med" len="med"/>
            </a:ln>
          </p:spPr>
        </p:cxnSp>
        <p:sp>
          <p:nvSpPr>
            <p:cNvPr id="27" name="Google Shape;786;p48">
              <a:extLst>
                <a:ext uri="{FF2B5EF4-FFF2-40B4-BE49-F238E27FC236}">
                  <a16:creationId xmlns:a16="http://schemas.microsoft.com/office/drawing/2014/main" id="{E10CF94E-381F-4540-8A61-B73F4BA9BE9E}"/>
                </a:ext>
              </a:extLst>
            </p:cNvPr>
            <p:cNvSpPr/>
            <p:nvPr/>
          </p:nvSpPr>
          <p:spPr>
            <a:xfrm>
              <a:off x="2849969" y="3210954"/>
              <a:ext cx="152991" cy="1008432"/>
            </a:xfrm>
            <a:custGeom>
              <a:avLst/>
              <a:gdLst/>
              <a:ahLst/>
              <a:cxnLst/>
              <a:rect l="l" t="t" r="r" b="b"/>
              <a:pathLst>
                <a:path w="4479" h="29523" extrusionOk="0">
                  <a:moveTo>
                    <a:pt x="0" y="1"/>
                  </a:moveTo>
                  <a:lnTo>
                    <a:pt x="0" y="29523"/>
                  </a:lnTo>
                  <a:lnTo>
                    <a:pt x="4478" y="29523"/>
                  </a:lnTo>
                  <a:lnTo>
                    <a:pt x="44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7;p48">
              <a:extLst>
                <a:ext uri="{FF2B5EF4-FFF2-40B4-BE49-F238E27FC236}">
                  <a16:creationId xmlns:a16="http://schemas.microsoft.com/office/drawing/2014/main" id="{07C666DE-AD9E-4DE3-86A5-B11FA4EDED4F}"/>
                </a:ext>
              </a:extLst>
            </p:cNvPr>
            <p:cNvSpPr/>
            <p:nvPr/>
          </p:nvSpPr>
          <p:spPr>
            <a:xfrm>
              <a:off x="2845904" y="3207572"/>
              <a:ext cx="160438" cy="1015229"/>
            </a:xfrm>
            <a:custGeom>
              <a:avLst/>
              <a:gdLst/>
              <a:ahLst/>
              <a:cxnLst/>
              <a:rect l="l" t="t" r="r" b="b"/>
              <a:pathLst>
                <a:path w="4697" h="29722" extrusionOk="0">
                  <a:moveTo>
                    <a:pt x="4478" y="218"/>
                  </a:moveTo>
                  <a:lnTo>
                    <a:pt x="4478" y="29503"/>
                  </a:lnTo>
                  <a:lnTo>
                    <a:pt x="219" y="29503"/>
                  </a:lnTo>
                  <a:lnTo>
                    <a:pt x="219" y="218"/>
                  </a:lnTo>
                  <a:close/>
                  <a:moveTo>
                    <a:pt x="80" y="0"/>
                  </a:moveTo>
                  <a:lnTo>
                    <a:pt x="40" y="20"/>
                  </a:lnTo>
                  <a:lnTo>
                    <a:pt x="20" y="60"/>
                  </a:lnTo>
                  <a:lnTo>
                    <a:pt x="1" y="100"/>
                  </a:lnTo>
                  <a:lnTo>
                    <a:pt x="1" y="29622"/>
                  </a:lnTo>
                  <a:lnTo>
                    <a:pt x="20" y="29662"/>
                  </a:lnTo>
                  <a:lnTo>
                    <a:pt x="40" y="29701"/>
                  </a:lnTo>
                  <a:lnTo>
                    <a:pt x="80" y="29721"/>
                  </a:lnTo>
                  <a:lnTo>
                    <a:pt x="4637" y="29721"/>
                  </a:lnTo>
                  <a:lnTo>
                    <a:pt x="4677" y="29701"/>
                  </a:lnTo>
                  <a:lnTo>
                    <a:pt x="4696" y="29662"/>
                  </a:lnTo>
                  <a:lnTo>
                    <a:pt x="4696" y="29622"/>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88;p48">
              <a:extLst>
                <a:ext uri="{FF2B5EF4-FFF2-40B4-BE49-F238E27FC236}">
                  <a16:creationId xmlns:a16="http://schemas.microsoft.com/office/drawing/2014/main" id="{6C829288-C298-4D6C-B280-CFE4525E2586}"/>
                </a:ext>
              </a:extLst>
            </p:cNvPr>
            <p:cNvSpPr/>
            <p:nvPr/>
          </p:nvSpPr>
          <p:spPr>
            <a:xfrm>
              <a:off x="2295663" y="2925996"/>
              <a:ext cx="391889" cy="1293374"/>
            </a:xfrm>
            <a:custGeom>
              <a:avLst/>
              <a:gdLst/>
              <a:ahLst/>
              <a:cxnLst/>
              <a:rect l="l" t="t" r="r" b="b"/>
              <a:pathLst>
                <a:path w="11473" h="37865" extrusionOk="0">
                  <a:moveTo>
                    <a:pt x="7093" y="1"/>
                  </a:moveTo>
                  <a:lnTo>
                    <a:pt x="0" y="37865"/>
                  </a:lnTo>
                  <a:lnTo>
                    <a:pt x="4399" y="37865"/>
                  </a:lnTo>
                  <a:lnTo>
                    <a:pt x="11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9;p48">
              <a:extLst>
                <a:ext uri="{FF2B5EF4-FFF2-40B4-BE49-F238E27FC236}">
                  <a16:creationId xmlns:a16="http://schemas.microsoft.com/office/drawing/2014/main" id="{177DDBB5-A32F-4358-85CB-729C1D6297CC}"/>
                </a:ext>
              </a:extLst>
            </p:cNvPr>
            <p:cNvSpPr/>
            <p:nvPr/>
          </p:nvSpPr>
          <p:spPr>
            <a:xfrm>
              <a:off x="2292247" y="2921965"/>
              <a:ext cx="399369" cy="1300820"/>
            </a:xfrm>
            <a:custGeom>
              <a:avLst/>
              <a:gdLst/>
              <a:ahLst/>
              <a:cxnLst/>
              <a:rect l="l" t="t" r="r" b="b"/>
              <a:pathLst>
                <a:path w="11692" h="38083" extrusionOk="0">
                  <a:moveTo>
                    <a:pt x="11453" y="218"/>
                  </a:moveTo>
                  <a:lnTo>
                    <a:pt x="4400" y="37864"/>
                  </a:lnTo>
                  <a:lnTo>
                    <a:pt x="239" y="37864"/>
                  </a:lnTo>
                  <a:lnTo>
                    <a:pt x="7273" y="218"/>
                  </a:lnTo>
                  <a:close/>
                  <a:moveTo>
                    <a:pt x="7193" y="0"/>
                  </a:moveTo>
                  <a:lnTo>
                    <a:pt x="7154" y="20"/>
                  </a:lnTo>
                  <a:lnTo>
                    <a:pt x="7114" y="40"/>
                  </a:lnTo>
                  <a:lnTo>
                    <a:pt x="7094" y="60"/>
                  </a:lnTo>
                  <a:lnTo>
                    <a:pt x="7074" y="99"/>
                  </a:lnTo>
                  <a:lnTo>
                    <a:pt x="1" y="37963"/>
                  </a:lnTo>
                  <a:lnTo>
                    <a:pt x="1" y="38003"/>
                  </a:lnTo>
                  <a:lnTo>
                    <a:pt x="21" y="38042"/>
                  </a:lnTo>
                  <a:lnTo>
                    <a:pt x="60" y="38082"/>
                  </a:lnTo>
                  <a:lnTo>
                    <a:pt x="4538" y="38082"/>
                  </a:lnTo>
                  <a:lnTo>
                    <a:pt x="4558" y="38062"/>
                  </a:lnTo>
                  <a:lnTo>
                    <a:pt x="4598" y="38042"/>
                  </a:lnTo>
                  <a:lnTo>
                    <a:pt x="4598" y="38003"/>
                  </a:lnTo>
                  <a:lnTo>
                    <a:pt x="11691" y="139"/>
                  </a:lnTo>
                  <a:lnTo>
                    <a:pt x="11691" y="79"/>
                  </a:lnTo>
                  <a:lnTo>
                    <a:pt x="11671" y="40"/>
                  </a:lnTo>
                  <a:lnTo>
                    <a:pt x="11632" y="20"/>
                  </a:lnTo>
                  <a:lnTo>
                    <a:pt x="11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0;p48">
              <a:extLst>
                <a:ext uri="{FF2B5EF4-FFF2-40B4-BE49-F238E27FC236}">
                  <a16:creationId xmlns:a16="http://schemas.microsoft.com/office/drawing/2014/main" id="{86DEA794-FA9C-4393-A22A-F93D4F59CD16}"/>
                </a:ext>
              </a:extLst>
            </p:cNvPr>
            <p:cNvSpPr/>
            <p:nvPr/>
          </p:nvSpPr>
          <p:spPr>
            <a:xfrm>
              <a:off x="3153203" y="2925996"/>
              <a:ext cx="392538" cy="1293374"/>
            </a:xfrm>
            <a:custGeom>
              <a:avLst/>
              <a:gdLst/>
              <a:ahLst/>
              <a:cxnLst/>
              <a:rect l="l" t="t" r="r" b="b"/>
              <a:pathLst>
                <a:path w="11492" h="37865" extrusionOk="0">
                  <a:moveTo>
                    <a:pt x="0" y="1"/>
                  </a:moveTo>
                  <a:lnTo>
                    <a:pt x="7093" y="37865"/>
                  </a:lnTo>
                  <a:lnTo>
                    <a:pt x="11492" y="37865"/>
                  </a:lnTo>
                  <a:lnTo>
                    <a:pt x="4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1;p48">
              <a:extLst>
                <a:ext uri="{FF2B5EF4-FFF2-40B4-BE49-F238E27FC236}">
                  <a16:creationId xmlns:a16="http://schemas.microsoft.com/office/drawing/2014/main" id="{2EF1F2D5-6CB2-492A-A2B3-32BE454A91B0}"/>
                </a:ext>
              </a:extLst>
            </p:cNvPr>
            <p:cNvSpPr/>
            <p:nvPr/>
          </p:nvSpPr>
          <p:spPr>
            <a:xfrm>
              <a:off x="3149787" y="2921965"/>
              <a:ext cx="399369" cy="1300820"/>
            </a:xfrm>
            <a:custGeom>
              <a:avLst/>
              <a:gdLst/>
              <a:ahLst/>
              <a:cxnLst/>
              <a:rect l="l" t="t" r="r" b="b"/>
              <a:pathLst>
                <a:path w="11692" h="38083" extrusionOk="0">
                  <a:moveTo>
                    <a:pt x="4400" y="218"/>
                  </a:moveTo>
                  <a:lnTo>
                    <a:pt x="11453" y="37864"/>
                  </a:lnTo>
                  <a:lnTo>
                    <a:pt x="7292" y="37864"/>
                  </a:lnTo>
                  <a:lnTo>
                    <a:pt x="239" y="218"/>
                  </a:lnTo>
                  <a:close/>
                  <a:moveTo>
                    <a:pt x="100" y="0"/>
                  </a:moveTo>
                  <a:lnTo>
                    <a:pt x="60" y="20"/>
                  </a:lnTo>
                  <a:lnTo>
                    <a:pt x="21" y="40"/>
                  </a:lnTo>
                  <a:lnTo>
                    <a:pt x="1" y="79"/>
                  </a:lnTo>
                  <a:lnTo>
                    <a:pt x="1" y="139"/>
                  </a:lnTo>
                  <a:lnTo>
                    <a:pt x="7074" y="38003"/>
                  </a:lnTo>
                  <a:lnTo>
                    <a:pt x="7094" y="38042"/>
                  </a:lnTo>
                  <a:lnTo>
                    <a:pt x="7114" y="38062"/>
                  </a:lnTo>
                  <a:lnTo>
                    <a:pt x="7154" y="38082"/>
                  </a:lnTo>
                  <a:lnTo>
                    <a:pt x="11632" y="38082"/>
                  </a:lnTo>
                  <a:lnTo>
                    <a:pt x="11671" y="38042"/>
                  </a:lnTo>
                  <a:lnTo>
                    <a:pt x="11691" y="38003"/>
                  </a:lnTo>
                  <a:lnTo>
                    <a:pt x="11691" y="37963"/>
                  </a:lnTo>
                  <a:lnTo>
                    <a:pt x="4598" y="99"/>
                  </a:lnTo>
                  <a:lnTo>
                    <a:pt x="4598" y="60"/>
                  </a:lnTo>
                  <a:lnTo>
                    <a:pt x="4578" y="40"/>
                  </a:lnTo>
                  <a:lnTo>
                    <a:pt x="4538" y="20"/>
                  </a:lnTo>
                  <a:lnTo>
                    <a:pt x="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2;p48">
              <a:extLst>
                <a:ext uri="{FF2B5EF4-FFF2-40B4-BE49-F238E27FC236}">
                  <a16:creationId xmlns:a16="http://schemas.microsoft.com/office/drawing/2014/main" id="{1ADC563F-8E0F-439B-AEAB-8A330DCF169E}"/>
                </a:ext>
              </a:extLst>
            </p:cNvPr>
            <p:cNvSpPr/>
            <p:nvPr/>
          </p:nvSpPr>
          <p:spPr>
            <a:xfrm>
              <a:off x="3192452" y="3133788"/>
              <a:ext cx="194937" cy="238966"/>
            </a:xfrm>
            <a:custGeom>
              <a:avLst/>
              <a:gdLst/>
              <a:ahLst/>
              <a:cxnLst/>
              <a:rect l="l" t="t" r="r" b="b"/>
              <a:pathLst>
                <a:path w="5707" h="6996" extrusionOk="0">
                  <a:moveTo>
                    <a:pt x="0" y="1"/>
                  </a:moveTo>
                  <a:lnTo>
                    <a:pt x="1308" y="6995"/>
                  </a:lnTo>
                  <a:lnTo>
                    <a:pt x="5707" y="6995"/>
                  </a:lnTo>
                  <a:lnTo>
                    <a:pt x="4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3;p48">
              <a:extLst>
                <a:ext uri="{FF2B5EF4-FFF2-40B4-BE49-F238E27FC236}">
                  <a16:creationId xmlns:a16="http://schemas.microsoft.com/office/drawing/2014/main" id="{B165FC34-06A8-4031-95E8-8C4FC57952B8}"/>
                </a:ext>
              </a:extLst>
            </p:cNvPr>
            <p:cNvSpPr/>
            <p:nvPr/>
          </p:nvSpPr>
          <p:spPr>
            <a:xfrm>
              <a:off x="3188387" y="3130406"/>
              <a:ext cx="202383" cy="246378"/>
            </a:xfrm>
            <a:custGeom>
              <a:avLst/>
              <a:gdLst/>
              <a:ahLst/>
              <a:cxnLst/>
              <a:rect l="l" t="t" r="r" b="b"/>
              <a:pathLst>
                <a:path w="5925" h="7213" extrusionOk="0">
                  <a:moveTo>
                    <a:pt x="4419" y="219"/>
                  </a:moveTo>
                  <a:lnTo>
                    <a:pt x="5687" y="6995"/>
                  </a:lnTo>
                  <a:lnTo>
                    <a:pt x="1526" y="6995"/>
                  </a:lnTo>
                  <a:lnTo>
                    <a:pt x="258" y="219"/>
                  </a:lnTo>
                  <a:close/>
                  <a:moveTo>
                    <a:pt x="60" y="1"/>
                  </a:moveTo>
                  <a:lnTo>
                    <a:pt x="40" y="40"/>
                  </a:lnTo>
                  <a:lnTo>
                    <a:pt x="0" y="80"/>
                  </a:lnTo>
                  <a:lnTo>
                    <a:pt x="0" y="120"/>
                  </a:lnTo>
                  <a:lnTo>
                    <a:pt x="1308" y="7114"/>
                  </a:lnTo>
                  <a:lnTo>
                    <a:pt x="1328" y="7153"/>
                  </a:lnTo>
                  <a:lnTo>
                    <a:pt x="1348" y="7193"/>
                  </a:lnTo>
                  <a:lnTo>
                    <a:pt x="1387" y="7213"/>
                  </a:lnTo>
                  <a:lnTo>
                    <a:pt x="5826" y="7213"/>
                  </a:lnTo>
                  <a:lnTo>
                    <a:pt x="5865" y="7193"/>
                  </a:lnTo>
                  <a:lnTo>
                    <a:pt x="5905" y="7173"/>
                  </a:lnTo>
                  <a:lnTo>
                    <a:pt x="5925" y="7134"/>
                  </a:lnTo>
                  <a:lnTo>
                    <a:pt x="5925" y="7074"/>
                  </a:lnTo>
                  <a:lnTo>
                    <a:pt x="4617" y="80"/>
                  </a:lnTo>
                  <a:lnTo>
                    <a:pt x="4597" y="40"/>
                  </a:lnTo>
                  <a:lnTo>
                    <a:pt x="4577" y="21"/>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4;p48">
              <a:extLst>
                <a:ext uri="{FF2B5EF4-FFF2-40B4-BE49-F238E27FC236}">
                  <a16:creationId xmlns:a16="http://schemas.microsoft.com/office/drawing/2014/main" id="{98A6B47D-1654-49E8-B5B2-2238DC87671E}"/>
                </a:ext>
              </a:extLst>
            </p:cNvPr>
            <p:cNvSpPr/>
            <p:nvPr/>
          </p:nvSpPr>
          <p:spPr>
            <a:xfrm>
              <a:off x="2849969" y="3210954"/>
              <a:ext cx="152991" cy="161804"/>
            </a:xfrm>
            <a:custGeom>
              <a:avLst/>
              <a:gdLst/>
              <a:ahLst/>
              <a:cxnLst/>
              <a:rect l="l" t="t" r="r" b="b"/>
              <a:pathLst>
                <a:path w="4479" h="4737" extrusionOk="0">
                  <a:moveTo>
                    <a:pt x="0" y="1"/>
                  </a:moveTo>
                  <a:lnTo>
                    <a:pt x="0" y="4736"/>
                  </a:lnTo>
                  <a:lnTo>
                    <a:pt x="4478" y="4736"/>
                  </a:lnTo>
                  <a:lnTo>
                    <a:pt x="4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95;p48">
              <a:extLst>
                <a:ext uri="{FF2B5EF4-FFF2-40B4-BE49-F238E27FC236}">
                  <a16:creationId xmlns:a16="http://schemas.microsoft.com/office/drawing/2014/main" id="{0D60F6CC-6175-4732-AD43-AA5C201E258A}"/>
                </a:ext>
              </a:extLst>
            </p:cNvPr>
            <p:cNvSpPr/>
            <p:nvPr/>
          </p:nvSpPr>
          <p:spPr>
            <a:xfrm>
              <a:off x="2845904" y="3207572"/>
              <a:ext cx="160438" cy="169216"/>
            </a:xfrm>
            <a:custGeom>
              <a:avLst/>
              <a:gdLst/>
              <a:ahLst/>
              <a:cxnLst/>
              <a:rect l="l" t="t" r="r" b="b"/>
              <a:pathLst>
                <a:path w="4697" h="4954" extrusionOk="0">
                  <a:moveTo>
                    <a:pt x="4478" y="218"/>
                  </a:moveTo>
                  <a:lnTo>
                    <a:pt x="4478" y="4736"/>
                  </a:lnTo>
                  <a:lnTo>
                    <a:pt x="219" y="4736"/>
                  </a:lnTo>
                  <a:lnTo>
                    <a:pt x="219" y="218"/>
                  </a:lnTo>
                  <a:close/>
                  <a:moveTo>
                    <a:pt x="80" y="0"/>
                  </a:moveTo>
                  <a:lnTo>
                    <a:pt x="40" y="20"/>
                  </a:lnTo>
                  <a:lnTo>
                    <a:pt x="20" y="60"/>
                  </a:lnTo>
                  <a:lnTo>
                    <a:pt x="1" y="100"/>
                  </a:lnTo>
                  <a:lnTo>
                    <a:pt x="1" y="4835"/>
                  </a:lnTo>
                  <a:lnTo>
                    <a:pt x="20" y="4875"/>
                  </a:lnTo>
                  <a:lnTo>
                    <a:pt x="40" y="4914"/>
                  </a:lnTo>
                  <a:lnTo>
                    <a:pt x="80" y="4934"/>
                  </a:lnTo>
                  <a:lnTo>
                    <a:pt x="119" y="4954"/>
                  </a:lnTo>
                  <a:lnTo>
                    <a:pt x="4597" y="4954"/>
                  </a:lnTo>
                  <a:lnTo>
                    <a:pt x="4637" y="4934"/>
                  </a:lnTo>
                  <a:lnTo>
                    <a:pt x="4677" y="4914"/>
                  </a:lnTo>
                  <a:lnTo>
                    <a:pt x="4696" y="4875"/>
                  </a:lnTo>
                  <a:lnTo>
                    <a:pt x="4696" y="4835"/>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6;p48">
              <a:extLst>
                <a:ext uri="{FF2B5EF4-FFF2-40B4-BE49-F238E27FC236}">
                  <a16:creationId xmlns:a16="http://schemas.microsoft.com/office/drawing/2014/main" id="{F86958F6-1C2B-425E-96DB-872009AA8DF9}"/>
                </a:ext>
              </a:extLst>
            </p:cNvPr>
            <p:cNvSpPr/>
            <p:nvPr/>
          </p:nvSpPr>
          <p:spPr>
            <a:xfrm>
              <a:off x="2454026" y="3133788"/>
              <a:ext cx="194937" cy="238966"/>
            </a:xfrm>
            <a:custGeom>
              <a:avLst/>
              <a:gdLst/>
              <a:ahLst/>
              <a:cxnLst/>
              <a:rect l="l" t="t" r="r" b="b"/>
              <a:pathLst>
                <a:path w="5707" h="6996" extrusionOk="0">
                  <a:moveTo>
                    <a:pt x="1308" y="1"/>
                  </a:moveTo>
                  <a:lnTo>
                    <a:pt x="0" y="6995"/>
                  </a:lnTo>
                  <a:lnTo>
                    <a:pt x="4399" y="6995"/>
                  </a:lnTo>
                  <a:lnTo>
                    <a:pt x="5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7;p48">
              <a:extLst>
                <a:ext uri="{FF2B5EF4-FFF2-40B4-BE49-F238E27FC236}">
                  <a16:creationId xmlns:a16="http://schemas.microsoft.com/office/drawing/2014/main" id="{E2428670-073E-46E4-972F-2B0BC0B111D7}"/>
                </a:ext>
              </a:extLst>
            </p:cNvPr>
            <p:cNvSpPr/>
            <p:nvPr/>
          </p:nvSpPr>
          <p:spPr>
            <a:xfrm>
              <a:off x="2450645" y="3130406"/>
              <a:ext cx="201700" cy="246378"/>
            </a:xfrm>
            <a:custGeom>
              <a:avLst/>
              <a:gdLst/>
              <a:ahLst/>
              <a:cxnLst/>
              <a:rect l="l" t="t" r="r" b="b"/>
              <a:pathLst>
                <a:path w="5905" h="7213" extrusionOk="0">
                  <a:moveTo>
                    <a:pt x="5667" y="219"/>
                  </a:moveTo>
                  <a:lnTo>
                    <a:pt x="4399" y="6995"/>
                  </a:lnTo>
                  <a:lnTo>
                    <a:pt x="238" y="6995"/>
                  </a:lnTo>
                  <a:lnTo>
                    <a:pt x="1506" y="219"/>
                  </a:lnTo>
                  <a:close/>
                  <a:moveTo>
                    <a:pt x="1368" y="1"/>
                  </a:moveTo>
                  <a:lnTo>
                    <a:pt x="1348" y="21"/>
                  </a:lnTo>
                  <a:lnTo>
                    <a:pt x="1308" y="40"/>
                  </a:lnTo>
                  <a:lnTo>
                    <a:pt x="1308" y="80"/>
                  </a:lnTo>
                  <a:lnTo>
                    <a:pt x="0" y="7074"/>
                  </a:lnTo>
                  <a:lnTo>
                    <a:pt x="0" y="7134"/>
                  </a:lnTo>
                  <a:lnTo>
                    <a:pt x="20" y="7173"/>
                  </a:lnTo>
                  <a:lnTo>
                    <a:pt x="60" y="7193"/>
                  </a:lnTo>
                  <a:lnTo>
                    <a:pt x="99" y="7213"/>
                  </a:lnTo>
                  <a:lnTo>
                    <a:pt x="4538" y="7213"/>
                  </a:lnTo>
                  <a:lnTo>
                    <a:pt x="4558" y="7193"/>
                  </a:lnTo>
                  <a:lnTo>
                    <a:pt x="4597" y="7153"/>
                  </a:lnTo>
                  <a:lnTo>
                    <a:pt x="4597" y="7114"/>
                  </a:lnTo>
                  <a:lnTo>
                    <a:pt x="5905" y="120"/>
                  </a:lnTo>
                  <a:lnTo>
                    <a:pt x="5905" y="80"/>
                  </a:lnTo>
                  <a:lnTo>
                    <a:pt x="5885" y="40"/>
                  </a:lnTo>
                  <a:lnTo>
                    <a:pt x="5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8;p48">
              <a:extLst>
                <a:ext uri="{FF2B5EF4-FFF2-40B4-BE49-F238E27FC236}">
                  <a16:creationId xmlns:a16="http://schemas.microsoft.com/office/drawing/2014/main" id="{C79F98BA-43DC-42F2-B50F-1E35F7E25456}"/>
                </a:ext>
              </a:extLst>
            </p:cNvPr>
            <p:cNvSpPr/>
            <p:nvPr/>
          </p:nvSpPr>
          <p:spPr>
            <a:xfrm>
              <a:off x="2164354" y="1296217"/>
              <a:ext cx="1523459" cy="1997223"/>
            </a:xfrm>
            <a:custGeom>
              <a:avLst/>
              <a:gdLst/>
              <a:ahLst/>
              <a:cxnLst/>
              <a:rect l="l" t="t" r="r" b="b"/>
              <a:pathLst>
                <a:path w="44601" h="58471" extrusionOk="0">
                  <a:moveTo>
                    <a:pt x="0" y="0"/>
                  </a:moveTo>
                  <a:lnTo>
                    <a:pt x="0" y="58471"/>
                  </a:lnTo>
                  <a:lnTo>
                    <a:pt x="44601" y="58471"/>
                  </a:lnTo>
                  <a:lnTo>
                    <a:pt x="44601"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9;p48">
              <a:extLst>
                <a:ext uri="{FF2B5EF4-FFF2-40B4-BE49-F238E27FC236}">
                  <a16:creationId xmlns:a16="http://schemas.microsoft.com/office/drawing/2014/main" id="{DD137682-1B70-42E3-B0C1-A333A767BE04}"/>
                </a:ext>
              </a:extLst>
            </p:cNvPr>
            <p:cNvSpPr/>
            <p:nvPr/>
          </p:nvSpPr>
          <p:spPr>
            <a:xfrm>
              <a:off x="2160972" y="1292152"/>
              <a:ext cx="1530905" cy="2004670"/>
            </a:xfrm>
            <a:custGeom>
              <a:avLst/>
              <a:gdLst/>
              <a:ahLst/>
              <a:cxnLst/>
              <a:rect l="l" t="t" r="r" b="b"/>
              <a:pathLst>
                <a:path w="44819" h="58689" extrusionOk="0">
                  <a:moveTo>
                    <a:pt x="44601" y="238"/>
                  </a:moveTo>
                  <a:lnTo>
                    <a:pt x="44601" y="58471"/>
                  </a:lnTo>
                  <a:lnTo>
                    <a:pt x="218" y="58471"/>
                  </a:lnTo>
                  <a:lnTo>
                    <a:pt x="218" y="238"/>
                  </a:lnTo>
                  <a:close/>
                  <a:moveTo>
                    <a:pt x="99" y="1"/>
                  </a:moveTo>
                  <a:lnTo>
                    <a:pt x="60" y="20"/>
                  </a:lnTo>
                  <a:lnTo>
                    <a:pt x="20" y="40"/>
                  </a:lnTo>
                  <a:lnTo>
                    <a:pt x="0" y="80"/>
                  </a:lnTo>
                  <a:lnTo>
                    <a:pt x="0" y="119"/>
                  </a:lnTo>
                  <a:lnTo>
                    <a:pt x="0" y="58590"/>
                  </a:lnTo>
                  <a:lnTo>
                    <a:pt x="0" y="58629"/>
                  </a:lnTo>
                  <a:lnTo>
                    <a:pt x="20" y="58669"/>
                  </a:lnTo>
                  <a:lnTo>
                    <a:pt x="60" y="58689"/>
                  </a:lnTo>
                  <a:lnTo>
                    <a:pt x="44739" y="58689"/>
                  </a:lnTo>
                  <a:lnTo>
                    <a:pt x="44779" y="58669"/>
                  </a:lnTo>
                  <a:lnTo>
                    <a:pt x="44799" y="58629"/>
                  </a:lnTo>
                  <a:lnTo>
                    <a:pt x="44819" y="58590"/>
                  </a:lnTo>
                  <a:lnTo>
                    <a:pt x="44819" y="119"/>
                  </a:lnTo>
                  <a:lnTo>
                    <a:pt x="44799" y="80"/>
                  </a:lnTo>
                  <a:lnTo>
                    <a:pt x="44779" y="40"/>
                  </a:lnTo>
                  <a:lnTo>
                    <a:pt x="44739" y="20"/>
                  </a:lnTo>
                  <a:lnTo>
                    <a:pt x="44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00;p48">
              <a:extLst>
                <a:ext uri="{FF2B5EF4-FFF2-40B4-BE49-F238E27FC236}">
                  <a16:creationId xmlns:a16="http://schemas.microsoft.com/office/drawing/2014/main" id="{E758A035-2C72-4A01-96CA-8415B5D15A8E}"/>
                </a:ext>
              </a:extLst>
            </p:cNvPr>
            <p:cNvSpPr/>
            <p:nvPr/>
          </p:nvSpPr>
          <p:spPr>
            <a:xfrm>
              <a:off x="2165686" y="3213652"/>
              <a:ext cx="1522127" cy="8164"/>
            </a:xfrm>
            <a:custGeom>
              <a:avLst/>
              <a:gdLst/>
              <a:ahLst/>
              <a:cxnLst/>
              <a:rect l="l" t="t" r="r" b="b"/>
              <a:pathLst>
                <a:path w="44562" h="239" extrusionOk="0">
                  <a:moveTo>
                    <a:pt x="120" y="1"/>
                  </a:moveTo>
                  <a:lnTo>
                    <a:pt x="80" y="21"/>
                  </a:lnTo>
                  <a:lnTo>
                    <a:pt x="40" y="40"/>
                  </a:lnTo>
                  <a:lnTo>
                    <a:pt x="21" y="80"/>
                  </a:lnTo>
                  <a:lnTo>
                    <a:pt x="1" y="120"/>
                  </a:lnTo>
                  <a:lnTo>
                    <a:pt x="21" y="159"/>
                  </a:lnTo>
                  <a:lnTo>
                    <a:pt x="40" y="199"/>
                  </a:lnTo>
                  <a:lnTo>
                    <a:pt x="80" y="219"/>
                  </a:lnTo>
                  <a:lnTo>
                    <a:pt x="120" y="239"/>
                  </a:lnTo>
                  <a:lnTo>
                    <a:pt x="44463" y="239"/>
                  </a:lnTo>
                  <a:lnTo>
                    <a:pt x="44502" y="219"/>
                  </a:lnTo>
                  <a:lnTo>
                    <a:pt x="44542" y="199"/>
                  </a:lnTo>
                  <a:lnTo>
                    <a:pt x="44562" y="159"/>
                  </a:lnTo>
                  <a:lnTo>
                    <a:pt x="44562" y="120"/>
                  </a:lnTo>
                  <a:lnTo>
                    <a:pt x="44562" y="80"/>
                  </a:lnTo>
                  <a:lnTo>
                    <a:pt x="44542" y="40"/>
                  </a:lnTo>
                  <a:lnTo>
                    <a:pt x="44502" y="21"/>
                  </a:lnTo>
                  <a:lnTo>
                    <a:pt x="44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01;p48">
              <a:extLst>
                <a:ext uri="{FF2B5EF4-FFF2-40B4-BE49-F238E27FC236}">
                  <a16:creationId xmlns:a16="http://schemas.microsoft.com/office/drawing/2014/main" id="{6659857F-0891-4024-9B21-F9A55F82E984}"/>
                </a:ext>
              </a:extLst>
            </p:cNvPr>
            <p:cNvSpPr/>
            <p:nvPr/>
          </p:nvSpPr>
          <p:spPr>
            <a:xfrm>
              <a:off x="2165686" y="3235309"/>
              <a:ext cx="1522127" cy="7480"/>
            </a:xfrm>
            <a:custGeom>
              <a:avLst/>
              <a:gdLst/>
              <a:ahLst/>
              <a:cxnLst/>
              <a:rect l="l" t="t" r="r" b="b"/>
              <a:pathLst>
                <a:path w="44562" h="219" extrusionOk="0">
                  <a:moveTo>
                    <a:pt x="80" y="1"/>
                  </a:moveTo>
                  <a:lnTo>
                    <a:pt x="40" y="40"/>
                  </a:lnTo>
                  <a:lnTo>
                    <a:pt x="21" y="60"/>
                  </a:lnTo>
                  <a:lnTo>
                    <a:pt x="1" y="120"/>
                  </a:lnTo>
                  <a:lnTo>
                    <a:pt x="21" y="159"/>
                  </a:lnTo>
                  <a:lnTo>
                    <a:pt x="40" y="199"/>
                  </a:lnTo>
                  <a:lnTo>
                    <a:pt x="80" y="219"/>
                  </a:lnTo>
                  <a:lnTo>
                    <a:pt x="44502" y="219"/>
                  </a:lnTo>
                  <a:lnTo>
                    <a:pt x="44542" y="199"/>
                  </a:lnTo>
                  <a:lnTo>
                    <a:pt x="44562" y="159"/>
                  </a:lnTo>
                  <a:lnTo>
                    <a:pt x="44562" y="120"/>
                  </a:lnTo>
                  <a:lnTo>
                    <a:pt x="44562" y="60"/>
                  </a:lnTo>
                  <a:lnTo>
                    <a:pt x="44542" y="40"/>
                  </a:lnTo>
                  <a:lnTo>
                    <a:pt x="4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02;p48">
              <a:extLst>
                <a:ext uri="{FF2B5EF4-FFF2-40B4-BE49-F238E27FC236}">
                  <a16:creationId xmlns:a16="http://schemas.microsoft.com/office/drawing/2014/main" id="{50D48E55-3420-49A5-B350-5EB32F42852B}"/>
                </a:ext>
              </a:extLst>
            </p:cNvPr>
            <p:cNvSpPr/>
            <p:nvPr/>
          </p:nvSpPr>
          <p:spPr>
            <a:xfrm>
              <a:off x="2165686" y="3263764"/>
              <a:ext cx="1522127" cy="7446"/>
            </a:xfrm>
            <a:custGeom>
              <a:avLst/>
              <a:gdLst/>
              <a:ahLst/>
              <a:cxnLst/>
              <a:rect l="l" t="t" r="r" b="b"/>
              <a:pathLst>
                <a:path w="44562" h="218" extrusionOk="0">
                  <a:moveTo>
                    <a:pt x="80" y="0"/>
                  </a:moveTo>
                  <a:lnTo>
                    <a:pt x="40" y="40"/>
                  </a:lnTo>
                  <a:lnTo>
                    <a:pt x="21" y="59"/>
                  </a:lnTo>
                  <a:lnTo>
                    <a:pt x="1" y="119"/>
                  </a:lnTo>
                  <a:lnTo>
                    <a:pt x="21" y="159"/>
                  </a:lnTo>
                  <a:lnTo>
                    <a:pt x="40" y="198"/>
                  </a:lnTo>
                  <a:lnTo>
                    <a:pt x="80" y="218"/>
                  </a:lnTo>
                  <a:lnTo>
                    <a:pt x="44502" y="218"/>
                  </a:lnTo>
                  <a:lnTo>
                    <a:pt x="44542" y="198"/>
                  </a:lnTo>
                  <a:lnTo>
                    <a:pt x="44562" y="159"/>
                  </a:lnTo>
                  <a:lnTo>
                    <a:pt x="44562" y="119"/>
                  </a:lnTo>
                  <a:lnTo>
                    <a:pt x="44562" y="59"/>
                  </a:lnTo>
                  <a:lnTo>
                    <a:pt x="44542" y="40"/>
                  </a:lnTo>
                  <a:lnTo>
                    <a:pt x="44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03;p48">
              <a:extLst>
                <a:ext uri="{FF2B5EF4-FFF2-40B4-BE49-F238E27FC236}">
                  <a16:creationId xmlns:a16="http://schemas.microsoft.com/office/drawing/2014/main" id="{AD60C95B-29C3-417C-97B7-33881885C114}"/>
                </a:ext>
              </a:extLst>
            </p:cNvPr>
            <p:cNvSpPr/>
            <p:nvPr/>
          </p:nvSpPr>
          <p:spPr>
            <a:xfrm>
              <a:off x="2774852" y="2174045"/>
              <a:ext cx="287640" cy="286991"/>
            </a:xfrm>
            <a:custGeom>
              <a:avLst/>
              <a:gdLst/>
              <a:ahLst/>
              <a:cxnLst/>
              <a:rect l="l" t="t" r="r" b="b"/>
              <a:pathLst>
                <a:path w="8421" h="8402" extrusionOk="0">
                  <a:moveTo>
                    <a:pt x="4220" y="1"/>
                  </a:moveTo>
                  <a:lnTo>
                    <a:pt x="3785" y="21"/>
                  </a:lnTo>
                  <a:lnTo>
                    <a:pt x="3368" y="80"/>
                  </a:lnTo>
                  <a:lnTo>
                    <a:pt x="2952" y="179"/>
                  </a:lnTo>
                  <a:lnTo>
                    <a:pt x="2576" y="338"/>
                  </a:lnTo>
                  <a:lnTo>
                    <a:pt x="2199" y="516"/>
                  </a:lnTo>
                  <a:lnTo>
                    <a:pt x="1863" y="714"/>
                  </a:lnTo>
                  <a:lnTo>
                    <a:pt x="1526" y="952"/>
                  </a:lnTo>
                  <a:lnTo>
                    <a:pt x="1229" y="1229"/>
                  </a:lnTo>
                  <a:lnTo>
                    <a:pt x="971" y="1527"/>
                  </a:lnTo>
                  <a:lnTo>
                    <a:pt x="713" y="1844"/>
                  </a:lnTo>
                  <a:lnTo>
                    <a:pt x="515" y="2200"/>
                  </a:lnTo>
                  <a:lnTo>
                    <a:pt x="337" y="2577"/>
                  </a:lnTo>
                  <a:lnTo>
                    <a:pt x="198" y="2953"/>
                  </a:lnTo>
                  <a:lnTo>
                    <a:pt x="99" y="3349"/>
                  </a:lnTo>
                  <a:lnTo>
                    <a:pt x="20" y="3766"/>
                  </a:lnTo>
                  <a:lnTo>
                    <a:pt x="0" y="4201"/>
                  </a:lnTo>
                  <a:lnTo>
                    <a:pt x="20" y="4637"/>
                  </a:lnTo>
                  <a:lnTo>
                    <a:pt x="99" y="5053"/>
                  </a:lnTo>
                  <a:lnTo>
                    <a:pt x="198" y="5450"/>
                  </a:lnTo>
                  <a:lnTo>
                    <a:pt x="337" y="5846"/>
                  </a:lnTo>
                  <a:lnTo>
                    <a:pt x="515" y="6203"/>
                  </a:lnTo>
                  <a:lnTo>
                    <a:pt x="713" y="6559"/>
                  </a:lnTo>
                  <a:lnTo>
                    <a:pt x="971" y="6876"/>
                  </a:lnTo>
                  <a:lnTo>
                    <a:pt x="1229" y="7173"/>
                  </a:lnTo>
                  <a:lnTo>
                    <a:pt x="1526" y="7451"/>
                  </a:lnTo>
                  <a:lnTo>
                    <a:pt x="1863" y="7689"/>
                  </a:lnTo>
                  <a:lnTo>
                    <a:pt x="2199" y="7907"/>
                  </a:lnTo>
                  <a:lnTo>
                    <a:pt x="2576" y="8085"/>
                  </a:lnTo>
                  <a:lnTo>
                    <a:pt x="2952" y="8224"/>
                  </a:lnTo>
                  <a:lnTo>
                    <a:pt x="3368" y="8323"/>
                  </a:lnTo>
                  <a:lnTo>
                    <a:pt x="3785" y="8382"/>
                  </a:lnTo>
                  <a:lnTo>
                    <a:pt x="4220" y="8402"/>
                  </a:lnTo>
                  <a:lnTo>
                    <a:pt x="4637" y="8382"/>
                  </a:lnTo>
                  <a:lnTo>
                    <a:pt x="5053" y="8323"/>
                  </a:lnTo>
                  <a:lnTo>
                    <a:pt x="5469" y="8224"/>
                  </a:lnTo>
                  <a:lnTo>
                    <a:pt x="5845" y="8085"/>
                  </a:lnTo>
                  <a:lnTo>
                    <a:pt x="6222" y="7907"/>
                  </a:lnTo>
                  <a:lnTo>
                    <a:pt x="6558" y="7689"/>
                  </a:lnTo>
                  <a:lnTo>
                    <a:pt x="6895" y="7451"/>
                  </a:lnTo>
                  <a:lnTo>
                    <a:pt x="7193" y="7173"/>
                  </a:lnTo>
                  <a:lnTo>
                    <a:pt x="7450" y="6876"/>
                  </a:lnTo>
                  <a:lnTo>
                    <a:pt x="7708" y="6559"/>
                  </a:lnTo>
                  <a:lnTo>
                    <a:pt x="7906" y="6203"/>
                  </a:lnTo>
                  <a:lnTo>
                    <a:pt x="8084" y="5846"/>
                  </a:lnTo>
                  <a:lnTo>
                    <a:pt x="8223" y="5450"/>
                  </a:lnTo>
                  <a:lnTo>
                    <a:pt x="8342" y="5053"/>
                  </a:lnTo>
                  <a:lnTo>
                    <a:pt x="8401" y="4637"/>
                  </a:lnTo>
                  <a:lnTo>
                    <a:pt x="8421" y="4201"/>
                  </a:lnTo>
                  <a:lnTo>
                    <a:pt x="8401" y="3766"/>
                  </a:lnTo>
                  <a:lnTo>
                    <a:pt x="8342" y="3349"/>
                  </a:lnTo>
                  <a:lnTo>
                    <a:pt x="8223" y="2953"/>
                  </a:lnTo>
                  <a:lnTo>
                    <a:pt x="8084" y="2577"/>
                  </a:lnTo>
                  <a:lnTo>
                    <a:pt x="7906" y="2200"/>
                  </a:lnTo>
                  <a:lnTo>
                    <a:pt x="7708" y="1844"/>
                  </a:lnTo>
                  <a:lnTo>
                    <a:pt x="7450" y="1527"/>
                  </a:lnTo>
                  <a:lnTo>
                    <a:pt x="7193" y="1229"/>
                  </a:lnTo>
                  <a:lnTo>
                    <a:pt x="6895" y="952"/>
                  </a:lnTo>
                  <a:lnTo>
                    <a:pt x="6558" y="714"/>
                  </a:lnTo>
                  <a:lnTo>
                    <a:pt x="6222" y="516"/>
                  </a:lnTo>
                  <a:lnTo>
                    <a:pt x="5845" y="338"/>
                  </a:lnTo>
                  <a:lnTo>
                    <a:pt x="5469" y="179"/>
                  </a:lnTo>
                  <a:lnTo>
                    <a:pt x="5053" y="80"/>
                  </a:lnTo>
                  <a:lnTo>
                    <a:pt x="4637" y="21"/>
                  </a:lnTo>
                  <a:lnTo>
                    <a:pt x="4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04;p48">
              <a:extLst>
                <a:ext uri="{FF2B5EF4-FFF2-40B4-BE49-F238E27FC236}">
                  <a16:creationId xmlns:a16="http://schemas.microsoft.com/office/drawing/2014/main" id="{70DFDE74-A558-4790-AB12-C16C01AFF9E7}"/>
                </a:ext>
              </a:extLst>
            </p:cNvPr>
            <p:cNvSpPr/>
            <p:nvPr/>
          </p:nvSpPr>
          <p:spPr>
            <a:xfrm>
              <a:off x="2877707" y="2230921"/>
              <a:ext cx="79894" cy="173964"/>
            </a:xfrm>
            <a:custGeom>
              <a:avLst/>
              <a:gdLst/>
              <a:ahLst/>
              <a:cxnLst/>
              <a:rect l="l" t="t" r="r" b="b"/>
              <a:pathLst>
                <a:path w="2339" h="5093" extrusionOk="0">
                  <a:moveTo>
                    <a:pt x="1645" y="0"/>
                  </a:moveTo>
                  <a:lnTo>
                    <a:pt x="1368" y="20"/>
                  </a:lnTo>
                  <a:lnTo>
                    <a:pt x="1150" y="60"/>
                  </a:lnTo>
                  <a:lnTo>
                    <a:pt x="952" y="139"/>
                  </a:lnTo>
                  <a:lnTo>
                    <a:pt x="793" y="238"/>
                  </a:lnTo>
                  <a:lnTo>
                    <a:pt x="674" y="377"/>
                  </a:lnTo>
                  <a:lnTo>
                    <a:pt x="595" y="555"/>
                  </a:lnTo>
                  <a:lnTo>
                    <a:pt x="556" y="753"/>
                  </a:lnTo>
                  <a:lnTo>
                    <a:pt x="536" y="971"/>
                  </a:lnTo>
                  <a:lnTo>
                    <a:pt x="536" y="1665"/>
                  </a:lnTo>
                  <a:lnTo>
                    <a:pt x="1" y="1665"/>
                  </a:lnTo>
                  <a:lnTo>
                    <a:pt x="1" y="2536"/>
                  </a:lnTo>
                  <a:lnTo>
                    <a:pt x="536" y="2536"/>
                  </a:lnTo>
                  <a:lnTo>
                    <a:pt x="536" y="5092"/>
                  </a:lnTo>
                  <a:lnTo>
                    <a:pt x="1566" y="5092"/>
                  </a:lnTo>
                  <a:lnTo>
                    <a:pt x="1566" y="2517"/>
                  </a:lnTo>
                  <a:lnTo>
                    <a:pt x="2279" y="2517"/>
                  </a:lnTo>
                  <a:lnTo>
                    <a:pt x="2339" y="1665"/>
                  </a:lnTo>
                  <a:lnTo>
                    <a:pt x="1566" y="1665"/>
                  </a:lnTo>
                  <a:lnTo>
                    <a:pt x="1566" y="1169"/>
                  </a:lnTo>
                  <a:lnTo>
                    <a:pt x="1566" y="1050"/>
                  </a:lnTo>
                  <a:lnTo>
                    <a:pt x="1606" y="951"/>
                  </a:lnTo>
                  <a:lnTo>
                    <a:pt x="1626" y="932"/>
                  </a:lnTo>
                  <a:lnTo>
                    <a:pt x="1665" y="912"/>
                  </a:lnTo>
                  <a:lnTo>
                    <a:pt x="1804" y="892"/>
                  </a:lnTo>
                  <a:lnTo>
                    <a:pt x="2339" y="892"/>
                  </a:lnTo>
                  <a:lnTo>
                    <a:pt x="2339"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5;p48">
              <a:extLst>
                <a:ext uri="{FF2B5EF4-FFF2-40B4-BE49-F238E27FC236}">
                  <a16:creationId xmlns:a16="http://schemas.microsoft.com/office/drawing/2014/main" id="{826AB331-43EC-4F70-B5C8-96A3C664C513}"/>
                </a:ext>
              </a:extLst>
            </p:cNvPr>
            <p:cNvSpPr/>
            <p:nvPr/>
          </p:nvSpPr>
          <p:spPr>
            <a:xfrm>
              <a:off x="3100392" y="2174045"/>
              <a:ext cx="287674" cy="286991"/>
            </a:xfrm>
            <a:custGeom>
              <a:avLst/>
              <a:gdLst/>
              <a:ahLst/>
              <a:cxnLst/>
              <a:rect l="l" t="t" r="r" b="b"/>
              <a:pathLst>
                <a:path w="8422" h="8402" extrusionOk="0">
                  <a:moveTo>
                    <a:pt x="4201" y="1"/>
                  </a:moveTo>
                  <a:lnTo>
                    <a:pt x="3785" y="21"/>
                  </a:lnTo>
                  <a:lnTo>
                    <a:pt x="3369" y="80"/>
                  </a:lnTo>
                  <a:lnTo>
                    <a:pt x="2953" y="179"/>
                  </a:lnTo>
                  <a:lnTo>
                    <a:pt x="2576" y="338"/>
                  </a:lnTo>
                  <a:lnTo>
                    <a:pt x="2200" y="516"/>
                  </a:lnTo>
                  <a:lnTo>
                    <a:pt x="1863" y="714"/>
                  </a:lnTo>
                  <a:lnTo>
                    <a:pt x="1526" y="952"/>
                  </a:lnTo>
                  <a:lnTo>
                    <a:pt x="1229" y="1229"/>
                  </a:lnTo>
                  <a:lnTo>
                    <a:pt x="971" y="1527"/>
                  </a:lnTo>
                  <a:lnTo>
                    <a:pt x="714" y="1844"/>
                  </a:lnTo>
                  <a:lnTo>
                    <a:pt x="516" y="2200"/>
                  </a:lnTo>
                  <a:lnTo>
                    <a:pt x="337" y="2577"/>
                  </a:lnTo>
                  <a:lnTo>
                    <a:pt x="199" y="2953"/>
                  </a:lnTo>
                  <a:lnTo>
                    <a:pt x="80" y="3349"/>
                  </a:lnTo>
                  <a:lnTo>
                    <a:pt x="20" y="3766"/>
                  </a:lnTo>
                  <a:lnTo>
                    <a:pt x="1" y="4201"/>
                  </a:lnTo>
                  <a:lnTo>
                    <a:pt x="20" y="4637"/>
                  </a:lnTo>
                  <a:lnTo>
                    <a:pt x="80" y="5053"/>
                  </a:lnTo>
                  <a:lnTo>
                    <a:pt x="199" y="5450"/>
                  </a:lnTo>
                  <a:lnTo>
                    <a:pt x="337" y="5846"/>
                  </a:lnTo>
                  <a:lnTo>
                    <a:pt x="516" y="6203"/>
                  </a:lnTo>
                  <a:lnTo>
                    <a:pt x="714" y="6559"/>
                  </a:lnTo>
                  <a:lnTo>
                    <a:pt x="971" y="6876"/>
                  </a:lnTo>
                  <a:lnTo>
                    <a:pt x="1229" y="7173"/>
                  </a:lnTo>
                  <a:lnTo>
                    <a:pt x="1526" y="7451"/>
                  </a:lnTo>
                  <a:lnTo>
                    <a:pt x="1863" y="7689"/>
                  </a:lnTo>
                  <a:lnTo>
                    <a:pt x="2200" y="7907"/>
                  </a:lnTo>
                  <a:lnTo>
                    <a:pt x="2576" y="8085"/>
                  </a:lnTo>
                  <a:lnTo>
                    <a:pt x="2953" y="8224"/>
                  </a:lnTo>
                  <a:lnTo>
                    <a:pt x="3369" y="8323"/>
                  </a:lnTo>
                  <a:lnTo>
                    <a:pt x="3785" y="8382"/>
                  </a:lnTo>
                  <a:lnTo>
                    <a:pt x="4201" y="8402"/>
                  </a:lnTo>
                  <a:lnTo>
                    <a:pt x="4637" y="8382"/>
                  </a:lnTo>
                  <a:lnTo>
                    <a:pt x="5053" y="8323"/>
                  </a:lnTo>
                  <a:lnTo>
                    <a:pt x="5469" y="8224"/>
                  </a:lnTo>
                  <a:lnTo>
                    <a:pt x="5846" y="8085"/>
                  </a:lnTo>
                  <a:lnTo>
                    <a:pt x="6222" y="7907"/>
                  </a:lnTo>
                  <a:lnTo>
                    <a:pt x="6559" y="7689"/>
                  </a:lnTo>
                  <a:lnTo>
                    <a:pt x="6876" y="7451"/>
                  </a:lnTo>
                  <a:lnTo>
                    <a:pt x="7193" y="7173"/>
                  </a:lnTo>
                  <a:lnTo>
                    <a:pt x="7450" y="6876"/>
                  </a:lnTo>
                  <a:lnTo>
                    <a:pt x="7688" y="6559"/>
                  </a:lnTo>
                  <a:lnTo>
                    <a:pt x="7906" y="6203"/>
                  </a:lnTo>
                  <a:lnTo>
                    <a:pt x="8085" y="5846"/>
                  </a:lnTo>
                  <a:lnTo>
                    <a:pt x="8223" y="5450"/>
                  </a:lnTo>
                  <a:lnTo>
                    <a:pt x="8322" y="5053"/>
                  </a:lnTo>
                  <a:lnTo>
                    <a:pt x="8402" y="4637"/>
                  </a:lnTo>
                  <a:lnTo>
                    <a:pt x="8421" y="4201"/>
                  </a:lnTo>
                  <a:lnTo>
                    <a:pt x="8402" y="3766"/>
                  </a:lnTo>
                  <a:lnTo>
                    <a:pt x="8322" y="3349"/>
                  </a:lnTo>
                  <a:lnTo>
                    <a:pt x="8223" y="2953"/>
                  </a:lnTo>
                  <a:lnTo>
                    <a:pt x="8085" y="2577"/>
                  </a:lnTo>
                  <a:lnTo>
                    <a:pt x="7906" y="2200"/>
                  </a:lnTo>
                  <a:lnTo>
                    <a:pt x="7688" y="1844"/>
                  </a:lnTo>
                  <a:lnTo>
                    <a:pt x="7450" y="1527"/>
                  </a:lnTo>
                  <a:lnTo>
                    <a:pt x="7193" y="1229"/>
                  </a:lnTo>
                  <a:lnTo>
                    <a:pt x="6876" y="952"/>
                  </a:lnTo>
                  <a:lnTo>
                    <a:pt x="6559" y="714"/>
                  </a:lnTo>
                  <a:lnTo>
                    <a:pt x="6222" y="516"/>
                  </a:lnTo>
                  <a:lnTo>
                    <a:pt x="5846" y="338"/>
                  </a:lnTo>
                  <a:lnTo>
                    <a:pt x="5469" y="179"/>
                  </a:lnTo>
                  <a:lnTo>
                    <a:pt x="5053" y="80"/>
                  </a:lnTo>
                  <a:lnTo>
                    <a:pt x="4637" y="21"/>
                  </a:lnTo>
                  <a:lnTo>
                    <a:pt x="4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06;p48">
              <a:extLst>
                <a:ext uri="{FF2B5EF4-FFF2-40B4-BE49-F238E27FC236}">
                  <a16:creationId xmlns:a16="http://schemas.microsoft.com/office/drawing/2014/main" id="{6EFB382C-A9DD-41CA-A705-10E93C80534F}"/>
                </a:ext>
              </a:extLst>
            </p:cNvPr>
            <p:cNvSpPr/>
            <p:nvPr/>
          </p:nvSpPr>
          <p:spPr>
            <a:xfrm>
              <a:off x="3165364" y="2239050"/>
              <a:ext cx="157739" cy="157705"/>
            </a:xfrm>
            <a:custGeom>
              <a:avLst/>
              <a:gdLst/>
              <a:ahLst/>
              <a:cxnLst/>
              <a:rect l="l" t="t" r="r" b="b"/>
              <a:pathLst>
                <a:path w="4618" h="4617" extrusionOk="0">
                  <a:moveTo>
                    <a:pt x="3230" y="416"/>
                  </a:moveTo>
                  <a:lnTo>
                    <a:pt x="3389" y="436"/>
                  </a:lnTo>
                  <a:lnTo>
                    <a:pt x="3508" y="456"/>
                  </a:lnTo>
                  <a:lnTo>
                    <a:pt x="3666" y="495"/>
                  </a:lnTo>
                  <a:lnTo>
                    <a:pt x="3805" y="575"/>
                  </a:lnTo>
                  <a:lnTo>
                    <a:pt x="3924" y="674"/>
                  </a:lnTo>
                  <a:lnTo>
                    <a:pt x="4043" y="793"/>
                  </a:lnTo>
                  <a:lnTo>
                    <a:pt x="4102" y="951"/>
                  </a:lnTo>
                  <a:lnTo>
                    <a:pt x="4162" y="1110"/>
                  </a:lnTo>
                  <a:lnTo>
                    <a:pt x="4181" y="1228"/>
                  </a:lnTo>
                  <a:lnTo>
                    <a:pt x="4181" y="1367"/>
                  </a:lnTo>
                  <a:lnTo>
                    <a:pt x="4201" y="1704"/>
                  </a:lnTo>
                  <a:lnTo>
                    <a:pt x="4201" y="2298"/>
                  </a:lnTo>
                  <a:lnTo>
                    <a:pt x="4201" y="2913"/>
                  </a:lnTo>
                  <a:lnTo>
                    <a:pt x="4181" y="3230"/>
                  </a:lnTo>
                  <a:lnTo>
                    <a:pt x="4181" y="3388"/>
                  </a:lnTo>
                  <a:lnTo>
                    <a:pt x="4162" y="3507"/>
                  </a:lnTo>
                  <a:lnTo>
                    <a:pt x="4102" y="3666"/>
                  </a:lnTo>
                  <a:lnTo>
                    <a:pt x="4043" y="3804"/>
                  </a:lnTo>
                  <a:lnTo>
                    <a:pt x="3924" y="3923"/>
                  </a:lnTo>
                  <a:lnTo>
                    <a:pt x="3805" y="4022"/>
                  </a:lnTo>
                  <a:lnTo>
                    <a:pt x="3666" y="4101"/>
                  </a:lnTo>
                  <a:lnTo>
                    <a:pt x="3508" y="4141"/>
                  </a:lnTo>
                  <a:lnTo>
                    <a:pt x="3389" y="4161"/>
                  </a:lnTo>
                  <a:lnTo>
                    <a:pt x="3230" y="4181"/>
                  </a:lnTo>
                  <a:lnTo>
                    <a:pt x="2913" y="4181"/>
                  </a:lnTo>
                  <a:lnTo>
                    <a:pt x="2299" y="4201"/>
                  </a:lnTo>
                  <a:lnTo>
                    <a:pt x="1705" y="4181"/>
                  </a:lnTo>
                  <a:lnTo>
                    <a:pt x="1368" y="4181"/>
                  </a:lnTo>
                  <a:lnTo>
                    <a:pt x="1229" y="4161"/>
                  </a:lnTo>
                  <a:lnTo>
                    <a:pt x="1110" y="4141"/>
                  </a:lnTo>
                  <a:lnTo>
                    <a:pt x="952" y="4101"/>
                  </a:lnTo>
                  <a:lnTo>
                    <a:pt x="813" y="4022"/>
                  </a:lnTo>
                  <a:lnTo>
                    <a:pt x="674" y="3923"/>
                  </a:lnTo>
                  <a:lnTo>
                    <a:pt x="575" y="3804"/>
                  </a:lnTo>
                  <a:lnTo>
                    <a:pt x="516" y="3666"/>
                  </a:lnTo>
                  <a:lnTo>
                    <a:pt x="456" y="3507"/>
                  </a:lnTo>
                  <a:lnTo>
                    <a:pt x="437" y="3388"/>
                  </a:lnTo>
                  <a:lnTo>
                    <a:pt x="437" y="3230"/>
                  </a:lnTo>
                  <a:lnTo>
                    <a:pt x="417" y="2913"/>
                  </a:lnTo>
                  <a:lnTo>
                    <a:pt x="417" y="2298"/>
                  </a:lnTo>
                  <a:lnTo>
                    <a:pt x="417" y="1704"/>
                  </a:lnTo>
                  <a:lnTo>
                    <a:pt x="437" y="1367"/>
                  </a:lnTo>
                  <a:lnTo>
                    <a:pt x="437" y="1228"/>
                  </a:lnTo>
                  <a:lnTo>
                    <a:pt x="456" y="1110"/>
                  </a:lnTo>
                  <a:lnTo>
                    <a:pt x="516" y="951"/>
                  </a:lnTo>
                  <a:lnTo>
                    <a:pt x="575" y="793"/>
                  </a:lnTo>
                  <a:lnTo>
                    <a:pt x="674" y="674"/>
                  </a:lnTo>
                  <a:lnTo>
                    <a:pt x="813" y="575"/>
                  </a:lnTo>
                  <a:lnTo>
                    <a:pt x="952" y="495"/>
                  </a:lnTo>
                  <a:lnTo>
                    <a:pt x="1110" y="456"/>
                  </a:lnTo>
                  <a:lnTo>
                    <a:pt x="1229" y="436"/>
                  </a:lnTo>
                  <a:lnTo>
                    <a:pt x="1368" y="416"/>
                  </a:lnTo>
                  <a:close/>
                  <a:moveTo>
                    <a:pt x="1348" y="0"/>
                  </a:moveTo>
                  <a:lnTo>
                    <a:pt x="1189" y="20"/>
                  </a:lnTo>
                  <a:lnTo>
                    <a:pt x="1031" y="40"/>
                  </a:lnTo>
                  <a:lnTo>
                    <a:pt x="793" y="119"/>
                  </a:lnTo>
                  <a:lnTo>
                    <a:pt x="694" y="159"/>
                  </a:lnTo>
                  <a:lnTo>
                    <a:pt x="575" y="218"/>
                  </a:lnTo>
                  <a:lnTo>
                    <a:pt x="476" y="297"/>
                  </a:lnTo>
                  <a:lnTo>
                    <a:pt x="397" y="376"/>
                  </a:lnTo>
                  <a:lnTo>
                    <a:pt x="298" y="476"/>
                  </a:lnTo>
                  <a:lnTo>
                    <a:pt x="238" y="575"/>
                  </a:lnTo>
                  <a:lnTo>
                    <a:pt x="179" y="674"/>
                  </a:lnTo>
                  <a:lnTo>
                    <a:pt x="120" y="793"/>
                  </a:lnTo>
                  <a:lnTo>
                    <a:pt x="60" y="1030"/>
                  </a:lnTo>
                  <a:lnTo>
                    <a:pt x="20" y="1189"/>
                  </a:lnTo>
                  <a:lnTo>
                    <a:pt x="20" y="1347"/>
                  </a:lnTo>
                  <a:lnTo>
                    <a:pt x="1" y="1684"/>
                  </a:lnTo>
                  <a:lnTo>
                    <a:pt x="1" y="2298"/>
                  </a:lnTo>
                  <a:lnTo>
                    <a:pt x="1" y="2913"/>
                  </a:lnTo>
                  <a:lnTo>
                    <a:pt x="20" y="3249"/>
                  </a:lnTo>
                  <a:lnTo>
                    <a:pt x="20" y="3428"/>
                  </a:lnTo>
                  <a:lnTo>
                    <a:pt x="60" y="3566"/>
                  </a:lnTo>
                  <a:lnTo>
                    <a:pt x="120" y="3804"/>
                  </a:lnTo>
                  <a:lnTo>
                    <a:pt x="179" y="3923"/>
                  </a:lnTo>
                  <a:lnTo>
                    <a:pt x="238" y="4022"/>
                  </a:lnTo>
                  <a:lnTo>
                    <a:pt x="298" y="4121"/>
                  </a:lnTo>
                  <a:lnTo>
                    <a:pt x="397" y="4220"/>
                  </a:lnTo>
                  <a:lnTo>
                    <a:pt x="476" y="4300"/>
                  </a:lnTo>
                  <a:lnTo>
                    <a:pt x="575" y="4379"/>
                  </a:lnTo>
                  <a:lnTo>
                    <a:pt x="694" y="4438"/>
                  </a:lnTo>
                  <a:lnTo>
                    <a:pt x="793" y="4478"/>
                  </a:lnTo>
                  <a:lnTo>
                    <a:pt x="1031" y="4557"/>
                  </a:lnTo>
                  <a:lnTo>
                    <a:pt x="1189" y="4577"/>
                  </a:lnTo>
                  <a:lnTo>
                    <a:pt x="1348" y="4597"/>
                  </a:lnTo>
                  <a:lnTo>
                    <a:pt x="1685" y="4597"/>
                  </a:lnTo>
                  <a:lnTo>
                    <a:pt x="2299" y="4617"/>
                  </a:lnTo>
                  <a:lnTo>
                    <a:pt x="2933" y="4597"/>
                  </a:lnTo>
                  <a:lnTo>
                    <a:pt x="3250" y="4597"/>
                  </a:lnTo>
                  <a:lnTo>
                    <a:pt x="3428" y="4577"/>
                  </a:lnTo>
                  <a:lnTo>
                    <a:pt x="3567" y="4557"/>
                  </a:lnTo>
                  <a:lnTo>
                    <a:pt x="3825" y="4478"/>
                  </a:lnTo>
                  <a:lnTo>
                    <a:pt x="3924" y="4438"/>
                  </a:lnTo>
                  <a:lnTo>
                    <a:pt x="4023" y="4379"/>
                  </a:lnTo>
                  <a:lnTo>
                    <a:pt x="4122" y="4300"/>
                  </a:lnTo>
                  <a:lnTo>
                    <a:pt x="4221" y="4220"/>
                  </a:lnTo>
                  <a:lnTo>
                    <a:pt x="4320" y="4121"/>
                  </a:lnTo>
                  <a:lnTo>
                    <a:pt x="4379" y="4022"/>
                  </a:lnTo>
                  <a:lnTo>
                    <a:pt x="4439" y="3923"/>
                  </a:lnTo>
                  <a:lnTo>
                    <a:pt x="4498" y="3804"/>
                  </a:lnTo>
                  <a:lnTo>
                    <a:pt x="4558" y="3566"/>
                  </a:lnTo>
                  <a:lnTo>
                    <a:pt x="4578" y="3428"/>
                  </a:lnTo>
                  <a:lnTo>
                    <a:pt x="4597" y="3249"/>
                  </a:lnTo>
                  <a:lnTo>
                    <a:pt x="4617" y="2913"/>
                  </a:lnTo>
                  <a:lnTo>
                    <a:pt x="4617" y="2298"/>
                  </a:lnTo>
                  <a:lnTo>
                    <a:pt x="4617" y="1684"/>
                  </a:lnTo>
                  <a:lnTo>
                    <a:pt x="4597" y="1347"/>
                  </a:lnTo>
                  <a:lnTo>
                    <a:pt x="4578" y="1189"/>
                  </a:lnTo>
                  <a:lnTo>
                    <a:pt x="4558" y="1030"/>
                  </a:lnTo>
                  <a:lnTo>
                    <a:pt x="4498" y="793"/>
                  </a:lnTo>
                  <a:lnTo>
                    <a:pt x="4439" y="674"/>
                  </a:lnTo>
                  <a:lnTo>
                    <a:pt x="4379" y="575"/>
                  </a:lnTo>
                  <a:lnTo>
                    <a:pt x="4320" y="476"/>
                  </a:lnTo>
                  <a:lnTo>
                    <a:pt x="4221" y="376"/>
                  </a:lnTo>
                  <a:lnTo>
                    <a:pt x="4122" y="297"/>
                  </a:lnTo>
                  <a:lnTo>
                    <a:pt x="4023" y="218"/>
                  </a:lnTo>
                  <a:lnTo>
                    <a:pt x="3924" y="159"/>
                  </a:lnTo>
                  <a:lnTo>
                    <a:pt x="3825" y="119"/>
                  </a:lnTo>
                  <a:lnTo>
                    <a:pt x="3567" y="40"/>
                  </a:lnTo>
                  <a:lnTo>
                    <a:pt x="3428" y="20"/>
                  </a:lnTo>
                  <a:lnTo>
                    <a:pt x="3250" y="0"/>
                  </a:lnTo>
                  <a:close/>
                </a:path>
              </a:pathLst>
            </a:custGeom>
            <a:solidFill>
              <a:schemeClr val="lt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7;p48">
              <a:extLst>
                <a:ext uri="{FF2B5EF4-FFF2-40B4-BE49-F238E27FC236}">
                  <a16:creationId xmlns:a16="http://schemas.microsoft.com/office/drawing/2014/main" id="{EC99FD67-CEC7-43BB-8410-D16B5B905FE1}"/>
                </a:ext>
              </a:extLst>
            </p:cNvPr>
            <p:cNvSpPr/>
            <p:nvPr/>
          </p:nvSpPr>
          <p:spPr>
            <a:xfrm>
              <a:off x="3179574" y="2253261"/>
              <a:ext cx="129320" cy="129286"/>
            </a:xfrm>
            <a:custGeom>
              <a:avLst/>
              <a:gdLst/>
              <a:ahLst/>
              <a:cxnLst/>
              <a:rect l="l" t="t" r="r" b="b"/>
              <a:pathLst>
                <a:path w="3786" h="3785" fill="none" extrusionOk="0">
                  <a:moveTo>
                    <a:pt x="1883" y="0"/>
                  </a:moveTo>
                  <a:lnTo>
                    <a:pt x="1883" y="0"/>
                  </a:lnTo>
                  <a:lnTo>
                    <a:pt x="2497" y="0"/>
                  </a:lnTo>
                  <a:lnTo>
                    <a:pt x="2814" y="0"/>
                  </a:lnTo>
                  <a:lnTo>
                    <a:pt x="2814" y="0"/>
                  </a:lnTo>
                  <a:lnTo>
                    <a:pt x="2973" y="20"/>
                  </a:lnTo>
                  <a:lnTo>
                    <a:pt x="3092" y="40"/>
                  </a:lnTo>
                  <a:lnTo>
                    <a:pt x="3250" y="79"/>
                  </a:lnTo>
                  <a:lnTo>
                    <a:pt x="3250" y="79"/>
                  </a:lnTo>
                  <a:lnTo>
                    <a:pt x="3389" y="159"/>
                  </a:lnTo>
                  <a:lnTo>
                    <a:pt x="3508" y="258"/>
                  </a:lnTo>
                  <a:lnTo>
                    <a:pt x="3508" y="258"/>
                  </a:lnTo>
                  <a:lnTo>
                    <a:pt x="3627" y="377"/>
                  </a:lnTo>
                  <a:lnTo>
                    <a:pt x="3686" y="535"/>
                  </a:lnTo>
                  <a:lnTo>
                    <a:pt x="3686" y="535"/>
                  </a:lnTo>
                  <a:lnTo>
                    <a:pt x="3746" y="694"/>
                  </a:lnTo>
                  <a:lnTo>
                    <a:pt x="3765" y="812"/>
                  </a:lnTo>
                  <a:lnTo>
                    <a:pt x="3765" y="951"/>
                  </a:lnTo>
                  <a:lnTo>
                    <a:pt x="3765" y="951"/>
                  </a:lnTo>
                  <a:lnTo>
                    <a:pt x="3785" y="1288"/>
                  </a:lnTo>
                  <a:lnTo>
                    <a:pt x="3785" y="1882"/>
                  </a:lnTo>
                  <a:lnTo>
                    <a:pt x="3785" y="1882"/>
                  </a:lnTo>
                  <a:lnTo>
                    <a:pt x="3785" y="2497"/>
                  </a:lnTo>
                  <a:lnTo>
                    <a:pt x="3765" y="2814"/>
                  </a:lnTo>
                  <a:lnTo>
                    <a:pt x="3765" y="2814"/>
                  </a:lnTo>
                  <a:lnTo>
                    <a:pt x="3765" y="2972"/>
                  </a:lnTo>
                  <a:lnTo>
                    <a:pt x="3746" y="3091"/>
                  </a:lnTo>
                  <a:lnTo>
                    <a:pt x="3686" y="3250"/>
                  </a:lnTo>
                  <a:lnTo>
                    <a:pt x="3686" y="3250"/>
                  </a:lnTo>
                  <a:lnTo>
                    <a:pt x="3627" y="3388"/>
                  </a:lnTo>
                  <a:lnTo>
                    <a:pt x="3508" y="3507"/>
                  </a:lnTo>
                  <a:lnTo>
                    <a:pt x="3508" y="3507"/>
                  </a:lnTo>
                  <a:lnTo>
                    <a:pt x="3389" y="3606"/>
                  </a:lnTo>
                  <a:lnTo>
                    <a:pt x="3250" y="3685"/>
                  </a:lnTo>
                  <a:lnTo>
                    <a:pt x="3250" y="3685"/>
                  </a:lnTo>
                  <a:lnTo>
                    <a:pt x="3092" y="3725"/>
                  </a:lnTo>
                  <a:lnTo>
                    <a:pt x="2973" y="3745"/>
                  </a:lnTo>
                  <a:lnTo>
                    <a:pt x="2814" y="3765"/>
                  </a:lnTo>
                  <a:lnTo>
                    <a:pt x="2814" y="3765"/>
                  </a:lnTo>
                  <a:lnTo>
                    <a:pt x="2497" y="3765"/>
                  </a:lnTo>
                  <a:lnTo>
                    <a:pt x="1883" y="3785"/>
                  </a:lnTo>
                  <a:lnTo>
                    <a:pt x="1883" y="3785"/>
                  </a:lnTo>
                  <a:lnTo>
                    <a:pt x="1289" y="3765"/>
                  </a:lnTo>
                  <a:lnTo>
                    <a:pt x="952" y="3765"/>
                  </a:lnTo>
                  <a:lnTo>
                    <a:pt x="952" y="3765"/>
                  </a:lnTo>
                  <a:lnTo>
                    <a:pt x="813" y="3745"/>
                  </a:lnTo>
                  <a:lnTo>
                    <a:pt x="694" y="3725"/>
                  </a:lnTo>
                  <a:lnTo>
                    <a:pt x="536" y="3685"/>
                  </a:lnTo>
                  <a:lnTo>
                    <a:pt x="536" y="3685"/>
                  </a:lnTo>
                  <a:lnTo>
                    <a:pt x="397" y="3606"/>
                  </a:lnTo>
                  <a:lnTo>
                    <a:pt x="258" y="3507"/>
                  </a:lnTo>
                  <a:lnTo>
                    <a:pt x="258" y="3507"/>
                  </a:lnTo>
                  <a:lnTo>
                    <a:pt x="159" y="3388"/>
                  </a:lnTo>
                  <a:lnTo>
                    <a:pt x="100" y="3250"/>
                  </a:lnTo>
                  <a:lnTo>
                    <a:pt x="100" y="3250"/>
                  </a:lnTo>
                  <a:lnTo>
                    <a:pt x="40" y="3091"/>
                  </a:lnTo>
                  <a:lnTo>
                    <a:pt x="21" y="2972"/>
                  </a:lnTo>
                  <a:lnTo>
                    <a:pt x="21" y="2814"/>
                  </a:lnTo>
                  <a:lnTo>
                    <a:pt x="21" y="2814"/>
                  </a:lnTo>
                  <a:lnTo>
                    <a:pt x="1" y="2497"/>
                  </a:lnTo>
                  <a:lnTo>
                    <a:pt x="1" y="1882"/>
                  </a:lnTo>
                  <a:lnTo>
                    <a:pt x="1" y="1882"/>
                  </a:lnTo>
                  <a:lnTo>
                    <a:pt x="1" y="1288"/>
                  </a:lnTo>
                  <a:lnTo>
                    <a:pt x="21" y="951"/>
                  </a:lnTo>
                  <a:lnTo>
                    <a:pt x="21" y="951"/>
                  </a:lnTo>
                  <a:lnTo>
                    <a:pt x="21" y="812"/>
                  </a:lnTo>
                  <a:lnTo>
                    <a:pt x="40" y="694"/>
                  </a:lnTo>
                  <a:lnTo>
                    <a:pt x="100" y="535"/>
                  </a:lnTo>
                  <a:lnTo>
                    <a:pt x="100" y="535"/>
                  </a:lnTo>
                  <a:lnTo>
                    <a:pt x="159" y="377"/>
                  </a:lnTo>
                  <a:lnTo>
                    <a:pt x="258" y="258"/>
                  </a:lnTo>
                  <a:lnTo>
                    <a:pt x="258" y="258"/>
                  </a:lnTo>
                  <a:lnTo>
                    <a:pt x="397" y="159"/>
                  </a:lnTo>
                  <a:lnTo>
                    <a:pt x="536" y="79"/>
                  </a:lnTo>
                  <a:lnTo>
                    <a:pt x="536" y="79"/>
                  </a:lnTo>
                  <a:lnTo>
                    <a:pt x="694" y="40"/>
                  </a:lnTo>
                  <a:lnTo>
                    <a:pt x="813" y="20"/>
                  </a:lnTo>
                  <a:lnTo>
                    <a:pt x="952" y="0"/>
                  </a:lnTo>
                  <a:lnTo>
                    <a:pt x="952" y="0"/>
                  </a:lnTo>
                  <a:lnTo>
                    <a:pt x="1289" y="0"/>
                  </a:lnTo>
                  <a:lnTo>
                    <a:pt x="1883" y="0"/>
                  </a:lnTo>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08;p48">
              <a:extLst>
                <a:ext uri="{FF2B5EF4-FFF2-40B4-BE49-F238E27FC236}">
                  <a16:creationId xmlns:a16="http://schemas.microsoft.com/office/drawing/2014/main" id="{7EA91349-B988-426E-8747-AD521CF2EE1D}"/>
                </a:ext>
              </a:extLst>
            </p:cNvPr>
            <p:cNvSpPr/>
            <p:nvPr/>
          </p:nvSpPr>
          <p:spPr>
            <a:xfrm>
              <a:off x="3203964" y="2276933"/>
              <a:ext cx="80543" cy="81261"/>
            </a:xfrm>
            <a:custGeom>
              <a:avLst/>
              <a:gdLst/>
              <a:ahLst/>
              <a:cxnLst/>
              <a:rect l="l" t="t" r="r" b="b"/>
              <a:pathLst>
                <a:path w="2358" h="2379" extrusionOk="0">
                  <a:moveTo>
                    <a:pt x="1169" y="417"/>
                  </a:moveTo>
                  <a:lnTo>
                    <a:pt x="1328" y="436"/>
                  </a:lnTo>
                  <a:lnTo>
                    <a:pt x="1486" y="476"/>
                  </a:lnTo>
                  <a:lnTo>
                    <a:pt x="1605" y="555"/>
                  </a:lnTo>
                  <a:lnTo>
                    <a:pt x="1724" y="654"/>
                  </a:lnTo>
                  <a:lnTo>
                    <a:pt x="1823" y="754"/>
                  </a:lnTo>
                  <a:lnTo>
                    <a:pt x="1882" y="892"/>
                  </a:lnTo>
                  <a:lnTo>
                    <a:pt x="1922" y="1031"/>
                  </a:lnTo>
                  <a:lnTo>
                    <a:pt x="1942" y="1189"/>
                  </a:lnTo>
                  <a:lnTo>
                    <a:pt x="1922" y="1348"/>
                  </a:lnTo>
                  <a:lnTo>
                    <a:pt x="1882" y="1487"/>
                  </a:lnTo>
                  <a:lnTo>
                    <a:pt x="1823" y="1625"/>
                  </a:lnTo>
                  <a:lnTo>
                    <a:pt x="1724" y="1744"/>
                  </a:lnTo>
                  <a:lnTo>
                    <a:pt x="1605" y="1823"/>
                  </a:lnTo>
                  <a:lnTo>
                    <a:pt x="1486" y="1903"/>
                  </a:lnTo>
                  <a:lnTo>
                    <a:pt x="1328" y="1942"/>
                  </a:lnTo>
                  <a:lnTo>
                    <a:pt x="1169" y="1962"/>
                  </a:lnTo>
                  <a:lnTo>
                    <a:pt x="1030" y="1942"/>
                  </a:lnTo>
                  <a:lnTo>
                    <a:pt x="872" y="1903"/>
                  </a:lnTo>
                  <a:lnTo>
                    <a:pt x="753" y="1823"/>
                  </a:lnTo>
                  <a:lnTo>
                    <a:pt x="634" y="1744"/>
                  </a:lnTo>
                  <a:lnTo>
                    <a:pt x="535" y="1625"/>
                  </a:lnTo>
                  <a:lnTo>
                    <a:pt x="476" y="1487"/>
                  </a:lnTo>
                  <a:lnTo>
                    <a:pt x="416" y="1348"/>
                  </a:lnTo>
                  <a:lnTo>
                    <a:pt x="416" y="1189"/>
                  </a:lnTo>
                  <a:lnTo>
                    <a:pt x="416" y="1031"/>
                  </a:lnTo>
                  <a:lnTo>
                    <a:pt x="476" y="892"/>
                  </a:lnTo>
                  <a:lnTo>
                    <a:pt x="535" y="754"/>
                  </a:lnTo>
                  <a:lnTo>
                    <a:pt x="634" y="654"/>
                  </a:lnTo>
                  <a:lnTo>
                    <a:pt x="753" y="555"/>
                  </a:lnTo>
                  <a:lnTo>
                    <a:pt x="872" y="476"/>
                  </a:lnTo>
                  <a:lnTo>
                    <a:pt x="1030" y="436"/>
                  </a:lnTo>
                  <a:lnTo>
                    <a:pt x="1169" y="417"/>
                  </a:lnTo>
                  <a:close/>
                  <a:moveTo>
                    <a:pt x="1169" y="1"/>
                  </a:moveTo>
                  <a:lnTo>
                    <a:pt x="1050" y="20"/>
                  </a:lnTo>
                  <a:lnTo>
                    <a:pt x="931" y="40"/>
                  </a:lnTo>
                  <a:lnTo>
                    <a:pt x="713" y="100"/>
                  </a:lnTo>
                  <a:lnTo>
                    <a:pt x="515" y="219"/>
                  </a:lnTo>
                  <a:lnTo>
                    <a:pt x="337" y="357"/>
                  </a:lnTo>
                  <a:lnTo>
                    <a:pt x="198" y="536"/>
                  </a:lnTo>
                  <a:lnTo>
                    <a:pt x="79" y="734"/>
                  </a:lnTo>
                  <a:lnTo>
                    <a:pt x="20" y="952"/>
                  </a:lnTo>
                  <a:lnTo>
                    <a:pt x="0" y="1071"/>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close/>
                </a:path>
              </a:pathLst>
            </a:custGeom>
            <a:solidFill>
              <a:schemeClr val="lt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09;p48">
              <a:extLst>
                <a:ext uri="{FF2B5EF4-FFF2-40B4-BE49-F238E27FC236}">
                  <a16:creationId xmlns:a16="http://schemas.microsoft.com/office/drawing/2014/main" id="{91DCDF74-1769-4C15-9759-062BEADAB9D8}"/>
                </a:ext>
              </a:extLst>
            </p:cNvPr>
            <p:cNvSpPr/>
            <p:nvPr/>
          </p:nvSpPr>
          <p:spPr>
            <a:xfrm>
              <a:off x="3203964" y="2276933"/>
              <a:ext cx="80543" cy="81261"/>
            </a:xfrm>
            <a:custGeom>
              <a:avLst/>
              <a:gdLst/>
              <a:ahLst/>
              <a:cxnLst/>
              <a:rect l="l" t="t" r="r" b="b"/>
              <a:pathLst>
                <a:path w="2358" h="2379" fill="none" extrusionOk="0">
                  <a:moveTo>
                    <a:pt x="1169" y="1"/>
                  </a:moveTo>
                  <a:lnTo>
                    <a:pt x="1169" y="1"/>
                  </a:lnTo>
                  <a:lnTo>
                    <a:pt x="1050" y="20"/>
                  </a:lnTo>
                  <a:lnTo>
                    <a:pt x="931" y="40"/>
                  </a:lnTo>
                  <a:lnTo>
                    <a:pt x="713" y="100"/>
                  </a:lnTo>
                  <a:lnTo>
                    <a:pt x="515" y="219"/>
                  </a:lnTo>
                  <a:lnTo>
                    <a:pt x="337" y="357"/>
                  </a:lnTo>
                  <a:lnTo>
                    <a:pt x="198" y="536"/>
                  </a:lnTo>
                  <a:lnTo>
                    <a:pt x="79" y="734"/>
                  </a:lnTo>
                  <a:lnTo>
                    <a:pt x="20" y="952"/>
                  </a:lnTo>
                  <a:lnTo>
                    <a:pt x="0" y="1071"/>
                  </a:lnTo>
                  <a:lnTo>
                    <a:pt x="0" y="1189"/>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169" y="2378"/>
                  </a:lnTo>
                  <a:lnTo>
                    <a:pt x="1169"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10;p48">
              <a:extLst>
                <a:ext uri="{FF2B5EF4-FFF2-40B4-BE49-F238E27FC236}">
                  <a16:creationId xmlns:a16="http://schemas.microsoft.com/office/drawing/2014/main" id="{D48DCB7A-BBA7-47FC-B49E-8BD2BA357032}"/>
                </a:ext>
              </a:extLst>
            </p:cNvPr>
            <p:cNvSpPr/>
            <p:nvPr/>
          </p:nvSpPr>
          <p:spPr>
            <a:xfrm>
              <a:off x="3218174" y="2291144"/>
              <a:ext cx="52124" cy="52842"/>
            </a:xfrm>
            <a:custGeom>
              <a:avLst/>
              <a:gdLst/>
              <a:ahLst/>
              <a:cxnLst/>
              <a:rect l="l" t="t" r="r" b="b"/>
              <a:pathLst>
                <a:path w="1526" h="1547" fill="none" extrusionOk="0">
                  <a:moveTo>
                    <a:pt x="753" y="1546"/>
                  </a:moveTo>
                  <a:lnTo>
                    <a:pt x="753" y="1546"/>
                  </a:lnTo>
                  <a:lnTo>
                    <a:pt x="614" y="1526"/>
                  </a:lnTo>
                  <a:lnTo>
                    <a:pt x="456" y="1487"/>
                  </a:lnTo>
                  <a:lnTo>
                    <a:pt x="337" y="1407"/>
                  </a:lnTo>
                  <a:lnTo>
                    <a:pt x="218" y="1328"/>
                  </a:lnTo>
                  <a:lnTo>
                    <a:pt x="119" y="1209"/>
                  </a:lnTo>
                  <a:lnTo>
                    <a:pt x="60" y="1071"/>
                  </a:lnTo>
                  <a:lnTo>
                    <a:pt x="0" y="932"/>
                  </a:lnTo>
                  <a:lnTo>
                    <a:pt x="0" y="773"/>
                  </a:lnTo>
                  <a:lnTo>
                    <a:pt x="0" y="773"/>
                  </a:lnTo>
                  <a:lnTo>
                    <a:pt x="0" y="615"/>
                  </a:lnTo>
                  <a:lnTo>
                    <a:pt x="60" y="476"/>
                  </a:lnTo>
                  <a:lnTo>
                    <a:pt x="119" y="338"/>
                  </a:lnTo>
                  <a:lnTo>
                    <a:pt x="218" y="238"/>
                  </a:lnTo>
                  <a:lnTo>
                    <a:pt x="337" y="139"/>
                  </a:lnTo>
                  <a:lnTo>
                    <a:pt x="456" y="60"/>
                  </a:lnTo>
                  <a:lnTo>
                    <a:pt x="614" y="20"/>
                  </a:lnTo>
                  <a:lnTo>
                    <a:pt x="753" y="1"/>
                  </a:lnTo>
                  <a:lnTo>
                    <a:pt x="753" y="1"/>
                  </a:lnTo>
                  <a:lnTo>
                    <a:pt x="912" y="20"/>
                  </a:lnTo>
                  <a:lnTo>
                    <a:pt x="1070" y="60"/>
                  </a:lnTo>
                  <a:lnTo>
                    <a:pt x="1189" y="139"/>
                  </a:lnTo>
                  <a:lnTo>
                    <a:pt x="1308" y="238"/>
                  </a:lnTo>
                  <a:lnTo>
                    <a:pt x="1407" y="338"/>
                  </a:lnTo>
                  <a:lnTo>
                    <a:pt x="1466" y="476"/>
                  </a:lnTo>
                  <a:lnTo>
                    <a:pt x="1506" y="615"/>
                  </a:lnTo>
                  <a:lnTo>
                    <a:pt x="1526" y="773"/>
                  </a:lnTo>
                  <a:lnTo>
                    <a:pt x="1526" y="773"/>
                  </a:lnTo>
                  <a:lnTo>
                    <a:pt x="1506" y="932"/>
                  </a:lnTo>
                  <a:lnTo>
                    <a:pt x="1466" y="1071"/>
                  </a:lnTo>
                  <a:lnTo>
                    <a:pt x="1407" y="1209"/>
                  </a:lnTo>
                  <a:lnTo>
                    <a:pt x="1308" y="1328"/>
                  </a:lnTo>
                  <a:lnTo>
                    <a:pt x="1189" y="1407"/>
                  </a:lnTo>
                  <a:lnTo>
                    <a:pt x="1070" y="1487"/>
                  </a:lnTo>
                  <a:lnTo>
                    <a:pt x="912" y="1526"/>
                  </a:lnTo>
                  <a:lnTo>
                    <a:pt x="753" y="1546"/>
                  </a:lnTo>
                </a:path>
              </a:pathLst>
            </a:custGeom>
            <a:solidFill>
              <a:schemeClr val="tx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11;p48">
              <a:extLst>
                <a:ext uri="{FF2B5EF4-FFF2-40B4-BE49-F238E27FC236}">
                  <a16:creationId xmlns:a16="http://schemas.microsoft.com/office/drawing/2014/main" id="{D45E5488-5B02-45E0-9E8F-3F70ACF7857B}"/>
                </a:ext>
              </a:extLst>
            </p:cNvPr>
            <p:cNvSpPr/>
            <p:nvPr/>
          </p:nvSpPr>
          <p:spPr>
            <a:xfrm>
              <a:off x="3277031" y="2266105"/>
              <a:ext cx="18992" cy="18992"/>
            </a:xfrm>
            <a:custGeom>
              <a:avLst/>
              <a:gdLst/>
              <a:ahLst/>
              <a:cxnLst/>
              <a:rect l="l" t="t" r="r" b="b"/>
              <a:pathLst>
                <a:path w="556" h="556" extrusionOk="0">
                  <a:moveTo>
                    <a:pt x="278" y="1"/>
                  </a:moveTo>
                  <a:lnTo>
                    <a:pt x="159" y="20"/>
                  </a:lnTo>
                  <a:lnTo>
                    <a:pt x="80" y="80"/>
                  </a:lnTo>
                  <a:lnTo>
                    <a:pt x="21" y="179"/>
                  </a:lnTo>
                  <a:lnTo>
                    <a:pt x="1" y="278"/>
                  </a:lnTo>
                  <a:lnTo>
                    <a:pt x="21" y="377"/>
                  </a:lnTo>
                  <a:lnTo>
                    <a:pt x="80" y="476"/>
                  </a:lnTo>
                  <a:lnTo>
                    <a:pt x="159" y="536"/>
                  </a:lnTo>
                  <a:lnTo>
                    <a:pt x="278" y="555"/>
                  </a:lnTo>
                  <a:lnTo>
                    <a:pt x="377" y="536"/>
                  </a:lnTo>
                  <a:lnTo>
                    <a:pt x="457" y="476"/>
                  </a:lnTo>
                  <a:lnTo>
                    <a:pt x="516" y="377"/>
                  </a:lnTo>
                  <a:lnTo>
                    <a:pt x="556" y="278"/>
                  </a:lnTo>
                  <a:lnTo>
                    <a:pt x="516" y="179"/>
                  </a:lnTo>
                  <a:lnTo>
                    <a:pt x="457" y="80"/>
                  </a:lnTo>
                  <a:lnTo>
                    <a:pt x="377" y="20"/>
                  </a:lnTo>
                  <a:lnTo>
                    <a:pt x="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12;p48">
              <a:extLst>
                <a:ext uri="{FF2B5EF4-FFF2-40B4-BE49-F238E27FC236}">
                  <a16:creationId xmlns:a16="http://schemas.microsoft.com/office/drawing/2014/main" id="{FAF9F764-63D8-45DE-B64C-180DAC73ED0C}"/>
                </a:ext>
              </a:extLst>
            </p:cNvPr>
            <p:cNvSpPr/>
            <p:nvPr/>
          </p:nvSpPr>
          <p:spPr>
            <a:xfrm>
              <a:off x="2449278" y="2174045"/>
              <a:ext cx="287674" cy="286991"/>
            </a:xfrm>
            <a:custGeom>
              <a:avLst/>
              <a:gdLst/>
              <a:ahLst/>
              <a:cxnLst/>
              <a:rect l="l" t="t" r="r" b="b"/>
              <a:pathLst>
                <a:path w="8422" h="8402" extrusionOk="0">
                  <a:moveTo>
                    <a:pt x="4221" y="1"/>
                  </a:moveTo>
                  <a:lnTo>
                    <a:pt x="3785" y="21"/>
                  </a:lnTo>
                  <a:lnTo>
                    <a:pt x="3369" y="80"/>
                  </a:lnTo>
                  <a:lnTo>
                    <a:pt x="2973" y="179"/>
                  </a:lnTo>
                  <a:lnTo>
                    <a:pt x="2577" y="338"/>
                  </a:lnTo>
                  <a:lnTo>
                    <a:pt x="2200" y="516"/>
                  </a:lnTo>
                  <a:lnTo>
                    <a:pt x="1863" y="714"/>
                  </a:lnTo>
                  <a:lnTo>
                    <a:pt x="1546" y="952"/>
                  </a:lnTo>
                  <a:lnTo>
                    <a:pt x="1249" y="1229"/>
                  </a:lnTo>
                  <a:lnTo>
                    <a:pt x="972" y="1527"/>
                  </a:lnTo>
                  <a:lnTo>
                    <a:pt x="734" y="1844"/>
                  </a:lnTo>
                  <a:lnTo>
                    <a:pt x="516" y="2200"/>
                  </a:lnTo>
                  <a:lnTo>
                    <a:pt x="338" y="2577"/>
                  </a:lnTo>
                  <a:lnTo>
                    <a:pt x="199" y="2953"/>
                  </a:lnTo>
                  <a:lnTo>
                    <a:pt x="100" y="3349"/>
                  </a:lnTo>
                  <a:lnTo>
                    <a:pt x="21" y="3766"/>
                  </a:lnTo>
                  <a:lnTo>
                    <a:pt x="1" y="4201"/>
                  </a:lnTo>
                  <a:lnTo>
                    <a:pt x="21" y="4637"/>
                  </a:lnTo>
                  <a:lnTo>
                    <a:pt x="100" y="5053"/>
                  </a:lnTo>
                  <a:lnTo>
                    <a:pt x="199" y="5450"/>
                  </a:lnTo>
                  <a:lnTo>
                    <a:pt x="338" y="5846"/>
                  </a:lnTo>
                  <a:lnTo>
                    <a:pt x="516" y="6203"/>
                  </a:lnTo>
                  <a:lnTo>
                    <a:pt x="734" y="6559"/>
                  </a:lnTo>
                  <a:lnTo>
                    <a:pt x="972" y="6876"/>
                  </a:lnTo>
                  <a:lnTo>
                    <a:pt x="1249" y="7173"/>
                  </a:lnTo>
                  <a:lnTo>
                    <a:pt x="1546" y="7451"/>
                  </a:lnTo>
                  <a:lnTo>
                    <a:pt x="1863" y="7689"/>
                  </a:lnTo>
                  <a:lnTo>
                    <a:pt x="2200" y="7907"/>
                  </a:lnTo>
                  <a:lnTo>
                    <a:pt x="2577" y="8085"/>
                  </a:lnTo>
                  <a:lnTo>
                    <a:pt x="2973" y="8224"/>
                  </a:lnTo>
                  <a:lnTo>
                    <a:pt x="3369" y="8323"/>
                  </a:lnTo>
                  <a:lnTo>
                    <a:pt x="3785" y="8382"/>
                  </a:lnTo>
                  <a:lnTo>
                    <a:pt x="4221" y="8402"/>
                  </a:lnTo>
                  <a:lnTo>
                    <a:pt x="4637" y="8382"/>
                  </a:lnTo>
                  <a:lnTo>
                    <a:pt x="5053" y="8323"/>
                  </a:lnTo>
                  <a:lnTo>
                    <a:pt x="5469" y="8224"/>
                  </a:lnTo>
                  <a:lnTo>
                    <a:pt x="5846" y="8085"/>
                  </a:lnTo>
                  <a:lnTo>
                    <a:pt x="6222" y="7907"/>
                  </a:lnTo>
                  <a:lnTo>
                    <a:pt x="6559" y="7689"/>
                  </a:lnTo>
                  <a:lnTo>
                    <a:pt x="6896" y="7451"/>
                  </a:lnTo>
                  <a:lnTo>
                    <a:pt x="7193" y="7173"/>
                  </a:lnTo>
                  <a:lnTo>
                    <a:pt x="7451" y="6876"/>
                  </a:lnTo>
                  <a:lnTo>
                    <a:pt x="7708" y="6559"/>
                  </a:lnTo>
                  <a:lnTo>
                    <a:pt x="7906" y="6203"/>
                  </a:lnTo>
                  <a:lnTo>
                    <a:pt x="8085" y="5846"/>
                  </a:lnTo>
                  <a:lnTo>
                    <a:pt x="8223" y="5450"/>
                  </a:lnTo>
                  <a:lnTo>
                    <a:pt x="8342" y="5053"/>
                  </a:lnTo>
                  <a:lnTo>
                    <a:pt x="8402" y="4637"/>
                  </a:lnTo>
                  <a:lnTo>
                    <a:pt x="8422" y="4201"/>
                  </a:lnTo>
                  <a:lnTo>
                    <a:pt x="8402" y="3766"/>
                  </a:lnTo>
                  <a:lnTo>
                    <a:pt x="8342" y="3349"/>
                  </a:lnTo>
                  <a:lnTo>
                    <a:pt x="8223" y="2953"/>
                  </a:lnTo>
                  <a:lnTo>
                    <a:pt x="8085" y="2577"/>
                  </a:lnTo>
                  <a:lnTo>
                    <a:pt x="7906" y="2200"/>
                  </a:lnTo>
                  <a:lnTo>
                    <a:pt x="7708" y="1844"/>
                  </a:lnTo>
                  <a:lnTo>
                    <a:pt x="7451" y="1527"/>
                  </a:lnTo>
                  <a:lnTo>
                    <a:pt x="7193" y="1229"/>
                  </a:lnTo>
                  <a:lnTo>
                    <a:pt x="6896" y="952"/>
                  </a:lnTo>
                  <a:lnTo>
                    <a:pt x="6559" y="714"/>
                  </a:lnTo>
                  <a:lnTo>
                    <a:pt x="6222" y="516"/>
                  </a:lnTo>
                  <a:lnTo>
                    <a:pt x="5846" y="338"/>
                  </a:lnTo>
                  <a:lnTo>
                    <a:pt x="5469" y="179"/>
                  </a:lnTo>
                  <a:lnTo>
                    <a:pt x="5053" y="80"/>
                  </a:lnTo>
                  <a:lnTo>
                    <a:pt x="4637" y="21"/>
                  </a:lnTo>
                  <a:lnTo>
                    <a:pt x="4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13;p48">
              <a:extLst>
                <a:ext uri="{FF2B5EF4-FFF2-40B4-BE49-F238E27FC236}">
                  <a16:creationId xmlns:a16="http://schemas.microsoft.com/office/drawing/2014/main" id="{921342F4-618D-448B-9C3F-B305CC8ECDF2}"/>
                </a:ext>
              </a:extLst>
            </p:cNvPr>
            <p:cNvSpPr/>
            <p:nvPr/>
          </p:nvSpPr>
          <p:spPr>
            <a:xfrm>
              <a:off x="2516982" y="2255276"/>
              <a:ext cx="152991" cy="124572"/>
            </a:xfrm>
            <a:custGeom>
              <a:avLst/>
              <a:gdLst/>
              <a:ahLst/>
              <a:cxnLst/>
              <a:rect l="l" t="t" r="r" b="b"/>
              <a:pathLst>
                <a:path w="4479" h="3647" extrusionOk="0">
                  <a:moveTo>
                    <a:pt x="3091" y="1"/>
                  </a:moveTo>
                  <a:lnTo>
                    <a:pt x="2992" y="20"/>
                  </a:lnTo>
                  <a:lnTo>
                    <a:pt x="2873" y="40"/>
                  </a:lnTo>
                  <a:lnTo>
                    <a:pt x="2774" y="60"/>
                  </a:lnTo>
                  <a:lnTo>
                    <a:pt x="2695" y="100"/>
                  </a:lnTo>
                  <a:lnTo>
                    <a:pt x="2516" y="219"/>
                  </a:lnTo>
                  <a:lnTo>
                    <a:pt x="2378" y="357"/>
                  </a:lnTo>
                  <a:lnTo>
                    <a:pt x="2259" y="516"/>
                  </a:lnTo>
                  <a:lnTo>
                    <a:pt x="2199" y="714"/>
                  </a:lnTo>
                  <a:lnTo>
                    <a:pt x="2180" y="813"/>
                  </a:lnTo>
                  <a:lnTo>
                    <a:pt x="2180" y="912"/>
                  </a:lnTo>
                  <a:lnTo>
                    <a:pt x="2180" y="1031"/>
                  </a:lnTo>
                  <a:lnTo>
                    <a:pt x="2199" y="1130"/>
                  </a:lnTo>
                  <a:lnTo>
                    <a:pt x="1922" y="1110"/>
                  </a:lnTo>
                  <a:lnTo>
                    <a:pt x="1645" y="1051"/>
                  </a:lnTo>
                  <a:lnTo>
                    <a:pt x="1387" y="952"/>
                  </a:lnTo>
                  <a:lnTo>
                    <a:pt x="1130" y="853"/>
                  </a:lnTo>
                  <a:lnTo>
                    <a:pt x="892" y="714"/>
                  </a:lnTo>
                  <a:lnTo>
                    <a:pt x="674" y="555"/>
                  </a:lnTo>
                  <a:lnTo>
                    <a:pt x="476" y="377"/>
                  </a:lnTo>
                  <a:lnTo>
                    <a:pt x="297" y="179"/>
                  </a:lnTo>
                  <a:lnTo>
                    <a:pt x="238" y="337"/>
                  </a:lnTo>
                  <a:lnTo>
                    <a:pt x="178" y="496"/>
                  </a:lnTo>
                  <a:lnTo>
                    <a:pt x="178" y="674"/>
                  </a:lnTo>
                  <a:lnTo>
                    <a:pt x="198" y="833"/>
                  </a:lnTo>
                  <a:lnTo>
                    <a:pt x="258" y="1011"/>
                  </a:lnTo>
                  <a:lnTo>
                    <a:pt x="337" y="1150"/>
                  </a:lnTo>
                  <a:lnTo>
                    <a:pt x="456" y="1288"/>
                  </a:lnTo>
                  <a:lnTo>
                    <a:pt x="595" y="1407"/>
                  </a:lnTo>
                  <a:lnTo>
                    <a:pt x="476" y="1388"/>
                  </a:lnTo>
                  <a:lnTo>
                    <a:pt x="377" y="1368"/>
                  </a:lnTo>
                  <a:lnTo>
                    <a:pt x="258" y="1328"/>
                  </a:lnTo>
                  <a:lnTo>
                    <a:pt x="178" y="1288"/>
                  </a:lnTo>
                  <a:lnTo>
                    <a:pt x="178" y="1447"/>
                  </a:lnTo>
                  <a:lnTo>
                    <a:pt x="218" y="1605"/>
                  </a:lnTo>
                  <a:lnTo>
                    <a:pt x="278" y="1744"/>
                  </a:lnTo>
                  <a:lnTo>
                    <a:pt x="377" y="1863"/>
                  </a:lnTo>
                  <a:lnTo>
                    <a:pt x="476" y="1982"/>
                  </a:lnTo>
                  <a:lnTo>
                    <a:pt x="614" y="2081"/>
                  </a:lnTo>
                  <a:lnTo>
                    <a:pt x="753" y="2160"/>
                  </a:lnTo>
                  <a:lnTo>
                    <a:pt x="912" y="2200"/>
                  </a:lnTo>
                  <a:lnTo>
                    <a:pt x="713" y="2240"/>
                  </a:lnTo>
                  <a:lnTo>
                    <a:pt x="595" y="2240"/>
                  </a:lnTo>
                  <a:lnTo>
                    <a:pt x="495" y="2220"/>
                  </a:lnTo>
                  <a:lnTo>
                    <a:pt x="555" y="2339"/>
                  </a:lnTo>
                  <a:lnTo>
                    <a:pt x="614" y="2477"/>
                  </a:lnTo>
                  <a:lnTo>
                    <a:pt x="713" y="2576"/>
                  </a:lnTo>
                  <a:lnTo>
                    <a:pt x="813" y="2675"/>
                  </a:lnTo>
                  <a:lnTo>
                    <a:pt x="931" y="2755"/>
                  </a:lnTo>
                  <a:lnTo>
                    <a:pt x="1070" y="2794"/>
                  </a:lnTo>
                  <a:lnTo>
                    <a:pt x="1209" y="2834"/>
                  </a:lnTo>
                  <a:lnTo>
                    <a:pt x="1347" y="2854"/>
                  </a:lnTo>
                  <a:lnTo>
                    <a:pt x="1209" y="2953"/>
                  </a:lnTo>
                  <a:lnTo>
                    <a:pt x="1050" y="3052"/>
                  </a:lnTo>
                  <a:lnTo>
                    <a:pt x="872" y="3131"/>
                  </a:lnTo>
                  <a:lnTo>
                    <a:pt x="713" y="3171"/>
                  </a:lnTo>
                  <a:lnTo>
                    <a:pt x="535" y="3210"/>
                  </a:lnTo>
                  <a:lnTo>
                    <a:pt x="357" y="3250"/>
                  </a:lnTo>
                  <a:lnTo>
                    <a:pt x="178" y="3250"/>
                  </a:lnTo>
                  <a:lnTo>
                    <a:pt x="0" y="3230"/>
                  </a:lnTo>
                  <a:lnTo>
                    <a:pt x="139" y="3329"/>
                  </a:lnTo>
                  <a:lnTo>
                    <a:pt x="317" y="3409"/>
                  </a:lnTo>
                  <a:lnTo>
                    <a:pt x="476" y="3488"/>
                  </a:lnTo>
                  <a:lnTo>
                    <a:pt x="654" y="3547"/>
                  </a:lnTo>
                  <a:lnTo>
                    <a:pt x="832" y="3587"/>
                  </a:lnTo>
                  <a:lnTo>
                    <a:pt x="1011" y="3626"/>
                  </a:lnTo>
                  <a:lnTo>
                    <a:pt x="1209" y="3646"/>
                  </a:lnTo>
                  <a:lnTo>
                    <a:pt x="1407" y="3646"/>
                  </a:lnTo>
                  <a:lnTo>
                    <a:pt x="1704" y="3626"/>
                  </a:lnTo>
                  <a:lnTo>
                    <a:pt x="2001" y="3587"/>
                  </a:lnTo>
                  <a:lnTo>
                    <a:pt x="2279" y="3508"/>
                  </a:lnTo>
                  <a:lnTo>
                    <a:pt x="2536" y="3409"/>
                  </a:lnTo>
                  <a:lnTo>
                    <a:pt x="2774" y="3270"/>
                  </a:lnTo>
                  <a:lnTo>
                    <a:pt x="2992" y="3131"/>
                  </a:lnTo>
                  <a:lnTo>
                    <a:pt x="3190" y="2953"/>
                  </a:lnTo>
                  <a:lnTo>
                    <a:pt x="3368" y="2774"/>
                  </a:lnTo>
                  <a:lnTo>
                    <a:pt x="3527" y="2557"/>
                  </a:lnTo>
                  <a:lnTo>
                    <a:pt x="3666" y="2339"/>
                  </a:lnTo>
                  <a:lnTo>
                    <a:pt x="3785" y="2121"/>
                  </a:lnTo>
                  <a:lnTo>
                    <a:pt x="3864" y="1883"/>
                  </a:lnTo>
                  <a:lnTo>
                    <a:pt x="3943" y="1645"/>
                  </a:lnTo>
                  <a:lnTo>
                    <a:pt x="3983" y="1407"/>
                  </a:lnTo>
                  <a:lnTo>
                    <a:pt x="4022" y="1150"/>
                  </a:lnTo>
                  <a:lnTo>
                    <a:pt x="4022" y="912"/>
                  </a:lnTo>
                  <a:lnTo>
                    <a:pt x="4141" y="813"/>
                  </a:lnTo>
                  <a:lnTo>
                    <a:pt x="4260" y="694"/>
                  </a:lnTo>
                  <a:lnTo>
                    <a:pt x="4379" y="575"/>
                  </a:lnTo>
                  <a:lnTo>
                    <a:pt x="4478" y="436"/>
                  </a:lnTo>
                  <a:lnTo>
                    <a:pt x="4220" y="536"/>
                  </a:lnTo>
                  <a:lnTo>
                    <a:pt x="3943" y="575"/>
                  </a:lnTo>
                  <a:lnTo>
                    <a:pt x="4082" y="476"/>
                  </a:lnTo>
                  <a:lnTo>
                    <a:pt x="4201" y="357"/>
                  </a:lnTo>
                  <a:lnTo>
                    <a:pt x="4280" y="219"/>
                  </a:lnTo>
                  <a:lnTo>
                    <a:pt x="4359" y="80"/>
                  </a:lnTo>
                  <a:lnTo>
                    <a:pt x="4220" y="139"/>
                  </a:lnTo>
                  <a:lnTo>
                    <a:pt x="4062" y="219"/>
                  </a:lnTo>
                  <a:lnTo>
                    <a:pt x="3923" y="258"/>
                  </a:lnTo>
                  <a:lnTo>
                    <a:pt x="3765" y="298"/>
                  </a:lnTo>
                  <a:lnTo>
                    <a:pt x="3626" y="179"/>
                  </a:lnTo>
                  <a:lnTo>
                    <a:pt x="3468" y="80"/>
                  </a:lnTo>
                  <a:lnTo>
                    <a:pt x="3289" y="20"/>
                  </a:lnTo>
                  <a:lnTo>
                    <a:pt x="3091" y="1"/>
                  </a:ln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14;p48">
              <a:extLst>
                <a:ext uri="{FF2B5EF4-FFF2-40B4-BE49-F238E27FC236}">
                  <a16:creationId xmlns:a16="http://schemas.microsoft.com/office/drawing/2014/main" id="{2504E73A-A8F8-44DA-BE23-F3639D2ABE55}"/>
                </a:ext>
              </a:extLst>
            </p:cNvPr>
            <p:cNvSpPr/>
            <p:nvPr/>
          </p:nvSpPr>
          <p:spPr>
            <a:xfrm>
              <a:off x="2504104" y="1851888"/>
              <a:ext cx="57555" cy="125905"/>
            </a:xfrm>
            <a:custGeom>
              <a:avLst/>
              <a:gdLst/>
              <a:ahLst/>
              <a:cxnLst/>
              <a:rect l="l" t="t" r="r" b="b"/>
              <a:pathLst>
                <a:path w="1685" h="3686" extrusionOk="0">
                  <a:moveTo>
                    <a:pt x="1" y="1"/>
                  </a:moveTo>
                  <a:lnTo>
                    <a:pt x="1" y="3686"/>
                  </a:lnTo>
                  <a:lnTo>
                    <a:pt x="1685" y="3686"/>
                  </a:lnTo>
                  <a:lnTo>
                    <a:pt x="1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15;p48">
              <a:extLst>
                <a:ext uri="{FF2B5EF4-FFF2-40B4-BE49-F238E27FC236}">
                  <a16:creationId xmlns:a16="http://schemas.microsoft.com/office/drawing/2014/main" id="{4C424A3F-9C43-44D1-AF8E-A73C6F2080DB}"/>
                </a:ext>
              </a:extLst>
            </p:cNvPr>
            <p:cNvSpPr/>
            <p:nvPr/>
          </p:nvSpPr>
          <p:spPr>
            <a:xfrm>
              <a:off x="2500039" y="1847823"/>
              <a:ext cx="65002" cy="133351"/>
            </a:xfrm>
            <a:custGeom>
              <a:avLst/>
              <a:gdLst/>
              <a:ahLst/>
              <a:cxnLst/>
              <a:rect l="l" t="t" r="r" b="b"/>
              <a:pathLst>
                <a:path w="1903" h="3904" extrusionOk="0">
                  <a:moveTo>
                    <a:pt x="1685" y="238"/>
                  </a:moveTo>
                  <a:lnTo>
                    <a:pt x="1685" y="3686"/>
                  </a:lnTo>
                  <a:lnTo>
                    <a:pt x="219" y="3686"/>
                  </a:lnTo>
                  <a:lnTo>
                    <a:pt x="219" y="238"/>
                  </a:lnTo>
                  <a:close/>
                  <a:moveTo>
                    <a:pt x="120" y="1"/>
                  </a:moveTo>
                  <a:lnTo>
                    <a:pt x="80" y="21"/>
                  </a:lnTo>
                  <a:lnTo>
                    <a:pt x="40" y="40"/>
                  </a:lnTo>
                  <a:lnTo>
                    <a:pt x="21" y="80"/>
                  </a:lnTo>
                  <a:lnTo>
                    <a:pt x="1" y="120"/>
                  </a:lnTo>
                  <a:lnTo>
                    <a:pt x="1" y="3805"/>
                  </a:lnTo>
                  <a:lnTo>
                    <a:pt x="21" y="3845"/>
                  </a:lnTo>
                  <a:lnTo>
                    <a:pt x="40" y="3884"/>
                  </a:lnTo>
                  <a:lnTo>
                    <a:pt x="80" y="3904"/>
                  </a:lnTo>
                  <a:lnTo>
                    <a:pt x="1843" y="3904"/>
                  </a:lnTo>
                  <a:lnTo>
                    <a:pt x="1883" y="3884"/>
                  </a:lnTo>
                  <a:lnTo>
                    <a:pt x="1903" y="3845"/>
                  </a:lnTo>
                  <a:lnTo>
                    <a:pt x="1903" y="3805"/>
                  </a:lnTo>
                  <a:lnTo>
                    <a:pt x="1903" y="120"/>
                  </a:lnTo>
                  <a:lnTo>
                    <a:pt x="1903" y="80"/>
                  </a:lnTo>
                  <a:lnTo>
                    <a:pt x="1883" y="40"/>
                  </a:lnTo>
                  <a:lnTo>
                    <a:pt x="1843"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6;p48">
              <a:extLst>
                <a:ext uri="{FF2B5EF4-FFF2-40B4-BE49-F238E27FC236}">
                  <a16:creationId xmlns:a16="http://schemas.microsoft.com/office/drawing/2014/main" id="{B28033E3-5D4D-4D58-843F-14857BDBD332}"/>
                </a:ext>
              </a:extLst>
            </p:cNvPr>
            <p:cNvSpPr/>
            <p:nvPr/>
          </p:nvSpPr>
          <p:spPr>
            <a:xfrm>
              <a:off x="2590084" y="1814654"/>
              <a:ext cx="58204" cy="163136"/>
            </a:xfrm>
            <a:custGeom>
              <a:avLst/>
              <a:gdLst/>
              <a:ahLst/>
              <a:cxnLst/>
              <a:rect l="l" t="t" r="r" b="b"/>
              <a:pathLst>
                <a:path w="1704" h="4776" extrusionOk="0">
                  <a:moveTo>
                    <a:pt x="0" y="1"/>
                  </a:moveTo>
                  <a:lnTo>
                    <a:pt x="0" y="4776"/>
                  </a:lnTo>
                  <a:lnTo>
                    <a:pt x="1704" y="4776"/>
                  </a:lnTo>
                  <a:lnTo>
                    <a:pt x="1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7;p48">
              <a:extLst>
                <a:ext uri="{FF2B5EF4-FFF2-40B4-BE49-F238E27FC236}">
                  <a16:creationId xmlns:a16="http://schemas.microsoft.com/office/drawing/2014/main" id="{ED86CB8E-D84A-4474-95C5-DE218D0ED2C7}"/>
                </a:ext>
              </a:extLst>
            </p:cNvPr>
            <p:cNvSpPr/>
            <p:nvPr/>
          </p:nvSpPr>
          <p:spPr>
            <a:xfrm>
              <a:off x="2586668" y="1810589"/>
              <a:ext cx="65036" cy="170583"/>
            </a:xfrm>
            <a:custGeom>
              <a:avLst/>
              <a:gdLst/>
              <a:ahLst/>
              <a:cxnLst/>
              <a:rect l="l" t="t" r="r" b="b"/>
              <a:pathLst>
                <a:path w="1904" h="4994" extrusionOk="0">
                  <a:moveTo>
                    <a:pt x="1685" y="219"/>
                  </a:moveTo>
                  <a:lnTo>
                    <a:pt x="1685" y="4776"/>
                  </a:lnTo>
                  <a:lnTo>
                    <a:pt x="219" y="4776"/>
                  </a:lnTo>
                  <a:lnTo>
                    <a:pt x="219" y="219"/>
                  </a:lnTo>
                  <a:close/>
                  <a:moveTo>
                    <a:pt x="100" y="1"/>
                  </a:moveTo>
                  <a:lnTo>
                    <a:pt x="60" y="21"/>
                  </a:lnTo>
                  <a:lnTo>
                    <a:pt x="21" y="41"/>
                  </a:lnTo>
                  <a:lnTo>
                    <a:pt x="1" y="80"/>
                  </a:lnTo>
                  <a:lnTo>
                    <a:pt x="1" y="120"/>
                  </a:lnTo>
                  <a:lnTo>
                    <a:pt x="1" y="4895"/>
                  </a:lnTo>
                  <a:lnTo>
                    <a:pt x="1" y="4935"/>
                  </a:lnTo>
                  <a:lnTo>
                    <a:pt x="21" y="4974"/>
                  </a:lnTo>
                  <a:lnTo>
                    <a:pt x="60" y="4994"/>
                  </a:lnTo>
                  <a:lnTo>
                    <a:pt x="1844" y="4994"/>
                  </a:lnTo>
                  <a:lnTo>
                    <a:pt x="1883" y="4974"/>
                  </a:lnTo>
                  <a:lnTo>
                    <a:pt x="1903" y="4935"/>
                  </a:lnTo>
                  <a:lnTo>
                    <a:pt x="1903" y="4895"/>
                  </a:lnTo>
                  <a:lnTo>
                    <a:pt x="1903" y="120"/>
                  </a:lnTo>
                  <a:lnTo>
                    <a:pt x="1903" y="80"/>
                  </a:lnTo>
                  <a:lnTo>
                    <a:pt x="1883" y="41"/>
                  </a:lnTo>
                  <a:lnTo>
                    <a:pt x="1844"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8;p48">
              <a:extLst>
                <a:ext uri="{FF2B5EF4-FFF2-40B4-BE49-F238E27FC236}">
                  <a16:creationId xmlns:a16="http://schemas.microsoft.com/office/drawing/2014/main" id="{7BC300EC-9379-400E-AA2B-D2BD16ADCF9A}"/>
                </a:ext>
              </a:extLst>
            </p:cNvPr>
            <p:cNvSpPr/>
            <p:nvPr/>
          </p:nvSpPr>
          <p:spPr>
            <a:xfrm>
              <a:off x="2676712" y="1764576"/>
              <a:ext cx="57555" cy="213211"/>
            </a:xfrm>
            <a:custGeom>
              <a:avLst/>
              <a:gdLst/>
              <a:ahLst/>
              <a:cxnLst/>
              <a:rect l="l" t="t" r="r" b="b"/>
              <a:pathLst>
                <a:path w="1685" h="6242" extrusionOk="0">
                  <a:moveTo>
                    <a:pt x="0" y="1"/>
                  </a:moveTo>
                  <a:lnTo>
                    <a:pt x="0" y="6242"/>
                  </a:lnTo>
                  <a:lnTo>
                    <a:pt x="1684" y="6242"/>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9;p48">
              <a:extLst>
                <a:ext uri="{FF2B5EF4-FFF2-40B4-BE49-F238E27FC236}">
                  <a16:creationId xmlns:a16="http://schemas.microsoft.com/office/drawing/2014/main" id="{31A0CC15-FAFD-48C7-BD40-25A7B62020E3}"/>
                </a:ext>
              </a:extLst>
            </p:cNvPr>
            <p:cNvSpPr/>
            <p:nvPr/>
          </p:nvSpPr>
          <p:spPr>
            <a:xfrm>
              <a:off x="2673330" y="1761195"/>
              <a:ext cx="65002" cy="219974"/>
            </a:xfrm>
            <a:custGeom>
              <a:avLst/>
              <a:gdLst/>
              <a:ahLst/>
              <a:cxnLst/>
              <a:rect l="l" t="t" r="r" b="b"/>
              <a:pathLst>
                <a:path w="1903" h="6440" extrusionOk="0">
                  <a:moveTo>
                    <a:pt x="1684" y="218"/>
                  </a:moveTo>
                  <a:lnTo>
                    <a:pt x="1684" y="6222"/>
                  </a:lnTo>
                  <a:lnTo>
                    <a:pt x="218" y="6222"/>
                  </a:lnTo>
                  <a:lnTo>
                    <a:pt x="218" y="218"/>
                  </a:lnTo>
                  <a:close/>
                  <a:moveTo>
                    <a:pt x="60" y="1"/>
                  </a:moveTo>
                  <a:lnTo>
                    <a:pt x="20" y="20"/>
                  </a:lnTo>
                  <a:lnTo>
                    <a:pt x="0" y="60"/>
                  </a:lnTo>
                  <a:lnTo>
                    <a:pt x="0" y="100"/>
                  </a:lnTo>
                  <a:lnTo>
                    <a:pt x="0" y="6341"/>
                  </a:lnTo>
                  <a:lnTo>
                    <a:pt x="0" y="6381"/>
                  </a:lnTo>
                  <a:lnTo>
                    <a:pt x="20" y="6420"/>
                  </a:lnTo>
                  <a:lnTo>
                    <a:pt x="60" y="6440"/>
                  </a:lnTo>
                  <a:lnTo>
                    <a:pt x="1843" y="6440"/>
                  </a:lnTo>
                  <a:lnTo>
                    <a:pt x="1863" y="6420"/>
                  </a:lnTo>
                  <a:lnTo>
                    <a:pt x="1902" y="6381"/>
                  </a:lnTo>
                  <a:lnTo>
                    <a:pt x="1902" y="6341"/>
                  </a:lnTo>
                  <a:lnTo>
                    <a:pt x="1902" y="100"/>
                  </a:lnTo>
                  <a:lnTo>
                    <a:pt x="1902" y="60"/>
                  </a:lnTo>
                  <a:lnTo>
                    <a:pt x="186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0;p48">
              <a:extLst>
                <a:ext uri="{FF2B5EF4-FFF2-40B4-BE49-F238E27FC236}">
                  <a16:creationId xmlns:a16="http://schemas.microsoft.com/office/drawing/2014/main" id="{7BD1CEF1-7D24-4237-B464-0717C694DAF0}"/>
                </a:ext>
              </a:extLst>
            </p:cNvPr>
            <p:cNvSpPr/>
            <p:nvPr/>
          </p:nvSpPr>
          <p:spPr>
            <a:xfrm>
              <a:off x="2763341" y="1717197"/>
              <a:ext cx="57555" cy="260588"/>
            </a:xfrm>
            <a:custGeom>
              <a:avLst/>
              <a:gdLst/>
              <a:ahLst/>
              <a:cxnLst/>
              <a:rect l="l" t="t" r="r" b="b"/>
              <a:pathLst>
                <a:path w="1685" h="7629" extrusionOk="0">
                  <a:moveTo>
                    <a:pt x="0" y="1"/>
                  </a:moveTo>
                  <a:lnTo>
                    <a:pt x="0" y="7629"/>
                  </a:lnTo>
                  <a:lnTo>
                    <a:pt x="1684" y="7629"/>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21;p48">
              <a:extLst>
                <a:ext uri="{FF2B5EF4-FFF2-40B4-BE49-F238E27FC236}">
                  <a16:creationId xmlns:a16="http://schemas.microsoft.com/office/drawing/2014/main" id="{8C71AC62-F26C-445D-B282-0A7883429AD6}"/>
                </a:ext>
              </a:extLst>
            </p:cNvPr>
            <p:cNvSpPr/>
            <p:nvPr/>
          </p:nvSpPr>
          <p:spPr>
            <a:xfrm>
              <a:off x="2759276" y="1713816"/>
              <a:ext cx="65685" cy="267351"/>
            </a:xfrm>
            <a:custGeom>
              <a:avLst/>
              <a:gdLst/>
              <a:ahLst/>
              <a:cxnLst/>
              <a:rect l="l" t="t" r="r" b="b"/>
              <a:pathLst>
                <a:path w="1923" h="7827" extrusionOk="0">
                  <a:moveTo>
                    <a:pt x="1685" y="219"/>
                  </a:moveTo>
                  <a:lnTo>
                    <a:pt x="1685" y="7609"/>
                  </a:lnTo>
                  <a:lnTo>
                    <a:pt x="238" y="7609"/>
                  </a:lnTo>
                  <a:lnTo>
                    <a:pt x="238" y="219"/>
                  </a:lnTo>
                  <a:close/>
                  <a:moveTo>
                    <a:pt x="80" y="1"/>
                  </a:moveTo>
                  <a:lnTo>
                    <a:pt x="40" y="20"/>
                  </a:lnTo>
                  <a:lnTo>
                    <a:pt x="20" y="60"/>
                  </a:lnTo>
                  <a:lnTo>
                    <a:pt x="0" y="100"/>
                  </a:lnTo>
                  <a:lnTo>
                    <a:pt x="0" y="7728"/>
                  </a:lnTo>
                  <a:lnTo>
                    <a:pt x="20" y="7768"/>
                  </a:lnTo>
                  <a:lnTo>
                    <a:pt x="40" y="7807"/>
                  </a:lnTo>
                  <a:lnTo>
                    <a:pt x="80" y="7827"/>
                  </a:lnTo>
                  <a:lnTo>
                    <a:pt x="1843" y="7827"/>
                  </a:lnTo>
                  <a:lnTo>
                    <a:pt x="1883" y="7807"/>
                  </a:lnTo>
                  <a:lnTo>
                    <a:pt x="1903" y="7768"/>
                  </a:lnTo>
                  <a:lnTo>
                    <a:pt x="1922" y="7728"/>
                  </a:lnTo>
                  <a:lnTo>
                    <a:pt x="1922" y="100"/>
                  </a:lnTo>
                  <a:lnTo>
                    <a:pt x="1903" y="60"/>
                  </a:lnTo>
                  <a:lnTo>
                    <a:pt x="188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22;p48">
              <a:extLst>
                <a:ext uri="{FF2B5EF4-FFF2-40B4-BE49-F238E27FC236}">
                  <a16:creationId xmlns:a16="http://schemas.microsoft.com/office/drawing/2014/main" id="{1CD6D0AA-BDE8-43A1-A1DA-7572EFAE05A9}"/>
                </a:ext>
              </a:extLst>
            </p:cNvPr>
            <p:cNvSpPr/>
            <p:nvPr/>
          </p:nvSpPr>
          <p:spPr>
            <a:xfrm>
              <a:off x="2856049" y="1717880"/>
              <a:ext cx="32518" cy="7480"/>
            </a:xfrm>
            <a:custGeom>
              <a:avLst/>
              <a:gdLst/>
              <a:ahLst/>
              <a:cxnLst/>
              <a:rect l="l" t="t" r="r" b="b"/>
              <a:pathLst>
                <a:path w="952" h="219" extrusionOk="0">
                  <a:moveTo>
                    <a:pt x="100" y="0"/>
                  </a:moveTo>
                  <a:lnTo>
                    <a:pt x="60" y="20"/>
                  </a:lnTo>
                  <a:lnTo>
                    <a:pt x="21" y="40"/>
                  </a:lnTo>
                  <a:lnTo>
                    <a:pt x="1" y="80"/>
                  </a:lnTo>
                  <a:lnTo>
                    <a:pt x="1" y="119"/>
                  </a:lnTo>
                  <a:lnTo>
                    <a:pt x="1" y="159"/>
                  </a:lnTo>
                  <a:lnTo>
                    <a:pt x="21" y="199"/>
                  </a:lnTo>
                  <a:lnTo>
                    <a:pt x="60" y="218"/>
                  </a:lnTo>
                  <a:lnTo>
                    <a:pt x="873" y="218"/>
                  </a:lnTo>
                  <a:lnTo>
                    <a:pt x="912" y="199"/>
                  </a:lnTo>
                  <a:lnTo>
                    <a:pt x="932" y="159"/>
                  </a:lnTo>
                  <a:lnTo>
                    <a:pt x="952" y="119"/>
                  </a:lnTo>
                  <a:lnTo>
                    <a:pt x="932" y="80"/>
                  </a:lnTo>
                  <a:lnTo>
                    <a:pt x="912" y="40"/>
                  </a:lnTo>
                  <a:lnTo>
                    <a:pt x="873" y="20"/>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23;p48">
              <a:extLst>
                <a:ext uri="{FF2B5EF4-FFF2-40B4-BE49-F238E27FC236}">
                  <a16:creationId xmlns:a16="http://schemas.microsoft.com/office/drawing/2014/main" id="{1DD7AF1F-326B-4D94-92E7-63309B0BCCB0}"/>
                </a:ext>
              </a:extLst>
            </p:cNvPr>
            <p:cNvSpPr/>
            <p:nvPr/>
          </p:nvSpPr>
          <p:spPr>
            <a:xfrm>
              <a:off x="2856049" y="1765260"/>
              <a:ext cx="32518" cy="7480"/>
            </a:xfrm>
            <a:custGeom>
              <a:avLst/>
              <a:gdLst/>
              <a:ahLst/>
              <a:cxnLst/>
              <a:rect l="l" t="t" r="r" b="b"/>
              <a:pathLst>
                <a:path w="952" h="219" extrusionOk="0">
                  <a:moveTo>
                    <a:pt x="60" y="0"/>
                  </a:moveTo>
                  <a:lnTo>
                    <a:pt x="21" y="40"/>
                  </a:lnTo>
                  <a:lnTo>
                    <a:pt x="1" y="60"/>
                  </a:lnTo>
                  <a:lnTo>
                    <a:pt x="1" y="119"/>
                  </a:lnTo>
                  <a:lnTo>
                    <a:pt x="1" y="159"/>
                  </a:lnTo>
                  <a:lnTo>
                    <a:pt x="21" y="199"/>
                  </a:lnTo>
                  <a:lnTo>
                    <a:pt x="60" y="218"/>
                  </a:lnTo>
                  <a:lnTo>
                    <a:pt x="873" y="218"/>
                  </a:lnTo>
                  <a:lnTo>
                    <a:pt x="912" y="19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24;p48">
              <a:extLst>
                <a:ext uri="{FF2B5EF4-FFF2-40B4-BE49-F238E27FC236}">
                  <a16:creationId xmlns:a16="http://schemas.microsoft.com/office/drawing/2014/main" id="{C501EAE4-6A84-45A3-BD73-7FBDC7D997C5}"/>
                </a:ext>
              </a:extLst>
            </p:cNvPr>
            <p:cNvSpPr/>
            <p:nvPr/>
          </p:nvSpPr>
          <p:spPr>
            <a:xfrm>
              <a:off x="2856049" y="1812639"/>
              <a:ext cx="32518" cy="7480"/>
            </a:xfrm>
            <a:custGeom>
              <a:avLst/>
              <a:gdLst/>
              <a:ahLst/>
              <a:cxnLst/>
              <a:rect l="l" t="t" r="r" b="b"/>
              <a:pathLst>
                <a:path w="952" h="219" extrusionOk="0">
                  <a:moveTo>
                    <a:pt x="60" y="0"/>
                  </a:moveTo>
                  <a:lnTo>
                    <a:pt x="21" y="40"/>
                  </a:lnTo>
                  <a:lnTo>
                    <a:pt x="1" y="60"/>
                  </a:lnTo>
                  <a:lnTo>
                    <a:pt x="1" y="119"/>
                  </a:lnTo>
                  <a:lnTo>
                    <a:pt x="1" y="159"/>
                  </a:lnTo>
                  <a:lnTo>
                    <a:pt x="21" y="179"/>
                  </a:lnTo>
                  <a:lnTo>
                    <a:pt x="60" y="218"/>
                  </a:lnTo>
                  <a:lnTo>
                    <a:pt x="873" y="218"/>
                  </a:lnTo>
                  <a:lnTo>
                    <a:pt x="912" y="17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25;p48">
              <a:extLst>
                <a:ext uri="{FF2B5EF4-FFF2-40B4-BE49-F238E27FC236}">
                  <a16:creationId xmlns:a16="http://schemas.microsoft.com/office/drawing/2014/main" id="{55197B14-9AEB-4B91-A4FC-6EF4551204B4}"/>
                </a:ext>
              </a:extLst>
            </p:cNvPr>
            <p:cNvSpPr/>
            <p:nvPr/>
          </p:nvSpPr>
          <p:spPr>
            <a:xfrm>
              <a:off x="2856049" y="1860018"/>
              <a:ext cx="32518" cy="7480"/>
            </a:xfrm>
            <a:custGeom>
              <a:avLst/>
              <a:gdLst/>
              <a:ahLst/>
              <a:cxnLst/>
              <a:rect l="l" t="t" r="r" b="b"/>
              <a:pathLst>
                <a:path w="952" h="219" extrusionOk="0">
                  <a:moveTo>
                    <a:pt x="60" y="0"/>
                  </a:moveTo>
                  <a:lnTo>
                    <a:pt x="21" y="20"/>
                  </a:lnTo>
                  <a:lnTo>
                    <a:pt x="1" y="60"/>
                  </a:lnTo>
                  <a:lnTo>
                    <a:pt x="1" y="99"/>
                  </a:lnTo>
                  <a:lnTo>
                    <a:pt x="1" y="159"/>
                  </a:lnTo>
                  <a:lnTo>
                    <a:pt x="21" y="179"/>
                  </a:lnTo>
                  <a:lnTo>
                    <a:pt x="60" y="218"/>
                  </a:lnTo>
                  <a:lnTo>
                    <a:pt x="873" y="218"/>
                  </a:lnTo>
                  <a:lnTo>
                    <a:pt x="912" y="179"/>
                  </a:lnTo>
                  <a:lnTo>
                    <a:pt x="932" y="15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26;p48">
              <a:extLst>
                <a:ext uri="{FF2B5EF4-FFF2-40B4-BE49-F238E27FC236}">
                  <a16:creationId xmlns:a16="http://schemas.microsoft.com/office/drawing/2014/main" id="{138BA007-CEFF-428C-BE7B-58E1CE92BCD8}"/>
                </a:ext>
              </a:extLst>
            </p:cNvPr>
            <p:cNvSpPr/>
            <p:nvPr/>
          </p:nvSpPr>
          <p:spPr>
            <a:xfrm>
              <a:off x="2856049" y="1907397"/>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27;p48">
              <a:extLst>
                <a:ext uri="{FF2B5EF4-FFF2-40B4-BE49-F238E27FC236}">
                  <a16:creationId xmlns:a16="http://schemas.microsoft.com/office/drawing/2014/main" id="{EC641F1A-F656-4C40-A34B-C78F79294666}"/>
                </a:ext>
              </a:extLst>
            </p:cNvPr>
            <p:cNvSpPr/>
            <p:nvPr/>
          </p:nvSpPr>
          <p:spPr>
            <a:xfrm>
              <a:off x="2856049" y="1954776"/>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28;p48">
              <a:extLst>
                <a:ext uri="{FF2B5EF4-FFF2-40B4-BE49-F238E27FC236}">
                  <a16:creationId xmlns:a16="http://schemas.microsoft.com/office/drawing/2014/main" id="{A0D51F1C-6D0B-4B5C-A21F-047971FA82CE}"/>
                </a:ext>
              </a:extLst>
            </p:cNvPr>
            <p:cNvSpPr/>
            <p:nvPr/>
          </p:nvSpPr>
          <p:spPr>
            <a:xfrm>
              <a:off x="2500039" y="1665753"/>
              <a:ext cx="196986" cy="7480"/>
            </a:xfrm>
            <a:custGeom>
              <a:avLst/>
              <a:gdLst/>
              <a:ahLst/>
              <a:cxnLst/>
              <a:rect l="l" t="t" r="r" b="b"/>
              <a:pathLst>
                <a:path w="5767" h="219" extrusionOk="0">
                  <a:moveTo>
                    <a:pt x="60" y="1"/>
                  </a:moveTo>
                  <a:lnTo>
                    <a:pt x="40" y="40"/>
                  </a:lnTo>
                  <a:lnTo>
                    <a:pt x="1" y="60"/>
                  </a:lnTo>
                  <a:lnTo>
                    <a:pt x="1" y="120"/>
                  </a:lnTo>
                  <a:lnTo>
                    <a:pt x="1" y="159"/>
                  </a:lnTo>
                  <a:lnTo>
                    <a:pt x="40" y="199"/>
                  </a:lnTo>
                  <a:lnTo>
                    <a:pt x="60" y="219"/>
                  </a:lnTo>
                  <a:lnTo>
                    <a:pt x="5687" y="219"/>
                  </a:lnTo>
                  <a:lnTo>
                    <a:pt x="5727" y="199"/>
                  </a:lnTo>
                  <a:lnTo>
                    <a:pt x="5747" y="159"/>
                  </a:lnTo>
                  <a:lnTo>
                    <a:pt x="5767" y="120"/>
                  </a:lnTo>
                  <a:lnTo>
                    <a:pt x="5747" y="60"/>
                  </a:lnTo>
                  <a:lnTo>
                    <a:pt x="5727" y="40"/>
                  </a:lnTo>
                  <a:lnTo>
                    <a:pt x="56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9;p48">
              <a:extLst>
                <a:ext uri="{FF2B5EF4-FFF2-40B4-BE49-F238E27FC236}">
                  <a16:creationId xmlns:a16="http://schemas.microsoft.com/office/drawing/2014/main" id="{E26546D5-AE20-4D3E-A475-D8FC53D958FB}"/>
                </a:ext>
              </a:extLst>
            </p:cNvPr>
            <p:cNvSpPr/>
            <p:nvPr/>
          </p:nvSpPr>
          <p:spPr>
            <a:xfrm>
              <a:off x="2500039" y="1705686"/>
              <a:ext cx="139465" cy="7480"/>
            </a:xfrm>
            <a:custGeom>
              <a:avLst/>
              <a:gdLst/>
              <a:ahLst/>
              <a:cxnLst/>
              <a:rect l="l" t="t" r="r" b="b"/>
              <a:pathLst>
                <a:path w="4083" h="219" extrusionOk="0">
                  <a:moveTo>
                    <a:pt x="60" y="1"/>
                  </a:moveTo>
                  <a:lnTo>
                    <a:pt x="40" y="21"/>
                  </a:lnTo>
                  <a:lnTo>
                    <a:pt x="1" y="60"/>
                  </a:lnTo>
                  <a:lnTo>
                    <a:pt x="1" y="100"/>
                  </a:lnTo>
                  <a:lnTo>
                    <a:pt x="1" y="159"/>
                  </a:lnTo>
                  <a:lnTo>
                    <a:pt x="40" y="179"/>
                  </a:lnTo>
                  <a:lnTo>
                    <a:pt x="60" y="219"/>
                  </a:lnTo>
                  <a:lnTo>
                    <a:pt x="4023" y="219"/>
                  </a:lnTo>
                  <a:lnTo>
                    <a:pt x="4043" y="179"/>
                  </a:lnTo>
                  <a:lnTo>
                    <a:pt x="4082" y="159"/>
                  </a:lnTo>
                  <a:lnTo>
                    <a:pt x="4082" y="100"/>
                  </a:lnTo>
                  <a:lnTo>
                    <a:pt x="4082" y="60"/>
                  </a:lnTo>
                  <a:lnTo>
                    <a:pt x="4043" y="21"/>
                  </a:lnTo>
                  <a:lnTo>
                    <a:pt x="4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30;p48">
              <a:extLst>
                <a:ext uri="{FF2B5EF4-FFF2-40B4-BE49-F238E27FC236}">
                  <a16:creationId xmlns:a16="http://schemas.microsoft.com/office/drawing/2014/main" id="{9D6DFA2C-199C-4932-B989-A9B11E786B85}"/>
                </a:ext>
              </a:extLst>
            </p:cNvPr>
            <p:cNvSpPr/>
            <p:nvPr/>
          </p:nvSpPr>
          <p:spPr>
            <a:xfrm>
              <a:off x="3138958" y="2677623"/>
              <a:ext cx="343180" cy="326238"/>
            </a:xfrm>
            <a:custGeom>
              <a:avLst/>
              <a:gdLst/>
              <a:ahLst/>
              <a:cxnLst/>
              <a:rect l="l" t="t" r="r" b="b"/>
              <a:pathLst>
                <a:path w="10047" h="9551" extrusionOk="0">
                  <a:moveTo>
                    <a:pt x="1" y="0"/>
                  </a:moveTo>
                  <a:lnTo>
                    <a:pt x="1" y="9551"/>
                  </a:lnTo>
                  <a:lnTo>
                    <a:pt x="10046" y="9551"/>
                  </a:lnTo>
                  <a:lnTo>
                    <a:pt x="10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31;p48">
              <a:extLst>
                <a:ext uri="{FF2B5EF4-FFF2-40B4-BE49-F238E27FC236}">
                  <a16:creationId xmlns:a16="http://schemas.microsoft.com/office/drawing/2014/main" id="{3888680C-FBEC-40AD-99A0-B286722E93E3}"/>
                </a:ext>
              </a:extLst>
            </p:cNvPr>
            <p:cNvSpPr/>
            <p:nvPr/>
          </p:nvSpPr>
          <p:spPr>
            <a:xfrm>
              <a:off x="3135577" y="2673558"/>
              <a:ext cx="350627" cy="334368"/>
            </a:xfrm>
            <a:custGeom>
              <a:avLst/>
              <a:gdLst/>
              <a:ahLst/>
              <a:cxnLst/>
              <a:rect l="l" t="t" r="r" b="b"/>
              <a:pathLst>
                <a:path w="10265" h="9789" extrusionOk="0">
                  <a:moveTo>
                    <a:pt x="10046" y="238"/>
                  </a:moveTo>
                  <a:lnTo>
                    <a:pt x="10046" y="9551"/>
                  </a:lnTo>
                  <a:lnTo>
                    <a:pt x="219" y="9551"/>
                  </a:lnTo>
                  <a:lnTo>
                    <a:pt x="219" y="238"/>
                  </a:lnTo>
                  <a:close/>
                  <a:moveTo>
                    <a:pt x="100" y="0"/>
                  </a:moveTo>
                  <a:lnTo>
                    <a:pt x="60" y="20"/>
                  </a:lnTo>
                  <a:lnTo>
                    <a:pt x="21" y="40"/>
                  </a:lnTo>
                  <a:lnTo>
                    <a:pt x="1" y="80"/>
                  </a:lnTo>
                  <a:lnTo>
                    <a:pt x="1" y="119"/>
                  </a:lnTo>
                  <a:lnTo>
                    <a:pt x="1" y="9670"/>
                  </a:lnTo>
                  <a:lnTo>
                    <a:pt x="1" y="9709"/>
                  </a:lnTo>
                  <a:lnTo>
                    <a:pt x="21" y="9749"/>
                  </a:lnTo>
                  <a:lnTo>
                    <a:pt x="60" y="9769"/>
                  </a:lnTo>
                  <a:lnTo>
                    <a:pt x="100" y="9788"/>
                  </a:lnTo>
                  <a:lnTo>
                    <a:pt x="10145" y="9788"/>
                  </a:lnTo>
                  <a:lnTo>
                    <a:pt x="10205" y="9769"/>
                  </a:lnTo>
                  <a:lnTo>
                    <a:pt x="10225" y="9749"/>
                  </a:lnTo>
                  <a:lnTo>
                    <a:pt x="10264" y="9709"/>
                  </a:lnTo>
                  <a:lnTo>
                    <a:pt x="10264" y="9670"/>
                  </a:lnTo>
                  <a:lnTo>
                    <a:pt x="10264" y="119"/>
                  </a:lnTo>
                  <a:lnTo>
                    <a:pt x="10264" y="80"/>
                  </a:lnTo>
                  <a:lnTo>
                    <a:pt x="10225" y="40"/>
                  </a:lnTo>
                  <a:lnTo>
                    <a:pt x="10205" y="20"/>
                  </a:lnTo>
                  <a:lnTo>
                    <a:pt x="10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32;p48">
              <a:extLst>
                <a:ext uri="{FF2B5EF4-FFF2-40B4-BE49-F238E27FC236}">
                  <a16:creationId xmlns:a16="http://schemas.microsoft.com/office/drawing/2014/main" id="{A55CDE2B-06A9-4AF5-9B00-63AB7AF1C496}"/>
                </a:ext>
              </a:extLst>
            </p:cNvPr>
            <p:cNvSpPr/>
            <p:nvPr/>
          </p:nvSpPr>
          <p:spPr>
            <a:xfrm>
              <a:off x="3162665"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33;p48">
              <a:extLst>
                <a:ext uri="{FF2B5EF4-FFF2-40B4-BE49-F238E27FC236}">
                  <a16:creationId xmlns:a16="http://schemas.microsoft.com/office/drawing/2014/main" id="{0624270C-0CED-4BBC-9AA6-AFAF0D90F668}"/>
                </a:ext>
              </a:extLst>
            </p:cNvPr>
            <p:cNvSpPr/>
            <p:nvPr/>
          </p:nvSpPr>
          <p:spPr>
            <a:xfrm>
              <a:off x="3244545" y="2755438"/>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34;p48">
              <a:extLst>
                <a:ext uri="{FF2B5EF4-FFF2-40B4-BE49-F238E27FC236}">
                  <a16:creationId xmlns:a16="http://schemas.microsoft.com/office/drawing/2014/main" id="{2280E91F-A2D3-4650-918A-DAA25B4B7243}"/>
                </a:ext>
              </a:extLst>
            </p:cNvPr>
            <p:cNvSpPr/>
            <p:nvPr/>
          </p:nvSpPr>
          <p:spPr>
            <a:xfrm>
              <a:off x="3325777"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35;p48">
              <a:extLst>
                <a:ext uri="{FF2B5EF4-FFF2-40B4-BE49-F238E27FC236}">
                  <a16:creationId xmlns:a16="http://schemas.microsoft.com/office/drawing/2014/main" id="{19DD0B54-70AB-4535-9B65-0E557D26193A}"/>
                </a:ext>
              </a:extLst>
            </p:cNvPr>
            <p:cNvSpPr/>
            <p:nvPr/>
          </p:nvSpPr>
          <p:spPr>
            <a:xfrm>
              <a:off x="3407008" y="2755438"/>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36;p48">
              <a:extLst>
                <a:ext uri="{FF2B5EF4-FFF2-40B4-BE49-F238E27FC236}">
                  <a16:creationId xmlns:a16="http://schemas.microsoft.com/office/drawing/2014/main" id="{5DFFFE5A-9226-493E-9468-C2EDB986B051}"/>
                </a:ext>
              </a:extLst>
            </p:cNvPr>
            <p:cNvSpPr/>
            <p:nvPr/>
          </p:nvSpPr>
          <p:spPr>
            <a:xfrm>
              <a:off x="3162665"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37;p48">
              <a:extLst>
                <a:ext uri="{FF2B5EF4-FFF2-40B4-BE49-F238E27FC236}">
                  <a16:creationId xmlns:a16="http://schemas.microsoft.com/office/drawing/2014/main" id="{678C5245-CB17-4C05-A399-7EA564EB3013}"/>
                </a:ext>
              </a:extLst>
            </p:cNvPr>
            <p:cNvSpPr/>
            <p:nvPr/>
          </p:nvSpPr>
          <p:spPr>
            <a:xfrm>
              <a:off x="3244545" y="2838685"/>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38;p48">
              <a:extLst>
                <a:ext uri="{FF2B5EF4-FFF2-40B4-BE49-F238E27FC236}">
                  <a16:creationId xmlns:a16="http://schemas.microsoft.com/office/drawing/2014/main" id="{36621AAE-5164-4C69-B26F-3381F793FD9E}"/>
                </a:ext>
              </a:extLst>
            </p:cNvPr>
            <p:cNvSpPr/>
            <p:nvPr/>
          </p:nvSpPr>
          <p:spPr>
            <a:xfrm>
              <a:off x="3325777"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39;p48">
              <a:extLst>
                <a:ext uri="{FF2B5EF4-FFF2-40B4-BE49-F238E27FC236}">
                  <a16:creationId xmlns:a16="http://schemas.microsoft.com/office/drawing/2014/main" id="{D384C86E-7A19-485F-8166-E93F42039E6F}"/>
                </a:ext>
              </a:extLst>
            </p:cNvPr>
            <p:cNvSpPr/>
            <p:nvPr/>
          </p:nvSpPr>
          <p:spPr>
            <a:xfrm>
              <a:off x="3407008" y="2838685"/>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40;p48">
              <a:extLst>
                <a:ext uri="{FF2B5EF4-FFF2-40B4-BE49-F238E27FC236}">
                  <a16:creationId xmlns:a16="http://schemas.microsoft.com/office/drawing/2014/main" id="{A1DDB4AF-2089-4750-842B-923140CA798C}"/>
                </a:ext>
              </a:extLst>
            </p:cNvPr>
            <p:cNvSpPr/>
            <p:nvPr/>
          </p:nvSpPr>
          <p:spPr>
            <a:xfrm>
              <a:off x="3162665"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41;p48">
              <a:extLst>
                <a:ext uri="{FF2B5EF4-FFF2-40B4-BE49-F238E27FC236}">
                  <a16:creationId xmlns:a16="http://schemas.microsoft.com/office/drawing/2014/main" id="{D50D35D1-FED6-4301-8709-875C4B1F3C2F}"/>
                </a:ext>
              </a:extLst>
            </p:cNvPr>
            <p:cNvSpPr/>
            <p:nvPr/>
          </p:nvSpPr>
          <p:spPr>
            <a:xfrm>
              <a:off x="3244545" y="2921965"/>
              <a:ext cx="50792" cy="51441"/>
            </a:xfrm>
            <a:custGeom>
              <a:avLst/>
              <a:gdLst/>
              <a:ahLst/>
              <a:cxnLst/>
              <a:rect l="l" t="t" r="r" b="b"/>
              <a:pathLst>
                <a:path w="1487" h="1506" extrusionOk="0">
                  <a:moveTo>
                    <a:pt x="1" y="0"/>
                  </a:moveTo>
                  <a:lnTo>
                    <a:pt x="1" y="1506"/>
                  </a:lnTo>
                  <a:lnTo>
                    <a:pt x="1487" y="1506"/>
                  </a:lnTo>
                  <a:lnTo>
                    <a:pt x="14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2;p48">
              <a:extLst>
                <a:ext uri="{FF2B5EF4-FFF2-40B4-BE49-F238E27FC236}">
                  <a16:creationId xmlns:a16="http://schemas.microsoft.com/office/drawing/2014/main" id="{3A4D258F-4127-42B7-AC56-34E43BD39586}"/>
                </a:ext>
              </a:extLst>
            </p:cNvPr>
            <p:cNvSpPr/>
            <p:nvPr/>
          </p:nvSpPr>
          <p:spPr>
            <a:xfrm>
              <a:off x="3325777"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3;p48">
              <a:extLst>
                <a:ext uri="{FF2B5EF4-FFF2-40B4-BE49-F238E27FC236}">
                  <a16:creationId xmlns:a16="http://schemas.microsoft.com/office/drawing/2014/main" id="{A95BC869-2E8B-4F2D-A078-94C7DCD0BFD7}"/>
                </a:ext>
              </a:extLst>
            </p:cNvPr>
            <p:cNvSpPr/>
            <p:nvPr/>
          </p:nvSpPr>
          <p:spPr>
            <a:xfrm>
              <a:off x="3407008" y="2921965"/>
              <a:ext cx="51441" cy="51441"/>
            </a:xfrm>
            <a:custGeom>
              <a:avLst/>
              <a:gdLst/>
              <a:ahLst/>
              <a:cxnLst/>
              <a:rect l="l" t="t" r="r" b="b"/>
              <a:pathLst>
                <a:path w="1506"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4;p48">
              <a:extLst>
                <a:ext uri="{FF2B5EF4-FFF2-40B4-BE49-F238E27FC236}">
                  <a16:creationId xmlns:a16="http://schemas.microsoft.com/office/drawing/2014/main" id="{EDE61665-6DC5-4D24-8FB7-71FAC46113D1}"/>
                </a:ext>
              </a:extLst>
            </p:cNvPr>
            <p:cNvSpPr/>
            <p:nvPr/>
          </p:nvSpPr>
          <p:spPr>
            <a:xfrm>
              <a:off x="2370780" y="2770332"/>
              <a:ext cx="349944" cy="240981"/>
            </a:xfrm>
            <a:custGeom>
              <a:avLst/>
              <a:gdLst/>
              <a:ahLst/>
              <a:cxnLst/>
              <a:rect l="l" t="t" r="r" b="b"/>
              <a:pathLst>
                <a:path w="10245" h="7055" extrusionOk="0">
                  <a:moveTo>
                    <a:pt x="0" y="1"/>
                  </a:moveTo>
                  <a:lnTo>
                    <a:pt x="0" y="7054"/>
                  </a:lnTo>
                  <a:lnTo>
                    <a:pt x="10244" y="7054"/>
                  </a:lnTo>
                  <a:lnTo>
                    <a:pt x="10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5;p48">
              <a:extLst>
                <a:ext uri="{FF2B5EF4-FFF2-40B4-BE49-F238E27FC236}">
                  <a16:creationId xmlns:a16="http://schemas.microsoft.com/office/drawing/2014/main" id="{F4DE708E-3AAA-4959-BAED-DCEC71333F31}"/>
                </a:ext>
              </a:extLst>
            </p:cNvPr>
            <p:cNvSpPr/>
            <p:nvPr/>
          </p:nvSpPr>
          <p:spPr>
            <a:xfrm>
              <a:off x="2367398" y="2766267"/>
              <a:ext cx="357356" cy="249111"/>
            </a:xfrm>
            <a:custGeom>
              <a:avLst/>
              <a:gdLst/>
              <a:ahLst/>
              <a:cxnLst/>
              <a:rect l="l" t="t" r="r" b="b"/>
              <a:pathLst>
                <a:path w="10462" h="7293" extrusionOk="0">
                  <a:moveTo>
                    <a:pt x="10244" y="219"/>
                  </a:moveTo>
                  <a:lnTo>
                    <a:pt x="10244" y="7074"/>
                  </a:lnTo>
                  <a:lnTo>
                    <a:pt x="218" y="7074"/>
                  </a:lnTo>
                  <a:lnTo>
                    <a:pt x="218" y="219"/>
                  </a:lnTo>
                  <a:close/>
                  <a:moveTo>
                    <a:pt x="60" y="1"/>
                  </a:moveTo>
                  <a:lnTo>
                    <a:pt x="20" y="41"/>
                  </a:lnTo>
                  <a:lnTo>
                    <a:pt x="0" y="60"/>
                  </a:lnTo>
                  <a:lnTo>
                    <a:pt x="0" y="120"/>
                  </a:lnTo>
                  <a:lnTo>
                    <a:pt x="0" y="7173"/>
                  </a:lnTo>
                  <a:lnTo>
                    <a:pt x="0" y="7213"/>
                  </a:lnTo>
                  <a:lnTo>
                    <a:pt x="20" y="7253"/>
                  </a:lnTo>
                  <a:lnTo>
                    <a:pt x="60" y="7273"/>
                  </a:lnTo>
                  <a:lnTo>
                    <a:pt x="99" y="7292"/>
                  </a:lnTo>
                  <a:lnTo>
                    <a:pt x="10343" y="7292"/>
                  </a:lnTo>
                  <a:lnTo>
                    <a:pt x="10402" y="7273"/>
                  </a:lnTo>
                  <a:lnTo>
                    <a:pt x="10422" y="7253"/>
                  </a:lnTo>
                  <a:lnTo>
                    <a:pt x="10462" y="7213"/>
                  </a:lnTo>
                  <a:lnTo>
                    <a:pt x="10462" y="7173"/>
                  </a:lnTo>
                  <a:lnTo>
                    <a:pt x="10462" y="120"/>
                  </a:lnTo>
                  <a:lnTo>
                    <a:pt x="10462" y="60"/>
                  </a:lnTo>
                  <a:lnTo>
                    <a:pt x="10422" y="41"/>
                  </a:lnTo>
                  <a:lnTo>
                    <a:pt x="10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6;p48">
              <a:extLst>
                <a:ext uri="{FF2B5EF4-FFF2-40B4-BE49-F238E27FC236}">
                  <a16:creationId xmlns:a16="http://schemas.microsoft.com/office/drawing/2014/main" id="{5C3BA84B-1509-44DB-BF27-4866B477800D}"/>
                </a:ext>
              </a:extLst>
            </p:cNvPr>
            <p:cNvSpPr/>
            <p:nvPr/>
          </p:nvSpPr>
          <p:spPr>
            <a:xfrm>
              <a:off x="2367398" y="2766267"/>
              <a:ext cx="357356" cy="127954"/>
            </a:xfrm>
            <a:custGeom>
              <a:avLst/>
              <a:gdLst/>
              <a:ahLst/>
              <a:cxnLst/>
              <a:rect l="l" t="t" r="r" b="b"/>
              <a:pathLst>
                <a:path w="10462" h="3746" extrusionOk="0">
                  <a:moveTo>
                    <a:pt x="9986" y="219"/>
                  </a:moveTo>
                  <a:lnTo>
                    <a:pt x="5231" y="3508"/>
                  </a:lnTo>
                  <a:lnTo>
                    <a:pt x="456" y="219"/>
                  </a:lnTo>
                  <a:close/>
                  <a:moveTo>
                    <a:pt x="99" y="1"/>
                  </a:moveTo>
                  <a:lnTo>
                    <a:pt x="40" y="21"/>
                  </a:lnTo>
                  <a:lnTo>
                    <a:pt x="0" y="80"/>
                  </a:lnTo>
                  <a:lnTo>
                    <a:pt x="0" y="140"/>
                  </a:lnTo>
                  <a:lnTo>
                    <a:pt x="40" y="199"/>
                  </a:lnTo>
                  <a:lnTo>
                    <a:pt x="5172" y="3726"/>
                  </a:lnTo>
                  <a:lnTo>
                    <a:pt x="5231" y="3746"/>
                  </a:lnTo>
                  <a:lnTo>
                    <a:pt x="5291" y="3726"/>
                  </a:lnTo>
                  <a:lnTo>
                    <a:pt x="10422" y="199"/>
                  </a:lnTo>
                  <a:lnTo>
                    <a:pt x="10462" y="140"/>
                  </a:lnTo>
                  <a:lnTo>
                    <a:pt x="10462" y="80"/>
                  </a:lnTo>
                  <a:lnTo>
                    <a:pt x="10422" y="21"/>
                  </a:lnTo>
                  <a:lnTo>
                    <a:pt x="10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7;p48">
              <a:extLst>
                <a:ext uri="{FF2B5EF4-FFF2-40B4-BE49-F238E27FC236}">
                  <a16:creationId xmlns:a16="http://schemas.microsoft.com/office/drawing/2014/main" id="{A37C5988-352F-4D07-BC30-C5330AB44BAD}"/>
                </a:ext>
              </a:extLst>
            </p:cNvPr>
            <p:cNvSpPr/>
            <p:nvPr/>
          </p:nvSpPr>
          <p:spPr>
            <a:xfrm>
              <a:off x="2367398" y="2886747"/>
              <a:ext cx="357356" cy="128637"/>
            </a:xfrm>
            <a:custGeom>
              <a:avLst/>
              <a:gdLst/>
              <a:ahLst/>
              <a:cxnLst/>
              <a:rect l="l" t="t" r="r" b="b"/>
              <a:pathLst>
                <a:path w="10462" h="3766" extrusionOk="0">
                  <a:moveTo>
                    <a:pt x="5231" y="1"/>
                  </a:moveTo>
                  <a:lnTo>
                    <a:pt x="5172" y="21"/>
                  </a:lnTo>
                  <a:lnTo>
                    <a:pt x="40" y="3547"/>
                  </a:lnTo>
                  <a:lnTo>
                    <a:pt x="0" y="3587"/>
                  </a:lnTo>
                  <a:lnTo>
                    <a:pt x="0" y="3627"/>
                  </a:lnTo>
                  <a:lnTo>
                    <a:pt x="0" y="3666"/>
                  </a:lnTo>
                  <a:lnTo>
                    <a:pt x="20" y="3706"/>
                  </a:lnTo>
                  <a:lnTo>
                    <a:pt x="40" y="3746"/>
                  </a:lnTo>
                  <a:lnTo>
                    <a:pt x="80" y="3765"/>
                  </a:lnTo>
                  <a:lnTo>
                    <a:pt x="119" y="3765"/>
                  </a:lnTo>
                  <a:lnTo>
                    <a:pt x="159" y="3746"/>
                  </a:lnTo>
                  <a:lnTo>
                    <a:pt x="5231" y="258"/>
                  </a:lnTo>
                  <a:lnTo>
                    <a:pt x="10284" y="3746"/>
                  </a:lnTo>
                  <a:lnTo>
                    <a:pt x="10343" y="3765"/>
                  </a:lnTo>
                  <a:lnTo>
                    <a:pt x="10402" y="3746"/>
                  </a:lnTo>
                  <a:lnTo>
                    <a:pt x="10442" y="3706"/>
                  </a:lnTo>
                  <a:lnTo>
                    <a:pt x="10462" y="3666"/>
                  </a:lnTo>
                  <a:lnTo>
                    <a:pt x="10462" y="3627"/>
                  </a:lnTo>
                  <a:lnTo>
                    <a:pt x="10442" y="3587"/>
                  </a:lnTo>
                  <a:lnTo>
                    <a:pt x="10422" y="3547"/>
                  </a:lnTo>
                  <a:lnTo>
                    <a:pt x="5291" y="21"/>
                  </a:lnTo>
                  <a:lnTo>
                    <a:pt x="5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8;p48">
              <a:extLst>
                <a:ext uri="{FF2B5EF4-FFF2-40B4-BE49-F238E27FC236}">
                  <a16:creationId xmlns:a16="http://schemas.microsoft.com/office/drawing/2014/main" id="{21B1E390-F238-4F18-AF49-8893E9D72104}"/>
                </a:ext>
              </a:extLst>
            </p:cNvPr>
            <p:cNvSpPr/>
            <p:nvPr/>
          </p:nvSpPr>
          <p:spPr>
            <a:xfrm>
              <a:off x="2421541" y="2689784"/>
              <a:ext cx="254508" cy="201051"/>
            </a:xfrm>
            <a:custGeom>
              <a:avLst/>
              <a:gdLst/>
              <a:ahLst/>
              <a:cxnLst/>
              <a:rect l="l" t="t" r="r" b="b"/>
              <a:pathLst>
                <a:path w="7451" h="5886" extrusionOk="0">
                  <a:moveTo>
                    <a:pt x="0" y="1"/>
                  </a:moveTo>
                  <a:lnTo>
                    <a:pt x="0" y="3290"/>
                  </a:lnTo>
                  <a:lnTo>
                    <a:pt x="3646" y="5886"/>
                  </a:lnTo>
                  <a:lnTo>
                    <a:pt x="7450" y="3250"/>
                  </a:lnTo>
                  <a:lnTo>
                    <a:pt x="74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9;p48">
              <a:extLst>
                <a:ext uri="{FF2B5EF4-FFF2-40B4-BE49-F238E27FC236}">
                  <a16:creationId xmlns:a16="http://schemas.microsoft.com/office/drawing/2014/main" id="{DDE13A54-91FD-462E-9B47-70B6508A0B24}"/>
                </a:ext>
              </a:extLst>
            </p:cNvPr>
            <p:cNvSpPr/>
            <p:nvPr/>
          </p:nvSpPr>
          <p:spPr>
            <a:xfrm>
              <a:off x="2418159" y="2685753"/>
              <a:ext cx="261954" cy="208463"/>
            </a:xfrm>
            <a:custGeom>
              <a:avLst/>
              <a:gdLst/>
              <a:ahLst/>
              <a:cxnLst/>
              <a:rect l="l" t="t" r="r" b="b"/>
              <a:pathLst>
                <a:path w="7669" h="6103" extrusionOk="0">
                  <a:moveTo>
                    <a:pt x="7450" y="238"/>
                  </a:moveTo>
                  <a:lnTo>
                    <a:pt x="7450" y="3309"/>
                  </a:lnTo>
                  <a:lnTo>
                    <a:pt x="3745" y="5865"/>
                  </a:lnTo>
                  <a:lnTo>
                    <a:pt x="218" y="3349"/>
                  </a:lnTo>
                  <a:lnTo>
                    <a:pt x="218" y="238"/>
                  </a:lnTo>
                  <a:close/>
                  <a:moveTo>
                    <a:pt x="99" y="0"/>
                  </a:moveTo>
                  <a:lnTo>
                    <a:pt x="60" y="20"/>
                  </a:lnTo>
                  <a:lnTo>
                    <a:pt x="40" y="40"/>
                  </a:lnTo>
                  <a:lnTo>
                    <a:pt x="0" y="79"/>
                  </a:lnTo>
                  <a:lnTo>
                    <a:pt x="0" y="119"/>
                  </a:lnTo>
                  <a:lnTo>
                    <a:pt x="0" y="3408"/>
                  </a:lnTo>
                  <a:lnTo>
                    <a:pt x="20" y="3467"/>
                  </a:lnTo>
                  <a:lnTo>
                    <a:pt x="40" y="3507"/>
                  </a:lnTo>
                  <a:lnTo>
                    <a:pt x="3686" y="6083"/>
                  </a:lnTo>
                  <a:lnTo>
                    <a:pt x="3745" y="6103"/>
                  </a:lnTo>
                  <a:lnTo>
                    <a:pt x="3805" y="6083"/>
                  </a:lnTo>
                  <a:lnTo>
                    <a:pt x="7609" y="3467"/>
                  </a:lnTo>
                  <a:lnTo>
                    <a:pt x="7648" y="3428"/>
                  </a:lnTo>
                  <a:lnTo>
                    <a:pt x="7668" y="3368"/>
                  </a:lnTo>
                  <a:lnTo>
                    <a:pt x="7668" y="119"/>
                  </a:lnTo>
                  <a:lnTo>
                    <a:pt x="7648" y="79"/>
                  </a:lnTo>
                  <a:lnTo>
                    <a:pt x="7629" y="40"/>
                  </a:lnTo>
                  <a:lnTo>
                    <a:pt x="7589" y="20"/>
                  </a:lnTo>
                  <a:lnTo>
                    <a:pt x="7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50;p48">
              <a:extLst>
                <a:ext uri="{FF2B5EF4-FFF2-40B4-BE49-F238E27FC236}">
                  <a16:creationId xmlns:a16="http://schemas.microsoft.com/office/drawing/2014/main" id="{A1D33A13-813D-4418-9707-6822DFC28727}"/>
                </a:ext>
              </a:extLst>
            </p:cNvPr>
            <p:cNvSpPr/>
            <p:nvPr/>
          </p:nvSpPr>
          <p:spPr>
            <a:xfrm>
              <a:off x="2456725" y="2733132"/>
              <a:ext cx="180078" cy="8129"/>
            </a:xfrm>
            <a:custGeom>
              <a:avLst/>
              <a:gdLst/>
              <a:ahLst/>
              <a:cxnLst/>
              <a:rect l="l" t="t" r="r" b="b"/>
              <a:pathLst>
                <a:path w="5272" h="238" extrusionOk="0">
                  <a:moveTo>
                    <a:pt x="100" y="0"/>
                  </a:moveTo>
                  <a:lnTo>
                    <a:pt x="60" y="20"/>
                  </a:lnTo>
                  <a:lnTo>
                    <a:pt x="21" y="40"/>
                  </a:lnTo>
                  <a:lnTo>
                    <a:pt x="1" y="79"/>
                  </a:lnTo>
                  <a:lnTo>
                    <a:pt x="1" y="119"/>
                  </a:lnTo>
                  <a:lnTo>
                    <a:pt x="1" y="159"/>
                  </a:lnTo>
                  <a:lnTo>
                    <a:pt x="21" y="198"/>
                  </a:lnTo>
                  <a:lnTo>
                    <a:pt x="60" y="218"/>
                  </a:lnTo>
                  <a:lnTo>
                    <a:pt x="100" y="238"/>
                  </a:lnTo>
                  <a:lnTo>
                    <a:pt x="5172" y="238"/>
                  </a:lnTo>
                  <a:lnTo>
                    <a:pt x="5212" y="218"/>
                  </a:lnTo>
                  <a:lnTo>
                    <a:pt x="5251" y="198"/>
                  </a:lnTo>
                  <a:lnTo>
                    <a:pt x="5271" y="159"/>
                  </a:lnTo>
                  <a:lnTo>
                    <a:pt x="5271" y="119"/>
                  </a:lnTo>
                  <a:lnTo>
                    <a:pt x="5271" y="79"/>
                  </a:lnTo>
                  <a:lnTo>
                    <a:pt x="5251" y="40"/>
                  </a:lnTo>
                  <a:lnTo>
                    <a:pt x="5212" y="20"/>
                  </a:lnTo>
                  <a:lnTo>
                    <a:pt x="5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51;p48">
              <a:extLst>
                <a:ext uri="{FF2B5EF4-FFF2-40B4-BE49-F238E27FC236}">
                  <a16:creationId xmlns:a16="http://schemas.microsoft.com/office/drawing/2014/main" id="{BC009358-5A9D-4300-8E2E-8CCFFAC3DCA8}"/>
                </a:ext>
              </a:extLst>
            </p:cNvPr>
            <p:cNvSpPr/>
            <p:nvPr/>
          </p:nvSpPr>
          <p:spPr>
            <a:xfrm>
              <a:off x="2456725" y="2772381"/>
              <a:ext cx="180078" cy="7480"/>
            </a:xfrm>
            <a:custGeom>
              <a:avLst/>
              <a:gdLst/>
              <a:ahLst/>
              <a:cxnLst/>
              <a:rect l="l" t="t" r="r" b="b"/>
              <a:pathLst>
                <a:path w="5272" h="219" extrusionOk="0">
                  <a:moveTo>
                    <a:pt x="60" y="0"/>
                  </a:moveTo>
                  <a:lnTo>
                    <a:pt x="21" y="40"/>
                  </a:lnTo>
                  <a:lnTo>
                    <a:pt x="1" y="60"/>
                  </a:lnTo>
                  <a:lnTo>
                    <a:pt x="1" y="119"/>
                  </a:lnTo>
                  <a:lnTo>
                    <a:pt x="1" y="159"/>
                  </a:lnTo>
                  <a:lnTo>
                    <a:pt x="21" y="198"/>
                  </a:lnTo>
                  <a:lnTo>
                    <a:pt x="60" y="218"/>
                  </a:lnTo>
                  <a:lnTo>
                    <a:pt x="5212" y="218"/>
                  </a:lnTo>
                  <a:lnTo>
                    <a:pt x="5251" y="198"/>
                  </a:lnTo>
                  <a:lnTo>
                    <a:pt x="5271" y="159"/>
                  </a:lnTo>
                  <a:lnTo>
                    <a:pt x="5271" y="119"/>
                  </a:lnTo>
                  <a:lnTo>
                    <a:pt x="5271" y="60"/>
                  </a:lnTo>
                  <a:lnTo>
                    <a:pt x="5251" y="4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52;p48">
              <a:extLst>
                <a:ext uri="{FF2B5EF4-FFF2-40B4-BE49-F238E27FC236}">
                  <a16:creationId xmlns:a16="http://schemas.microsoft.com/office/drawing/2014/main" id="{D7946A35-0719-45C8-A829-36C3FC78274B}"/>
                </a:ext>
              </a:extLst>
            </p:cNvPr>
            <p:cNvSpPr/>
            <p:nvPr/>
          </p:nvSpPr>
          <p:spPr>
            <a:xfrm>
              <a:off x="2456725" y="2811630"/>
              <a:ext cx="180078" cy="7480"/>
            </a:xfrm>
            <a:custGeom>
              <a:avLst/>
              <a:gdLst/>
              <a:ahLst/>
              <a:cxnLst/>
              <a:rect l="l" t="t" r="r" b="b"/>
              <a:pathLst>
                <a:path w="5272" h="219" extrusionOk="0">
                  <a:moveTo>
                    <a:pt x="60" y="0"/>
                  </a:moveTo>
                  <a:lnTo>
                    <a:pt x="21" y="20"/>
                  </a:lnTo>
                  <a:lnTo>
                    <a:pt x="1" y="60"/>
                  </a:lnTo>
                  <a:lnTo>
                    <a:pt x="1" y="100"/>
                  </a:lnTo>
                  <a:lnTo>
                    <a:pt x="1" y="139"/>
                  </a:lnTo>
                  <a:lnTo>
                    <a:pt x="21" y="179"/>
                  </a:lnTo>
                  <a:lnTo>
                    <a:pt x="60" y="199"/>
                  </a:lnTo>
                  <a:lnTo>
                    <a:pt x="100" y="218"/>
                  </a:lnTo>
                  <a:lnTo>
                    <a:pt x="5172" y="218"/>
                  </a:lnTo>
                  <a:lnTo>
                    <a:pt x="5212" y="199"/>
                  </a:lnTo>
                  <a:lnTo>
                    <a:pt x="5251" y="179"/>
                  </a:lnTo>
                  <a:lnTo>
                    <a:pt x="5271" y="139"/>
                  </a:lnTo>
                  <a:lnTo>
                    <a:pt x="5271" y="100"/>
                  </a:lnTo>
                  <a:lnTo>
                    <a:pt x="5271" y="60"/>
                  </a:lnTo>
                  <a:lnTo>
                    <a:pt x="5251" y="2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53;p48">
              <a:extLst>
                <a:ext uri="{FF2B5EF4-FFF2-40B4-BE49-F238E27FC236}">
                  <a16:creationId xmlns:a16="http://schemas.microsoft.com/office/drawing/2014/main" id="{3680EE1D-4AB3-4952-83FF-D12CC57AD7BE}"/>
                </a:ext>
              </a:extLst>
            </p:cNvPr>
            <p:cNvSpPr/>
            <p:nvPr/>
          </p:nvSpPr>
          <p:spPr>
            <a:xfrm>
              <a:off x="3157234" y="1721262"/>
              <a:ext cx="82627" cy="82593"/>
            </a:xfrm>
            <a:custGeom>
              <a:avLst/>
              <a:gdLst/>
              <a:ahLst/>
              <a:cxnLst/>
              <a:rect l="l" t="t" r="r" b="b"/>
              <a:pathLst>
                <a:path w="2419" h="2418" extrusionOk="0">
                  <a:moveTo>
                    <a:pt x="1071" y="1"/>
                  </a:moveTo>
                  <a:lnTo>
                    <a:pt x="952" y="20"/>
                  </a:lnTo>
                  <a:lnTo>
                    <a:pt x="853" y="60"/>
                  </a:lnTo>
                  <a:lnTo>
                    <a:pt x="734" y="100"/>
                  </a:lnTo>
                  <a:lnTo>
                    <a:pt x="536" y="218"/>
                  </a:lnTo>
                  <a:lnTo>
                    <a:pt x="358" y="357"/>
                  </a:lnTo>
                  <a:lnTo>
                    <a:pt x="199" y="535"/>
                  </a:lnTo>
                  <a:lnTo>
                    <a:pt x="100" y="734"/>
                  </a:lnTo>
                  <a:lnTo>
                    <a:pt x="60" y="853"/>
                  </a:lnTo>
                  <a:lnTo>
                    <a:pt x="21" y="971"/>
                  </a:lnTo>
                  <a:lnTo>
                    <a:pt x="1" y="1090"/>
                  </a:lnTo>
                  <a:lnTo>
                    <a:pt x="1" y="1209"/>
                  </a:lnTo>
                  <a:lnTo>
                    <a:pt x="1" y="1328"/>
                  </a:lnTo>
                  <a:lnTo>
                    <a:pt x="21" y="1447"/>
                  </a:lnTo>
                  <a:lnTo>
                    <a:pt x="60" y="1566"/>
                  </a:lnTo>
                  <a:lnTo>
                    <a:pt x="100" y="1685"/>
                  </a:lnTo>
                  <a:lnTo>
                    <a:pt x="199" y="1883"/>
                  </a:lnTo>
                  <a:lnTo>
                    <a:pt x="358" y="2061"/>
                  </a:lnTo>
                  <a:lnTo>
                    <a:pt x="536" y="2220"/>
                  </a:lnTo>
                  <a:lnTo>
                    <a:pt x="734" y="2319"/>
                  </a:lnTo>
                  <a:lnTo>
                    <a:pt x="853" y="2358"/>
                  </a:lnTo>
                  <a:lnTo>
                    <a:pt x="952" y="2398"/>
                  </a:lnTo>
                  <a:lnTo>
                    <a:pt x="1071" y="2418"/>
                  </a:lnTo>
                  <a:lnTo>
                    <a:pt x="1328" y="2418"/>
                  </a:lnTo>
                  <a:lnTo>
                    <a:pt x="1447" y="2398"/>
                  </a:lnTo>
                  <a:lnTo>
                    <a:pt x="1566" y="2358"/>
                  </a:lnTo>
                  <a:lnTo>
                    <a:pt x="1665" y="2319"/>
                  </a:lnTo>
                  <a:lnTo>
                    <a:pt x="1883" y="2220"/>
                  </a:lnTo>
                  <a:lnTo>
                    <a:pt x="2062" y="2061"/>
                  </a:lnTo>
                  <a:lnTo>
                    <a:pt x="2200" y="1883"/>
                  </a:lnTo>
                  <a:lnTo>
                    <a:pt x="2319" y="1685"/>
                  </a:lnTo>
                  <a:lnTo>
                    <a:pt x="2359" y="1566"/>
                  </a:lnTo>
                  <a:lnTo>
                    <a:pt x="2379" y="1447"/>
                  </a:lnTo>
                  <a:lnTo>
                    <a:pt x="2398" y="1328"/>
                  </a:lnTo>
                  <a:lnTo>
                    <a:pt x="2418" y="1209"/>
                  </a:lnTo>
                  <a:lnTo>
                    <a:pt x="2398" y="1090"/>
                  </a:lnTo>
                  <a:lnTo>
                    <a:pt x="2379" y="971"/>
                  </a:lnTo>
                  <a:lnTo>
                    <a:pt x="2359" y="853"/>
                  </a:lnTo>
                  <a:lnTo>
                    <a:pt x="2319" y="734"/>
                  </a:lnTo>
                  <a:lnTo>
                    <a:pt x="2200" y="535"/>
                  </a:lnTo>
                  <a:lnTo>
                    <a:pt x="2062"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54;p48">
              <a:extLst>
                <a:ext uri="{FF2B5EF4-FFF2-40B4-BE49-F238E27FC236}">
                  <a16:creationId xmlns:a16="http://schemas.microsoft.com/office/drawing/2014/main" id="{F2FA4C0D-8902-4492-894C-C0B54AB9BFA9}"/>
                </a:ext>
              </a:extLst>
            </p:cNvPr>
            <p:cNvSpPr/>
            <p:nvPr/>
          </p:nvSpPr>
          <p:spPr>
            <a:xfrm>
              <a:off x="3153203" y="1717880"/>
              <a:ext cx="90039" cy="90039"/>
            </a:xfrm>
            <a:custGeom>
              <a:avLst/>
              <a:gdLst/>
              <a:ahLst/>
              <a:cxnLst/>
              <a:rect l="l" t="t" r="r" b="b"/>
              <a:pathLst>
                <a:path w="2636" h="2636" extrusionOk="0">
                  <a:moveTo>
                    <a:pt x="1328" y="218"/>
                  </a:moveTo>
                  <a:lnTo>
                    <a:pt x="1545" y="238"/>
                  </a:lnTo>
                  <a:lnTo>
                    <a:pt x="1744" y="298"/>
                  </a:lnTo>
                  <a:lnTo>
                    <a:pt x="1942" y="397"/>
                  </a:lnTo>
                  <a:lnTo>
                    <a:pt x="2100" y="535"/>
                  </a:lnTo>
                  <a:lnTo>
                    <a:pt x="2239" y="694"/>
                  </a:lnTo>
                  <a:lnTo>
                    <a:pt x="2338" y="892"/>
                  </a:lnTo>
                  <a:lnTo>
                    <a:pt x="2397" y="1090"/>
                  </a:lnTo>
                  <a:lnTo>
                    <a:pt x="2417" y="1308"/>
                  </a:lnTo>
                  <a:lnTo>
                    <a:pt x="2397" y="1526"/>
                  </a:lnTo>
                  <a:lnTo>
                    <a:pt x="2338" y="1744"/>
                  </a:lnTo>
                  <a:lnTo>
                    <a:pt x="2239" y="1922"/>
                  </a:lnTo>
                  <a:lnTo>
                    <a:pt x="2100" y="2081"/>
                  </a:lnTo>
                  <a:lnTo>
                    <a:pt x="1942" y="2220"/>
                  </a:lnTo>
                  <a:lnTo>
                    <a:pt x="1744" y="2319"/>
                  </a:lnTo>
                  <a:lnTo>
                    <a:pt x="1545" y="2378"/>
                  </a:lnTo>
                  <a:lnTo>
                    <a:pt x="1328" y="2398"/>
                  </a:lnTo>
                  <a:lnTo>
                    <a:pt x="1110" y="2378"/>
                  </a:lnTo>
                  <a:lnTo>
                    <a:pt x="892" y="2319"/>
                  </a:lnTo>
                  <a:lnTo>
                    <a:pt x="713" y="2220"/>
                  </a:lnTo>
                  <a:lnTo>
                    <a:pt x="555" y="2081"/>
                  </a:lnTo>
                  <a:lnTo>
                    <a:pt x="416" y="1922"/>
                  </a:lnTo>
                  <a:lnTo>
                    <a:pt x="317" y="1744"/>
                  </a:lnTo>
                  <a:lnTo>
                    <a:pt x="258" y="1526"/>
                  </a:lnTo>
                  <a:lnTo>
                    <a:pt x="218" y="1308"/>
                  </a:lnTo>
                  <a:lnTo>
                    <a:pt x="258" y="1090"/>
                  </a:lnTo>
                  <a:lnTo>
                    <a:pt x="317" y="892"/>
                  </a:lnTo>
                  <a:lnTo>
                    <a:pt x="416" y="694"/>
                  </a:lnTo>
                  <a:lnTo>
                    <a:pt x="555" y="535"/>
                  </a:lnTo>
                  <a:lnTo>
                    <a:pt x="713" y="397"/>
                  </a:lnTo>
                  <a:lnTo>
                    <a:pt x="892" y="298"/>
                  </a:lnTo>
                  <a:lnTo>
                    <a:pt x="1110" y="238"/>
                  </a:lnTo>
                  <a:lnTo>
                    <a:pt x="1328" y="218"/>
                  </a:lnTo>
                  <a:close/>
                  <a:moveTo>
                    <a:pt x="1189" y="0"/>
                  </a:moveTo>
                  <a:lnTo>
                    <a:pt x="1050" y="20"/>
                  </a:lnTo>
                  <a:lnTo>
                    <a:pt x="931" y="60"/>
                  </a:lnTo>
                  <a:lnTo>
                    <a:pt x="812" y="100"/>
                  </a:lnTo>
                  <a:lnTo>
                    <a:pt x="693" y="159"/>
                  </a:lnTo>
                  <a:lnTo>
                    <a:pt x="594" y="218"/>
                  </a:lnTo>
                  <a:lnTo>
                    <a:pt x="476" y="298"/>
                  </a:lnTo>
                  <a:lnTo>
                    <a:pt x="396" y="377"/>
                  </a:lnTo>
                  <a:lnTo>
                    <a:pt x="297" y="476"/>
                  </a:lnTo>
                  <a:lnTo>
                    <a:pt x="238" y="575"/>
                  </a:lnTo>
                  <a:lnTo>
                    <a:pt x="159" y="674"/>
                  </a:lnTo>
                  <a:lnTo>
                    <a:pt x="99" y="793"/>
                  </a:lnTo>
                  <a:lnTo>
                    <a:pt x="59" y="912"/>
                  </a:lnTo>
                  <a:lnTo>
                    <a:pt x="40" y="1051"/>
                  </a:lnTo>
                  <a:lnTo>
                    <a:pt x="20" y="1169"/>
                  </a:lnTo>
                  <a:lnTo>
                    <a:pt x="0" y="1308"/>
                  </a:lnTo>
                  <a:lnTo>
                    <a:pt x="20" y="1447"/>
                  </a:lnTo>
                  <a:lnTo>
                    <a:pt x="40" y="1566"/>
                  </a:lnTo>
                  <a:lnTo>
                    <a:pt x="59" y="1704"/>
                  </a:lnTo>
                  <a:lnTo>
                    <a:pt x="99" y="1823"/>
                  </a:lnTo>
                  <a:lnTo>
                    <a:pt x="159" y="1942"/>
                  </a:lnTo>
                  <a:lnTo>
                    <a:pt x="238" y="2041"/>
                  </a:lnTo>
                  <a:lnTo>
                    <a:pt x="297" y="2140"/>
                  </a:lnTo>
                  <a:lnTo>
                    <a:pt x="396" y="2239"/>
                  </a:lnTo>
                  <a:lnTo>
                    <a:pt x="476" y="2319"/>
                  </a:lnTo>
                  <a:lnTo>
                    <a:pt x="594" y="2398"/>
                  </a:lnTo>
                  <a:lnTo>
                    <a:pt x="693" y="2477"/>
                  </a:lnTo>
                  <a:lnTo>
                    <a:pt x="812" y="2517"/>
                  </a:lnTo>
                  <a:lnTo>
                    <a:pt x="931" y="2576"/>
                  </a:lnTo>
                  <a:lnTo>
                    <a:pt x="1050" y="2596"/>
                  </a:lnTo>
                  <a:lnTo>
                    <a:pt x="1189" y="2616"/>
                  </a:lnTo>
                  <a:lnTo>
                    <a:pt x="1328" y="2636"/>
                  </a:lnTo>
                  <a:lnTo>
                    <a:pt x="1446" y="2616"/>
                  </a:lnTo>
                  <a:lnTo>
                    <a:pt x="1585" y="2596"/>
                  </a:lnTo>
                  <a:lnTo>
                    <a:pt x="1704" y="2576"/>
                  </a:lnTo>
                  <a:lnTo>
                    <a:pt x="1843" y="2517"/>
                  </a:lnTo>
                  <a:lnTo>
                    <a:pt x="1942" y="2477"/>
                  </a:lnTo>
                  <a:lnTo>
                    <a:pt x="2061" y="2398"/>
                  </a:lnTo>
                  <a:lnTo>
                    <a:pt x="2160" y="2319"/>
                  </a:lnTo>
                  <a:lnTo>
                    <a:pt x="2259" y="2239"/>
                  </a:lnTo>
                  <a:lnTo>
                    <a:pt x="2338" y="2140"/>
                  </a:lnTo>
                  <a:lnTo>
                    <a:pt x="2417" y="2041"/>
                  </a:lnTo>
                  <a:lnTo>
                    <a:pt x="2477" y="1942"/>
                  </a:lnTo>
                  <a:lnTo>
                    <a:pt x="2536" y="1823"/>
                  </a:lnTo>
                  <a:lnTo>
                    <a:pt x="2576" y="1704"/>
                  </a:lnTo>
                  <a:lnTo>
                    <a:pt x="2615" y="1566"/>
                  </a:lnTo>
                  <a:lnTo>
                    <a:pt x="2635" y="1447"/>
                  </a:lnTo>
                  <a:lnTo>
                    <a:pt x="2635" y="1308"/>
                  </a:lnTo>
                  <a:lnTo>
                    <a:pt x="2635" y="1169"/>
                  </a:lnTo>
                  <a:lnTo>
                    <a:pt x="2615" y="1051"/>
                  </a:lnTo>
                  <a:lnTo>
                    <a:pt x="2576" y="912"/>
                  </a:lnTo>
                  <a:lnTo>
                    <a:pt x="2536" y="793"/>
                  </a:lnTo>
                  <a:lnTo>
                    <a:pt x="2477" y="674"/>
                  </a:lnTo>
                  <a:lnTo>
                    <a:pt x="2417" y="575"/>
                  </a:lnTo>
                  <a:lnTo>
                    <a:pt x="2338" y="476"/>
                  </a:lnTo>
                  <a:lnTo>
                    <a:pt x="2259" y="377"/>
                  </a:lnTo>
                  <a:lnTo>
                    <a:pt x="2160" y="298"/>
                  </a:lnTo>
                  <a:lnTo>
                    <a:pt x="2061" y="218"/>
                  </a:lnTo>
                  <a:lnTo>
                    <a:pt x="1942" y="159"/>
                  </a:lnTo>
                  <a:lnTo>
                    <a:pt x="1843" y="100"/>
                  </a:lnTo>
                  <a:lnTo>
                    <a:pt x="1704" y="60"/>
                  </a:lnTo>
                  <a:lnTo>
                    <a:pt x="1585" y="20"/>
                  </a:lnTo>
                  <a:lnTo>
                    <a:pt x="1446"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55;p48">
              <a:extLst>
                <a:ext uri="{FF2B5EF4-FFF2-40B4-BE49-F238E27FC236}">
                  <a16:creationId xmlns:a16="http://schemas.microsoft.com/office/drawing/2014/main" id="{0B7238C7-2B4F-442B-BEE8-AA5A277BBEA2}"/>
                </a:ext>
              </a:extLst>
            </p:cNvPr>
            <p:cNvSpPr/>
            <p:nvPr/>
          </p:nvSpPr>
          <p:spPr>
            <a:xfrm>
              <a:off x="3224938" y="1638699"/>
              <a:ext cx="82593" cy="82593"/>
            </a:xfrm>
            <a:custGeom>
              <a:avLst/>
              <a:gdLst/>
              <a:ahLst/>
              <a:cxnLst/>
              <a:rect l="l" t="t" r="r" b="b"/>
              <a:pathLst>
                <a:path w="2418" h="2418" extrusionOk="0">
                  <a:moveTo>
                    <a:pt x="1209" y="0"/>
                  </a:moveTo>
                  <a:lnTo>
                    <a:pt x="1090" y="20"/>
                  </a:lnTo>
                  <a:lnTo>
                    <a:pt x="951" y="40"/>
                  </a:lnTo>
                  <a:lnTo>
                    <a:pt x="852" y="60"/>
                  </a:lnTo>
                  <a:lnTo>
                    <a:pt x="733" y="99"/>
                  </a:lnTo>
                  <a:lnTo>
                    <a:pt x="535" y="218"/>
                  </a:lnTo>
                  <a:lnTo>
                    <a:pt x="357" y="357"/>
                  </a:lnTo>
                  <a:lnTo>
                    <a:pt x="198" y="535"/>
                  </a:lnTo>
                  <a:lnTo>
                    <a:pt x="99" y="753"/>
                  </a:lnTo>
                  <a:lnTo>
                    <a:pt x="60" y="852"/>
                  </a:lnTo>
                  <a:lnTo>
                    <a:pt x="20" y="971"/>
                  </a:lnTo>
                  <a:lnTo>
                    <a:pt x="0" y="1090"/>
                  </a:lnTo>
                  <a:lnTo>
                    <a:pt x="0" y="1209"/>
                  </a:lnTo>
                  <a:lnTo>
                    <a:pt x="0" y="1328"/>
                  </a:lnTo>
                  <a:lnTo>
                    <a:pt x="20" y="1447"/>
                  </a:lnTo>
                  <a:lnTo>
                    <a:pt x="60" y="1566"/>
                  </a:lnTo>
                  <a:lnTo>
                    <a:pt x="99" y="1684"/>
                  </a:lnTo>
                  <a:lnTo>
                    <a:pt x="198" y="1883"/>
                  </a:lnTo>
                  <a:lnTo>
                    <a:pt x="357" y="2061"/>
                  </a:lnTo>
                  <a:lnTo>
                    <a:pt x="535" y="2219"/>
                  </a:lnTo>
                  <a:lnTo>
                    <a:pt x="733" y="2318"/>
                  </a:lnTo>
                  <a:lnTo>
                    <a:pt x="852" y="2358"/>
                  </a:lnTo>
                  <a:lnTo>
                    <a:pt x="951" y="2398"/>
                  </a:lnTo>
                  <a:lnTo>
                    <a:pt x="1090" y="2418"/>
                  </a:lnTo>
                  <a:lnTo>
                    <a:pt x="1328" y="2418"/>
                  </a:lnTo>
                  <a:lnTo>
                    <a:pt x="1447" y="2398"/>
                  </a:lnTo>
                  <a:lnTo>
                    <a:pt x="1566" y="2358"/>
                  </a:lnTo>
                  <a:lnTo>
                    <a:pt x="1665" y="2318"/>
                  </a:lnTo>
                  <a:lnTo>
                    <a:pt x="1883" y="2219"/>
                  </a:lnTo>
                  <a:lnTo>
                    <a:pt x="2061" y="2061"/>
                  </a:lnTo>
                  <a:lnTo>
                    <a:pt x="2200" y="1883"/>
                  </a:lnTo>
                  <a:lnTo>
                    <a:pt x="2318" y="1684"/>
                  </a:lnTo>
                  <a:lnTo>
                    <a:pt x="2358" y="1566"/>
                  </a:lnTo>
                  <a:lnTo>
                    <a:pt x="2378" y="1447"/>
                  </a:lnTo>
                  <a:lnTo>
                    <a:pt x="2398" y="1328"/>
                  </a:lnTo>
                  <a:lnTo>
                    <a:pt x="2418" y="1209"/>
                  </a:lnTo>
                  <a:lnTo>
                    <a:pt x="2398" y="1090"/>
                  </a:lnTo>
                  <a:lnTo>
                    <a:pt x="2378" y="971"/>
                  </a:lnTo>
                  <a:lnTo>
                    <a:pt x="2358" y="852"/>
                  </a:lnTo>
                  <a:lnTo>
                    <a:pt x="2318" y="753"/>
                  </a:lnTo>
                  <a:lnTo>
                    <a:pt x="2200" y="535"/>
                  </a:lnTo>
                  <a:lnTo>
                    <a:pt x="2061" y="357"/>
                  </a:lnTo>
                  <a:lnTo>
                    <a:pt x="1883" y="218"/>
                  </a:lnTo>
                  <a:lnTo>
                    <a:pt x="166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56;p48">
              <a:extLst>
                <a:ext uri="{FF2B5EF4-FFF2-40B4-BE49-F238E27FC236}">
                  <a16:creationId xmlns:a16="http://schemas.microsoft.com/office/drawing/2014/main" id="{BC72AE58-AAA6-4B0C-B9E6-FAAC49994072}"/>
                </a:ext>
              </a:extLst>
            </p:cNvPr>
            <p:cNvSpPr/>
            <p:nvPr/>
          </p:nvSpPr>
          <p:spPr>
            <a:xfrm>
              <a:off x="3220873" y="1635317"/>
              <a:ext cx="90039" cy="90039"/>
            </a:xfrm>
            <a:custGeom>
              <a:avLst/>
              <a:gdLst/>
              <a:ahLst/>
              <a:cxnLst/>
              <a:rect l="l" t="t" r="r" b="b"/>
              <a:pathLst>
                <a:path w="2636" h="2636" extrusionOk="0">
                  <a:moveTo>
                    <a:pt x="1328" y="218"/>
                  </a:moveTo>
                  <a:lnTo>
                    <a:pt x="1546" y="238"/>
                  </a:lnTo>
                  <a:lnTo>
                    <a:pt x="1744" y="297"/>
                  </a:lnTo>
                  <a:lnTo>
                    <a:pt x="1942" y="396"/>
                  </a:lnTo>
                  <a:lnTo>
                    <a:pt x="2101" y="535"/>
                  </a:lnTo>
                  <a:lnTo>
                    <a:pt x="2239" y="694"/>
                  </a:lnTo>
                  <a:lnTo>
                    <a:pt x="2338" y="892"/>
                  </a:lnTo>
                  <a:lnTo>
                    <a:pt x="2398" y="1090"/>
                  </a:lnTo>
                  <a:lnTo>
                    <a:pt x="2418" y="1308"/>
                  </a:lnTo>
                  <a:lnTo>
                    <a:pt x="2398" y="1526"/>
                  </a:lnTo>
                  <a:lnTo>
                    <a:pt x="2338" y="1744"/>
                  </a:lnTo>
                  <a:lnTo>
                    <a:pt x="2239" y="1922"/>
                  </a:lnTo>
                  <a:lnTo>
                    <a:pt x="2101" y="2081"/>
                  </a:lnTo>
                  <a:lnTo>
                    <a:pt x="1942" y="2219"/>
                  </a:lnTo>
                  <a:lnTo>
                    <a:pt x="1744" y="2318"/>
                  </a:lnTo>
                  <a:lnTo>
                    <a:pt x="1546" y="2378"/>
                  </a:lnTo>
                  <a:lnTo>
                    <a:pt x="1328" y="2417"/>
                  </a:lnTo>
                  <a:lnTo>
                    <a:pt x="1110" y="2378"/>
                  </a:lnTo>
                  <a:lnTo>
                    <a:pt x="892" y="2318"/>
                  </a:lnTo>
                  <a:lnTo>
                    <a:pt x="714" y="2219"/>
                  </a:lnTo>
                  <a:lnTo>
                    <a:pt x="555" y="2081"/>
                  </a:lnTo>
                  <a:lnTo>
                    <a:pt x="416" y="1922"/>
                  </a:lnTo>
                  <a:lnTo>
                    <a:pt x="317" y="1744"/>
                  </a:lnTo>
                  <a:lnTo>
                    <a:pt x="258" y="1526"/>
                  </a:lnTo>
                  <a:lnTo>
                    <a:pt x="218" y="1308"/>
                  </a:lnTo>
                  <a:lnTo>
                    <a:pt x="258" y="1090"/>
                  </a:lnTo>
                  <a:lnTo>
                    <a:pt x="317" y="892"/>
                  </a:lnTo>
                  <a:lnTo>
                    <a:pt x="416" y="694"/>
                  </a:lnTo>
                  <a:lnTo>
                    <a:pt x="555" y="535"/>
                  </a:lnTo>
                  <a:lnTo>
                    <a:pt x="714" y="396"/>
                  </a:lnTo>
                  <a:lnTo>
                    <a:pt x="892" y="297"/>
                  </a:lnTo>
                  <a:lnTo>
                    <a:pt x="1110" y="238"/>
                  </a:lnTo>
                  <a:lnTo>
                    <a:pt x="1328" y="218"/>
                  </a:lnTo>
                  <a:close/>
                  <a:moveTo>
                    <a:pt x="1189" y="0"/>
                  </a:moveTo>
                  <a:lnTo>
                    <a:pt x="1050" y="20"/>
                  </a:lnTo>
                  <a:lnTo>
                    <a:pt x="932" y="60"/>
                  </a:lnTo>
                  <a:lnTo>
                    <a:pt x="813" y="99"/>
                  </a:lnTo>
                  <a:lnTo>
                    <a:pt x="694" y="159"/>
                  </a:lnTo>
                  <a:lnTo>
                    <a:pt x="595" y="218"/>
                  </a:lnTo>
                  <a:lnTo>
                    <a:pt x="476" y="297"/>
                  </a:lnTo>
                  <a:lnTo>
                    <a:pt x="397" y="377"/>
                  </a:lnTo>
                  <a:lnTo>
                    <a:pt x="298" y="476"/>
                  </a:lnTo>
                  <a:lnTo>
                    <a:pt x="238" y="575"/>
                  </a:lnTo>
                  <a:lnTo>
                    <a:pt x="159" y="694"/>
                  </a:lnTo>
                  <a:lnTo>
                    <a:pt x="99" y="793"/>
                  </a:lnTo>
                  <a:lnTo>
                    <a:pt x="60" y="912"/>
                  </a:lnTo>
                  <a:lnTo>
                    <a:pt x="40" y="1050"/>
                  </a:lnTo>
                  <a:lnTo>
                    <a:pt x="20" y="1169"/>
                  </a:lnTo>
                  <a:lnTo>
                    <a:pt x="0" y="1308"/>
                  </a:lnTo>
                  <a:lnTo>
                    <a:pt x="20" y="1447"/>
                  </a:lnTo>
                  <a:lnTo>
                    <a:pt x="40" y="1585"/>
                  </a:lnTo>
                  <a:lnTo>
                    <a:pt x="60" y="1704"/>
                  </a:lnTo>
                  <a:lnTo>
                    <a:pt x="99" y="1823"/>
                  </a:lnTo>
                  <a:lnTo>
                    <a:pt x="159" y="1942"/>
                  </a:lnTo>
                  <a:lnTo>
                    <a:pt x="238" y="2041"/>
                  </a:lnTo>
                  <a:lnTo>
                    <a:pt x="298" y="2160"/>
                  </a:lnTo>
                  <a:lnTo>
                    <a:pt x="397" y="2239"/>
                  </a:lnTo>
                  <a:lnTo>
                    <a:pt x="476" y="2338"/>
                  </a:lnTo>
                  <a:lnTo>
                    <a:pt x="595" y="2398"/>
                  </a:lnTo>
                  <a:lnTo>
                    <a:pt x="694" y="2477"/>
                  </a:lnTo>
                  <a:lnTo>
                    <a:pt x="813" y="2517"/>
                  </a:lnTo>
                  <a:lnTo>
                    <a:pt x="932" y="2576"/>
                  </a:lnTo>
                  <a:lnTo>
                    <a:pt x="1050" y="2596"/>
                  </a:lnTo>
                  <a:lnTo>
                    <a:pt x="1189" y="2616"/>
                  </a:lnTo>
                  <a:lnTo>
                    <a:pt x="1328" y="2635"/>
                  </a:lnTo>
                  <a:lnTo>
                    <a:pt x="1467" y="2616"/>
                  </a:lnTo>
                  <a:lnTo>
                    <a:pt x="1585" y="2596"/>
                  </a:lnTo>
                  <a:lnTo>
                    <a:pt x="1724" y="2576"/>
                  </a:lnTo>
                  <a:lnTo>
                    <a:pt x="1843" y="2517"/>
                  </a:lnTo>
                  <a:lnTo>
                    <a:pt x="1942" y="2477"/>
                  </a:lnTo>
                  <a:lnTo>
                    <a:pt x="2061" y="2398"/>
                  </a:lnTo>
                  <a:lnTo>
                    <a:pt x="2160" y="2338"/>
                  </a:lnTo>
                  <a:lnTo>
                    <a:pt x="2259" y="2239"/>
                  </a:lnTo>
                  <a:lnTo>
                    <a:pt x="2338" y="2160"/>
                  </a:lnTo>
                  <a:lnTo>
                    <a:pt x="2418" y="2041"/>
                  </a:lnTo>
                  <a:lnTo>
                    <a:pt x="2477" y="1942"/>
                  </a:lnTo>
                  <a:lnTo>
                    <a:pt x="2537" y="1823"/>
                  </a:lnTo>
                  <a:lnTo>
                    <a:pt x="2576" y="1704"/>
                  </a:lnTo>
                  <a:lnTo>
                    <a:pt x="2616" y="1585"/>
                  </a:lnTo>
                  <a:lnTo>
                    <a:pt x="2636" y="1447"/>
                  </a:lnTo>
                  <a:lnTo>
                    <a:pt x="2636" y="1308"/>
                  </a:lnTo>
                  <a:lnTo>
                    <a:pt x="2636" y="1169"/>
                  </a:lnTo>
                  <a:lnTo>
                    <a:pt x="2616" y="1050"/>
                  </a:lnTo>
                  <a:lnTo>
                    <a:pt x="2576" y="912"/>
                  </a:lnTo>
                  <a:lnTo>
                    <a:pt x="2537" y="793"/>
                  </a:lnTo>
                  <a:lnTo>
                    <a:pt x="2477" y="694"/>
                  </a:lnTo>
                  <a:lnTo>
                    <a:pt x="2418" y="575"/>
                  </a:lnTo>
                  <a:lnTo>
                    <a:pt x="2338" y="476"/>
                  </a:lnTo>
                  <a:lnTo>
                    <a:pt x="2259" y="377"/>
                  </a:lnTo>
                  <a:lnTo>
                    <a:pt x="2160" y="297"/>
                  </a:lnTo>
                  <a:lnTo>
                    <a:pt x="2061" y="218"/>
                  </a:lnTo>
                  <a:lnTo>
                    <a:pt x="1942" y="159"/>
                  </a:lnTo>
                  <a:lnTo>
                    <a:pt x="1843" y="99"/>
                  </a:lnTo>
                  <a:lnTo>
                    <a:pt x="1724" y="60"/>
                  </a:lnTo>
                  <a:lnTo>
                    <a:pt x="1585"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57;p48">
              <a:extLst>
                <a:ext uri="{FF2B5EF4-FFF2-40B4-BE49-F238E27FC236}">
                  <a16:creationId xmlns:a16="http://schemas.microsoft.com/office/drawing/2014/main" id="{F71EC569-703E-4B1D-96C5-2CBA1275158E}"/>
                </a:ext>
              </a:extLst>
            </p:cNvPr>
            <p:cNvSpPr/>
            <p:nvPr/>
          </p:nvSpPr>
          <p:spPr>
            <a:xfrm>
              <a:off x="3350132" y="1638699"/>
              <a:ext cx="82627" cy="82593"/>
            </a:xfrm>
            <a:custGeom>
              <a:avLst/>
              <a:gdLst/>
              <a:ahLst/>
              <a:cxnLst/>
              <a:rect l="l" t="t" r="r" b="b"/>
              <a:pathLst>
                <a:path w="2419" h="2418" extrusionOk="0">
                  <a:moveTo>
                    <a:pt x="1209" y="0"/>
                  </a:moveTo>
                  <a:lnTo>
                    <a:pt x="1091" y="20"/>
                  </a:lnTo>
                  <a:lnTo>
                    <a:pt x="972" y="40"/>
                  </a:lnTo>
                  <a:lnTo>
                    <a:pt x="853" y="60"/>
                  </a:lnTo>
                  <a:lnTo>
                    <a:pt x="734" y="99"/>
                  </a:lnTo>
                  <a:lnTo>
                    <a:pt x="536" y="218"/>
                  </a:lnTo>
                  <a:lnTo>
                    <a:pt x="357" y="357"/>
                  </a:lnTo>
                  <a:lnTo>
                    <a:pt x="199" y="535"/>
                  </a:lnTo>
                  <a:lnTo>
                    <a:pt x="100" y="753"/>
                  </a:lnTo>
                  <a:lnTo>
                    <a:pt x="60" y="852"/>
                  </a:lnTo>
                  <a:lnTo>
                    <a:pt x="21" y="971"/>
                  </a:lnTo>
                  <a:lnTo>
                    <a:pt x="1" y="1090"/>
                  </a:lnTo>
                  <a:lnTo>
                    <a:pt x="1" y="1209"/>
                  </a:lnTo>
                  <a:lnTo>
                    <a:pt x="1" y="1328"/>
                  </a:lnTo>
                  <a:lnTo>
                    <a:pt x="21" y="1447"/>
                  </a:lnTo>
                  <a:lnTo>
                    <a:pt x="60" y="1566"/>
                  </a:lnTo>
                  <a:lnTo>
                    <a:pt x="100" y="1684"/>
                  </a:lnTo>
                  <a:lnTo>
                    <a:pt x="199" y="1883"/>
                  </a:lnTo>
                  <a:lnTo>
                    <a:pt x="357" y="2061"/>
                  </a:lnTo>
                  <a:lnTo>
                    <a:pt x="536" y="2219"/>
                  </a:lnTo>
                  <a:lnTo>
                    <a:pt x="734" y="2318"/>
                  </a:lnTo>
                  <a:lnTo>
                    <a:pt x="853" y="2358"/>
                  </a:lnTo>
                  <a:lnTo>
                    <a:pt x="972" y="2398"/>
                  </a:lnTo>
                  <a:lnTo>
                    <a:pt x="1091" y="2418"/>
                  </a:lnTo>
                  <a:lnTo>
                    <a:pt x="1328" y="2418"/>
                  </a:lnTo>
                  <a:lnTo>
                    <a:pt x="1447" y="2398"/>
                  </a:lnTo>
                  <a:lnTo>
                    <a:pt x="1566" y="2358"/>
                  </a:lnTo>
                  <a:lnTo>
                    <a:pt x="1685" y="2318"/>
                  </a:lnTo>
                  <a:lnTo>
                    <a:pt x="1883" y="2219"/>
                  </a:lnTo>
                  <a:lnTo>
                    <a:pt x="2061" y="2061"/>
                  </a:lnTo>
                  <a:lnTo>
                    <a:pt x="2200" y="1883"/>
                  </a:lnTo>
                  <a:lnTo>
                    <a:pt x="2319" y="1684"/>
                  </a:lnTo>
                  <a:lnTo>
                    <a:pt x="2359" y="1566"/>
                  </a:lnTo>
                  <a:lnTo>
                    <a:pt x="2398" y="1447"/>
                  </a:lnTo>
                  <a:lnTo>
                    <a:pt x="2418" y="1328"/>
                  </a:lnTo>
                  <a:lnTo>
                    <a:pt x="2418" y="1209"/>
                  </a:lnTo>
                  <a:lnTo>
                    <a:pt x="2418" y="1090"/>
                  </a:lnTo>
                  <a:lnTo>
                    <a:pt x="2398" y="971"/>
                  </a:lnTo>
                  <a:lnTo>
                    <a:pt x="2359" y="852"/>
                  </a:lnTo>
                  <a:lnTo>
                    <a:pt x="2319" y="753"/>
                  </a:lnTo>
                  <a:lnTo>
                    <a:pt x="2200" y="535"/>
                  </a:lnTo>
                  <a:lnTo>
                    <a:pt x="2061" y="357"/>
                  </a:lnTo>
                  <a:lnTo>
                    <a:pt x="1883" y="218"/>
                  </a:lnTo>
                  <a:lnTo>
                    <a:pt x="168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8;p48">
              <a:extLst>
                <a:ext uri="{FF2B5EF4-FFF2-40B4-BE49-F238E27FC236}">
                  <a16:creationId xmlns:a16="http://schemas.microsoft.com/office/drawing/2014/main" id="{783E24D0-C4B3-4B4E-AEE4-F6FA8D51E2D7}"/>
                </a:ext>
              </a:extLst>
            </p:cNvPr>
            <p:cNvSpPr/>
            <p:nvPr/>
          </p:nvSpPr>
          <p:spPr>
            <a:xfrm>
              <a:off x="3346067" y="1635317"/>
              <a:ext cx="90073" cy="90039"/>
            </a:xfrm>
            <a:custGeom>
              <a:avLst/>
              <a:gdLst/>
              <a:ahLst/>
              <a:cxnLst/>
              <a:rect l="l" t="t" r="r" b="b"/>
              <a:pathLst>
                <a:path w="2637" h="2636" extrusionOk="0">
                  <a:moveTo>
                    <a:pt x="1328" y="218"/>
                  </a:moveTo>
                  <a:lnTo>
                    <a:pt x="1546" y="238"/>
                  </a:lnTo>
                  <a:lnTo>
                    <a:pt x="1745" y="297"/>
                  </a:lnTo>
                  <a:lnTo>
                    <a:pt x="1943" y="396"/>
                  </a:lnTo>
                  <a:lnTo>
                    <a:pt x="2101" y="535"/>
                  </a:lnTo>
                  <a:lnTo>
                    <a:pt x="2240" y="694"/>
                  </a:lnTo>
                  <a:lnTo>
                    <a:pt x="2339" y="892"/>
                  </a:lnTo>
                  <a:lnTo>
                    <a:pt x="2398" y="1090"/>
                  </a:lnTo>
                  <a:lnTo>
                    <a:pt x="2418" y="1308"/>
                  </a:lnTo>
                  <a:lnTo>
                    <a:pt x="2398" y="1526"/>
                  </a:lnTo>
                  <a:lnTo>
                    <a:pt x="2339" y="1744"/>
                  </a:lnTo>
                  <a:lnTo>
                    <a:pt x="2240" y="1922"/>
                  </a:lnTo>
                  <a:lnTo>
                    <a:pt x="2101" y="2081"/>
                  </a:lnTo>
                  <a:lnTo>
                    <a:pt x="1943" y="2219"/>
                  </a:lnTo>
                  <a:lnTo>
                    <a:pt x="1745" y="2318"/>
                  </a:lnTo>
                  <a:lnTo>
                    <a:pt x="1546" y="2378"/>
                  </a:lnTo>
                  <a:lnTo>
                    <a:pt x="1328" y="2417"/>
                  </a:lnTo>
                  <a:lnTo>
                    <a:pt x="1110" y="2378"/>
                  </a:lnTo>
                  <a:lnTo>
                    <a:pt x="893" y="2318"/>
                  </a:lnTo>
                  <a:lnTo>
                    <a:pt x="714" y="2219"/>
                  </a:lnTo>
                  <a:lnTo>
                    <a:pt x="556" y="2081"/>
                  </a:lnTo>
                  <a:lnTo>
                    <a:pt x="417" y="1922"/>
                  </a:lnTo>
                  <a:lnTo>
                    <a:pt x="318" y="1744"/>
                  </a:lnTo>
                  <a:lnTo>
                    <a:pt x="258" y="1526"/>
                  </a:lnTo>
                  <a:lnTo>
                    <a:pt x="239" y="1308"/>
                  </a:lnTo>
                  <a:lnTo>
                    <a:pt x="258" y="1090"/>
                  </a:lnTo>
                  <a:lnTo>
                    <a:pt x="318" y="892"/>
                  </a:lnTo>
                  <a:lnTo>
                    <a:pt x="417" y="694"/>
                  </a:lnTo>
                  <a:lnTo>
                    <a:pt x="556" y="535"/>
                  </a:lnTo>
                  <a:lnTo>
                    <a:pt x="714" y="396"/>
                  </a:lnTo>
                  <a:lnTo>
                    <a:pt x="893" y="297"/>
                  </a:lnTo>
                  <a:lnTo>
                    <a:pt x="1110" y="238"/>
                  </a:lnTo>
                  <a:lnTo>
                    <a:pt x="1328" y="218"/>
                  </a:lnTo>
                  <a:close/>
                  <a:moveTo>
                    <a:pt x="1190" y="0"/>
                  </a:moveTo>
                  <a:lnTo>
                    <a:pt x="1071" y="20"/>
                  </a:lnTo>
                  <a:lnTo>
                    <a:pt x="932" y="60"/>
                  </a:lnTo>
                  <a:lnTo>
                    <a:pt x="813" y="99"/>
                  </a:lnTo>
                  <a:lnTo>
                    <a:pt x="694" y="159"/>
                  </a:lnTo>
                  <a:lnTo>
                    <a:pt x="595" y="218"/>
                  </a:lnTo>
                  <a:lnTo>
                    <a:pt x="496" y="297"/>
                  </a:lnTo>
                  <a:lnTo>
                    <a:pt x="397" y="377"/>
                  </a:lnTo>
                  <a:lnTo>
                    <a:pt x="318" y="476"/>
                  </a:lnTo>
                  <a:lnTo>
                    <a:pt x="239" y="575"/>
                  </a:lnTo>
                  <a:lnTo>
                    <a:pt x="179" y="694"/>
                  </a:lnTo>
                  <a:lnTo>
                    <a:pt x="120" y="793"/>
                  </a:lnTo>
                  <a:lnTo>
                    <a:pt x="60" y="912"/>
                  </a:lnTo>
                  <a:lnTo>
                    <a:pt x="41" y="1050"/>
                  </a:lnTo>
                  <a:lnTo>
                    <a:pt x="21" y="1169"/>
                  </a:lnTo>
                  <a:lnTo>
                    <a:pt x="1" y="1308"/>
                  </a:lnTo>
                  <a:lnTo>
                    <a:pt x="21" y="1447"/>
                  </a:lnTo>
                  <a:lnTo>
                    <a:pt x="41" y="1585"/>
                  </a:lnTo>
                  <a:lnTo>
                    <a:pt x="60" y="1704"/>
                  </a:lnTo>
                  <a:lnTo>
                    <a:pt x="120" y="1823"/>
                  </a:lnTo>
                  <a:lnTo>
                    <a:pt x="179" y="1942"/>
                  </a:lnTo>
                  <a:lnTo>
                    <a:pt x="239" y="2041"/>
                  </a:lnTo>
                  <a:lnTo>
                    <a:pt x="318" y="2160"/>
                  </a:lnTo>
                  <a:lnTo>
                    <a:pt x="397" y="2239"/>
                  </a:lnTo>
                  <a:lnTo>
                    <a:pt x="496" y="2338"/>
                  </a:lnTo>
                  <a:lnTo>
                    <a:pt x="595" y="2398"/>
                  </a:lnTo>
                  <a:lnTo>
                    <a:pt x="694" y="2477"/>
                  </a:lnTo>
                  <a:lnTo>
                    <a:pt x="813" y="2517"/>
                  </a:lnTo>
                  <a:lnTo>
                    <a:pt x="932" y="2576"/>
                  </a:lnTo>
                  <a:lnTo>
                    <a:pt x="1071" y="2596"/>
                  </a:lnTo>
                  <a:lnTo>
                    <a:pt x="1190" y="2616"/>
                  </a:lnTo>
                  <a:lnTo>
                    <a:pt x="1328" y="2635"/>
                  </a:lnTo>
                  <a:lnTo>
                    <a:pt x="1467" y="2616"/>
                  </a:lnTo>
                  <a:lnTo>
                    <a:pt x="1586" y="2596"/>
                  </a:lnTo>
                  <a:lnTo>
                    <a:pt x="1725" y="2576"/>
                  </a:lnTo>
                  <a:lnTo>
                    <a:pt x="1844" y="2517"/>
                  </a:lnTo>
                  <a:lnTo>
                    <a:pt x="1962" y="2477"/>
                  </a:lnTo>
                  <a:lnTo>
                    <a:pt x="2062" y="2398"/>
                  </a:lnTo>
                  <a:lnTo>
                    <a:pt x="2161" y="2338"/>
                  </a:lnTo>
                  <a:lnTo>
                    <a:pt x="2260" y="2239"/>
                  </a:lnTo>
                  <a:lnTo>
                    <a:pt x="2339" y="2160"/>
                  </a:lnTo>
                  <a:lnTo>
                    <a:pt x="2418" y="2041"/>
                  </a:lnTo>
                  <a:lnTo>
                    <a:pt x="2478" y="1942"/>
                  </a:lnTo>
                  <a:lnTo>
                    <a:pt x="2537" y="1823"/>
                  </a:lnTo>
                  <a:lnTo>
                    <a:pt x="2577" y="1704"/>
                  </a:lnTo>
                  <a:lnTo>
                    <a:pt x="2616" y="1585"/>
                  </a:lnTo>
                  <a:lnTo>
                    <a:pt x="2636" y="1447"/>
                  </a:lnTo>
                  <a:lnTo>
                    <a:pt x="2636" y="1308"/>
                  </a:lnTo>
                  <a:lnTo>
                    <a:pt x="2636" y="1169"/>
                  </a:lnTo>
                  <a:lnTo>
                    <a:pt x="2616" y="1050"/>
                  </a:lnTo>
                  <a:lnTo>
                    <a:pt x="2577" y="912"/>
                  </a:lnTo>
                  <a:lnTo>
                    <a:pt x="2537" y="793"/>
                  </a:lnTo>
                  <a:lnTo>
                    <a:pt x="2478" y="694"/>
                  </a:lnTo>
                  <a:lnTo>
                    <a:pt x="2418" y="575"/>
                  </a:lnTo>
                  <a:lnTo>
                    <a:pt x="2339" y="476"/>
                  </a:lnTo>
                  <a:lnTo>
                    <a:pt x="2260" y="377"/>
                  </a:lnTo>
                  <a:lnTo>
                    <a:pt x="2161" y="297"/>
                  </a:lnTo>
                  <a:lnTo>
                    <a:pt x="2062" y="218"/>
                  </a:lnTo>
                  <a:lnTo>
                    <a:pt x="1962" y="159"/>
                  </a:lnTo>
                  <a:lnTo>
                    <a:pt x="1844" y="99"/>
                  </a:lnTo>
                  <a:lnTo>
                    <a:pt x="1725" y="60"/>
                  </a:lnTo>
                  <a:lnTo>
                    <a:pt x="1586"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9;p48">
              <a:extLst>
                <a:ext uri="{FF2B5EF4-FFF2-40B4-BE49-F238E27FC236}">
                  <a16:creationId xmlns:a16="http://schemas.microsoft.com/office/drawing/2014/main" id="{6FA5007A-A7E7-4E11-9C5A-27BDC630CBD4}"/>
                </a:ext>
              </a:extLst>
            </p:cNvPr>
            <p:cNvSpPr/>
            <p:nvPr/>
          </p:nvSpPr>
          <p:spPr>
            <a:xfrm>
              <a:off x="3135577" y="1814654"/>
              <a:ext cx="122557" cy="166518"/>
            </a:xfrm>
            <a:custGeom>
              <a:avLst/>
              <a:gdLst/>
              <a:ahLst/>
              <a:cxnLst/>
              <a:rect l="l" t="t" r="r" b="b"/>
              <a:pathLst>
                <a:path w="3588" h="4875" extrusionOk="0">
                  <a:moveTo>
                    <a:pt x="1804" y="219"/>
                  </a:moveTo>
                  <a:lnTo>
                    <a:pt x="1962" y="239"/>
                  </a:lnTo>
                  <a:lnTo>
                    <a:pt x="2121" y="258"/>
                  </a:lnTo>
                  <a:lnTo>
                    <a:pt x="2260" y="298"/>
                  </a:lnTo>
                  <a:lnTo>
                    <a:pt x="2398" y="357"/>
                  </a:lnTo>
                  <a:lnTo>
                    <a:pt x="2537" y="417"/>
                  </a:lnTo>
                  <a:lnTo>
                    <a:pt x="2676" y="496"/>
                  </a:lnTo>
                  <a:lnTo>
                    <a:pt x="2795" y="575"/>
                  </a:lnTo>
                  <a:lnTo>
                    <a:pt x="2913" y="694"/>
                  </a:lnTo>
                  <a:lnTo>
                    <a:pt x="3013" y="793"/>
                  </a:lnTo>
                  <a:lnTo>
                    <a:pt x="3092" y="912"/>
                  </a:lnTo>
                  <a:lnTo>
                    <a:pt x="3171" y="1051"/>
                  </a:lnTo>
                  <a:lnTo>
                    <a:pt x="3250" y="1190"/>
                  </a:lnTo>
                  <a:lnTo>
                    <a:pt x="3290" y="1328"/>
                  </a:lnTo>
                  <a:lnTo>
                    <a:pt x="3330" y="1487"/>
                  </a:lnTo>
                  <a:lnTo>
                    <a:pt x="3369" y="1645"/>
                  </a:lnTo>
                  <a:lnTo>
                    <a:pt x="3369" y="1804"/>
                  </a:lnTo>
                  <a:lnTo>
                    <a:pt x="3369" y="4657"/>
                  </a:lnTo>
                  <a:lnTo>
                    <a:pt x="219" y="4657"/>
                  </a:lnTo>
                  <a:lnTo>
                    <a:pt x="219" y="1804"/>
                  </a:lnTo>
                  <a:lnTo>
                    <a:pt x="219" y="1645"/>
                  </a:lnTo>
                  <a:lnTo>
                    <a:pt x="258" y="1487"/>
                  </a:lnTo>
                  <a:lnTo>
                    <a:pt x="298" y="1328"/>
                  </a:lnTo>
                  <a:lnTo>
                    <a:pt x="338" y="1190"/>
                  </a:lnTo>
                  <a:lnTo>
                    <a:pt x="417" y="1051"/>
                  </a:lnTo>
                  <a:lnTo>
                    <a:pt x="496" y="912"/>
                  </a:lnTo>
                  <a:lnTo>
                    <a:pt x="575" y="793"/>
                  </a:lnTo>
                  <a:lnTo>
                    <a:pt x="675" y="694"/>
                  </a:lnTo>
                  <a:lnTo>
                    <a:pt x="793" y="575"/>
                  </a:lnTo>
                  <a:lnTo>
                    <a:pt x="912" y="496"/>
                  </a:lnTo>
                  <a:lnTo>
                    <a:pt x="1051" y="417"/>
                  </a:lnTo>
                  <a:lnTo>
                    <a:pt x="1190" y="357"/>
                  </a:lnTo>
                  <a:lnTo>
                    <a:pt x="1328" y="298"/>
                  </a:lnTo>
                  <a:lnTo>
                    <a:pt x="1487" y="258"/>
                  </a:lnTo>
                  <a:lnTo>
                    <a:pt x="1626" y="239"/>
                  </a:lnTo>
                  <a:lnTo>
                    <a:pt x="1804" y="219"/>
                  </a:lnTo>
                  <a:close/>
                  <a:moveTo>
                    <a:pt x="1804" y="1"/>
                  </a:moveTo>
                  <a:lnTo>
                    <a:pt x="1606" y="21"/>
                  </a:lnTo>
                  <a:lnTo>
                    <a:pt x="1427" y="40"/>
                  </a:lnTo>
                  <a:lnTo>
                    <a:pt x="1269" y="80"/>
                  </a:lnTo>
                  <a:lnTo>
                    <a:pt x="1091" y="140"/>
                  </a:lnTo>
                  <a:lnTo>
                    <a:pt x="932" y="219"/>
                  </a:lnTo>
                  <a:lnTo>
                    <a:pt x="793" y="318"/>
                  </a:lnTo>
                  <a:lnTo>
                    <a:pt x="655" y="417"/>
                  </a:lnTo>
                  <a:lnTo>
                    <a:pt x="516" y="536"/>
                  </a:lnTo>
                  <a:lnTo>
                    <a:pt x="417" y="655"/>
                  </a:lnTo>
                  <a:lnTo>
                    <a:pt x="298" y="793"/>
                  </a:lnTo>
                  <a:lnTo>
                    <a:pt x="219" y="952"/>
                  </a:lnTo>
                  <a:lnTo>
                    <a:pt x="140" y="1110"/>
                  </a:lnTo>
                  <a:lnTo>
                    <a:pt x="80" y="1269"/>
                  </a:lnTo>
                  <a:lnTo>
                    <a:pt x="40" y="1447"/>
                  </a:lnTo>
                  <a:lnTo>
                    <a:pt x="1" y="1626"/>
                  </a:lnTo>
                  <a:lnTo>
                    <a:pt x="1" y="1804"/>
                  </a:lnTo>
                  <a:lnTo>
                    <a:pt x="1" y="4776"/>
                  </a:lnTo>
                  <a:lnTo>
                    <a:pt x="1" y="4816"/>
                  </a:lnTo>
                  <a:lnTo>
                    <a:pt x="21" y="4855"/>
                  </a:lnTo>
                  <a:lnTo>
                    <a:pt x="60" y="4875"/>
                  </a:lnTo>
                  <a:lnTo>
                    <a:pt x="3528" y="4875"/>
                  </a:lnTo>
                  <a:lnTo>
                    <a:pt x="3567" y="4855"/>
                  </a:lnTo>
                  <a:lnTo>
                    <a:pt x="3587" y="4816"/>
                  </a:lnTo>
                  <a:lnTo>
                    <a:pt x="3587" y="4776"/>
                  </a:lnTo>
                  <a:lnTo>
                    <a:pt x="3587" y="1804"/>
                  </a:lnTo>
                  <a:lnTo>
                    <a:pt x="3587" y="1626"/>
                  </a:lnTo>
                  <a:lnTo>
                    <a:pt x="3547" y="1447"/>
                  </a:lnTo>
                  <a:lnTo>
                    <a:pt x="3508" y="1269"/>
                  </a:lnTo>
                  <a:lnTo>
                    <a:pt x="3448" y="1110"/>
                  </a:lnTo>
                  <a:lnTo>
                    <a:pt x="3369" y="952"/>
                  </a:lnTo>
                  <a:lnTo>
                    <a:pt x="3290" y="793"/>
                  </a:lnTo>
                  <a:lnTo>
                    <a:pt x="3171" y="655"/>
                  </a:lnTo>
                  <a:lnTo>
                    <a:pt x="3072" y="536"/>
                  </a:lnTo>
                  <a:lnTo>
                    <a:pt x="2933" y="417"/>
                  </a:lnTo>
                  <a:lnTo>
                    <a:pt x="2795" y="318"/>
                  </a:lnTo>
                  <a:lnTo>
                    <a:pt x="2656" y="219"/>
                  </a:lnTo>
                  <a:lnTo>
                    <a:pt x="2497" y="140"/>
                  </a:lnTo>
                  <a:lnTo>
                    <a:pt x="231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0;p48">
              <a:extLst>
                <a:ext uri="{FF2B5EF4-FFF2-40B4-BE49-F238E27FC236}">
                  <a16:creationId xmlns:a16="http://schemas.microsoft.com/office/drawing/2014/main" id="{43DDCD61-BE9E-46EE-B08E-A24A01322E5B}"/>
                </a:ext>
              </a:extLst>
            </p:cNvPr>
            <p:cNvSpPr/>
            <p:nvPr/>
          </p:nvSpPr>
          <p:spPr>
            <a:xfrm>
              <a:off x="3289909" y="1721262"/>
              <a:ext cx="81910" cy="82593"/>
            </a:xfrm>
            <a:custGeom>
              <a:avLst/>
              <a:gdLst/>
              <a:ahLst/>
              <a:cxnLst/>
              <a:rect l="l" t="t" r="r" b="b"/>
              <a:pathLst>
                <a:path w="2398" h="2418" extrusionOk="0">
                  <a:moveTo>
                    <a:pt x="1070" y="1"/>
                  </a:moveTo>
                  <a:lnTo>
                    <a:pt x="951" y="20"/>
                  </a:lnTo>
                  <a:lnTo>
                    <a:pt x="833" y="60"/>
                  </a:lnTo>
                  <a:lnTo>
                    <a:pt x="733" y="100"/>
                  </a:lnTo>
                  <a:lnTo>
                    <a:pt x="516" y="218"/>
                  </a:lnTo>
                  <a:lnTo>
                    <a:pt x="337" y="357"/>
                  </a:lnTo>
                  <a:lnTo>
                    <a:pt x="199" y="535"/>
                  </a:lnTo>
                  <a:lnTo>
                    <a:pt x="80" y="734"/>
                  </a:lnTo>
                  <a:lnTo>
                    <a:pt x="40" y="853"/>
                  </a:lnTo>
                  <a:lnTo>
                    <a:pt x="20" y="971"/>
                  </a:lnTo>
                  <a:lnTo>
                    <a:pt x="0" y="1090"/>
                  </a:lnTo>
                  <a:lnTo>
                    <a:pt x="0" y="1209"/>
                  </a:lnTo>
                  <a:lnTo>
                    <a:pt x="0" y="1328"/>
                  </a:lnTo>
                  <a:lnTo>
                    <a:pt x="20" y="1447"/>
                  </a:lnTo>
                  <a:lnTo>
                    <a:pt x="40" y="1566"/>
                  </a:lnTo>
                  <a:lnTo>
                    <a:pt x="80" y="1685"/>
                  </a:lnTo>
                  <a:lnTo>
                    <a:pt x="199" y="1883"/>
                  </a:lnTo>
                  <a:lnTo>
                    <a:pt x="337" y="2061"/>
                  </a:lnTo>
                  <a:lnTo>
                    <a:pt x="516" y="2220"/>
                  </a:lnTo>
                  <a:lnTo>
                    <a:pt x="733" y="2319"/>
                  </a:lnTo>
                  <a:lnTo>
                    <a:pt x="833" y="2358"/>
                  </a:lnTo>
                  <a:lnTo>
                    <a:pt x="951" y="2398"/>
                  </a:lnTo>
                  <a:lnTo>
                    <a:pt x="1070" y="2418"/>
                  </a:lnTo>
                  <a:lnTo>
                    <a:pt x="1328" y="2418"/>
                  </a:lnTo>
                  <a:lnTo>
                    <a:pt x="1447" y="2398"/>
                  </a:lnTo>
                  <a:lnTo>
                    <a:pt x="1566" y="2358"/>
                  </a:lnTo>
                  <a:lnTo>
                    <a:pt x="1665" y="2319"/>
                  </a:lnTo>
                  <a:lnTo>
                    <a:pt x="1883" y="2220"/>
                  </a:lnTo>
                  <a:lnTo>
                    <a:pt x="2061" y="2061"/>
                  </a:lnTo>
                  <a:lnTo>
                    <a:pt x="2200" y="1883"/>
                  </a:lnTo>
                  <a:lnTo>
                    <a:pt x="2319" y="1685"/>
                  </a:lnTo>
                  <a:lnTo>
                    <a:pt x="2358" y="1566"/>
                  </a:lnTo>
                  <a:lnTo>
                    <a:pt x="2378" y="1447"/>
                  </a:lnTo>
                  <a:lnTo>
                    <a:pt x="2398" y="1328"/>
                  </a:lnTo>
                  <a:lnTo>
                    <a:pt x="2398" y="1209"/>
                  </a:lnTo>
                  <a:lnTo>
                    <a:pt x="2398" y="1090"/>
                  </a:lnTo>
                  <a:lnTo>
                    <a:pt x="2378" y="971"/>
                  </a:lnTo>
                  <a:lnTo>
                    <a:pt x="2358" y="853"/>
                  </a:lnTo>
                  <a:lnTo>
                    <a:pt x="2319" y="734"/>
                  </a:lnTo>
                  <a:lnTo>
                    <a:pt x="2200" y="535"/>
                  </a:lnTo>
                  <a:lnTo>
                    <a:pt x="2061"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1;p48">
              <a:extLst>
                <a:ext uri="{FF2B5EF4-FFF2-40B4-BE49-F238E27FC236}">
                  <a16:creationId xmlns:a16="http://schemas.microsoft.com/office/drawing/2014/main" id="{EBA99A20-F862-4D28-BC3D-1CE32DFC3498}"/>
                </a:ext>
              </a:extLst>
            </p:cNvPr>
            <p:cNvSpPr/>
            <p:nvPr/>
          </p:nvSpPr>
          <p:spPr>
            <a:xfrm>
              <a:off x="3285844" y="1717880"/>
              <a:ext cx="90039" cy="90039"/>
            </a:xfrm>
            <a:custGeom>
              <a:avLst/>
              <a:gdLst/>
              <a:ahLst/>
              <a:cxnLst/>
              <a:rect l="l" t="t" r="r" b="b"/>
              <a:pathLst>
                <a:path w="2636" h="2636" extrusionOk="0">
                  <a:moveTo>
                    <a:pt x="1308" y="218"/>
                  </a:moveTo>
                  <a:lnTo>
                    <a:pt x="1546" y="238"/>
                  </a:lnTo>
                  <a:lnTo>
                    <a:pt x="1744" y="298"/>
                  </a:lnTo>
                  <a:lnTo>
                    <a:pt x="1922" y="397"/>
                  </a:lnTo>
                  <a:lnTo>
                    <a:pt x="2101" y="535"/>
                  </a:lnTo>
                  <a:lnTo>
                    <a:pt x="2220" y="694"/>
                  </a:lnTo>
                  <a:lnTo>
                    <a:pt x="2319" y="892"/>
                  </a:lnTo>
                  <a:lnTo>
                    <a:pt x="2398" y="1090"/>
                  </a:lnTo>
                  <a:lnTo>
                    <a:pt x="2418" y="1308"/>
                  </a:lnTo>
                  <a:lnTo>
                    <a:pt x="2398" y="1526"/>
                  </a:lnTo>
                  <a:lnTo>
                    <a:pt x="2319" y="1744"/>
                  </a:lnTo>
                  <a:lnTo>
                    <a:pt x="2220" y="1922"/>
                  </a:lnTo>
                  <a:lnTo>
                    <a:pt x="2101" y="2081"/>
                  </a:lnTo>
                  <a:lnTo>
                    <a:pt x="1922" y="2220"/>
                  </a:lnTo>
                  <a:lnTo>
                    <a:pt x="1744" y="2319"/>
                  </a:lnTo>
                  <a:lnTo>
                    <a:pt x="1546" y="2378"/>
                  </a:lnTo>
                  <a:lnTo>
                    <a:pt x="1308" y="2398"/>
                  </a:lnTo>
                  <a:lnTo>
                    <a:pt x="1090" y="2378"/>
                  </a:lnTo>
                  <a:lnTo>
                    <a:pt x="892" y="2319"/>
                  </a:lnTo>
                  <a:lnTo>
                    <a:pt x="714" y="2220"/>
                  </a:lnTo>
                  <a:lnTo>
                    <a:pt x="535" y="2081"/>
                  </a:lnTo>
                  <a:lnTo>
                    <a:pt x="417" y="1922"/>
                  </a:lnTo>
                  <a:lnTo>
                    <a:pt x="318" y="1744"/>
                  </a:lnTo>
                  <a:lnTo>
                    <a:pt x="238" y="1526"/>
                  </a:lnTo>
                  <a:lnTo>
                    <a:pt x="218" y="1308"/>
                  </a:lnTo>
                  <a:lnTo>
                    <a:pt x="238" y="1090"/>
                  </a:lnTo>
                  <a:lnTo>
                    <a:pt x="318" y="892"/>
                  </a:lnTo>
                  <a:lnTo>
                    <a:pt x="417" y="694"/>
                  </a:lnTo>
                  <a:lnTo>
                    <a:pt x="535" y="535"/>
                  </a:lnTo>
                  <a:lnTo>
                    <a:pt x="714" y="397"/>
                  </a:lnTo>
                  <a:lnTo>
                    <a:pt x="892" y="298"/>
                  </a:lnTo>
                  <a:lnTo>
                    <a:pt x="1090" y="238"/>
                  </a:lnTo>
                  <a:lnTo>
                    <a:pt x="1308" y="218"/>
                  </a:lnTo>
                  <a:close/>
                  <a:moveTo>
                    <a:pt x="1189" y="0"/>
                  </a:moveTo>
                  <a:lnTo>
                    <a:pt x="1051" y="20"/>
                  </a:lnTo>
                  <a:lnTo>
                    <a:pt x="932" y="60"/>
                  </a:lnTo>
                  <a:lnTo>
                    <a:pt x="813" y="100"/>
                  </a:lnTo>
                  <a:lnTo>
                    <a:pt x="694" y="159"/>
                  </a:lnTo>
                  <a:lnTo>
                    <a:pt x="575" y="218"/>
                  </a:lnTo>
                  <a:lnTo>
                    <a:pt x="476" y="298"/>
                  </a:lnTo>
                  <a:lnTo>
                    <a:pt x="377" y="377"/>
                  </a:lnTo>
                  <a:lnTo>
                    <a:pt x="298" y="476"/>
                  </a:lnTo>
                  <a:lnTo>
                    <a:pt x="218" y="575"/>
                  </a:lnTo>
                  <a:lnTo>
                    <a:pt x="159" y="674"/>
                  </a:lnTo>
                  <a:lnTo>
                    <a:pt x="100" y="793"/>
                  </a:lnTo>
                  <a:lnTo>
                    <a:pt x="60" y="912"/>
                  </a:lnTo>
                  <a:lnTo>
                    <a:pt x="20" y="1051"/>
                  </a:lnTo>
                  <a:lnTo>
                    <a:pt x="0" y="1169"/>
                  </a:lnTo>
                  <a:lnTo>
                    <a:pt x="0" y="1308"/>
                  </a:lnTo>
                  <a:lnTo>
                    <a:pt x="0" y="1447"/>
                  </a:lnTo>
                  <a:lnTo>
                    <a:pt x="20" y="1566"/>
                  </a:lnTo>
                  <a:lnTo>
                    <a:pt x="60" y="1704"/>
                  </a:lnTo>
                  <a:lnTo>
                    <a:pt x="100" y="1823"/>
                  </a:lnTo>
                  <a:lnTo>
                    <a:pt x="159" y="1942"/>
                  </a:lnTo>
                  <a:lnTo>
                    <a:pt x="218" y="2041"/>
                  </a:lnTo>
                  <a:lnTo>
                    <a:pt x="298" y="2140"/>
                  </a:lnTo>
                  <a:lnTo>
                    <a:pt x="377" y="2239"/>
                  </a:lnTo>
                  <a:lnTo>
                    <a:pt x="476" y="2319"/>
                  </a:lnTo>
                  <a:lnTo>
                    <a:pt x="575" y="2398"/>
                  </a:lnTo>
                  <a:lnTo>
                    <a:pt x="694" y="2477"/>
                  </a:lnTo>
                  <a:lnTo>
                    <a:pt x="813" y="2517"/>
                  </a:lnTo>
                  <a:lnTo>
                    <a:pt x="932" y="2576"/>
                  </a:lnTo>
                  <a:lnTo>
                    <a:pt x="1051" y="2596"/>
                  </a:lnTo>
                  <a:lnTo>
                    <a:pt x="1189" y="2616"/>
                  </a:lnTo>
                  <a:lnTo>
                    <a:pt x="1308" y="2636"/>
                  </a:lnTo>
                  <a:lnTo>
                    <a:pt x="1447" y="2616"/>
                  </a:lnTo>
                  <a:lnTo>
                    <a:pt x="1586" y="2596"/>
                  </a:lnTo>
                  <a:lnTo>
                    <a:pt x="1704" y="2576"/>
                  </a:lnTo>
                  <a:lnTo>
                    <a:pt x="1823" y="2517"/>
                  </a:lnTo>
                  <a:lnTo>
                    <a:pt x="1942" y="2477"/>
                  </a:lnTo>
                  <a:lnTo>
                    <a:pt x="2061" y="2398"/>
                  </a:lnTo>
                  <a:lnTo>
                    <a:pt x="2160" y="2319"/>
                  </a:lnTo>
                  <a:lnTo>
                    <a:pt x="2239" y="2239"/>
                  </a:lnTo>
                  <a:lnTo>
                    <a:pt x="2339" y="2140"/>
                  </a:lnTo>
                  <a:lnTo>
                    <a:pt x="2418" y="2041"/>
                  </a:lnTo>
                  <a:lnTo>
                    <a:pt x="2477" y="1942"/>
                  </a:lnTo>
                  <a:lnTo>
                    <a:pt x="2537" y="1823"/>
                  </a:lnTo>
                  <a:lnTo>
                    <a:pt x="2576" y="1704"/>
                  </a:lnTo>
                  <a:lnTo>
                    <a:pt x="2616" y="1566"/>
                  </a:lnTo>
                  <a:lnTo>
                    <a:pt x="2636" y="1447"/>
                  </a:lnTo>
                  <a:lnTo>
                    <a:pt x="2636" y="1308"/>
                  </a:lnTo>
                  <a:lnTo>
                    <a:pt x="2636" y="1169"/>
                  </a:lnTo>
                  <a:lnTo>
                    <a:pt x="2616" y="1051"/>
                  </a:lnTo>
                  <a:lnTo>
                    <a:pt x="2576" y="912"/>
                  </a:lnTo>
                  <a:lnTo>
                    <a:pt x="2537" y="793"/>
                  </a:lnTo>
                  <a:lnTo>
                    <a:pt x="2477" y="674"/>
                  </a:lnTo>
                  <a:lnTo>
                    <a:pt x="2418" y="575"/>
                  </a:lnTo>
                  <a:lnTo>
                    <a:pt x="2339" y="476"/>
                  </a:lnTo>
                  <a:lnTo>
                    <a:pt x="2239" y="377"/>
                  </a:lnTo>
                  <a:lnTo>
                    <a:pt x="2160" y="298"/>
                  </a:lnTo>
                  <a:lnTo>
                    <a:pt x="2061" y="218"/>
                  </a:lnTo>
                  <a:lnTo>
                    <a:pt x="1942" y="159"/>
                  </a:lnTo>
                  <a:lnTo>
                    <a:pt x="1823" y="100"/>
                  </a:lnTo>
                  <a:lnTo>
                    <a:pt x="1704"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2;p48">
              <a:extLst>
                <a:ext uri="{FF2B5EF4-FFF2-40B4-BE49-F238E27FC236}">
                  <a16:creationId xmlns:a16="http://schemas.microsoft.com/office/drawing/2014/main" id="{F86DC102-09D4-473A-945F-5B1FBA2D77F6}"/>
                </a:ext>
              </a:extLst>
            </p:cNvPr>
            <p:cNvSpPr/>
            <p:nvPr/>
          </p:nvSpPr>
          <p:spPr>
            <a:xfrm>
              <a:off x="3268252" y="1814654"/>
              <a:ext cx="122523" cy="166518"/>
            </a:xfrm>
            <a:custGeom>
              <a:avLst/>
              <a:gdLst/>
              <a:ahLst/>
              <a:cxnLst/>
              <a:rect l="l" t="t" r="r" b="b"/>
              <a:pathLst>
                <a:path w="3587" h="4875" extrusionOk="0">
                  <a:moveTo>
                    <a:pt x="1784" y="219"/>
                  </a:moveTo>
                  <a:lnTo>
                    <a:pt x="1942" y="239"/>
                  </a:lnTo>
                  <a:lnTo>
                    <a:pt x="2101" y="258"/>
                  </a:lnTo>
                  <a:lnTo>
                    <a:pt x="2259" y="298"/>
                  </a:lnTo>
                  <a:lnTo>
                    <a:pt x="2398" y="357"/>
                  </a:lnTo>
                  <a:lnTo>
                    <a:pt x="2536" y="417"/>
                  </a:lnTo>
                  <a:lnTo>
                    <a:pt x="2675" y="496"/>
                  </a:lnTo>
                  <a:lnTo>
                    <a:pt x="2794" y="575"/>
                  </a:lnTo>
                  <a:lnTo>
                    <a:pt x="2893" y="694"/>
                  </a:lnTo>
                  <a:lnTo>
                    <a:pt x="3012" y="793"/>
                  </a:lnTo>
                  <a:lnTo>
                    <a:pt x="3091" y="912"/>
                  </a:lnTo>
                  <a:lnTo>
                    <a:pt x="3171" y="1051"/>
                  </a:lnTo>
                  <a:lnTo>
                    <a:pt x="3250" y="1190"/>
                  </a:lnTo>
                  <a:lnTo>
                    <a:pt x="3289" y="1328"/>
                  </a:lnTo>
                  <a:lnTo>
                    <a:pt x="3329" y="1487"/>
                  </a:lnTo>
                  <a:lnTo>
                    <a:pt x="3349" y="1645"/>
                  </a:lnTo>
                  <a:lnTo>
                    <a:pt x="3369" y="1804"/>
                  </a:lnTo>
                  <a:lnTo>
                    <a:pt x="3369" y="4657"/>
                  </a:lnTo>
                  <a:lnTo>
                    <a:pt x="218" y="4657"/>
                  </a:lnTo>
                  <a:lnTo>
                    <a:pt x="218" y="1804"/>
                  </a:lnTo>
                  <a:lnTo>
                    <a:pt x="218" y="1645"/>
                  </a:lnTo>
                  <a:lnTo>
                    <a:pt x="238" y="1487"/>
                  </a:lnTo>
                  <a:lnTo>
                    <a:pt x="278" y="1328"/>
                  </a:lnTo>
                  <a:lnTo>
                    <a:pt x="337" y="1190"/>
                  </a:lnTo>
                  <a:lnTo>
                    <a:pt x="397" y="1051"/>
                  </a:lnTo>
                  <a:lnTo>
                    <a:pt x="476" y="912"/>
                  </a:lnTo>
                  <a:lnTo>
                    <a:pt x="575" y="793"/>
                  </a:lnTo>
                  <a:lnTo>
                    <a:pt x="674" y="694"/>
                  </a:lnTo>
                  <a:lnTo>
                    <a:pt x="793" y="575"/>
                  </a:lnTo>
                  <a:lnTo>
                    <a:pt x="912" y="496"/>
                  </a:lnTo>
                  <a:lnTo>
                    <a:pt x="1031" y="417"/>
                  </a:lnTo>
                  <a:lnTo>
                    <a:pt x="1169" y="357"/>
                  </a:lnTo>
                  <a:lnTo>
                    <a:pt x="1328" y="298"/>
                  </a:lnTo>
                  <a:lnTo>
                    <a:pt x="1467" y="258"/>
                  </a:lnTo>
                  <a:lnTo>
                    <a:pt x="1625" y="239"/>
                  </a:lnTo>
                  <a:lnTo>
                    <a:pt x="1784" y="219"/>
                  </a:lnTo>
                  <a:close/>
                  <a:moveTo>
                    <a:pt x="1784" y="1"/>
                  </a:moveTo>
                  <a:lnTo>
                    <a:pt x="1605" y="21"/>
                  </a:lnTo>
                  <a:lnTo>
                    <a:pt x="1427" y="40"/>
                  </a:lnTo>
                  <a:lnTo>
                    <a:pt x="1249" y="80"/>
                  </a:lnTo>
                  <a:lnTo>
                    <a:pt x="1090" y="140"/>
                  </a:lnTo>
                  <a:lnTo>
                    <a:pt x="932" y="219"/>
                  </a:lnTo>
                  <a:lnTo>
                    <a:pt x="793" y="318"/>
                  </a:lnTo>
                  <a:lnTo>
                    <a:pt x="654" y="417"/>
                  </a:lnTo>
                  <a:lnTo>
                    <a:pt x="515" y="536"/>
                  </a:lnTo>
                  <a:lnTo>
                    <a:pt x="397" y="655"/>
                  </a:lnTo>
                  <a:lnTo>
                    <a:pt x="298" y="793"/>
                  </a:lnTo>
                  <a:lnTo>
                    <a:pt x="218" y="952"/>
                  </a:lnTo>
                  <a:lnTo>
                    <a:pt x="139" y="1110"/>
                  </a:lnTo>
                  <a:lnTo>
                    <a:pt x="80" y="1269"/>
                  </a:lnTo>
                  <a:lnTo>
                    <a:pt x="20" y="1447"/>
                  </a:lnTo>
                  <a:lnTo>
                    <a:pt x="0" y="1626"/>
                  </a:lnTo>
                  <a:lnTo>
                    <a:pt x="0" y="1804"/>
                  </a:lnTo>
                  <a:lnTo>
                    <a:pt x="0" y="4776"/>
                  </a:lnTo>
                  <a:lnTo>
                    <a:pt x="0" y="4816"/>
                  </a:lnTo>
                  <a:lnTo>
                    <a:pt x="20" y="4855"/>
                  </a:lnTo>
                  <a:lnTo>
                    <a:pt x="60" y="4875"/>
                  </a:lnTo>
                  <a:lnTo>
                    <a:pt x="3527" y="4875"/>
                  </a:lnTo>
                  <a:lnTo>
                    <a:pt x="3547" y="4855"/>
                  </a:lnTo>
                  <a:lnTo>
                    <a:pt x="3587" y="4816"/>
                  </a:lnTo>
                  <a:lnTo>
                    <a:pt x="3587" y="4776"/>
                  </a:lnTo>
                  <a:lnTo>
                    <a:pt x="3587" y="1804"/>
                  </a:lnTo>
                  <a:lnTo>
                    <a:pt x="3587" y="1626"/>
                  </a:lnTo>
                  <a:lnTo>
                    <a:pt x="3547" y="1447"/>
                  </a:lnTo>
                  <a:lnTo>
                    <a:pt x="3507" y="1269"/>
                  </a:lnTo>
                  <a:lnTo>
                    <a:pt x="3448" y="1110"/>
                  </a:lnTo>
                  <a:lnTo>
                    <a:pt x="3369" y="952"/>
                  </a:lnTo>
                  <a:lnTo>
                    <a:pt x="3270" y="793"/>
                  </a:lnTo>
                  <a:lnTo>
                    <a:pt x="3171" y="655"/>
                  </a:lnTo>
                  <a:lnTo>
                    <a:pt x="3052" y="536"/>
                  </a:lnTo>
                  <a:lnTo>
                    <a:pt x="2933" y="417"/>
                  </a:lnTo>
                  <a:lnTo>
                    <a:pt x="2794" y="318"/>
                  </a:lnTo>
                  <a:lnTo>
                    <a:pt x="2636" y="219"/>
                  </a:lnTo>
                  <a:lnTo>
                    <a:pt x="2497" y="140"/>
                  </a:lnTo>
                  <a:lnTo>
                    <a:pt x="2319" y="80"/>
                  </a:lnTo>
                  <a:lnTo>
                    <a:pt x="2160" y="40"/>
                  </a:lnTo>
                  <a:lnTo>
                    <a:pt x="1982" y="21"/>
                  </a:lnTo>
                  <a:lnTo>
                    <a:pt x="17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p48">
              <a:extLst>
                <a:ext uri="{FF2B5EF4-FFF2-40B4-BE49-F238E27FC236}">
                  <a16:creationId xmlns:a16="http://schemas.microsoft.com/office/drawing/2014/main" id="{40E9DEBB-3B68-4D84-BC0F-64B34EBE9630}"/>
                </a:ext>
              </a:extLst>
            </p:cNvPr>
            <p:cNvSpPr/>
            <p:nvPr/>
          </p:nvSpPr>
          <p:spPr>
            <a:xfrm>
              <a:off x="3421901" y="1721262"/>
              <a:ext cx="82593" cy="82593"/>
            </a:xfrm>
            <a:custGeom>
              <a:avLst/>
              <a:gdLst/>
              <a:ahLst/>
              <a:cxnLst/>
              <a:rect l="l" t="t" r="r" b="b"/>
              <a:pathLst>
                <a:path w="2418" h="2418" extrusionOk="0">
                  <a:moveTo>
                    <a:pt x="1090" y="1"/>
                  </a:moveTo>
                  <a:lnTo>
                    <a:pt x="971" y="20"/>
                  </a:lnTo>
                  <a:lnTo>
                    <a:pt x="852" y="60"/>
                  </a:lnTo>
                  <a:lnTo>
                    <a:pt x="753" y="100"/>
                  </a:lnTo>
                  <a:lnTo>
                    <a:pt x="535" y="218"/>
                  </a:lnTo>
                  <a:lnTo>
                    <a:pt x="357" y="357"/>
                  </a:lnTo>
                  <a:lnTo>
                    <a:pt x="218" y="535"/>
                  </a:lnTo>
                  <a:lnTo>
                    <a:pt x="99" y="734"/>
                  </a:lnTo>
                  <a:lnTo>
                    <a:pt x="59" y="853"/>
                  </a:lnTo>
                  <a:lnTo>
                    <a:pt x="40" y="971"/>
                  </a:lnTo>
                  <a:lnTo>
                    <a:pt x="20" y="1090"/>
                  </a:lnTo>
                  <a:lnTo>
                    <a:pt x="0" y="1209"/>
                  </a:lnTo>
                  <a:lnTo>
                    <a:pt x="20" y="1328"/>
                  </a:lnTo>
                  <a:lnTo>
                    <a:pt x="40" y="1447"/>
                  </a:lnTo>
                  <a:lnTo>
                    <a:pt x="59" y="1566"/>
                  </a:lnTo>
                  <a:lnTo>
                    <a:pt x="99" y="1685"/>
                  </a:lnTo>
                  <a:lnTo>
                    <a:pt x="218" y="1883"/>
                  </a:lnTo>
                  <a:lnTo>
                    <a:pt x="357" y="2061"/>
                  </a:lnTo>
                  <a:lnTo>
                    <a:pt x="535" y="2220"/>
                  </a:lnTo>
                  <a:lnTo>
                    <a:pt x="753" y="2319"/>
                  </a:lnTo>
                  <a:lnTo>
                    <a:pt x="852" y="2358"/>
                  </a:lnTo>
                  <a:lnTo>
                    <a:pt x="971" y="2398"/>
                  </a:lnTo>
                  <a:lnTo>
                    <a:pt x="1090" y="2418"/>
                  </a:lnTo>
                  <a:lnTo>
                    <a:pt x="1328" y="2418"/>
                  </a:lnTo>
                  <a:lnTo>
                    <a:pt x="1466" y="2398"/>
                  </a:lnTo>
                  <a:lnTo>
                    <a:pt x="1565" y="2358"/>
                  </a:lnTo>
                  <a:lnTo>
                    <a:pt x="1684" y="2319"/>
                  </a:lnTo>
                  <a:lnTo>
                    <a:pt x="1882" y="2220"/>
                  </a:lnTo>
                  <a:lnTo>
                    <a:pt x="2061" y="2061"/>
                  </a:lnTo>
                  <a:lnTo>
                    <a:pt x="2219" y="1883"/>
                  </a:lnTo>
                  <a:lnTo>
                    <a:pt x="2318" y="1685"/>
                  </a:lnTo>
                  <a:lnTo>
                    <a:pt x="2358" y="1566"/>
                  </a:lnTo>
                  <a:lnTo>
                    <a:pt x="2397" y="1447"/>
                  </a:lnTo>
                  <a:lnTo>
                    <a:pt x="2417" y="1328"/>
                  </a:lnTo>
                  <a:lnTo>
                    <a:pt x="2417" y="1209"/>
                  </a:lnTo>
                  <a:lnTo>
                    <a:pt x="2417" y="1090"/>
                  </a:lnTo>
                  <a:lnTo>
                    <a:pt x="2397" y="971"/>
                  </a:lnTo>
                  <a:lnTo>
                    <a:pt x="2358" y="853"/>
                  </a:lnTo>
                  <a:lnTo>
                    <a:pt x="2318" y="734"/>
                  </a:lnTo>
                  <a:lnTo>
                    <a:pt x="2219" y="535"/>
                  </a:lnTo>
                  <a:lnTo>
                    <a:pt x="2061" y="357"/>
                  </a:lnTo>
                  <a:lnTo>
                    <a:pt x="1882" y="218"/>
                  </a:lnTo>
                  <a:lnTo>
                    <a:pt x="1684" y="100"/>
                  </a:lnTo>
                  <a:lnTo>
                    <a:pt x="1565" y="60"/>
                  </a:lnTo>
                  <a:lnTo>
                    <a:pt x="1466"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4;p48">
              <a:extLst>
                <a:ext uri="{FF2B5EF4-FFF2-40B4-BE49-F238E27FC236}">
                  <a16:creationId xmlns:a16="http://schemas.microsoft.com/office/drawing/2014/main" id="{AD86B525-05FA-4FA6-98F7-07350825AD2D}"/>
                </a:ext>
              </a:extLst>
            </p:cNvPr>
            <p:cNvSpPr/>
            <p:nvPr/>
          </p:nvSpPr>
          <p:spPr>
            <a:xfrm>
              <a:off x="3418485" y="1717880"/>
              <a:ext cx="90073" cy="90039"/>
            </a:xfrm>
            <a:custGeom>
              <a:avLst/>
              <a:gdLst/>
              <a:ahLst/>
              <a:cxnLst/>
              <a:rect l="l" t="t" r="r" b="b"/>
              <a:pathLst>
                <a:path w="2637" h="2636" extrusionOk="0">
                  <a:moveTo>
                    <a:pt x="1309" y="218"/>
                  </a:moveTo>
                  <a:lnTo>
                    <a:pt x="1527" y="238"/>
                  </a:lnTo>
                  <a:lnTo>
                    <a:pt x="1745" y="298"/>
                  </a:lnTo>
                  <a:lnTo>
                    <a:pt x="1923" y="397"/>
                  </a:lnTo>
                  <a:lnTo>
                    <a:pt x="2081" y="535"/>
                  </a:lnTo>
                  <a:lnTo>
                    <a:pt x="2220" y="694"/>
                  </a:lnTo>
                  <a:lnTo>
                    <a:pt x="2319" y="892"/>
                  </a:lnTo>
                  <a:lnTo>
                    <a:pt x="2379" y="1090"/>
                  </a:lnTo>
                  <a:lnTo>
                    <a:pt x="2418" y="1308"/>
                  </a:lnTo>
                  <a:lnTo>
                    <a:pt x="2379" y="1526"/>
                  </a:lnTo>
                  <a:lnTo>
                    <a:pt x="2319" y="1744"/>
                  </a:lnTo>
                  <a:lnTo>
                    <a:pt x="2220" y="1922"/>
                  </a:lnTo>
                  <a:lnTo>
                    <a:pt x="2081" y="2081"/>
                  </a:lnTo>
                  <a:lnTo>
                    <a:pt x="1923" y="2220"/>
                  </a:lnTo>
                  <a:lnTo>
                    <a:pt x="1745" y="2319"/>
                  </a:lnTo>
                  <a:lnTo>
                    <a:pt x="1527" y="2378"/>
                  </a:lnTo>
                  <a:lnTo>
                    <a:pt x="1309" y="2398"/>
                  </a:lnTo>
                  <a:lnTo>
                    <a:pt x="1091" y="2378"/>
                  </a:lnTo>
                  <a:lnTo>
                    <a:pt x="893" y="2319"/>
                  </a:lnTo>
                  <a:lnTo>
                    <a:pt x="694" y="2220"/>
                  </a:lnTo>
                  <a:lnTo>
                    <a:pt x="536" y="2081"/>
                  </a:lnTo>
                  <a:lnTo>
                    <a:pt x="397" y="1922"/>
                  </a:lnTo>
                  <a:lnTo>
                    <a:pt x="298" y="1744"/>
                  </a:lnTo>
                  <a:lnTo>
                    <a:pt x="239" y="1526"/>
                  </a:lnTo>
                  <a:lnTo>
                    <a:pt x="219" y="1308"/>
                  </a:lnTo>
                  <a:lnTo>
                    <a:pt x="239" y="1090"/>
                  </a:lnTo>
                  <a:lnTo>
                    <a:pt x="298" y="892"/>
                  </a:lnTo>
                  <a:lnTo>
                    <a:pt x="397" y="694"/>
                  </a:lnTo>
                  <a:lnTo>
                    <a:pt x="536" y="535"/>
                  </a:lnTo>
                  <a:lnTo>
                    <a:pt x="694" y="397"/>
                  </a:lnTo>
                  <a:lnTo>
                    <a:pt x="893" y="298"/>
                  </a:lnTo>
                  <a:lnTo>
                    <a:pt x="1091" y="238"/>
                  </a:lnTo>
                  <a:lnTo>
                    <a:pt x="1309" y="218"/>
                  </a:lnTo>
                  <a:close/>
                  <a:moveTo>
                    <a:pt x="1170" y="0"/>
                  </a:moveTo>
                  <a:lnTo>
                    <a:pt x="1051" y="20"/>
                  </a:lnTo>
                  <a:lnTo>
                    <a:pt x="912" y="60"/>
                  </a:lnTo>
                  <a:lnTo>
                    <a:pt x="794" y="100"/>
                  </a:lnTo>
                  <a:lnTo>
                    <a:pt x="694" y="159"/>
                  </a:lnTo>
                  <a:lnTo>
                    <a:pt x="576" y="218"/>
                  </a:lnTo>
                  <a:lnTo>
                    <a:pt x="476" y="298"/>
                  </a:lnTo>
                  <a:lnTo>
                    <a:pt x="377" y="377"/>
                  </a:lnTo>
                  <a:lnTo>
                    <a:pt x="298" y="476"/>
                  </a:lnTo>
                  <a:lnTo>
                    <a:pt x="219" y="575"/>
                  </a:lnTo>
                  <a:lnTo>
                    <a:pt x="159" y="674"/>
                  </a:lnTo>
                  <a:lnTo>
                    <a:pt x="100" y="793"/>
                  </a:lnTo>
                  <a:lnTo>
                    <a:pt x="60" y="912"/>
                  </a:lnTo>
                  <a:lnTo>
                    <a:pt x="21" y="1051"/>
                  </a:lnTo>
                  <a:lnTo>
                    <a:pt x="1" y="1169"/>
                  </a:lnTo>
                  <a:lnTo>
                    <a:pt x="1" y="1308"/>
                  </a:lnTo>
                  <a:lnTo>
                    <a:pt x="1" y="1447"/>
                  </a:lnTo>
                  <a:lnTo>
                    <a:pt x="21" y="1566"/>
                  </a:lnTo>
                  <a:lnTo>
                    <a:pt x="60" y="1704"/>
                  </a:lnTo>
                  <a:lnTo>
                    <a:pt x="100" y="1823"/>
                  </a:lnTo>
                  <a:lnTo>
                    <a:pt x="159" y="1942"/>
                  </a:lnTo>
                  <a:lnTo>
                    <a:pt x="219" y="2041"/>
                  </a:lnTo>
                  <a:lnTo>
                    <a:pt x="298" y="2140"/>
                  </a:lnTo>
                  <a:lnTo>
                    <a:pt x="377" y="2239"/>
                  </a:lnTo>
                  <a:lnTo>
                    <a:pt x="476" y="2319"/>
                  </a:lnTo>
                  <a:lnTo>
                    <a:pt x="576" y="2398"/>
                  </a:lnTo>
                  <a:lnTo>
                    <a:pt x="694" y="2477"/>
                  </a:lnTo>
                  <a:lnTo>
                    <a:pt x="794" y="2517"/>
                  </a:lnTo>
                  <a:lnTo>
                    <a:pt x="912" y="2576"/>
                  </a:lnTo>
                  <a:lnTo>
                    <a:pt x="1051" y="2596"/>
                  </a:lnTo>
                  <a:lnTo>
                    <a:pt x="1170" y="2616"/>
                  </a:lnTo>
                  <a:lnTo>
                    <a:pt x="1309" y="2636"/>
                  </a:lnTo>
                  <a:lnTo>
                    <a:pt x="1447" y="2616"/>
                  </a:lnTo>
                  <a:lnTo>
                    <a:pt x="1586" y="2596"/>
                  </a:lnTo>
                  <a:lnTo>
                    <a:pt x="1705" y="2576"/>
                  </a:lnTo>
                  <a:lnTo>
                    <a:pt x="1824" y="2517"/>
                  </a:lnTo>
                  <a:lnTo>
                    <a:pt x="1943" y="2477"/>
                  </a:lnTo>
                  <a:lnTo>
                    <a:pt x="2042" y="2398"/>
                  </a:lnTo>
                  <a:lnTo>
                    <a:pt x="2161" y="2319"/>
                  </a:lnTo>
                  <a:lnTo>
                    <a:pt x="2240" y="2239"/>
                  </a:lnTo>
                  <a:lnTo>
                    <a:pt x="2339" y="2140"/>
                  </a:lnTo>
                  <a:lnTo>
                    <a:pt x="2398" y="2041"/>
                  </a:lnTo>
                  <a:lnTo>
                    <a:pt x="2478" y="1942"/>
                  </a:lnTo>
                  <a:lnTo>
                    <a:pt x="2537" y="1823"/>
                  </a:lnTo>
                  <a:lnTo>
                    <a:pt x="2577" y="1704"/>
                  </a:lnTo>
                  <a:lnTo>
                    <a:pt x="2597" y="1566"/>
                  </a:lnTo>
                  <a:lnTo>
                    <a:pt x="2616" y="1447"/>
                  </a:lnTo>
                  <a:lnTo>
                    <a:pt x="2636" y="1308"/>
                  </a:lnTo>
                  <a:lnTo>
                    <a:pt x="2616" y="1169"/>
                  </a:lnTo>
                  <a:lnTo>
                    <a:pt x="2597" y="1051"/>
                  </a:lnTo>
                  <a:lnTo>
                    <a:pt x="2577" y="912"/>
                  </a:lnTo>
                  <a:lnTo>
                    <a:pt x="2537" y="793"/>
                  </a:lnTo>
                  <a:lnTo>
                    <a:pt x="2478" y="674"/>
                  </a:lnTo>
                  <a:lnTo>
                    <a:pt x="2398" y="575"/>
                  </a:lnTo>
                  <a:lnTo>
                    <a:pt x="2339" y="476"/>
                  </a:lnTo>
                  <a:lnTo>
                    <a:pt x="2240" y="377"/>
                  </a:lnTo>
                  <a:lnTo>
                    <a:pt x="2161" y="298"/>
                  </a:lnTo>
                  <a:lnTo>
                    <a:pt x="2042" y="218"/>
                  </a:lnTo>
                  <a:lnTo>
                    <a:pt x="1943" y="159"/>
                  </a:lnTo>
                  <a:lnTo>
                    <a:pt x="1824" y="100"/>
                  </a:lnTo>
                  <a:lnTo>
                    <a:pt x="1705"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5;p48">
              <a:extLst>
                <a:ext uri="{FF2B5EF4-FFF2-40B4-BE49-F238E27FC236}">
                  <a16:creationId xmlns:a16="http://schemas.microsoft.com/office/drawing/2014/main" id="{4D405033-C0BC-4433-9EC9-756F38F4CFAC}"/>
                </a:ext>
              </a:extLst>
            </p:cNvPr>
            <p:cNvSpPr/>
            <p:nvPr/>
          </p:nvSpPr>
          <p:spPr>
            <a:xfrm>
              <a:off x="3400210" y="1814654"/>
              <a:ext cx="123240" cy="166518"/>
            </a:xfrm>
            <a:custGeom>
              <a:avLst/>
              <a:gdLst/>
              <a:ahLst/>
              <a:cxnLst/>
              <a:rect l="l" t="t" r="r" b="b"/>
              <a:pathLst>
                <a:path w="3608" h="4875" extrusionOk="0">
                  <a:moveTo>
                    <a:pt x="1804" y="219"/>
                  </a:moveTo>
                  <a:lnTo>
                    <a:pt x="1963" y="239"/>
                  </a:lnTo>
                  <a:lnTo>
                    <a:pt x="2121" y="258"/>
                  </a:lnTo>
                  <a:lnTo>
                    <a:pt x="2280" y="298"/>
                  </a:lnTo>
                  <a:lnTo>
                    <a:pt x="2418" y="357"/>
                  </a:lnTo>
                  <a:lnTo>
                    <a:pt x="2557" y="417"/>
                  </a:lnTo>
                  <a:lnTo>
                    <a:pt x="2676" y="496"/>
                  </a:lnTo>
                  <a:lnTo>
                    <a:pt x="2815" y="575"/>
                  </a:lnTo>
                  <a:lnTo>
                    <a:pt x="2914" y="694"/>
                  </a:lnTo>
                  <a:lnTo>
                    <a:pt x="3013" y="793"/>
                  </a:lnTo>
                  <a:lnTo>
                    <a:pt x="3112" y="912"/>
                  </a:lnTo>
                  <a:lnTo>
                    <a:pt x="3191" y="1051"/>
                  </a:lnTo>
                  <a:lnTo>
                    <a:pt x="3250" y="1190"/>
                  </a:lnTo>
                  <a:lnTo>
                    <a:pt x="3310" y="1328"/>
                  </a:lnTo>
                  <a:lnTo>
                    <a:pt x="3350" y="1487"/>
                  </a:lnTo>
                  <a:lnTo>
                    <a:pt x="3369" y="1645"/>
                  </a:lnTo>
                  <a:lnTo>
                    <a:pt x="3389" y="1804"/>
                  </a:lnTo>
                  <a:lnTo>
                    <a:pt x="3389" y="4657"/>
                  </a:lnTo>
                  <a:lnTo>
                    <a:pt x="239" y="4657"/>
                  </a:lnTo>
                  <a:lnTo>
                    <a:pt x="239" y="1804"/>
                  </a:lnTo>
                  <a:lnTo>
                    <a:pt x="239" y="1645"/>
                  </a:lnTo>
                  <a:lnTo>
                    <a:pt x="259" y="1487"/>
                  </a:lnTo>
                  <a:lnTo>
                    <a:pt x="298" y="1328"/>
                  </a:lnTo>
                  <a:lnTo>
                    <a:pt x="358" y="1190"/>
                  </a:lnTo>
                  <a:lnTo>
                    <a:pt x="417" y="1051"/>
                  </a:lnTo>
                  <a:lnTo>
                    <a:pt x="496" y="912"/>
                  </a:lnTo>
                  <a:lnTo>
                    <a:pt x="595" y="793"/>
                  </a:lnTo>
                  <a:lnTo>
                    <a:pt x="694" y="694"/>
                  </a:lnTo>
                  <a:lnTo>
                    <a:pt x="813" y="575"/>
                  </a:lnTo>
                  <a:lnTo>
                    <a:pt x="932" y="496"/>
                  </a:lnTo>
                  <a:lnTo>
                    <a:pt x="1051" y="417"/>
                  </a:lnTo>
                  <a:lnTo>
                    <a:pt x="1190" y="357"/>
                  </a:lnTo>
                  <a:lnTo>
                    <a:pt x="1329" y="298"/>
                  </a:lnTo>
                  <a:lnTo>
                    <a:pt x="1487" y="258"/>
                  </a:lnTo>
                  <a:lnTo>
                    <a:pt x="1646" y="239"/>
                  </a:lnTo>
                  <a:lnTo>
                    <a:pt x="1804" y="219"/>
                  </a:lnTo>
                  <a:close/>
                  <a:moveTo>
                    <a:pt x="1804" y="1"/>
                  </a:moveTo>
                  <a:lnTo>
                    <a:pt x="1626" y="21"/>
                  </a:lnTo>
                  <a:lnTo>
                    <a:pt x="1447" y="40"/>
                  </a:lnTo>
                  <a:lnTo>
                    <a:pt x="1269" y="80"/>
                  </a:lnTo>
                  <a:lnTo>
                    <a:pt x="1111" y="140"/>
                  </a:lnTo>
                  <a:lnTo>
                    <a:pt x="952" y="219"/>
                  </a:lnTo>
                  <a:lnTo>
                    <a:pt x="794" y="318"/>
                  </a:lnTo>
                  <a:lnTo>
                    <a:pt x="655" y="417"/>
                  </a:lnTo>
                  <a:lnTo>
                    <a:pt x="536" y="536"/>
                  </a:lnTo>
                  <a:lnTo>
                    <a:pt x="417" y="655"/>
                  </a:lnTo>
                  <a:lnTo>
                    <a:pt x="318" y="793"/>
                  </a:lnTo>
                  <a:lnTo>
                    <a:pt x="219" y="952"/>
                  </a:lnTo>
                  <a:lnTo>
                    <a:pt x="140" y="1110"/>
                  </a:lnTo>
                  <a:lnTo>
                    <a:pt x="80" y="1269"/>
                  </a:lnTo>
                  <a:lnTo>
                    <a:pt x="41" y="1447"/>
                  </a:lnTo>
                  <a:lnTo>
                    <a:pt x="21" y="1626"/>
                  </a:lnTo>
                  <a:lnTo>
                    <a:pt x="1" y="1804"/>
                  </a:lnTo>
                  <a:lnTo>
                    <a:pt x="1" y="4776"/>
                  </a:lnTo>
                  <a:lnTo>
                    <a:pt x="21" y="4816"/>
                  </a:lnTo>
                  <a:lnTo>
                    <a:pt x="41" y="4855"/>
                  </a:lnTo>
                  <a:lnTo>
                    <a:pt x="80" y="4875"/>
                  </a:lnTo>
                  <a:lnTo>
                    <a:pt x="3528" y="4875"/>
                  </a:lnTo>
                  <a:lnTo>
                    <a:pt x="3567" y="4855"/>
                  </a:lnTo>
                  <a:lnTo>
                    <a:pt x="3587" y="4816"/>
                  </a:lnTo>
                  <a:lnTo>
                    <a:pt x="3607" y="4776"/>
                  </a:lnTo>
                  <a:lnTo>
                    <a:pt x="3607" y="1804"/>
                  </a:lnTo>
                  <a:lnTo>
                    <a:pt x="3587" y="1626"/>
                  </a:lnTo>
                  <a:lnTo>
                    <a:pt x="3567" y="1447"/>
                  </a:lnTo>
                  <a:lnTo>
                    <a:pt x="3528" y="1269"/>
                  </a:lnTo>
                  <a:lnTo>
                    <a:pt x="3468" y="1110"/>
                  </a:lnTo>
                  <a:lnTo>
                    <a:pt x="3389" y="952"/>
                  </a:lnTo>
                  <a:lnTo>
                    <a:pt x="3290" y="793"/>
                  </a:lnTo>
                  <a:lnTo>
                    <a:pt x="3191" y="655"/>
                  </a:lnTo>
                  <a:lnTo>
                    <a:pt x="3072" y="536"/>
                  </a:lnTo>
                  <a:lnTo>
                    <a:pt x="2953" y="417"/>
                  </a:lnTo>
                  <a:lnTo>
                    <a:pt x="2815" y="318"/>
                  </a:lnTo>
                  <a:lnTo>
                    <a:pt x="2656" y="219"/>
                  </a:lnTo>
                  <a:lnTo>
                    <a:pt x="2498" y="140"/>
                  </a:lnTo>
                  <a:lnTo>
                    <a:pt x="233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6;p48">
              <a:extLst>
                <a:ext uri="{FF2B5EF4-FFF2-40B4-BE49-F238E27FC236}">
                  <a16:creationId xmlns:a16="http://schemas.microsoft.com/office/drawing/2014/main" id="{58181C69-D3B7-49E1-AE0D-86383345BE0E}"/>
                </a:ext>
              </a:extLst>
            </p:cNvPr>
            <p:cNvSpPr/>
            <p:nvPr/>
          </p:nvSpPr>
          <p:spPr>
            <a:xfrm>
              <a:off x="2824930" y="2803500"/>
              <a:ext cx="284293" cy="36583"/>
            </a:xfrm>
            <a:custGeom>
              <a:avLst/>
              <a:gdLst/>
              <a:ahLst/>
              <a:cxnLst/>
              <a:rect l="l" t="t" r="r" b="b"/>
              <a:pathLst>
                <a:path w="8323" h="1071" extrusionOk="0">
                  <a:moveTo>
                    <a:pt x="4637" y="1"/>
                  </a:moveTo>
                  <a:lnTo>
                    <a:pt x="3963" y="20"/>
                  </a:lnTo>
                  <a:lnTo>
                    <a:pt x="3250" y="80"/>
                  </a:lnTo>
                  <a:lnTo>
                    <a:pt x="2517" y="199"/>
                  </a:lnTo>
                  <a:lnTo>
                    <a:pt x="2120" y="258"/>
                  </a:lnTo>
                  <a:lnTo>
                    <a:pt x="1724" y="357"/>
                  </a:lnTo>
                  <a:lnTo>
                    <a:pt x="1328" y="456"/>
                  </a:lnTo>
                  <a:lnTo>
                    <a:pt x="912" y="575"/>
                  </a:lnTo>
                  <a:lnTo>
                    <a:pt x="496" y="714"/>
                  </a:lnTo>
                  <a:lnTo>
                    <a:pt x="80" y="872"/>
                  </a:lnTo>
                  <a:lnTo>
                    <a:pt x="40" y="892"/>
                  </a:lnTo>
                  <a:lnTo>
                    <a:pt x="20" y="932"/>
                  </a:lnTo>
                  <a:lnTo>
                    <a:pt x="0" y="972"/>
                  </a:lnTo>
                  <a:lnTo>
                    <a:pt x="20" y="1011"/>
                  </a:lnTo>
                  <a:lnTo>
                    <a:pt x="60" y="1071"/>
                  </a:lnTo>
                  <a:lnTo>
                    <a:pt x="159" y="1071"/>
                  </a:lnTo>
                  <a:lnTo>
                    <a:pt x="575" y="932"/>
                  </a:lnTo>
                  <a:lnTo>
                    <a:pt x="971" y="793"/>
                  </a:lnTo>
                  <a:lnTo>
                    <a:pt x="1387" y="674"/>
                  </a:lnTo>
                  <a:lnTo>
                    <a:pt x="1784" y="575"/>
                  </a:lnTo>
                  <a:lnTo>
                    <a:pt x="2160" y="476"/>
                  </a:lnTo>
                  <a:lnTo>
                    <a:pt x="2537" y="417"/>
                  </a:lnTo>
                  <a:lnTo>
                    <a:pt x="3270" y="298"/>
                  </a:lnTo>
                  <a:lnTo>
                    <a:pt x="3983" y="238"/>
                  </a:lnTo>
                  <a:lnTo>
                    <a:pt x="4637" y="219"/>
                  </a:lnTo>
                  <a:lnTo>
                    <a:pt x="5251" y="238"/>
                  </a:lnTo>
                  <a:lnTo>
                    <a:pt x="5806" y="258"/>
                  </a:lnTo>
                  <a:lnTo>
                    <a:pt x="6321" y="318"/>
                  </a:lnTo>
                  <a:lnTo>
                    <a:pt x="6796" y="397"/>
                  </a:lnTo>
                  <a:lnTo>
                    <a:pt x="7193" y="476"/>
                  </a:lnTo>
                  <a:lnTo>
                    <a:pt x="7530" y="555"/>
                  </a:lnTo>
                  <a:lnTo>
                    <a:pt x="7985" y="674"/>
                  </a:lnTo>
                  <a:lnTo>
                    <a:pt x="8164" y="734"/>
                  </a:lnTo>
                  <a:lnTo>
                    <a:pt x="8203" y="754"/>
                  </a:lnTo>
                  <a:lnTo>
                    <a:pt x="8243" y="734"/>
                  </a:lnTo>
                  <a:lnTo>
                    <a:pt x="8282" y="714"/>
                  </a:lnTo>
                  <a:lnTo>
                    <a:pt x="8302" y="674"/>
                  </a:lnTo>
                  <a:lnTo>
                    <a:pt x="8322" y="635"/>
                  </a:lnTo>
                  <a:lnTo>
                    <a:pt x="8302" y="595"/>
                  </a:lnTo>
                  <a:lnTo>
                    <a:pt x="8282" y="555"/>
                  </a:lnTo>
                  <a:lnTo>
                    <a:pt x="8243" y="536"/>
                  </a:lnTo>
                  <a:lnTo>
                    <a:pt x="8065" y="476"/>
                  </a:lnTo>
                  <a:lnTo>
                    <a:pt x="7589" y="338"/>
                  </a:lnTo>
                  <a:lnTo>
                    <a:pt x="7252" y="258"/>
                  </a:lnTo>
                  <a:lnTo>
                    <a:pt x="6836" y="179"/>
                  </a:lnTo>
                  <a:lnTo>
                    <a:pt x="6380" y="100"/>
                  </a:lnTo>
                  <a:lnTo>
                    <a:pt x="5845" y="40"/>
                  </a:lnTo>
                  <a:lnTo>
                    <a:pt x="5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7;p48">
              <a:extLst>
                <a:ext uri="{FF2B5EF4-FFF2-40B4-BE49-F238E27FC236}">
                  <a16:creationId xmlns:a16="http://schemas.microsoft.com/office/drawing/2014/main" id="{CA14B9F9-BDBB-4499-B306-45A94A509F4A}"/>
                </a:ext>
              </a:extLst>
            </p:cNvPr>
            <p:cNvSpPr/>
            <p:nvPr/>
          </p:nvSpPr>
          <p:spPr>
            <a:xfrm>
              <a:off x="2795143" y="2780511"/>
              <a:ext cx="92772" cy="87307"/>
            </a:xfrm>
            <a:custGeom>
              <a:avLst/>
              <a:gdLst/>
              <a:ahLst/>
              <a:cxnLst/>
              <a:rect l="l" t="t" r="r" b="b"/>
              <a:pathLst>
                <a:path w="2716" h="2556" extrusionOk="0">
                  <a:moveTo>
                    <a:pt x="2477" y="0"/>
                  </a:moveTo>
                  <a:lnTo>
                    <a:pt x="1" y="1981"/>
                  </a:lnTo>
                  <a:lnTo>
                    <a:pt x="2715" y="2556"/>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8;p48">
              <a:extLst>
                <a:ext uri="{FF2B5EF4-FFF2-40B4-BE49-F238E27FC236}">
                  <a16:creationId xmlns:a16="http://schemas.microsoft.com/office/drawing/2014/main" id="{FDEF289B-D453-4D05-ABEA-27DE4F5B76DB}"/>
                </a:ext>
              </a:extLst>
            </p:cNvPr>
            <p:cNvSpPr/>
            <p:nvPr/>
          </p:nvSpPr>
          <p:spPr>
            <a:xfrm>
              <a:off x="2791078" y="2776446"/>
              <a:ext cx="100867" cy="94787"/>
            </a:xfrm>
            <a:custGeom>
              <a:avLst/>
              <a:gdLst/>
              <a:ahLst/>
              <a:cxnLst/>
              <a:rect l="l" t="t" r="r" b="b"/>
              <a:pathLst>
                <a:path w="2953" h="2775" extrusionOk="0">
                  <a:moveTo>
                    <a:pt x="2497" y="317"/>
                  </a:moveTo>
                  <a:lnTo>
                    <a:pt x="2715" y="2536"/>
                  </a:lnTo>
                  <a:lnTo>
                    <a:pt x="377" y="2041"/>
                  </a:lnTo>
                  <a:lnTo>
                    <a:pt x="2497" y="317"/>
                  </a:lnTo>
                  <a:close/>
                  <a:moveTo>
                    <a:pt x="2576" y="0"/>
                  </a:moveTo>
                  <a:lnTo>
                    <a:pt x="2517" y="20"/>
                  </a:lnTo>
                  <a:lnTo>
                    <a:pt x="40" y="2001"/>
                  </a:lnTo>
                  <a:lnTo>
                    <a:pt x="20" y="2061"/>
                  </a:lnTo>
                  <a:lnTo>
                    <a:pt x="1" y="2120"/>
                  </a:lnTo>
                  <a:lnTo>
                    <a:pt x="40" y="2180"/>
                  </a:lnTo>
                  <a:lnTo>
                    <a:pt x="100" y="2199"/>
                  </a:lnTo>
                  <a:lnTo>
                    <a:pt x="2814" y="2774"/>
                  </a:lnTo>
                  <a:lnTo>
                    <a:pt x="2874" y="2774"/>
                  </a:lnTo>
                  <a:lnTo>
                    <a:pt x="2913" y="2754"/>
                  </a:lnTo>
                  <a:lnTo>
                    <a:pt x="2953" y="2715"/>
                  </a:lnTo>
                  <a:lnTo>
                    <a:pt x="2953" y="2655"/>
                  </a:lnTo>
                  <a:lnTo>
                    <a:pt x="2695" y="99"/>
                  </a:lnTo>
                  <a:lnTo>
                    <a:pt x="2676" y="40"/>
                  </a:lnTo>
                  <a:lnTo>
                    <a:pt x="2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9;p48">
              <a:extLst>
                <a:ext uri="{FF2B5EF4-FFF2-40B4-BE49-F238E27FC236}">
                  <a16:creationId xmlns:a16="http://schemas.microsoft.com/office/drawing/2014/main" id="{2679C1EB-5FB9-4190-8FB8-900BB564864D}"/>
                </a:ext>
              </a:extLst>
            </p:cNvPr>
            <p:cNvSpPr/>
            <p:nvPr/>
          </p:nvSpPr>
          <p:spPr>
            <a:xfrm>
              <a:off x="2456042" y="2500302"/>
              <a:ext cx="955010" cy="41296"/>
            </a:xfrm>
            <a:custGeom>
              <a:avLst/>
              <a:gdLst/>
              <a:ahLst/>
              <a:cxnLst/>
              <a:rect l="l" t="t" r="r" b="b"/>
              <a:pathLst>
                <a:path w="27959" h="1209" extrusionOk="0">
                  <a:moveTo>
                    <a:pt x="19359" y="0"/>
                  </a:moveTo>
                  <a:lnTo>
                    <a:pt x="17060" y="40"/>
                  </a:lnTo>
                  <a:lnTo>
                    <a:pt x="14762" y="119"/>
                  </a:lnTo>
                  <a:lnTo>
                    <a:pt x="12503" y="198"/>
                  </a:lnTo>
                  <a:lnTo>
                    <a:pt x="10324" y="297"/>
                  </a:lnTo>
                  <a:lnTo>
                    <a:pt x="8263" y="416"/>
                  </a:lnTo>
                  <a:lnTo>
                    <a:pt x="6341" y="535"/>
                  </a:lnTo>
                  <a:lnTo>
                    <a:pt x="3112" y="753"/>
                  </a:lnTo>
                  <a:lnTo>
                    <a:pt x="932" y="912"/>
                  </a:lnTo>
                  <a:lnTo>
                    <a:pt x="100" y="991"/>
                  </a:lnTo>
                  <a:lnTo>
                    <a:pt x="41" y="991"/>
                  </a:lnTo>
                  <a:lnTo>
                    <a:pt x="21" y="1030"/>
                  </a:lnTo>
                  <a:lnTo>
                    <a:pt x="1" y="1050"/>
                  </a:lnTo>
                  <a:lnTo>
                    <a:pt x="1" y="1110"/>
                  </a:lnTo>
                  <a:lnTo>
                    <a:pt x="1" y="1149"/>
                  </a:lnTo>
                  <a:lnTo>
                    <a:pt x="21" y="1169"/>
                  </a:lnTo>
                  <a:lnTo>
                    <a:pt x="60" y="1189"/>
                  </a:lnTo>
                  <a:lnTo>
                    <a:pt x="100" y="1209"/>
                  </a:lnTo>
                  <a:lnTo>
                    <a:pt x="120" y="1209"/>
                  </a:lnTo>
                  <a:lnTo>
                    <a:pt x="952" y="1130"/>
                  </a:lnTo>
                  <a:lnTo>
                    <a:pt x="3131" y="971"/>
                  </a:lnTo>
                  <a:lnTo>
                    <a:pt x="6361" y="753"/>
                  </a:lnTo>
                  <a:lnTo>
                    <a:pt x="8263" y="634"/>
                  </a:lnTo>
                  <a:lnTo>
                    <a:pt x="10344" y="515"/>
                  </a:lnTo>
                  <a:lnTo>
                    <a:pt x="12523" y="416"/>
                  </a:lnTo>
                  <a:lnTo>
                    <a:pt x="14762" y="337"/>
                  </a:lnTo>
                  <a:lnTo>
                    <a:pt x="17060" y="278"/>
                  </a:lnTo>
                  <a:lnTo>
                    <a:pt x="19359" y="238"/>
                  </a:lnTo>
                  <a:lnTo>
                    <a:pt x="21618" y="218"/>
                  </a:lnTo>
                  <a:lnTo>
                    <a:pt x="23817" y="258"/>
                  </a:lnTo>
                  <a:lnTo>
                    <a:pt x="24867" y="297"/>
                  </a:lnTo>
                  <a:lnTo>
                    <a:pt x="25897" y="337"/>
                  </a:lnTo>
                  <a:lnTo>
                    <a:pt x="26888" y="396"/>
                  </a:lnTo>
                  <a:lnTo>
                    <a:pt x="27839" y="456"/>
                  </a:lnTo>
                  <a:lnTo>
                    <a:pt x="27879" y="456"/>
                  </a:lnTo>
                  <a:lnTo>
                    <a:pt x="27918" y="436"/>
                  </a:lnTo>
                  <a:lnTo>
                    <a:pt x="27938" y="396"/>
                  </a:lnTo>
                  <a:lnTo>
                    <a:pt x="27958" y="357"/>
                  </a:lnTo>
                  <a:lnTo>
                    <a:pt x="27938" y="317"/>
                  </a:lnTo>
                  <a:lnTo>
                    <a:pt x="27918" y="278"/>
                  </a:lnTo>
                  <a:lnTo>
                    <a:pt x="27899" y="258"/>
                  </a:lnTo>
                  <a:lnTo>
                    <a:pt x="27839" y="238"/>
                  </a:lnTo>
                  <a:lnTo>
                    <a:pt x="26908" y="178"/>
                  </a:lnTo>
                  <a:lnTo>
                    <a:pt x="25917" y="119"/>
                  </a:lnTo>
                  <a:lnTo>
                    <a:pt x="24887" y="79"/>
                  </a:lnTo>
                  <a:lnTo>
                    <a:pt x="23817" y="40"/>
                  </a:lnTo>
                  <a:lnTo>
                    <a:pt x="21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70;p48">
              <a:extLst>
                <a:ext uri="{FF2B5EF4-FFF2-40B4-BE49-F238E27FC236}">
                  <a16:creationId xmlns:a16="http://schemas.microsoft.com/office/drawing/2014/main" id="{991767C9-9B34-4538-9648-53BC027DEE15}"/>
                </a:ext>
              </a:extLst>
            </p:cNvPr>
            <p:cNvSpPr/>
            <p:nvPr/>
          </p:nvSpPr>
          <p:spPr>
            <a:xfrm>
              <a:off x="2537273" y="2539551"/>
              <a:ext cx="848062" cy="35900"/>
            </a:xfrm>
            <a:custGeom>
              <a:avLst/>
              <a:gdLst/>
              <a:ahLst/>
              <a:cxnLst/>
              <a:rect l="l" t="t" r="r" b="b"/>
              <a:pathLst>
                <a:path w="24828" h="1051" extrusionOk="0">
                  <a:moveTo>
                    <a:pt x="17595" y="0"/>
                  </a:moveTo>
                  <a:lnTo>
                    <a:pt x="15574" y="20"/>
                  </a:lnTo>
                  <a:lnTo>
                    <a:pt x="13533" y="60"/>
                  </a:lnTo>
                  <a:lnTo>
                    <a:pt x="11512" y="139"/>
                  </a:lnTo>
                  <a:lnTo>
                    <a:pt x="9531" y="218"/>
                  </a:lnTo>
                  <a:lnTo>
                    <a:pt x="7649" y="317"/>
                  </a:lnTo>
                  <a:lnTo>
                    <a:pt x="5905" y="416"/>
                  </a:lnTo>
                  <a:lnTo>
                    <a:pt x="2913" y="615"/>
                  </a:lnTo>
                  <a:lnTo>
                    <a:pt x="892" y="753"/>
                  </a:lnTo>
                  <a:lnTo>
                    <a:pt x="100" y="832"/>
                  </a:lnTo>
                  <a:lnTo>
                    <a:pt x="60" y="832"/>
                  </a:lnTo>
                  <a:lnTo>
                    <a:pt x="40" y="872"/>
                  </a:lnTo>
                  <a:lnTo>
                    <a:pt x="20" y="892"/>
                  </a:lnTo>
                  <a:lnTo>
                    <a:pt x="1" y="951"/>
                  </a:lnTo>
                  <a:lnTo>
                    <a:pt x="20" y="991"/>
                  </a:lnTo>
                  <a:lnTo>
                    <a:pt x="40" y="1011"/>
                  </a:lnTo>
                  <a:lnTo>
                    <a:pt x="80" y="1031"/>
                  </a:lnTo>
                  <a:lnTo>
                    <a:pt x="119" y="1050"/>
                  </a:lnTo>
                  <a:lnTo>
                    <a:pt x="912" y="991"/>
                  </a:lnTo>
                  <a:lnTo>
                    <a:pt x="2933" y="832"/>
                  </a:lnTo>
                  <a:lnTo>
                    <a:pt x="5905" y="634"/>
                  </a:lnTo>
                  <a:lnTo>
                    <a:pt x="7668" y="535"/>
                  </a:lnTo>
                  <a:lnTo>
                    <a:pt x="9551" y="456"/>
                  </a:lnTo>
                  <a:lnTo>
                    <a:pt x="11512" y="357"/>
                  </a:lnTo>
                  <a:lnTo>
                    <a:pt x="13533" y="298"/>
                  </a:lnTo>
                  <a:lnTo>
                    <a:pt x="15574" y="238"/>
                  </a:lnTo>
                  <a:lnTo>
                    <a:pt x="17595" y="218"/>
                  </a:lnTo>
                  <a:lnTo>
                    <a:pt x="19557" y="218"/>
                  </a:lnTo>
                  <a:lnTo>
                    <a:pt x="21419" y="258"/>
                  </a:lnTo>
                  <a:lnTo>
                    <a:pt x="22291" y="298"/>
                  </a:lnTo>
                  <a:lnTo>
                    <a:pt x="23143" y="337"/>
                  </a:lnTo>
                  <a:lnTo>
                    <a:pt x="23955" y="397"/>
                  </a:lnTo>
                  <a:lnTo>
                    <a:pt x="24708" y="476"/>
                  </a:lnTo>
                  <a:lnTo>
                    <a:pt x="24748" y="456"/>
                  </a:lnTo>
                  <a:lnTo>
                    <a:pt x="24787" y="436"/>
                  </a:lnTo>
                  <a:lnTo>
                    <a:pt x="24807" y="416"/>
                  </a:lnTo>
                  <a:lnTo>
                    <a:pt x="24827" y="377"/>
                  </a:lnTo>
                  <a:lnTo>
                    <a:pt x="24827" y="317"/>
                  </a:lnTo>
                  <a:lnTo>
                    <a:pt x="24807" y="298"/>
                  </a:lnTo>
                  <a:lnTo>
                    <a:pt x="24768" y="258"/>
                  </a:lnTo>
                  <a:lnTo>
                    <a:pt x="24728" y="238"/>
                  </a:lnTo>
                  <a:lnTo>
                    <a:pt x="23975" y="179"/>
                  </a:lnTo>
                  <a:lnTo>
                    <a:pt x="23163" y="119"/>
                  </a:lnTo>
                  <a:lnTo>
                    <a:pt x="22311" y="80"/>
                  </a:lnTo>
                  <a:lnTo>
                    <a:pt x="21419" y="40"/>
                  </a:lnTo>
                  <a:lnTo>
                    <a:pt x="1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71;p48">
              <a:extLst>
                <a:ext uri="{FF2B5EF4-FFF2-40B4-BE49-F238E27FC236}">
                  <a16:creationId xmlns:a16="http://schemas.microsoft.com/office/drawing/2014/main" id="{22FFDD27-01DA-4EFC-A20D-64374732548F}"/>
                </a:ext>
              </a:extLst>
            </p:cNvPr>
            <p:cNvSpPr/>
            <p:nvPr/>
          </p:nvSpPr>
          <p:spPr>
            <a:xfrm>
              <a:off x="3470613" y="1569663"/>
              <a:ext cx="109680" cy="108997"/>
            </a:xfrm>
            <a:custGeom>
              <a:avLst/>
              <a:gdLst/>
              <a:ahLst/>
              <a:cxnLst/>
              <a:rect l="l" t="t" r="r" b="b"/>
              <a:pathLst>
                <a:path w="3211" h="3191" extrusionOk="0">
                  <a:moveTo>
                    <a:pt x="3072" y="0"/>
                  </a:moveTo>
                  <a:lnTo>
                    <a:pt x="3032" y="20"/>
                  </a:lnTo>
                  <a:lnTo>
                    <a:pt x="2576" y="377"/>
                  </a:lnTo>
                  <a:lnTo>
                    <a:pt x="2160" y="753"/>
                  </a:lnTo>
                  <a:lnTo>
                    <a:pt x="1764" y="1149"/>
                  </a:lnTo>
                  <a:lnTo>
                    <a:pt x="1407" y="1546"/>
                  </a:lnTo>
                  <a:lnTo>
                    <a:pt x="1090" y="1922"/>
                  </a:lnTo>
                  <a:lnTo>
                    <a:pt x="813" y="2259"/>
                  </a:lnTo>
                  <a:lnTo>
                    <a:pt x="437" y="2794"/>
                  </a:lnTo>
                  <a:lnTo>
                    <a:pt x="238" y="1566"/>
                  </a:lnTo>
                  <a:lnTo>
                    <a:pt x="219" y="1526"/>
                  </a:lnTo>
                  <a:lnTo>
                    <a:pt x="179" y="1506"/>
                  </a:lnTo>
                  <a:lnTo>
                    <a:pt x="139" y="1486"/>
                  </a:lnTo>
                  <a:lnTo>
                    <a:pt x="100" y="1486"/>
                  </a:lnTo>
                  <a:lnTo>
                    <a:pt x="60" y="1506"/>
                  </a:lnTo>
                  <a:lnTo>
                    <a:pt x="20" y="1526"/>
                  </a:lnTo>
                  <a:lnTo>
                    <a:pt x="20" y="1566"/>
                  </a:lnTo>
                  <a:lnTo>
                    <a:pt x="1" y="1605"/>
                  </a:lnTo>
                  <a:lnTo>
                    <a:pt x="258" y="3091"/>
                  </a:lnTo>
                  <a:lnTo>
                    <a:pt x="278" y="3151"/>
                  </a:lnTo>
                  <a:lnTo>
                    <a:pt x="337" y="3190"/>
                  </a:lnTo>
                  <a:lnTo>
                    <a:pt x="377" y="3190"/>
                  </a:lnTo>
                  <a:lnTo>
                    <a:pt x="417" y="3170"/>
                  </a:lnTo>
                  <a:lnTo>
                    <a:pt x="456" y="3131"/>
                  </a:lnTo>
                  <a:lnTo>
                    <a:pt x="674" y="2834"/>
                  </a:lnTo>
                  <a:lnTo>
                    <a:pt x="912" y="2497"/>
                  </a:lnTo>
                  <a:lnTo>
                    <a:pt x="1229" y="2081"/>
                  </a:lnTo>
                  <a:lnTo>
                    <a:pt x="1625" y="1625"/>
                  </a:lnTo>
                  <a:lnTo>
                    <a:pt x="2081" y="1130"/>
                  </a:lnTo>
                  <a:lnTo>
                    <a:pt x="2339" y="892"/>
                  </a:lnTo>
                  <a:lnTo>
                    <a:pt x="2596" y="654"/>
                  </a:lnTo>
                  <a:lnTo>
                    <a:pt x="2874" y="416"/>
                  </a:lnTo>
                  <a:lnTo>
                    <a:pt x="3151" y="198"/>
                  </a:lnTo>
                  <a:lnTo>
                    <a:pt x="3191" y="159"/>
                  </a:lnTo>
                  <a:lnTo>
                    <a:pt x="3210" y="119"/>
                  </a:lnTo>
                  <a:lnTo>
                    <a:pt x="3191" y="79"/>
                  </a:lnTo>
                  <a:lnTo>
                    <a:pt x="3171" y="40"/>
                  </a:lnTo>
                  <a:lnTo>
                    <a:pt x="3151" y="20"/>
                  </a:lnTo>
                  <a:lnTo>
                    <a:pt x="3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2;p48">
              <a:extLst>
                <a:ext uri="{FF2B5EF4-FFF2-40B4-BE49-F238E27FC236}">
                  <a16:creationId xmlns:a16="http://schemas.microsoft.com/office/drawing/2014/main" id="{A57E2FCC-405A-4989-AB1B-D8E8AD2F2FC7}"/>
                </a:ext>
              </a:extLst>
            </p:cNvPr>
            <p:cNvSpPr/>
            <p:nvPr/>
          </p:nvSpPr>
          <p:spPr>
            <a:xfrm>
              <a:off x="2737619" y="2026511"/>
              <a:ext cx="104932" cy="124572"/>
            </a:xfrm>
            <a:custGeom>
              <a:avLst/>
              <a:gdLst/>
              <a:ahLst/>
              <a:cxnLst/>
              <a:rect l="l" t="t" r="r" b="b"/>
              <a:pathLst>
                <a:path w="3072" h="3647" extrusionOk="0">
                  <a:moveTo>
                    <a:pt x="80" y="1"/>
                  </a:moveTo>
                  <a:lnTo>
                    <a:pt x="40" y="20"/>
                  </a:lnTo>
                  <a:lnTo>
                    <a:pt x="20" y="60"/>
                  </a:lnTo>
                  <a:lnTo>
                    <a:pt x="0" y="100"/>
                  </a:lnTo>
                  <a:lnTo>
                    <a:pt x="0" y="139"/>
                  </a:lnTo>
                  <a:lnTo>
                    <a:pt x="20" y="179"/>
                  </a:lnTo>
                  <a:lnTo>
                    <a:pt x="2873" y="3607"/>
                  </a:lnTo>
                  <a:lnTo>
                    <a:pt x="2913" y="3646"/>
                  </a:lnTo>
                  <a:lnTo>
                    <a:pt x="2992" y="3646"/>
                  </a:lnTo>
                  <a:lnTo>
                    <a:pt x="3032" y="3626"/>
                  </a:lnTo>
                  <a:lnTo>
                    <a:pt x="3052" y="3587"/>
                  </a:lnTo>
                  <a:lnTo>
                    <a:pt x="3072" y="3547"/>
                  </a:lnTo>
                  <a:lnTo>
                    <a:pt x="3072" y="3508"/>
                  </a:lnTo>
                  <a:lnTo>
                    <a:pt x="3052" y="3468"/>
                  </a:lnTo>
                  <a:lnTo>
                    <a:pt x="199" y="4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3;p48">
              <a:extLst>
                <a:ext uri="{FF2B5EF4-FFF2-40B4-BE49-F238E27FC236}">
                  <a16:creationId xmlns:a16="http://schemas.microsoft.com/office/drawing/2014/main" id="{33CB6E6E-2C91-4180-B738-36C046402C27}"/>
                </a:ext>
              </a:extLst>
            </p:cNvPr>
            <p:cNvSpPr/>
            <p:nvPr/>
          </p:nvSpPr>
          <p:spPr>
            <a:xfrm>
              <a:off x="3009699" y="2017698"/>
              <a:ext cx="133351" cy="138099"/>
            </a:xfrm>
            <a:custGeom>
              <a:avLst/>
              <a:gdLst/>
              <a:ahLst/>
              <a:cxnLst/>
              <a:rect l="l" t="t" r="r" b="b"/>
              <a:pathLst>
                <a:path w="3904" h="4043" extrusionOk="0">
                  <a:moveTo>
                    <a:pt x="3785" y="1"/>
                  </a:moveTo>
                  <a:lnTo>
                    <a:pt x="3745" y="21"/>
                  </a:lnTo>
                  <a:lnTo>
                    <a:pt x="3706" y="41"/>
                  </a:lnTo>
                  <a:lnTo>
                    <a:pt x="40" y="3865"/>
                  </a:lnTo>
                  <a:lnTo>
                    <a:pt x="20" y="3884"/>
                  </a:lnTo>
                  <a:lnTo>
                    <a:pt x="1" y="3944"/>
                  </a:lnTo>
                  <a:lnTo>
                    <a:pt x="20" y="3983"/>
                  </a:lnTo>
                  <a:lnTo>
                    <a:pt x="40" y="4023"/>
                  </a:lnTo>
                  <a:lnTo>
                    <a:pt x="80" y="4043"/>
                  </a:lnTo>
                  <a:lnTo>
                    <a:pt x="159" y="4043"/>
                  </a:lnTo>
                  <a:lnTo>
                    <a:pt x="199" y="4003"/>
                  </a:lnTo>
                  <a:lnTo>
                    <a:pt x="3864" y="199"/>
                  </a:lnTo>
                  <a:lnTo>
                    <a:pt x="3884" y="159"/>
                  </a:lnTo>
                  <a:lnTo>
                    <a:pt x="3904" y="120"/>
                  </a:lnTo>
                  <a:lnTo>
                    <a:pt x="3884" y="80"/>
                  </a:lnTo>
                  <a:lnTo>
                    <a:pt x="3864" y="41"/>
                  </a:lnTo>
                  <a:lnTo>
                    <a:pt x="3825" y="21"/>
                  </a:lnTo>
                  <a:lnTo>
                    <a:pt x="37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4;p48">
              <a:extLst>
                <a:ext uri="{FF2B5EF4-FFF2-40B4-BE49-F238E27FC236}">
                  <a16:creationId xmlns:a16="http://schemas.microsoft.com/office/drawing/2014/main" id="{C98F2023-B75E-49E0-A22B-8D2BAD1C06D4}"/>
                </a:ext>
              </a:extLst>
            </p:cNvPr>
            <p:cNvSpPr/>
            <p:nvPr/>
          </p:nvSpPr>
          <p:spPr>
            <a:xfrm>
              <a:off x="3090930" y="1993342"/>
              <a:ext cx="84608" cy="84642"/>
            </a:xfrm>
            <a:custGeom>
              <a:avLst/>
              <a:gdLst/>
              <a:ahLst/>
              <a:cxnLst/>
              <a:rect l="l" t="t" r="r" b="b"/>
              <a:pathLst>
                <a:path w="2477" h="2478" extrusionOk="0">
                  <a:moveTo>
                    <a:pt x="2477" y="1"/>
                  </a:moveTo>
                  <a:lnTo>
                    <a:pt x="0" y="1249"/>
                  </a:lnTo>
                  <a:lnTo>
                    <a:pt x="1486" y="2477"/>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5;p48">
              <a:extLst>
                <a:ext uri="{FF2B5EF4-FFF2-40B4-BE49-F238E27FC236}">
                  <a16:creationId xmlns:a16="http://schemas.microsoft.com/office/drawing/2014/main" id="{706C4560-6A67-44C6-8998-423DBFFE3F1F}"/>
                </a:ext>
              </a:extLst>
            </p:cNvPr>
            <p:cNvSpPr/>
            <p:nvPr/>
          </p:nvSpPr>
          <p:spPr>
            <a:xfrm>
              <a:off x="3087548" y="1989960"/>
              <a:ext cx="92054" cy="92089"/>
            </a:xfrm>
            <a:custGeom>
              <a:avLst/>
              <a:gdLst/>
              <a:ahLst/>
              <a:cxnLst/>
              <a:rect l="l" t="t" r="r" b="b"/>
              <a:pathLst>
                <a:path w="2695" h="2696" extrusionOk="0">
                  <a:moveTo>
                    <a:pt x="2378" y="337"/>
                  </a:moveTo>
                  <a:lnTo>
                    <a:pt x="1546" y="2398"/>
                  </a:lnTo>
                  <a:lnTo>
                    <a:pt x="317" y="1368"/>
                  </a:lnTo>
                  <a:lnTo>
                    <a:pt x="2378" y="337"/>
                  </a:lnTo>
                  <a:close/>
                  <a:moveTo>
                    <a:pt x="2536" y="1"/>
                  </a:moveTo>
                  <a:lnTo>
                    <a:pt x="60" y="1249"/>
                  </a:lnTo>
                  <a:lnTo>
                    <a:pt x="20" y="1269"/>
                  </a:lnTo>
                  <a:lnTo>
                    <a:pt x="0" y="1328"/>
                  </a:lnTo>
                  <a:lnTo>
                    <a:pt x="0" y="1388"/>
                  </a:lnTo>
                  <a:lnTo>
                    <a:pt x="40" y="1427"/>
                  </a:lnTo>
                  <a:lnTo>
                    <a:pt x="1526" y="2656"/>
                  </a:lnTo>
                  <a:lnTo>
                    <a:pt x="1546" y="2675"/>
                  </a:lnTo>
                  <a:lnTo>
                    <a:pt x="1585" y="2695"/>
                  </a:lnTo>
                  <a:lnTo>
                    <a:pt x="1625" y="2695"/>
                  </a:lnTo>
                  <a:lnTo>
                    <a:pt x="1664" y="2656"/>
                  </a:lnTo>
                  <a:lnTo>
                    <a:pt x="1704" y="2616"/>
                  </a:lnTo>
                  <a:lnTo>
                    <a:pt x="2695" y="139"/>
                  </a:lnTo>
                  <a:lnTo>
                    <a:pt x="2695" y="80"/>
                  </a:lnTo>
                  <a:lnTo>
                    <a:pt x="2655" y="20"/>
                  </a:ln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6;p48">
              <a:extLst>
                <a:ext uri="{FF2B5EF4-FFF2-40B4-BE49-F238E27FC236}">
                  <a16:creationId xmlns:a16="http://schemas.microsoft.com/office/drawing/2014/main" id="{5E6DA341-DA61-4B99-9206-29DBBD813D17}"/>
                </a:ext>
              </a:extLst>
            </p:cNvPr>
            <p:cNvSpPr/>
            <p:nvPr/>
          </p:nvSpPr>
          <p:spPr>
            <a:xfrm>
              <a:off x="2718660" y="2010251"/>
              <a:ext cx="90722" cy="84642"/>
            </a:xfrm>
            <a:custGeom>
              <a:avLst/>
              <a:gdLst/>
              <a:ahLst/>
              <a:cxnLst/>
              <a:rect l="l" t="t" r="r" b="b"/>
              <a:pathLst>
                <a:path w="2656" h="2478" extrusionOk="0">
                  <a:moveTo>
                    <a:pt x="1" y="1"/>
                  </a:moveTo>
                  <a:lnTo>
                    <a:pt x="417" y="2478"/>
                  </a:lnTo>
                  <a:lnTo>
                    <a:pt x="2656"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7;p48">
              <a:extLst>
                <a:ext uri="{FF2B5EF4-FFF2-40B4-BE49-F238E27FC236}">
                  <a16:creationId xmlns:a16="http://schemas.microsoft.com/office/drawing/2014/main" id="{EEA227D3-916F-45A7-8E6B-4E46C6025E10}"/>
                </a:ext>
              </a:extLst>
            </p:cNvPr>
            <p:cNvSpPr/>
            <p:nvPr/>
          </p:nvSpPr>
          <p:spPr>
            <a:xfrm>
              <a:off x="2715278" y="2006869"/>
              <a:ext cx="97486" cy="92089"/>
            </a:xfrm>
            <a:custGeom>
              <a:avLst/>
              <a:gdLst/>
              <a:ahLst/>
              <a:cxnLst/>
              <a:rect l="l" t="t" r="r" b="b"/>
              <a:pathLst>
                <a:path w="2854" h="2696" extrusionOk="0">
                  <a:moveTo>
                    <a:pt x="238" y="239"/>
                  </a:moveTo>
                  <a:lnTo>
                    <a:pt x="2497" y="675"/>
                  </a:lnTo>
                  <a:lnTo>
                    <a:pt x="595" y="2359"/>
                  </a:lnTo>
                  <a:lnTo>
                    <a:pt x="238" y="239"/>
                  </a:lnTo>
                  <a:close/>
                  <a:moveTo>
                    <a:pt x="80" y="1"/>
                  </a:moveTo>
                  <a:lnTo>
                    <a:pt x="20" y="21"/>
                  </a:lnTo>
                  <a:lnTo>
                    <a:pt x="1" y="60"/>
                  </a:lnTo>
                  <a:lnTo>
                    <a:pt x="1" y="120"/>
                  </a:lnTo>
                  <a:lnTo>
                    <a:pt x="417" y="2597"/>
                  </a:lnTo>
                  <a:lnTo>
                    <a:pt x="436" y="2656"/>
                  </a:lnTo>
                  <a:lnTo>
                    <a:pt x="476" y="2676"/>
                  </a:lnTo>
                  <a:lnTo>
                    <a:pt x="516" y="2696"/>
                  </a:lnTo>
                  <a:lnTo>
                    <a:pt x="555" y="2676"/>
                  </a:lnTo>
                  <a:lnTo>
                    <a:pt x="595" y="2656"/>
                  </a:lnTo>
                  <a:lnTo>
                    <a:pt x="2814" y="675"/>
                  </a:lnTo>
                  <a:lnTo>
                    <a:pt x="2854" y="635"/>
                  </a:lnTo>
                  <a:lnTo>
                    <a:pt x="2854" y="576"/>
                  </a:lnTo>
                  <a:lnTo>
                    <a:pt x="2834" y="516"/>
                  </a:lnTo>
                  <a:lnTo>
                    <a:pt x="2774" y="496"/>
                  </a:ln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8;p48">
              <a:extLst>
                <a:ext uri="{FF2B5EF4-FFF2-40B4-BE49-F238E27FC236}">
                  <a16:creationId xmlns:a16="http://schemas.microsoft.com/office/drawing/2014/main" id="{CB6DA757-E7D1-417A-92E7-410F61C19CC4}"/>
                </a:ext>
              </a:extLst>
            </p:cNvPr>
            <p:cNvSpPr/>
            <p:nvPr/>
          </p:nvSpPr>
          <p:spPr>
            <a:xfrm>
              <a:off x="2900730" y="1420762"/>
              <a:ext cx="103566" cy="240298"/>
            </a:xfrm>
            <a:custGeom>
              <a:avLst/>
              <a:gdLst/>
              <a:ahLst/>
              <a:cxnLst/>
              <a:rect l="l" t="t" r="r" b="b"/>
              <a:pathLst>
                <a:path w="3032" h="7035" extrusionOk="0">
                  <a:moveTo>
                    <a:pt x="1368" y="0"/>
                  </a:moveTo>
                  <a:lnTo>
                    <a:pt x="1368" y="654"/>
                  </a:lnTo>
                  <a:lnTo>
                    <a:pt x="1070" y="714"/>
                  </a:lnTo>
                  <a:lnTo>
                    <a:pt x="932" y="733"/>
                  </a:lnTo>
                  <a:lnTo>
                    <a:pt x="813" y="793"/>
                  </a:lnTo>
                  <a:lnTo>
                    <a:pt x="694" y="852"/>
                  </a:lnTo>
                  <a:lnTo>
                    <a:pt x="575" y="912"/>
                  </a:lnTo>
                  <a:lnTo>
                    <a:pt x="476" y="991"/>
                  </a:lnTo>
                  <a:lnTo>
                    <a:pt x="377" y="1070"/>
                  </a:lnTo>
                  <a:lnTo>
                    <a:pt x="278" y="1169"/>
                  </a:lnTo>
                  <a:lnTo>
                    <a:pt x="199" y="1288"/>
                  </a:lnTo>
                  <a:lnTo>
                    <a:pt x="139" y="1387"/>
                  </a:lnTo>
                  <a:lnTo>
                    <a:pt x="100" y="1526"/>
                  </a:lnTo>
                  <a:lnTo>
                    <a:pt x="60" y="1645"/>
                  </a:lnTo>
                  <a:lnTo>
                    <a:pt x="20" y="1783"/>
                  </a:lnTo>
                  <a:lnTo>
                    <a:pt x="0" y="1942"/>
                  </a:lnTo>
                  <a:lnTo>
                    <a:pt x="0" y="2100"/>
                  </a:lnTo>
                  <a:lnTo>
                    <a:pt x="0" y="2279"/>
                  </a:lnTo>
                  <a:lnTo>
                    <a:pt x="20" y="2437"/>
                  </a:lnTo>
                  <a:lnTo>
                    <a:pt x="60" y="2576"/>
                  </a:lnTo>
                  <a:lnTo>
                    <a:pt x="100" y="2715"/>
                  </a:lnTo>
                  <a:lnTo>
                    <a:pt x="218" y="2952"/>
                  </a:lnTo>
                  <a:lnTo>
                    <a:pt x="377" y="3170"/>
                  </a:lnTo>
                  <a:lnTo>
                    <a:pt x="555" y="3349"/>
                  </a:lnTo>
                  <a:lnTo>
                    <a:pt x="753" y="3547"/>
                  </a:lnTo>
                  <a:lnTo>
                    <a:pt x="1229" y="3963"/>
                  </a:lnTo>
                  <a:lnTo>
                    <a:pt x="1487" y="4201"/>
                  </a:lnTo>
                  <a:lnTo>
                    <a:pt x="1665" y="4438"/>
                  </a:lnTo>
                  <a:lnTo>
                    <a:pt x="1744" y="4557"/>
                  </a:lnTo>
                  <a:lnTo>
                    <a:pt x="1804" y="4696"/>
                  </a:lnTo>
                  <a:lnTo>
                    <a:pt x="1823" y="4855"/>
                  </a:lnTo>
                  <a:lnTo>
                    <a:pt x="1843" y="5013"/>
                  </a:lnTo>
                  <a:lnTo>
                    <a:pt x="1823" y="5152"/>
                  </a:lnTo>
                  <a:lnTo>
                    <a:pt x="1784" y="5290"/>
                  </a:lnTo>
                  <a:lnTo>
                    <a:pt x="1744" y="5350"/>
                  </a:lnTo>
                  <a:lnTo>
                    <a:pt x="1685" y="5390"/>
                  </a:lnTo>
                  <a:lnTo>
                    <a:pt x="1605" y="5409"/>
                  </a:lnTo>
                  <a:lnTo>
                    <a:pt x="1526" y="5429"/>
                  </a:lnTo>
                  <a:lnTo>
                    <a:pt x="1447" y="5409"/>
                  </a:lnTo>
                  <a:lnTo>
                    <a:pt x="1387" y="5390"/>
                  </a:lnTo>
                  <a:lnTo>
                    <a:pt x="1328" y="5370"/>
                  </a:lnTo>
                  <a:lnTo>
                    <a:pt x="1269" y="5330"/>
                  </a:lnTo>
                  <a:lnTo>
                    <a:pt x="1209" y="5271"/>
                  </a:lnTo>
                  <a:lnTo>
                    <a:pt x="1170" y="5191"/>
                  </a:lnTo>
                  <a:lnTo>
                    <a:pt x="1110" y="5013"/>
                  </a:lnTo>
                  <a:lnTo>
                    <a:pt x="1070" y="4756"/>
                  </a:lnTo>
                  <a:lnTo>
                    <a:pt x="1051" y="4438"/>
                  </a:lnTo>
                  <a:lnTo>
                    <a:pt x="0" y="4597"/>
                  </a:lnTo>
                  <a:lnTo>
                    <a:pt x="40" y="5013"/>
                  </a:lnTo>
                  <a:lnTo>
                    <a:pt x="60" y="5191"/>
                  </a:lnTo>
                  <a:lnTo>
                    <a:pt x="100" y="5350"/>
                  </a:lnTo>
                  <a:lnTo>
                    <a:pt x="159" y="5508"/>
                  </a:lnTo>
                  <a:lnTo>
                    <a:pt x="218" y="5647"/>
                  </a:lnTo>
                  <a:lnTo>
                    <a:pt x="298" y="5786"/>
                  </a:lnTo>
                  <a:lnTo>
                    <a:pt x="377" y="5885"/>
                  </a:lnTo>
                  <a:lnTo>
                    <a:pt x="476" y="5984"/>
                  </a:lnTo>
                  <a:lnTo>
                    <a:pt x="575" y="6083"/>
                  </a:lnTo>
                  <a:lnTo>
                    <a:pt x="694" y="6162"/>
                  </a:lnTo>
                  <a:lnTo>
                    <a:pt x="813" y="6222"/>
                  </a:lnTo>
                  <a:lnTo>
                    <a:pt x="952" y="6261"/>
                  </a:lnTo>
                  <a:lnTo>
                    <a:pt x="1110" y="6301"/>
                  </a:lnTo>
                  <a:lnTo>
                    <a:pt x="1269" y="6341"/>
                  </a:lnTo>
                  <a:lnTo>
                    <a:pt x="1427" y="6341"/>
                  </a:lnTo>
                  <a:lnTo>
                    <a:pt x="1427" y="7034"/>
                  </a:lnTo>
                  <a:lnTo>
                    <a:pt x="1784" y="7034"/>
                  </a:lnTo>
                  <a:lnTo>
                    <a:pt x="1784" y="6341"/>
                  </a:lnTo>
                  <a:lnTo>
                    <a:pt x="1982" y="6321"/>
                  </a:lnTo>
                  <a:lnTo>
                    <a:pt x="2140" y="6261"/>
                  </a:lnTo>
                  <a:lnTo>
                    <a:pt x="2319" y="6202"/>
                  </a:lnTo>
                  <a:lnTo>
                    <a:pt x="2457" y="6103"/>
                  </a:lnTo>
                  <a:lnTo>
                    <a:pt x="2596" y="6004"/>
                  </a:lnTo>
                  <a:lnTo>
                    <a:pt x="2715" y="5885"/>
                  </a:lnTo>
                  <a:lnTo>
                    <a:pt x="2814" y="5766"/>
                  </a:lnTo>
                  <a:lnTo>
                    <a:pt x="2893" y="5627"/>
                  </a:lnTo>
                  <a:lnTo>
                    <a:pt x="2953" y="5469"/>
                  </a:lnTo>
                  <a:lnTo>
                    <a:pt x="3012" y="5310"/>
                  </a:lnTo>
                  <a:lnTo>
                    <a:pt x="3032" y="5132"/>
                  </a:lnTo>
                  <a:lnTo>
                    <a:pt x="3032" y="4954"/>
                  </a:lnTo>
                  <a:lnTo>
                    <a:pt x="3032" y="4775"/>
                  </a:lnTo>
                  <a:lnTo>
                    <a:pt x="3012" y="4597"/>
                  </a:lnTo>
                  <a:lnTo>
                    <a:pt x="2973" y="4438"/>
                  </a:lnTo>
                  <a:lnTo>
                    <a:pt x="2933" y="4280"/>
                  </a:lnTo>
                  <a:lnTo>
                    <a:pt x="2794" y="4003"/>
                  </a:lnTo>
                  <a:lnTo>
                    <a:pt x="2695" y="3864"/>
                  </a:lnTo>
                  <a:lnTo>
                    <a:pt x="2616" y="3745"/>
                  </a:lnTo>
                  <a:lnTo>
                    <a:pt x="2398" y="3507"/>
                  </a:lnTo>
                  <a:lnTo>
                    <a:pt x="2180" y="3289"/>
                  </a:lnTo>
                  <a:lnTo>
                    <a:pt x="1724" y="2893"/>
                  </a:lnTo>
                  <a:lnTo>
                    <a:pt x="1526" y="2695"/>
                  </a:lnTo>
                  <a:lnTo>
                    <a:pt x="1348" y="2497"/>
                  </a:lnTo>
                  <a:lnTo>
                    <a:pt x="1269" y="2398"/>
                  </a:lnTo>
                  <a:lnTo>
                    <a:pt x="1229" y="2279"/>
                  </a:lnTo>
                  <a:lnTo>
                    <a:pt x="1189" y="2140"/>
                  </a:lnTo>
                  <a:lnTo>
                    <a:pt x="1189" y="1982"/>
                  </a:lnTo>
                  <a:lnTo>
                    <a:pt x="1209" y="1823"/>
                  </a:lnTo>
                  <a:lnTo>
                    <a:pt x="1269" y="1684"/>
                  </a:lnTo>
                  <a:lnTo>
                    <a:pt x="1308" y="1625"/>
                  </a:lnTo>
                  <a:lnTo>
                    <a:pt x="1368" y="1585"/>
                  </a:lnTo>
                  <a:lnTo>
                    <a:pt x="1447" y="1546"/>
                  </a:lnTo>
                  <a:lnTo>
                    <a:pt x="1586" y="1546"/>
                  </a:lnTo>
                  <a:lnTo>
                    <a:pt x="1665" y="1566"/>
                  </a:lnTo>
                  <a:lnTo>
                    <a:pt x="1704" y="1585"/>
                  </a:lnTo>
                  <a:lnTo>
                    <a:pt x="1744" y="1645"/>
                  </a:lnTo>
                  <a:lnTo>
                    <a:pt x="1804" y="1764"/>
                  </a:lnTo>
                  <a:lnTo>
                    <a:pt x="1843" y="1922"/>
                  </a:lnTo>
                  <a:lnTo>
                    <a:pt x="1883" y="2358"/>
                  </a:lnTo>
                  <a:lnTo>
                    <a:pt x="2933" y="2219"/>
                  </a:lnTo>
                  <a:lnTo>
                    <a:pt x="2913" y="1982"/>
                  </a:lnTo>
                  <a:lnTo>
                    <a:pt x="2893" y="1724"/>
                  </a:lnTo>
                  <a:lnTo>
                    <a:pt x="2814" y="1466"/>
                  </a:lnTo>
                  <a:lnTo>
                    <a:pt x="2715" y="1229"/>
                  </a:lnTo>
                  <a:lnTo>
                    <a:pt x="2656" y="1110"/>
                  </a:lnTo>
                  <a:lnTo>
                    <a:pt x="2576" y="1011"/>
                  </a:lnTo>
                  <a:lnTo>
                    <a:pt x="2477" y="912"/>
                  </a:lnTo>
                  <a:lnTo>
                    <a:pt x="2358" y="832"/>
                  </a:lnTo>
                  <a:lnTo>
                    <a:pt x="2239" y="753"/>
                  </a:lnTo>
                  <a:lnTo>
                    <a:pt x="2081" y="714"/>
                  </a:lnTo>
                  <a:lnTo>
                    <a:pt x="1922" y="674"/>
                  </a:lnTo>
                  <a:lnTo>
                    <a:pt x="1724" y="654"/>
                  </a:lnTo>
                  <a:lnTo>
                    <a:pt x="1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9;p48">
              <a:extLst>
                <a:ext uri="{FF2B5EF4-FFF2-40B4-BE49-F238E27FC236}">
                  <a16:creationId xmlns:a16="http://schemas.microsoft.com/office/drawing/2014/main" id="{1628F432-EB0B-4194-A030-DE78045B9C62}"/>
                </a:ext>
              </a:extLst>
            </p:cNvPr>
            <p:cNvSpPr/>
            <p:nvPr/>
          </p:nvSpPr>
          <p:spPr>
            <a:xfrm>
              <a:off x="2782948" y="1466775"/>
              <a:ext cx="69066" cy="40647"/>
            </a:xfrm>
            <a:custGeom>
              <a:avLst/>
              <a:gdLst/>
              <a:ahLst/>
              <a:cxnLst/>
              <a:rect l="l" t="t" r="r" b="b"/>
              <a:pathLst>
                <a:path w="2022" h="1190" extrusionOk="0">
                  <a:moveTo>
                    <a:pt x="80" y="1"/>
                  </a:moveTo>
                  <a:lnTo>
                    <a:pt x="41" y="20"/>
                  </a:lnTo>
                  <a:lnTo>
                    <a:pt x="21" y="60"/>
                  </a:lnTo>
                  <a:lnTo>
                    <a:pt x="1" y="100"/>
                  </a:lnTo>
                  <a:lnTo>
                    <a:pt x="1" y="139"/>
                  </a:lnTo>
                  <a:lnTo>
                    <a:pt x="21" y="179"/>
                  </a:lnTo>
                  <a:lnTo>
                    <a:pt x="60" y="199"/>
                  </a:lnTo>
                  <a:lnTo>
                    <a:pt x="1863" y="1189"/>
                  </a:lnTo>
                  <a:lnTo>
                    <a:pt x="1903" y="1189"/>
                  </a:lnTo>
                  <a:lnTo>
                    <a:pt x="1962" y="1170"/>
                  </a:lnTo>
                  <a:lnTo>
                    <a:pt x="2002" y="1130"/>
                  </a:lnTo>
                  <a:lnTo>
                    <a:pt x="2022" y="1090"/>
                  </a:lnTo>
                  <a:lnTo>
                    <a:pt x="2022" y="1051"/>
                  </a:lnTo>
                  <a:lnTo>
                    <a:pt x="2002" y="1011"/>
                  </a:lnTo>
                  <a:lnTo>
                    <a:pt x="1962" y="991"/>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80;p48">
              <a:extLst>
                <a:ext uri="{FF2B5EF4-FFF2-40B4-BE49-F238E27FC236}">
                  <a16:creationId xmlns:a16="http://schemas.microsoft.com/office/drawing/2014/main" id="{222F2C27-33C5-40CB-AA07-67B497CA3633}"/>
                </a:ext>
              </a:extLst>
            </p:cNvPr>
            <p:cNvSpPr/>
            <p:nvPr/>
          </p:nvSpPr>
          <p:spPr>
            <a:xfrm>
              <a:off x="2766722" y="1564232"/>
              <a:ext cx="93421" cy="23739"/>
            </a:xfrm>
            <a:custGeom>
              <a:avLst/>
              <a:gdLst/>
              <a:ahLst/>
              <a:cxnLst/>
              <a:rect l="l" t="t" r="r" b="b"/>
              <a:pathLst>
                <a:path w="2735" h="695" extrusionOk="0">
                  <a:moveTo>
                    <a:pt x="2596" y="1"/>
                  </a:moveTo>
                  <a:lnTo>
                    <a:pt x="80" y="476"/>
                  </a:lnTo>
                  <a:lnTo>
                    <a:pt x="40" y="496"/>
                  </a:lnTo>
                  <a:lnTo>
                    <a:pt x="0" y="536"/>
                  </a:lnTo>
                  <a:lnTo>
                    <a:pt x="0" y="575"/>
                  </a:lnTo>
                  <a:lnTo>
                    <a:pt x="0" y="615"/>
                  </a:lnTo>
                  <a:lnTo>
                    <a:pt x="0" y="655"/>
                  </a:lnTo>
                  <a:lnTo>
                    <a:pt x="40" y="674"/>
                  </a:lnTo>
                  <a:lnTo>
                    <a:pt x="60" y="694"/>
                  </a:lnTo>
                  <a:lnTo>
                    <a:pt x="119" y="694"/>
                  </a:lnTo>
                  <a:lnTo>
                    <a:pt x="2655" y="219"/>
                  </a:lnTo>
                  <a:lnTo>
                    <a:pt x="2695" y="199"/>
                  </a:lnTo>
                  <a:lnTo>
                    <a:pt x="2715" y="159"/>
                  </a:lnTo>
                  <a:lnTo>
                    <a:pt x="2735" y="120"/>
                  </a:lnTo>
                  <a:lnTo>
                    <a:pt x="2735" y="80"/>
                  </a:lnTo>
                  <a:lnTo>
                    <a:pt x="2715" y="40"/>
                  </a:lnTo>
                  <a:lnTo>
                    <a:pt x="2695" y="21"/>
                  </a:lnTo>
                  <a:lnTo>
                    <a:pt x="2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81;p48">
              <a:extLst>
                <a:ext uri="{FF2B5EF4-FFF2-40B4-BE49-F238E27FC236}">
                  <a16:creationId xmlns:a16="http://schemas.microsoft.com/office/drawing/2014/main" id="{5F34ACD1-917F-44F5-A07E-E036854A8F9D}"/>
                </a:ext>
              </a:extLst>
            </p:cNvPr>
            <p:cNvSpPr/>
            <p:nvPr/>
          </p:nvSpPr>
          <p:spPr>
            <a:xfrm>
              <a:off x="3027974" y="1483035"/>
              <a:ext cx="91405" cy="35900"/>
            </a:xfrm>
            <a:custGeom>
              <a:avLst/>
              <a:gdLst/>
              <a:ahLst/>
              <a:cxnLst/>
              <a:rect l="l" t="t" r="r" b="b"/>
              <a:pathLst>
                <a:path w="2676" h="1051" extrusionOk="0">
                  <a:moveTo>
                    <a:pt x="2556" y="0"/>
                  </a:moveTo>
                  <a:lnTo>
                    <a:pt x="2517" y="20"/>
                  </a:lnTo>
                  <a:lnTo>
                    <a:pt x="80" y="832"/>
                  </a:lnTo>
                  <a:lnTo>
                    <a:pt x="40" y="852"/>
                  </a:lnTo>
                  <a:lnTo>
                    <a:pt x="20" y="892"/>
                  </a:lnTo>
                  <a:lnTo>
                    <a:pt x="0" y="931"/>
                  </a:lnTo>
                  <a:lnTo>
                    <a:pt x="0" y="971"/>
                  </a:lnTo>
                  <a:lnTo>
                    <a:pt x="40" y="1030"/>
                  </a:lnTo>
                  <a:lnTo>
                    <a:pt x="119" y="1050"/>
                  </a:lnTo>
                  <a:lnTo>
                    <a:pt x="139" y="1030"/>
                  </a:lnTo>
                  <a:lnTo>
                    <a:pt x="2596" y="218"/>
                  </a:lnTo>
                  <a:lnTo>
                    <a:pt x="2636" y="198"/>
                  </a:lnTo>
                  <a:lnTo>
                    <a:pt x="2656" y="159"/>
                  </a:lnTo>
                  <a:lnTo>
                    <a:pt x="2675" y="119"/>
                  </a:lnTo>
                  <a:lnTo>
                    <a:pt x="2656" y="79"/>
                  </a:lnTo>
                  <a:lnTo>
                    <a:pt x="2636" y="40"/>
                  </a:lnTo>
                  <a:lnTo>
                    <a:pt x="2596" y="20"/>
                  </a:lnTo>
                  <a:lnTo>
                    <a:pt x="2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2;p48">
              <a:extLst>
                <a:ext uri="{FF2B5EF4-FFF2-40B4-BE49-F238E27FC236}">
                  <a16:creationId xmlns:a16="http://schemas.microsoft.com/office/drawing/2014/main" id="{E60326A8-34EA-415A-B3E5-804B40E6B5AF}"/>
                </a:ext>
              </a:extLst>
            </p:cNvPr>
            <p:cNvSpPr/>
            <p:nvPr/>
          </p:nvSpPr>
          <p:spPr>
            <a:xfrm>
              <a:off x="3033371" y="1572361"/>
              <a:ext cx="77196" cy="27121"/>
            </a:xfrm>
            <a:custGeom>
              <a:avLst/>
              <a:gdLst/>
              <a:ahLst/>
              <a:cxnLst/>
              <a:rect l="l" t="t" r="r" b="b"/>
              <a:pathLst>
                <a:path w="2260" h="794" extrusionOk="0">
                  <a:moveTo>
                    <a:pt x="100" y="0"/>
                  </a:moveTo>
                  <a:lnTo>
                    <a:pt x="60" y="20"/>
                  </a:lnTo>
                  <a:lnTo>
                    <a:pt x="21" y="40"/>
                  </a:lnTo>
                  <a:lnTo>
                    <a:pt x="1" y="80"/>
                  </a:lnTo>
                  <a:lnTo>
                    <a:pt x="1" y="119"/>
                  </a:lnTo>
                  <a:lnTo>
                    <a:pt x="21" y="159"/>
                  </a:lnTo>
                  <a:lnTo>
                    <a:pt x="41" y="199"/>
                  </a:lnTo>
                  <a:lnTo>
                    <a:pt x="80" y="218"/>
                  </a:lnTo>
                  <a:lnTo>
                    <a:pt x="2121" y="793"/>
                  </a:lnTo>
                  <a:lnTo>
                    <a:pt x="2161" y="793"/>
                  </a:lnTo>
                  <a:lnTo>
                    <a:pt x="2220" y="773"/>
                  </a:lnTo>
                  <a:lnTo>
                    <a:pt x="2240" y="753"/>
                  </a:lnTo>
                  <a:lnTo>
                    <a:pt x="2260" y="714"/>
                  </a:lnTo>
                  <a:lnTo>
                    <a:pt x="2260" y="674"/>
                  </a:lnTo>
                  <a:lnTo>
                    <a:pt x="2240" y="635"/>
                  </a:lnTo>
                  <a:lnTo>
                    <a:pt x="2220" y="595"/>
                  </a:lnTo>
                  <a:lnTo>
                    <a:pt x="2180" y="575"/>
                  </a:ln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83;p48">
              <a:extLst>
                <a:ext uri="{FF2B5EF4-FFF2-40B4-BE49-F238E27FC236}">
                  <a16:creationId xmlns:a16="http://schemas.microsoft.com/office/drawing/2014/main" id="{7E7A7E9D-8CB7-4488-87CF-51E873BB2AC1}"/>
                </a:ext>
              </a:extLst>
            </p:cNvPr>
            <p:cNvSpPr/>
            <p:nvPr/>
          </p:nvSpPr>
          <p:spPr>
            <a:xfrm>
              <a:off x="3005634" y="1385544"/>
              <a:ext cx="27121" cy="46762"/>
            </a:xfrm>
            <a:custGeom>
              <a:avLst/>
              <a:gdLst/>
              <a:ahLst/>
              <a:cxnLst/>
              <a:rect l="l" t="t" r="r" b="b"/>
              <a:pathLst>
                <a:path w="794" h="1369" extrusionOk="0">
                  <a:moveTo>
                    <a:pt x="694" y="1"/>
                  </a:moveTo>
                  <a:lnTo>
                    <a:pt x="654" y="21"/>
                  </a:lnTo>
                  <a:lnTo>
                    <a:pt x="615" y="41"/>
                  </a:lnTo>
                  <a:lnTo>
                    <a:pt x="575" y="80"/>
                  </a:lnTo>
                  <a:lnTo>
                    <a:pt x="20" y="1210"/>
                  </a:lnTo>
                  <a:lnTo>
                    <a:pt x="1" y="1249"/>
                  </a:lnTo>
                  <a:lnTo>
                    <a:pt x="1" y="1289"/>
                  </a:lnTo>
                  <a:lnTo>
                    <a:pt x="20" y="1328"/>
                  </a:lnTo>
                  <a:lnTo>
                    <a:pt x="60" y="1368"/>
                  </a:lnTo>
                  <a:lnTo>
                    <a:pt x="120" y="1368"/>
                  </a:lnTo>
                  <a:lnTo>
                    <a:pt x="179" y="1348"/>
                  </a:lnTo>
                  <a:lnTo>
                    <a:pt x="219" y="1309"/>
                  </a:lnTo>
                  <a:lnTo>
                    <a:pt x="773" y="179"/>
                  </a:lnTo>
                  <a:lnTo>
                    <a:pt x="793" y="120"/>
                  </a:lnTo>
                  <a:lnTo>
                    <a:pt x="793" y="80"/>
                  </a:lnTo>
                  <a:lnTo>
                    <a:pt x="773" y="41"/>
                  </a:lnTo>
                  <a:lnTo>
                    <a:pt x="734" y="21"/>
                  </a:lnTo>
                  <a:lnTo>
                    <a:pt x="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84;p48">
              <a:extLst>
                <a:ext uri="{FF2B5EF4-FFF2-40B4-BE49-F238E27FC236}">
                  <a16:creationId xmlns:a16="http://schemas.microsoft.com/office/drawing/2014/main" id="{66FCDB3E-0D7C-42B9-B5E6-A412682AB0EA}"/>
                </a:ext>
              </a:extLst>
            </p:cNvPr>
            <p:cNvSpPr/>
            <p:nvPr/>
          </p:nvSpPr>
          <p:spPr>
            <a:xfrm>
              <a:off x="1627606" y="1446484"/>
              <a:ext cx="435884" cy="565136"/>
            </a:xfrm>
            <a:custGeom>
              <a:avLst/>
              <a:gdLst/>
              <a:ahLst/>
              <a:cxnLst/>
              <a:rect l="l" t="t" r="r" b="b"/>
              <a:pathLst>
                <a:path w="12761" h="16545"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1071" y="12067"/>
                  </a:lnTo>
                  <a:lnTo>
                    <a:pt x="5034" y="16545"/>
                  </a:lnTo>
                  <a:lnTo>
                    <a:pt x="7728" y="13355"/>
                  </a:lnTo>
                  <a:lnTo>
                    <a:pt x="8144" y="13454"/>
                  </a:lnTo>
                  <a:lnTo>
                    <a:pt x="8560" y="13553"/>
                  </a:lnTo>
                  <a:lnTo>
                    <a:pt x="9036" y="13672"/>
                  </a:lnTo>
                  <a:lnTo>
                    <a:pt x="9551" y="13771"/>
                  </a:lnTo>
                  <a:lnTo>
                    <a:pt x="10007" y="13830"/>
                  </a:lnTo>
                  <a:lnTo>
                    <a:pt x="10383" y="13830"/>
                  </a:lnTo>
                  <a:lnTo>
                    <a:pt x="10522" y="13810"/>
                  </a:lnTo>
                  <a:lnTo>
                    <a:pt x="10601" y="13751"/>
                  </a:lnTo>
                  <a:lnTo>
                    <a:pt x="10681" y="13672"/>
                  </a:lnTo>
                  <a:lnTo>
                    <a:pt x="10760" y="13533"/>
                  </a:lnTo>
                  <a:lnTo>
                    <a:pt x="10918" y="13097"/>
                  </a:lnTo>
                  <a:lnTo>
                    <a:pt x="11097" y="12542"/>
                  </a:lnTo>
                  <a:lnTo>
                    <a:pt x="11275" y="11928"/>
                  </a:lnTo>
                  <a:lnTo>
                    <a:pt x="11572" y="10818"/>
                  </a:lnTo>
                  <a:lnTo>
                    <a:pt x="11691" y="10323"/>
                  </a:lnTo>
                  <a:lnTo>
                    <a:pt x="11850" y="10264"/>
                  </a:lnTo>
                  <a:lnTo>
                    <a:pt x="12206" y="10085"/>
                  </a:lnTo>
                  <a:lnTo>
                    <a:pt x="12404" y="9966"/>
                  </a:lnTo>
                  <a:lnTo>
                    <a:pt x="12563" y="9848"/>
                  </a:lnTo>
                  <a:lnTo>
                    <a:pt x="12702" y="9729"/>
                  </a:lnTo>
                  <a:lnTo>
                    <a:pt x="12741" y="9669"/>
                  </a:lnTo>
                  <a:lnTo>
                    <a:pt x="12761" y="9610"/>
                  </a:lnTo>
                  <a:lnTo>
                    <a:pt x="12761" y="9550"/>
                  </a:lnTo>
                  <a:lnTo>
                    <a:pt x="12721" y="9471"/>
                  </a:lnTo>
                  <a:lnTo>
                    <a:pt x="12642" y="9273"/>
                  </a:lnTo>
                  <a:lnTo>
                    <a:pt x="12484" y="9055"/>
                  </a:lnTo>
                  <a:lnTo>
                    <a:pt x="12325" y="8817"/>
                  </a:lnTo>
                  <a:lnTo>
                    <a:pt x="11949" y="8342"/>
                  </a:lnTo>
                  <a:lnTo>
                    <a:pt x="11790" y="8124"/>
                  </a:lnTo>
                  <a:lnTo>
                    <a:pt x="11671" y="7965"/>
                  </a:lnTo>
                  <a:lnTo>
                    <a:pt x="11612" y="7807"/>
                  </a:lnTo>
                  <a:lnTo>
                    <a:pt x="11572" y="7668"/>
                  </a:lnTo>
                  <a:lnTo>
                    <a:pt x="11592" y="7529"/>
                  </a:lnTo>
                  <a:lnTo>
                    <a:pt x="11632" y="7371"/>
                  </a:lnTo>
                  <a:lnTo>
                    <a:pt x="11731" y="7054"/>
                  </a:lnTo>
                  <a:lnTo>
                    <a:pt x="11770" y="6876"/>
                  </a:lnTo>
                  <a:lnTo>
                    <a:pt x="11810" y="6677"/>
                  </a:lnTo>
                  <a:lnTo>
                    <a:pt x="11810" y="6558"/>
                  </a:lnTo>
                  <a:lnTo>
                    <a:pt x="11810" y="6420"/>
                  </a:lnTo>
                  <a:lnTo>
                    <a:pt x="11750" y="6103"/>
                  </a:lnTo>
                  <a:lnTo>
                    <a:pt x="11671" y="5766"/>
                  </a:lnTo>
                  <a:lnTo>
                    <a:pt x="11572" y="5409"/>
                  </a:lnTo>
                  <a:lnTo>
                    <a:pt x="11394" y="4835"/>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85;p48">
              <a:extLst>
                <a:ext uri="{FF2B5EF4-FFF2-40B4-BE49-F238E27FC236}">
                  <a16:creationId xmlns:a16="http://schemas.microsoft.com/office/drawing/2014/main" id="{C5D31B6B-01AA-408D-83D0-C929D07F8857}"/>
                </a:ext>
              </a:extLst>
            </p:cNvPr>
            <p:cNvSpPr/>
            <p:nvPr/>
          </p:nvSpPr>
          <p:spPr>
            <a:xfrm>
              <a:off x="1624224" y="1442419"/>
              <a:ext cx="442681" cy="572582"/>
            </a:xfrm>
            <a:custGeom>
              <a:avLst/>
              <a:gdLst/>
              <a:ahLst/>
              <a:cxnLst/>
              <a:rect l="l" t="t" r="r" b="b"/>
              <a:pathLst>
                <a:path w="12960" h="16763" extrusionOk="0">
                  <a:moveTo>
                    <a:pt x="6738" y="238"/>
                  </a:moveTo>
                  <a:lnTo>
                    <a:pt x="7352" y="278"/>
                  </a:lnTo>
                  <a:lnTo>
                    <a:pt x="7966" y="377"/>
                  </a:lnTo>
                  <a:lnTo>
                    <a:pt x="8560" y="496"/>
                  </a:lnTo>
                  <a:lnTo>
                    <a:pt x="9135" y="634"/>
                  </a:lnTo>
                  <a:lnTo>
                    <a:pt x="9690" y="813"/>
                  </a:lnTo>
                  <a:lnTo>
                    <a:pt x="10205" y="1011"/>
                  </a:lnTo>
                  <a:lnTo>
                    <a:pt x="10680" y="1229"/>
                  </a:lnTo>
                  <a:lnTo>
                    <a:pt x="11097" y="1466"/>
                  </a:lnTo>
                  <a:lnTo>
                    <a:pt x="11493" y="1704"/>
                  </a:lnTo>
                  <a:lnTo>
                    <a:pt x="11810" y="1942"/>
                  </a:lnTo>
                  <a:lnTo>
                    <a:pt x="12067" y="2180"/>
                  </a:lnTo>
                  <a:lnTo>
                    <a:pt x="12166" y="2299"/>
                  </a:lnTo>
                  <a:lnTo>
                    <a:pt x="12246" y="2418"/>
                  </a:lnTo>
                  <a:lnTo>
                    <a:pt x="12325" y="2576"/>
                  </a:lnTo>
                  <a:lnTo>
                    <a:pt x="12404" y="2735"/>
                  </a:lnTo>
                  <a:lnTo>
                    <a:pt x="12444" y="2893"/>
                  </a:lnTo>
                  <a:lnTo>
                    <a:pt x="12464" y="3071"/>
                  </a:lnTo>
                  <a:lnTo>
                    <a:pt x="12484" y="3230"/>
                  </a:lnTo>
                  <a:lnTo>
                    <a:pt x="12464" y="3388"/>
                  </a:lnTo>
                  <a:lnTo>
                    <a:pt x="12404" y="3547"/>
                  </a:lnTo>
                  <a:lnTo>
                    <a:pt x="12345" y="3705"/>
                  </a:lnTo>
                  <a:lnTo>
                    <a:pt x="12246" y="3904"/>
                  </a:lnTo>
                  <a:lnTo>
                    <a:pt x="12107" y="4062"/>
                  </a:lnTo>
                  <a:lnTo>
                    <a:pt x="11968" y="4221"/>
                  </a:lnTo>
                  <a:lnTo>
                    <a:pt x="11830" y="4359"/>
                  </a:lnTo>
                  <a:lnTo>
                    <a:pt x="11691" y="4458"/>
                  </a:lnTo>
                  <a:lnTo>
                    <a:pt x="11572" y="4538"/>
                  </a:lnTo>
                  <a:lnTo>
                    <a:pt x="11453" y="4577"/>
                  </a:lnTo>
                  <a:lnTo>
                    <a:pt x="11394" y="4617"/>
                  </a:lnTo>
                  <a:lnTo>
                    <a:pt x="11334" y="4617"/>
                  </a:lnTo>
                  <a:lnTo>
                    <a:pt x="11315" y="4656"/>
                  </a:lnTo>
                  <a:lnTo>
                    <a:pt x="11295" y="4716"/>
                  </a:lnTo>
                  <a:lnTo>
                    <a:pt x="11295" y="4756"/>
                  </a:lnTo>
                  <a:lnTo>
                    <a:pt x="11394" y="4993"/>
                  </a:lnTo>
                  <a:lnTo>
                    <a:pt x="11572" y="5568"/>
                  </a:lnTo>
                  <a:lnTo>
                    <a:pt x="11671" y="5905"/>
                  </a:lnTo>
                  <a:lnTo>
                    <a:pt x="11750" y="6242"/>
                  </a:lnTo>
                  <a:lnTo>
                    <a:pt x="11790" y="6539"/>
                  </a:lnTo>
                  <a:lnTo>
                    <a:pt x="11790" y="6658"/>
                  </a:lnTo>
                  <a:lnTo>
                    <a:pt x="11790" y="6777"/>
                  </a:lnTo>
                  <a:lnTo>
                    <a:pt x="11750" y="7054"/>
                  </a:lnTo>
                  <a:lnTo>
                    <a:pt x="11671" y="7292"/>
                  </a:lnTo>
                  <a:lnTo>
                    <a:pt x="11612" y="7490"/>
                  </a:lnTo>
                  <a:lnTo>
                    <a:pt x="11572" y="7708"/>
                  </a:lnTo>
                  <a:lnTo>
                    <a:pt x="11572" y="7807"/>
                  </a:lnTo>
                  <a:lnTo>
                    <a:pt x="11592" y="7906"/>
                  </a:lnTo>
                  <a:lnTo>
                    <a:pt x="11612" y="8025"/>
                  </a:lnTo>
                  <a:lnTo>
                    <a:pt x="11671" y="8124"/>
                  </a:lnTo>
                  <a:lnTo>
                    <a:pt x="11849" y="8401"/>
                  </a:lnTo>
                  <a:lnTo>
                    <a:pt x="12107" y="8718"/>
                  </a:lnTo>
                  <a:lnTo>
                    <a:pt x="12325" y="8996"/>
                  </a:lnTo>
                  <a:lnTo>
                    <a:pt x="12523" y="9293"/>
                  </a:lnTo>
                  <a:lnTo>
                    <a:pt x="12682" y="9550"/>
                  </a:lnTo>
                  <a:lnTo>
                    <a:pt x="12741" y="9650"/>
                  </a:lnTo>
                  <a:lnTo>
                    <a:pt x="12741" y="9709"/>
                  </a:lnTo>
                  <a:lnTo>
                    <a:pt x="12721" y="9788"/>
                  </a:lnTo>
                  <a:lnTo>
                    <a:pt x="12642" y="9848"/>
                  </a:lnTo>
                  <a:lnTo>
                    <a:pt x="12543" y="9927"/>
                  </a:lnTo>
                  <a:lnTo>
                    <a:pt x="12404" y="10026"/>
                  </a:lnTo>
                  <a:lnTo>
                    <a:pt x="12087" y="10185"/>
                  </a:lnTo>
                  <a:lnTo>
                    <a:pt x="11750" y="10343"/>
                  </a:lnTo>
                  <a:lnTo>
                    <a:pt x="11711" y="10363"/>
                  </a:lnTo>
                  <a:lnTo>
                    <a:pt x="11671" y="10422"/>
                  </a:lnTo>
                  <a:lnTo>
                    <a:pt x="11433" y="11413"/>
                  </a:lnTo>
                  <a:lnTo>
                    <a:pt x="11136" y="12483"/>
                  </a:lnTo>
                  <a:lnTo>
                    <a:pt x="10997" y="12958"/>
                  </a:lnTo>
                  <a:lnTo>
                    <a:pt x="10859" y="13355"/>
                  </a:lnTo>
                  <a:lnTo>
                    <a:pt x="10740" y="13632"/>
                  </a:lnTo>
                  <a:lnTo>
                    <a:pt x="10680" y="13731"/>
                  </a:lnTo>
                  <a:lnTo>
                    <a:pt x="10641" y="13791"/>
                  </a:lnTo>
                  <a:lnTo>
                    <a:pt x="10581" y="13830"/>
                  </a:lnTo>
                  <a:lnTo>
                    <a:pt x="10502" y="13830"/>
                  </a:lnTo>
                  <a:lnTo>
                    <a:pt x="10284" y="13850"/>
                  </a:lnTo>
                  <a:lnTo>
                    <a:pt x="9987" y="13830"/>
                  </a:lnTo>
                  <a:lnTo>
                    <a:pt x="9630" y="13771"/>
                  </a:lnTo>
                  <a:lnTo>
                    <a:pt x="9214" y="13692"/>
                  </a:lnTo>
                  <a:lnTo>
                    <a:pt x="8778" y="13592"/>
                  </a:lnTo>
                  <a:lnTo>
                    <a:pt x="7867" y="13355"/>
                  </a:lnTo>
                  <a:lnTo>
                    <a:pt x="7807" y="13355"/>
                  </a:lnTo>
                  <a:lnTo>
                    <a:pt x="7748" y="13394"/>
                  </a:lnTo>
                  <a:lnTo>
                    <a:pt x="5133" y="16485"/>
                  </a:lnTo>
                  <a:lnTo>
                    <a:pt x="1328" y="12206"/>
                  </a:lnTo>
                  <a:lnTo>
                    <a:pt x="2260" y="11195"/>
                  </a:lnTo>
                  <a:lnTo>
                    <a:pt x="2279" y="11136"/>
                  </a:lnTo>
                  <a:lnTo>
                    <a:pt x="2260" y="11056"/>
                  </a:lnTo>
                  <a:lnTo>
                    <a:pt x="2002" y="10561"/>
                  </a:lnTo>
                  <a:lnTo>
                    <a:pt x="1725" y="10026"/>
                  </a:lnTo>
                  <a:lnTo>
                    <a:pt x="1388" y="9372"/>
                  </a:lnTo>
                  <a:lnTo>
                    <a:pt x="1051" y="8659"/>
                  </a:lnTo>
                  <a:lnTo>
                    <a:pt x="734" y="7906"/>
                  </a:lnTo>
                  <a:lnTo>
                    <a:pt x="457" y="7193"/>
                  </a:lnTo>
                  <a:lnTo>
                    <a:pt x="358" y="6876"/>
                  </a:lnTo>
                  <a:lnTo>
                    <a:pt x="258" y="6578"/>
                  </a:lnTo>
                  <a:lnTo>
                    <a:pt x="219" y="6261"/>
                  </a:lnTo>
                  <a:lnTo>
                    <a:pt x="219" y="5925"/>
                  </a:lnTo>
                  <a:lnTo>
                    <a:pt x="239" y="5528"/>
                  </a:lnTo>
                  <a:lnTo>
                    <a:pt x="318" y="5132"/>
                  </a:lnTo>
                  <a:lnTo>
                    <a:pt x="417" y="4696"/>
                  </a:lnTo>
                  <a:lnTo>
                    <a:pt x="575" y="4260"/>
                  </a:lnTo>
                  <a:lnTo>
                    <a:pt x="754" y="3804"/>
                  </a:lnTo>
                  <a:lnTo>
                    <a:pt x="992" y="3349"/>
                  </a:lnTo>
                  <a:lnTo>
                    <a:pt x="1269" y="2913"/>
                  </a:lnTo>
                  <a:lnTo>
                    <a:pt x="1566" y="2477"/>
                  </a:lnTo>
                  <a:lnTo>
                    <a:pt x="1923" y="2061"/>
                  </a:lnTo>
                  <a:lnTo>
                    <a:pt x="2121" y="1863"/>
                  </a:lnTo>
                  <a:lnTo>
                    <a:pt x="2319" y="1684"/>
                  </a:lnTo>
                  <a:lnTo>
                    <a:pt x="2537" y="1486"/>
                  </a:lnTo>
                  <a:lnTo>
                    <a:pt x="2755" y="1328"/>
                  </a:lnTo>
                  <a:lnTo>
                    <a:pt x="2993" y="1169"/>
                  </a:lnTo>
                  <a:lnTo>
                    <a:pt x="3231" y="1011"/>
                  </a:lnTo>
                  <a:lnTo>
                    <a:pt x="3488" y="872"/>
                  </a:lnTo>
                  <a:lnTo>
                    <a:pt x="3746" y="733"/>
                  </a:lnTo>
                  <a:lnTo>
                    <a:pt x="4023" y="634"/>
                  </a:lnTo>
                  <a:lnTo>
                    <a:pt x="4300" y="535"/>
                  </a:lnTo>
                  <a:lnTo>
                    <a:pt x="4598" y="436"/>
                  </a:lnTo>
                  <a:lnTo>
                    <a:pt x="4895" y="377"/>
                  </a:lnTo>
                  <a:lnTo>
                    <a:pt x="5192" y="317"/>
                  </a:lnTo>
                  <a:lnTo>
                    <a:pt x="5509" y="278"/>
                  </a:lnTo>
                  <a:lnTo>
                    <a:pt x="5806" y="258"/>
                  </a:lnTo>
                  <a:lnTo>
                    <a:pt x="6123" y="238"/>
                  </a:lnTo>
                  <a:close/>
                  <a:moveTo>
                    <a:pt x="6143" y="0"/>
                  </a:moveTo>
                  <a:lnTo>
                    <a:pt x="5826" y="20"/>
                  </a:lnTo>
                  <a:lnTo>
                    <a:pt x="5509" y="60"/>
                  </a:lnTo>
                  <a:lnTo>
                    <a:pt x="5192" y="99"/>
                  </a:lnTo>
                  <a:lnTo>
                    <a:pt x="4875" y="159"/>
                  </a:lnTo>
                  <a:lnTo>
                    <a:pt x="4558" y="218"/>
                  </a:lnTo>
                  <a:lnTo>
                    <a:pt x="4241" y="317"/>
                  </a:lnTo>
                  <a:lnTo>
                    <a:pt x="3944" y="416"/>
                  </a:lnTo>
                  <a:lnTo>
                    <a:pt x="3666" y="535"/>
                  </a:lnTo>
                  <a:lnTo>
                    <a:pt x="3389" y="674"/>
                  </a:lnTo>
                  <a:lnTo>
                    <a:pt x="3112" y="813"/>
                  </a:lnTo>
                  <a:lnTo>
                    <a:pt x="2874" y="971"/>
                  </a:lnTo>
                  <a:lnTo>
                    <a:pt x="2616" y="1149"/>
                  </a:lnTo>
                  <a:lnTo>
                    <a:pt x="2398" y="1328"/>
                  </a:lnTo>
                  <a:lnTo>
                    <a:pt x="2180" y="1506"/>
                  </a:lnTo>
                  <a:lnTo>
                    <a:pt x="1962" y="1704"/>
                  </a:lnTo>
                  <a:lnTo>
                    <a:pt x="1764" y="1922"/>
                  </a:lnTo>
                  <a:lnTo>
                    <a:pt x="1586" y="2120"/>
                  </a:lnTo>
                  <a:lnTo>
                    <a:pt x="1408" y="2338"/>
                  </a:lnTo>
                  <a:lnTo>
                    <a:pt x="1071" y="2794"/>
                  </a:lnTo>
                  <a:lnTo>
                    <a:pt x="793" y="3250"/>
                  </a:lnTo>
                  <a:lnTo>
                    <a:pt x="556" y="3725"/>
                  </a:lnTo>
                  <a:lnTo>
                    <a:pt x="358" y="4201"/>
                  </a:lnTo>
                  <a:lnTo>
                    <a:pt x="199" y="4656"/>
                  </a:lnTo>
                  <a:lnTo>
                    <a:pt x="100" y="5112"/>
                  </a:lnTo>
                  <a:lnTo>
                    <a:pt x="21" y="5548"/>
                  </a:lnTo>
                  <a:lnTo>
                    <a:pt x="1" y="5944"/>
                  </a:lnTo>
                  <a:lnTo>
                    <a:pt x="1" y="6301"/>
                  </a:lnTo>
                  <a:lnTo>
                    <a:pt x="60" y="6618"/>
                  </a:lnTo>
                  <a:lnTo>
                    <a:pt x="120" y="6895"/>
                  </a:lnTo>
                  <a:lnTo>
                    <a:pt x="219" y="7212"/>
                  </a:lnTo>
                  <a:lnTo>
                    <a:pt x="476" y="7866"/>
                  </a:lnTo>
                  <a:lnTo>
                    <a:pt x="754" y="8540"/>
                  </a:lnTo>
                  <a:lnTo>
                    <a:pt x="1071" y="9214"/>
                  </a:lnTo>
                  <a:lnTo>
                    <a:pt x="1388" y="9848"/>
                  </a:lnTo>
                  <a:lnTo>
                    <a:pt x="1665" y="10402"/>
                  </a:lnTo>
                  <a:lnTo>
                    <a:pt x="2042" y="11096"/>
                  </a:lnTo>
                  <a:lnTo>
                    <a:pt x="1091" y="12126"/>
                  </a:lnTo>
                  <a:lnTo>
                    <a:pt x="1071" y="12146"/>
                  </a:lnTo>
                  <a:lnTo>
                    <a:pt x="1071" y="12186"/>
                  </a:lnTo>
                  <a:lnTo>
                    <a:pt x="1071" y="12225"/>
                  </a:lnTo>
                  <a:lnTo>
                    <a:pt x="1091" y="12265"/>
                  </a:lnTo>
                  <a:lnTo>
                    <a:pt x="5053" y="16743"/>
                  </a:lnTo>
                  <a:lnTo>
                    <a:pt x="5093" y="16763"/>
                  </a:lnTo>
                  <a:lnTo>
                    <a:pt x="5192" y="16763"/>
                  </a:lnTo>
                  <a:lnTo>
                    <a:pt x="5232" y="16723"/>
                  </a:lnTo>
                  <a:lnTo>
                    <a:pt x="7867" y="13592"/>
                  </a:lnTo>
                  <a:lnTo>
                    <a:pt x="8560" y="13771"/>
                  </a:lnTo>
                  <a:lnTo>
                    <a:pt x="8996" y="13870"/>
                  </a:lnTo>
                  <a:lnTo>
                    <a:pt x="9452" y="13969"/>
                  </a:lnTo>
                  <a:lnTo>
                    <a:pt x="9888" y="14028"/>
                  </a:lnTo>
                  <a:lnTo>
                    <a:pt x="10264" y="14068"/>
                  </a:lnTo>
                  <a:lnTo>
                    <a:pt x="10443" y="14068"/>
                  </a:lnTo>
                  <a:lnTo>
                    <a:pt x="10581" y="14048"/>
                  </a:lnTo>
                  <a:lnTo>
                    <a:pt x="10700" y="14009"/>
                  </a:lnTo>
                  <a:lnTo>
                    <a:pt x="10780" y="13969"/>
                  </a:lnTo>
                  <a:lnTo>
                    <a:pt x="10839" y="13890"/>
                  </a:lnTo>
                  <a:lnTo>
                    <a:pt x="10918" y="13751"/>
                  </a:lnTo>
                  <a:lnTo>
                    <a:pt x="11077" y="13394"/>
                  </a:lnTo>
                  <a:lnTo>
                    <a:pt x="11235" y="12899"/>
                  </a:lnTo>
                  <a:lnTo>
                    <a:pt x="11414" y="12364"/>
                  </a:lnTo>
                  <a:lnTo>
                    <a:pt x="11691" y="11294"/>
                  </a:lnTo>
                  <a:lnTo>
                    <a:pt x="11889" y="10521"/>
                  </a:lnTo>
                  <a:lnTo>
                    <a:pt x="12166" y="10402"/>
                  </a:lnTo>
                  <a:lnTo>
                    <a:pt x="12523" y="10224"/>
                  </a:lnTo>
                  <a:lnTo>
                    <a:pt x="12682" y="10105"/>
                  </a:lnTo>
                  <a:lnTo>
                    <a:pt x="12820" y="9986"/>
                  </a:lnTo>
                  <a:lnTo>
                    <a:pt x="12919" y="9868"/>
                  </a:lnTo>
                  <a:lnTo>
                    <a:pt x="12939" y="9808"/>
                  </a:lnTo>
                  <a:lnTo>
                    <a:pt x="12959" y="9749"/>
                  </a:lnTo>
                  <a:lnTo>
                    <a:pt x="12959" y="9650"/>
                  </a:lnTo>
                  <a:lnTo>
                    <a:pt x="12939" y="9550"/>
                  </a:lnTo>
                  <a:lnTo>
                    <a:pt x="12880" y="9432"/>
                  </a:lnTo>
                  <a:lnTo>
                    <a:pt x="12801" y="9293"/>
                  </a:lnTo>
                  <a:lnTo>
                    <a:pt x="12583" y="8956"/>
                  </a:lnTo>
                  <a:lnTo>
                    <a:pt x="12285" y="8580"/>
                  </a:lnTo>
                  <a:lnTo>
                    <a:pt x="12048" y="8263"/>
                  </a:lnTo>
                  <a:lnTo>
                    <a:pt x="11869" y="8025"/>
                  </a:lnTo>
                  <a:lnTo>
                    <a:pt x="11830" y="7946"/>
                  </a:lnTo>
                  <a:lnTo>
                    <a:pt x="11810" y="7866"/>
                  </a:lnTo>
                  <a:lnTo>
                    <a:pt x="11790" y="7787"/>
                  </a:lnTo>
                  <a:lnTo>
                    <a:pt x="11790" y="7708"/>
                  </a:lnTo>
                  <a:lnTo>
                    <a:pt x="11830" y="7549"/>
                  </a:lnTo>
                  <a:lnTo>
                    <a:pt x="11889" y="7371"/>
                  </a:lnTo>
                  <a:lnTo>
                    <a:pt x="11949" y="7113"/>
                  </a:lnTo>
                  <a:lnTo>
                    <a:pt x="11988" y="6955"/>
                  </a:lnTo>
                  <a:lnTo>
                    <a:pt x="12008" y="6796"/>
                  </a:lnTo>
                  <a:lnTo>
                    <a:pt x="12008" y="6578"/>
                  </a:lnTo>
                  <a:lnTo>
                    <a:pt x="11988" y="6321"/>
                  </a:lnTo>
                  <a:lnTo>
                    <a:pt x="11929" y="6043"/>
                  </a:lnTo>
                  <a:lnTo>
                    <a:pt x="11849" y="5746"/>
                  </a:lnTo>
                  <a:lnTo>
                    <a:pt x="11691" y="5191"/>
                  </a:lnTo>
                  <a:lnTo>
                    <a:pt x="11552" y="4795"/>
                  </a:lnTo>
                  <a:lnTo>
                    <a:pt x="11671" y="4736"/>
                  </a:lnTo>
                  <a:lnTo>
                    <a:pt x="11790" y="4656"/>
                  </a:lnTo>
                  <a:lnTo>
                    <a:pt x="11929" y="4557"/>
                  </a:lnTo>
                  <a:lnTo>
                    <a:pt x="12067" y="4439"/>
                  </a:lnTo>
                  <a:lnTo>
                    <a:pt x="12206" y="4300"/>
                  </a:lnTo>
                  <a:lnTo>
                    <a:pt x="12325" y="4161"/>
                  </a:lnTo>
                  <a:lnTo>
                    <a:pt x="12444" y="3983"/>
                  </a:lnTo>
                  <a:lnTo>
                    <a:pt x="12543" y="3804"/>
                  </a:lnTo>
                  <a:lnTo>
                    <a:pt x="12622" y="3606"/>
                  </a:lnTo>
                  <a:lnTo>
                    <a:pt x="12682" y="3428"/>
                  </a:lnTo>
                  <a:lnTo>
                    <a:pt x="12701" y="3230"/>
                  </a:lnTo>
                  <a:lnTo>
                    <a:pt x="12701" y="3052"/>
                  </a:lnTo>
                  <a:lnTo>
                    <a:pt x="12662" y="2853"/>
                  </a:lnTo>
                  <a:lnTo>
                    <a:pt x="12602" y="2675"/>
                  </a:lnTo>
                  <a:lnTo>
                    <a:pt x="12543" y="2477"/>
                  </a:lnTo>
                  <a:lnTo>
                    <a:pt x="12424" y="2299"/>
                  </a:lnTo>
                  <a:lnTo>
                    <a:pt x="12345" y="2180"/>
                  </a:lnTo>
                  <a:lnTo>
                    <a:pt x="12246" y="2061"/>
                  </a:lnTo>
                  <a:lnTo>
                    <a:pt x="11988" y="1803"/>
                  </a:lnTo>
                  <a:lnTo>
                    <a:pt x="11651" y="1546"/>
                  </a:lnTo>
                  <a:lnTo>
                    <a:pt x="11275" y="1308"/>
                  </a:lnTo>
                  <a:lnTo>
                    <a:pt x="10839" y="1070"/>
                  </a:lnTo>
                  <a:lnTo>
                    <a:pt x="10344" y="832"/>
                  </a:lnTo>
                  <a:lnTo>
                    <a:pt x="9828" y="634"/>
                  </a:lnTo>
                  <a:lnTo>
                    <a:pt x="9274" y="436"/>
                  </a:lnTo>
                  <a:lnTo>
                    <a:pt x="8679" y="278"/>
                  </a:lnTo>
                  <a:lnTo>
                    <a:pt x="8065" y="159"/>
                  </a:lnTo>
                  <a:lnTo>
                    <a:pt x="7431" y="60"/>
                  </a:lnTo>
                  <a:lnTo>
                    <a:pt x="6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86;p48">
              <a:extLst>
                <a:ext uri="{FF2B5EF4-FFF2-40B4-BE49-F238E27FC236}">
                  <a16:creationId xmlns:a16="http://schemas.microsoft.com/office/drawing/2014/main" id="{63AA8746-0735-4BAC-999F-B11390F778C1}"/>
                </a:ext>
              </a:extLst>
            </p:cNvPr>
            <p:cNvSpPr/>
            <p:nvPr/>
          </p:nvSpPr>
          <p:spPr>
            <a:xfrm>
              <a:off x="1627606" y="1446484"/>
              <a:ext cx="426422" cy="389191"/>
            </a:xfrm>
            <a:custGeom>
              <a:avLst/>
              <a:gdLst/>
              <a:ahLst/>
              <a:cxnLst/>
              <a:rect l="l" t="t" r="r" b="b"/>
              <a:pathLst>
                <a:path w="12484" h="11394"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2359" y="11076"/>
                  </a:lnTo>
                  <a:lnTo>
                    <a:pt x="3072" y="11235"/>
                  </a:lnTo>
                  <a:lnTo>
                    <a:pt x="3468" y="11314"/>
                  </a:lnTo>
                  <a:lnTo>
                    <a:pt x="3865" y="11373"/>
                  </a:lnTo>
                  <a:lnTo>
                    <a:pt x="4201" y="11393"/>
                  </a:lnTo>
                  <a:lnTo>
                    <a:pt x="4340" y="11393"/>
                  </a:lnTo>
                  <a:lnTo>
                    <a:pt x="4459" y="11373"/>
                  </a:lnTo>
                  <a:lnTo>
                    <a:pt x="4697" y="11274"/>
                  </a:lnTo>
                  <a:lnTo>
                    <a:pt x="5053" y="11135"/>
                  </a:lnTo>
                  <a:lnTo>
                    <a:pt x="5846" y="10759"/>
                  </a:lnTo>
                  <a:lnTo>
                    <a:pt x="6837" y="10264"/>
                  </a:lnTo>
                  <a:lnTo>
                    <a:pt x="6619" y="10283"/>
                  </a:lnTo>
                  <a:lnTo>
                    <a:pt x="6361" y="10283"/>
                  </a:lnTo>
                  <a:lnTo>
                    <a:pt x="6024" y="10264"/>
                  </a:lnTo>
                  <a:lnTo>
                    <a:pt x="5925" y="10244"/>
                  </a:lnTo>
                  <a:lnTo>
                    <a:pt x="5846" y="10204"/>
                  </a:lnTo>
                  <a:lnTo>
                    <a:pt x="5767" y="10145"/>
                  </a:lnTo>
                  <a:lnTo>
                    <a:pt x="5687" y="10085"/>
                  </a:lnTo>
                  <a:lnTo>
                    <a:pt x="5628" y="9986"/>
                  </a:lnTo>
                  <a:lnTo>
                    <a:pt x="5569" y="9887"/>
                  </a:lnTo>
                  <a:lnTo>
                    <a:pt x="5450" y="9649"/>
                  </a:lnTo>
                  <a:lnTo>
                    <a:pt x="5351" y="9372"/>
                  </a:lnTo>
                  <a:lnTo>
                    <a:pt x="5271" y="9055"/>
                  </a:lnTo>
                  <a:lnTo>
                    <a:pt x="5192" y="8718"/>
                  </a:lnTo>
                  <a:lnTo>
                    <a:pt x="5133" y="8381"/>
                  </a:lnTo>
                  <a:lnTo>
                    <a:pt x="5113" y="8223"/>
                  </a:lnTo>
                  <a:lnTo>
                    <a:pt x="5133" y="8064"/>
                  </a:lnTo>
                  <a:lnTo>
                    <a:pt x="5153" y="7945"/>
                  </a:lnTo>
                  <a:lnTo>
                    <a:pt x="5192" y="7807"/>
                  </a:lnTo>
                  <a:lnTo>
                    <a:pt x="5252" y="7708"/>
                  </a:lnTo>
                  <a:lnTo>
                    <a:pt x="5331" y="7609"/>
                  </a:lnTo>
                  <a:lnTo>
                    <a:pt x="5430" y="7529"/>
                  </a:lnTo>
                  <a:lnTo>
                    <a:pt x="5509" y="7450"/>
                  </a:lnTo>
                  <a:lnTo>
                    <a:pt x="5727" y="7351"/>
                  </a:lnTo>
                  <a:lnTo>
                    <a:pt x="5945" y="7272"/>
                  </a:lnTo>
                  <a:lnTo>
                    <a:pt x="6163" y="7212"/>
                  </a:lnTo>
                  <a:lnTo>
                    <a:pt x="6341" y="7193"/>
                  </a:lnTo>
                  <a:lnTo>
                    <a:pt x="6401" y="7212"/>
                  </a:lnTo>
                  <a:lnTo>
                    <a:pt x="6480" y="7232"/>
                  </a:lnTo>
                  <a:lnTo>
                    <a:pt x="6539" y="7272"/>
                  </a:lnTo>
                  <a:lnTo>
                    <a:pt x="6579" y="7311"/>
                  </a:lnTo>
                  <a:lnTo>
                    <a:pt x="6658" y="7450"/>
                  </a:lnTo>
                  <a:lnTo>
                    <a:pt x="6738" y="7628"/>
                  </a:lnTo>
                  <a:lnTo>
                    <a:pt x="6837" y="7985"/>
                  </a:lnTo>
                  <a:lnTo>
                    <a:pt x="6896" y="8163"/>
                  </a:lnTo>
                  <a:lnTo>
                    <a:pt x="6975" y="8282"/>
                  </a:lnTo>
                  <a:lnTo>
                    <a:pt x="7015" y="8342"/>
                  </a:lnTo>
                  <a:lnTo>
                    <a:pt x="7055" y="8381"/>
                  </a:lnTo>
                  <a:lnTo>
                    <a:pt x="7174" y="8421"/>
                  </a:lnTo>
                  <a:lnTo>
                    <a:pt x="7292" y="8421"/>
                  </a:lnTo>
                  <a:lnTo>
                    <a:pt x="7431" y="8401"/>
                  </a:lnTo>
                  <a:lnTo>
                    <a:pt x="7550" y="8362"/>
                  </a:lnTo>
                  <a:lnTo>
                    <a:pt x="7669" y="8302"/>
                  </a:lnTo>
                  <a:lnTo>
                    <a:pt x="7748" y="8223"/>
                  </a:lnTo>
                  <a:lnTo>
                    <a:pt x="7788" y="8163"/>
                  </a:lnTo>
                  <a:lnTo>
                    <a:pt x="7808" y="8025"/>
                  </a:lnTo>
                  <a:lnTo>
                    <a:pt x="7788" y="7787"/>
                  </a:lnTo>
                  <a:lnTo>
                    <a:pt x="7708" y="7193"/>
                  </a:lnTo>
                  <a:lnTo>
                    <a:pt x="7590" y="6360"/>
                  </a:lnTo>
                  <a:lnTo>
                    <a:pt x="7768" y="6222"/>
                  </a:lnTo>
                  <a:lnTo>
                    <a:pt x="7946" y="6083"/>
                  </a:lnTo>
                  <a:lnTo>
                    <a:pt x="8164" y="5905"/>
                  </a:lnTo>
                  <a:lnTo>
                    <a:pt x="8382" y="5706"/>
                  </a:lnTo>
                  <a:lnTo>
                    <a:pt x="8560" y="5508"/>
                  </a:lnTo>
                  <a:lnTo>
                    <a:pt x="8640" y="5409"/>
                  </a:lnTo>
                  <a:lnTo>
                    <a:pt x="8679" y="5330"/>
                  </a:lnTo>
                  <a:lnTo>
                    <a:pt x="8719" y="5231"/>
                  </a:lnTo>
                  <a:lnTo>
                    <a:pt x="8739" y="5152"/>
                  </a:lnTo>
                  <a:lnTo>
                    <a:pt x="8699" y="4973"/>
                  </a:lnTo>
                  <a:lnTo>
                    <a:pt x="8640" y="4755"/>
                  </a:lnTo>
                  <a:lnTo>
                    <a:pt x="8481" y="4339"/>
                  </a:lnTo>
                  <a:lnTo>
                    <a:pt x="8323" y="3983"/>
                  </a:lnTo>
                  <a:lnTo>
                    <a:pt x="8263" y="3844"/>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87;p48">
              <a:extLst>
                <a:ext uri="{FF2B5EF4-FFF2-40B4-BE49-F238E27FC236}">
                  <a16:creationId xmlns:a16="http://schemas.microsoft.com/office/drawing/2014/main" id="{387D72F6-0B2C-490D-8550-F7CE4F5E1D9B}"/>
                </a:ext>
              </a:extLst>
            </p:cNvPr>
            <p:cNvSpPr/>
            <p:nvPr/>
          </p:nvSpPr>
          <p:spPr>
            <a:xfrm>
              <a:off x="1976204" y="1691475"/>
              <a:ext cx="20324" cy="40647"/>
            </a:xfrm>
            <a:custGeom>
              <a:avLst/>
              <a:gdLst/>
              <a:ahLst/>
              <a:cxnLst/>
              <a:rect l="l" t="t" r="r" b="b"/>
              <a:pathLst>
                <a:path w="595" h="1190" extrusionOk="0">
                  <a:moveTo>
                    <a:pt x="178" y="1"/>
                  </a:moveTo>
                  <a:lnTo>
                    <a:pt x="139" y="40"/>
                  </a:lnTo>
                  <a:lnTo>
                    <a:pt x="79" y="100"/>
                  </a:lnTo>
                  <a:lnTo>
                    <a:pt x="59" y="179"/>
                  </a:lnTo>
                  <a:lnTo>
                    <a:pt x="20" y="278"/>
                  </a:lnTo>
                  <a:lnTo>
                    <a:pt x="0" y="377"/>
                  </a:lnTo>
                  <a:lnTo>
                    <a:pt x="0" y="496"/>
                  </a:lnTo>
                  <a:lnTo>
                    <a:pt x="0" y="615"/>
                  </a:lnTo>
                  <a:lnTo>
                    <a:pt x="20" y="734"/>
                  </a:lnTo>
                  <a:lnTo>
                    <a:pt x="40" y="853"/>
                  </a:lnTo>
                  <a:lnTo>
                    <a:pt x="79" y="952"/>
                  </a:lnTo>
                  <a:lnTo>
                    <a:pt x="119" y="1031"/>
                  </a:lnTo>
                  <a:lnTo>
                    <a:pt x="178" y="1110"/>
                  </a:lnTo>
                  <a:lnTo>
                    <a:pt x="218" y="1170"/>
                  </a:lnTo>
                  <a:lnTo>
                    <a:pt x="277" y="1190"/>
                  </a:lnTo>
                  <a:lnTo>
                    <a:pt x="396" y="1190"/>
                  </a:lnTo>
                  <a:lnTo>
                    <a:pt x="456" y="1150"/>
                  </a:lnTo>
                  <a:lnTo>
                    <a:pt x="495" y="1090"/>
                  </a:lnTo>
                  <a:lnTo>
                    <a:pt x="535" y="1011"/>
                  </a:lnTo>
                  <a:lnTo>
                    <a:pt x="555" y="912"/>
                  </a:lnTo>
                  <a:lnTo>
                    <a:pt x="575" y="813"/>
                  </a:lnTo>
                  <a:lnTo>
                    <a:pt x="594" y="694"/>
                  </a:lnTo>
                  <a:lnTo>
                    <a:pt x="575" y="575"/>
                  </a:lnTo>
                  <a:lnTo>
                    <a:pt x="575" y="456"/>
                  </a:lnTo>
                  <a:lnTo>
                    <a:pt x="535" y="338"/>
                  </a:lnTo>
                  <a:lnTo>
                    <a:pt x="515" y="238"/>
                  </a:lnTo>
                  <a:lnTo>
                    <a:pt x="456" y="159"/>
                  </a:lnTo>
                  <a:lnTo>
                    <a:pt x="416" y="80"/>
                  </a:lnTo>
                  <a:lnTo>
                    <a:pt x="357" y="40"/>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88;p48">
              <a:extLst>
                <a:ext uri="{FF2B5EF4-FFF2-40B4-BE49-F238E27FC236}">
                  <a16:creationId xmlns:a16="http://schemas.microsoft.com/office/drawing/2014/main" id="{C49EA01D-58EE-4C55-B836-F2F9A546A7C5}"/>
                </a:ext>
              </a:extLst>
            </p:cNvPr>
            <p:cNvSpPr/>
            <p:nvPr/>
          </p:nvSpPr>
          <p:spPr>
            <a:xfrm>
              <a:off x="1957245" y="1658990"/>
              <a:ext cx="58922" cy="16942"/>
            </a:xfrm>
            <a:custGeom>
              <a:avLst/>
              <a:gdLst/>
              <a:ahLst/>
              <a:cxnLst/>
              <a:rect l="l" t="t" r="r" b="b"/>
              <a:pathLst>
                <a:path w="1725" h="496" extrusionOk="0">
                  <a:moveTo>
                    <a:pt x="872" y="1"/>
                  </a:moveTo>
                  <a:lnTo>
                    <a:pt x="733" y="20"/>
                  </a:lnTo>
                  <a:lnTo>
                    <a:pt x="614" y="40"/>
                  </a:lnTo>
                  <a:lnTo>
                    <a:pt x="396" y="120"/>
                  </a:lnTo>
                  <a:lnTo>
                    <a:pt x="218" y="199"/>
                  </a:lnTo>
                  <a:lnTo>
                    <a:pt x="40" y="298"/>
                  </a:lnTo>
                  <a:lnTo>
                    <a:pt x="20" y="318"/>
                  </a:lnTo>
                  <a:lnTo>
                    <a:pt x="0" y="357"/>
                  </a:lnTo>
                  <a:lnTo>
                    <a:pt x="0" y="397"/>
                  </a:lnTo>
                  <a:lnTo>
                    <a:pt x="20" y="437"/>
                  </a:lnTo>
                  <a:lnTo>
                    <a:pt x="60" y="476"/>
                  </a:lnTo>
                  <a:lnTo>
                    <a:pt x="119" y="496"/>
                  </a:lnTo>
                  <a:lnTo>
                    <a:pt x="179" y="476"/>
                  </a:lnTo>
                  <a:lnTo>
                    <a:pt x="317" y="377"/>
                  </a:lnTo>
                  <a:lnTo>
                    <a:pt x="476" y="318"/>
                  </a:lnTo>
                  <a:lnTo>
                    <a:pt x="654" y="258"/>
                  </a:lnTo>
                  <a:lnTo>
                    <a:pt x="872" y="219"/>
                  </a:lnTo>
                  <a:lnTo>
                    <a:pt x="1090" y="219"/>
                  </a:lnTo>
                  <a:lnTo>
                    <a:pt x="1209" y="258"/>
                  </a:lnTo>
                  <a:lnTo>
                    <a:pt x="1328" y="298"/>
                  </a:lnTo>
                  <a:lnTo>
                    <a:pt x="1427" y="357"/>
                  </a:lnTo>
                  <a:lnTo>
                    <a:pt x="1546" y="456"/>
                  </a:lnTo>
                  <a:lnTo>
                    <a:pt x="1585" y="476"/>
                  </a:lnTo>
                  <a:lnTo>
                    <a:pt x="1665" y="476"/>
                  </a:lnTo>
                  <a:lnTo>
                    <a:pt x="1704" y="456"/>
                  </a:lnTo>
                  <a:lnTo>
                    <a:pt x="1724" y="417"/>
                  </a:lnTo>
                  <a:lnTo>
                    <a:pt x="1724" y="377"/>
                  </a:lnTo>
                  <a:lnTo>
                    <a:pt x="1724" y="337"/>
                  </a:lnTo>
                  <a:lnTo>
                    <a:pt x="1704" y="298"/>
                  </a:lnTo>
                  <a:lnTo>
                    <a:pt x="1566" y="179"/>
                  </a:lnTo>
                  <a:lnTo>
                    <a:pt x="1427" y="100"/>
                  </a:lnTo>
                  <a:lnTo>
                    <a:pt x="1288" y="40"/>
                  </a:lnTo>
                  <a:lnTo>
                    <a:pt x="1149" y="20"/>
                  </a:lnTo>
                  <a:lnTo>
                    <a:pt x="10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89;p48">
              <a:extLst>
                <a:ext uri="{FF2B5EF4-FFF2-40B4-BE49-F238E27FC236}">
                  <a16:creationId xmlns:a16="http://schemas.microsoft.com/office/drawing/2014/main" id="{CD499DE3-AA2D-429E-BC96-6B3FE66705EC}"/>
                </a:ext>
              </a:extLst>
            </p:cNvPr>
            <p:cNvSpPr/>
            <p:nvPr/>
          </p:nvSpPr>
          <p:spPr>
            <a:xfrm>
              <a:off x="1952497" y="1773390"/>
              <a:ext cx="42663" cy="35216"/>
            </a:xfrm>
            <a:custGeom>
              <a:avLst/>
              <a:gdLst/>
              <a:ahLst/>
              <a:cxnLst/>
              <a:rect l="l" t="t" r="r" b="b"/>
              <a:pathLst>
                <a:path w="1249" h="1031" extrusionOk="0">
                  <a:moveTo>
                    <a:pt x="119" y="0"/>
                  </a:moveTo>
                  <a:lnTo>
                    <a:pt x="80" y="20"/>
                  </a:lnTo>
                  <a:lnTo>
                    <a:pt x="40" y="40"/>
                  </a:lnTo>
                  <a:lnTo>
                    <a:pt x="20" y="79"/>
                  </a:lnTo>
                  <a:lnTo>
                    <a:pt x="1" y="119"/>
                  </a:lnTo>
                  <a:lnTo>
                    <a:pt x="20" y="159"/>
                  </a:lnTo>
                  <a:lnTo>
                    <a:pt x="100" y="297"/>
                  </a:lnTo>
                  <a:lnTo>
                    <a:pt x="179" y="396"/>
                  </a:lnTo>
                  <a:lnTo>
                    <a:pt x="298" y="535"/>
                  </a:lnTo>
                  <a:lnTo>
                    <a:pt x="436" y="694"/>
                  </a:lnTo>
                  <a:lnTo>
                    <a:pt x="615" y="813"/>
                  </a:lnTo>
                  <a:lnTo>
                    <a:pt x="853" y="931"/>
                  </a:lnTo>
                  <a:lnTo>
                    <a:pt x="971" y="991"/>
                  </a:lnTo>
                  <a:lnTo>
                    <a:pt x="1110" y="1030"/>
                  </a:lnTo>
                  <a:lnTo>
                    <a:pt x="1130" y="1030"/>
                  </a:lnTo>
                  <a:lnTo>
                    <a:pt x="1170" y="1011"/>
                  </a:lnTo>
                  <a:lnTo>
                    <a:pt x="1209" y="991"/>
                  </a:lnTo>
                  <a:lnTo>
                    <a:pt x="1229" y="971"/>
                  </a:lnTo>
                  <a:lnTo>
                    <a:pt x="1249" y="931"/>
                  </a:lnTo>
                  <a:lnTo>
                    <a:pt x="1249" y="892"/>
                  </a:lnTo>
                  <a:lnTo>
                    <a:pt x="1229" y="852"/>
                  </a:lnTo>
                  <a:lnTo>
                    <a:pt x="1189" y="813"/>
                  </a:lnTo>
                  <a:lnTo>
                    <a:pt x="1150" y="813"/>
                  </a:lnTo>
                  <a:lnTo>
                    <a:pt x="932" y="733"/>
                  </a:lnTo>
                  <a:lnTo>
                    <a:pt x="734" y="634"/>
                  </a:lnTo>
                  <a:lnTo>
                    <a:pt x="575" y="515"/>
                  </a:lnTo>
                  <a:lnTo>
                    <a:pt x="456" y="377"/>
                  </a:lnTo>
                  <a:lnTo>
                    <a:pt x="357" y="258"/>
                  </a:lnTo>
                  <a:lnTo>
                    <a:pt x="278" y="159"/>
                  </a:lnTo>
                  <a:lnTo>
                    <a:pt x="218" y="79"/>
                  </a:lnTo>
                  <a:lnTo>
                    <a:pt x="199" y="40"/>
                  </a:lnTo>
                  <a:lnTo>
                    <a:pt x="159" y="2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90;p48">
              <a:extLst>
                <a:ext uri="{FF2B5EF4-FFF2-40B4-BE49-F238E27FC236}">
                  <a16:creationId xmlns:a16="http://schemas.microsoft.com/office/drawing/2014/main" id="{E336D389-2793-4F88-82E8-1E3525C398D0}"/>
                </a:ext>
              </a:extLst>
            </p:cNvPr>
            <p:cNvSpPr/>
            <p:nvPr/>
          </p:nvSpPr>
          <p:spPr>
            <a:xfrm>
              <a:off x="1852341" y="1886423"/>
              <a:ext cx="39281" cy="60937"/>
            </a:xfrm>
            <a:custGeom>
              <a:avLst/>
              <a:gdLst/>
              <a:ahLst/>
              <a:cxnLst/>
              <a:rect l="l" t="t" r="r" b="b"/>
              <a:pathLst>
                <a:path w="1150" h="1784" extrusionOk="0">
                  <a:moveTo>
                    <a:pt x="0" y="0"/>
                  </a:moveTo>
                  <a:lnTo>
                    <a:pt x="40" y="1783"/>
                  </a:lnTo>
                  <a:lnTo>
                    <a:pt x="1149" y="47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91;p48">
              <a:extLst>
                <a:ext uri="{FF2B5EF4-FFF2-40B4-BE49-F238E27FC236}">
                  <a16:creationId xmlns:a16="http://schemas.microsoft.com/office/drawing/2014/main" id="{03A4884B-688A-4227-9A63-999CD9D9EA44}"/>
                </a:ext>
              </a:extLst>
            </p:cNvPr>
            <p:cNvSpPr/>
            <p:nvPr/>
          </p:nvSpPr>
          <p:spPr>
            <a:xfrm>
              <a:off x="907490" y="1810589"/>
              <a:ext cx="436567" cy="697155"/>
            </a:xfrm>
            <a:custGeom>
              <a:avLst/>
              <a:gdLst/>
              <a:ahLst/>
              <a:cxnLst/>
              <a:rect l="l" t="t" r="r" b="b"/>
              <a:pathLst>
                <a:path w="12781" h="20410" extrusionOk="0">
                  <a:moveTo>
                    <a:pt x="12780" y="1"/>
                  </a:moveTo>
                  <a:lnTo>
                    <a:pt x="12463" y="159"/>
                  </a:lnTo>
                  <a:lnTo>
                    <a:pt x="11631" y="615"/>
                  </a:lnTo>
                  <a:lnTo>
                    <a:pt x="11116" y="912"/>
                  </a:lnTo>
                  <a:lnTo>
                    <a:pt x="10581" y="1249"/>
                  </a:lnTo>
                  <a:lnTo>
                    <a:pt x="10066" y="1626"/>
                  </a:lnTo>
                  <a:lnTo>
                    <a:pt x="9570" y="2002"/>
                  </a:lnTo>
                  <a:lnTo>
                    <a:pt x="8817" y="2597"/>
                  </a:lnTo>
                  <a:lnTo>
                    <a:pt x="7569" y="3548"/>
                  </a:lnTo>
                  <a:lnTo>
                    <a:pt x="5984" y="4736"/>
                  </a:lnTo>
                  <a:lnTo>
                    <a:pt x="4300" y="6024"/>
                  </a:lnTo>
                  <a:lnTo>
                    <a:pt x="2655" y="7292"/>
                  </a:lnTo>
                  <a:lnTo>
                    <a:pt x="1922" y="7887"/>
                  </a:lnTo>
                  <a:lnTo>
                    <a:pt x="1268" y="8442"/>
                  </a:lnTo>
                  <a:lnTo>
                    <a:pt x="733" y="8917"/>
                  </a:lnTo>
                  <a:lnTo>
                    <a:pt x="317" y="9313"/>
                  </a:lnTo>
                  <a:lnTo>
                    <a:pt x="179" y="9492"/>
                  </a:lnTo>
                  <a:lnTo>
                    <a:pt x="79" y="9630"/>
                  </a:lnTo>
                  <a:lnTo>
                    <a:pt x="0" y="9729"/>
                  </a:lnTo>
                  <a:lnTo>
                    <a:pt x="0" y="9829"/>
                  </a:lnTo>
                  <a:lnTo>
                    <a:pt x="20" y="9908"/>
                  </a:lnTo>
                  <a:lnTo>
                    <a:pt x="99" y="10066"/>
                  </a:lnTo>
                  <a:lnTo>
                    <a:pt x="317" y="10482"/>
                  </a:lnTo>
                  <a:lnTo>
                    <a:pt x="674" y="11077"/>
                  </a:lnTo>
                  <a:lnTo>
                    <a:pt x="1130" y="11790"/>
                  </a:lnTo>
                  <a:lnTo>
                    <a:pt x="2239" y="13494"/>
                  </a:lnTo>
                  <a:lnTo>
                    <a:pt x="3507" y="15396"/>
                  </a:lnTo>
                  <a:lnTo>
                    <a:pt x="5865" y="18864"/>
                  </a:lnTo>
                  <a:lnTo>
                    <a:pt x="6935" y="20409"/>
                  </a:lnTo>
                  <a:lnTo>
                    <a:pt x="8282" y="18606"/>
                  </a:lnTo>
                  <a:lnTo>
                    <a:pt x="6063" y="10562"/>
                  </a:lnTo>
                  <a:lnTo>
                    <a:pt x="10818" y="8065"/>
                  </a:lnTo>
                  <a:lnTo>
                    <a:pt x="12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92;p48">
              <a:extLst>
                <a:ext uri="{FF2B5EF4-FFF2-40B4-BE49-F238E27FC236}">
                  <a16:creationId xmlns:a16="http://schemas.microsoft.com/office/drawing/2014/main" id="{F111EB54-04A0-430A-9701-C762AB893486}"/>
                </a:ext>
              </a:extLst>
            </p:cNvPr>
            <p:cNvSpPr/>
            <p:nvPr/>
          </p:nvSpPr>
          <p:spPr>
            <a:xfrm>
              <a:off x="903425" y="1806558"/>
              <a:ext cx="444662" cy="705216"/>
            </a:xfrm>
            <a:custGeom>
              <a:avLst/>
              <a:gdLst/>
              <a:ahLst/>
              <a:cxnLst/>
              <a:rect l="l" t="t" r="r" b="b"/>
              <a:pathLst>
                <a:path w="13018" h="20646" extrusionOk="0">
                  <a:moveTo>
                    <a:pt x="12741" y="317"/>
                  </a:moveTo>
                  <a:lnTo>
                    <a:pt x="10858" y="8104"/>
                  </a:lnTo>
                  <a:lnTo>
                    <a:pt x="6123" y="10581"/>
                  </a:lnTo>
                  <a:lnTo>
                    <a:pt x="6103" y="10600"/>
                  </a:lnTo>
                  <a:lnTo>
                    <a:pt x="6083" y="10640"/>
                  </a:lnTo>
                  <a:lnTo>
                    <a:pt x="6063" y="10660"/>
                  </a:lnTo>
                  <a:lnTo>
                    <a:pt x="6083" y="10699"/>
                  </a:lnTo>
                  <a:lnTo>
                    <a:pt x="8263" y="18704"/>
                  </a:lnTo>
                  <a:lnTo>
                    <a:pt x="7054" y="20349"/>
                  </a:lnTo>
                  <a:lnTo>
                    <a:pt x="4855" y="17119"/>
                  </a:lnTo>
                  <a:lnTo>
                    <a:pt x="3725" y="15435"/>
                  </a:lnTo>
                  <a:lnTo>
                    <a:pt x="2655" y="13850"/>
                  </a:lnTo>
                  <a:lnTo>
                    <a:pt x="1704" y="12403"/>
                  </a:lnTo>
                  <a:lnTo>
                    <a:pt x="932" y="11215"/>
                  </a:lnTo>
                  <a:lnTo>
                    <a:pt x="436" y="10363"/>
                  </a:lnTo>
                  <a:lnTo>
                    <a:pt x="278" y="10085"/>
                  </a:lnTo>
                  <a:lnTo>
                    <a:pt x="218" y="9927"/>
                  </a:lnTo>
                  <a:lnTo>
                    <a:pt x="238" y="9867"/>
                  </a:lnTo>
                  <a:lnTo>
                    <a:pt x="278" y="9788"/>
                  </a:lnTo>
                  <a:lnTo>
                    <a:pt x="436" y="9610"/>
                  </a:lnTo>
                  <a:lnTo>
                    <a:pt x="674" y="9352"/>
                  </a:lnTo>
                  <a:lnTo>
                    <a:pt x="991" y="9055"/>
                  </a:lnTo>
                  <a:lnTo>
                    <a:pt x="1823" y="8322"/>
                  </a:lnTo>
                  <a:lnTo>
                    <a:pt x="2853" y="7490"/>
                  </a:lnTo>
                  <a:lnTo>
                    <a:pt x="4003" y="6598"/>
                  </a:lnTo>
                  <a:lnTo>
                    <a:pt x="5191" y="5667"/>
                  </a:lnTo>
                  <a:lnTo>
                    <a:pt x="7371" y="4042"/>
                  </a:lnTo>
                  <a:lnTo>
                    <a:pt x="8877" y="2893"/>
                  </a:lnTo>
                  <a:lnTo>
                    <a:pt x="9412" y="2477"/>
                  </a:lnTo>
                  <a:lnTo>
                    <a:pt x="9768" y="2199"/>
                  </a:lnTo>
                  <a:lnTo>
                    <a:pt x="10145" y="1902"/>
                  </a:lnTo>
                  <a:lnTo>
                    <a:pt x="10561" y="1605"/>
                  </a:lnTo>
                  <a:lnTo>
                    <a:pt x="10977" y="1328"/>
                  </a:lnTo>
                  <a:lnTo>
                    <a:pt x="11393" y="1070"/>
                  </a:lnTo>
                  <a:lnTo>
                    <a:pt x="12186" y="614"/>
                  </a:lnTo>
                  <a:lnTo>
                    <a:pt x="12741" y="317"/>
                  </a:lnTo>
                  <a:close/>
                  <a:moveTo>
                    <a:pt x="12919" y="0"/>
                  </a:moveTo>
                  <a:lnTo>
                    <a:pt x="12859" y="20"/>
                  </a:lnTo>
                  <a:lnTo>
                    <a:pt x="12503" y="198"/>
                  </a:lnTo>
                  <a:lnTo>
                    <a:pt x="11671" y="654"/>
                  </a:lnTo>
                  <a:lnTo>
                    <a:pt x="11155" y="951"/>
                  </a:lnTo>
                  <a:lnTo>
                    <a:pt x="10620" y="1288"/>
                  </a:lnTo>
                  <a:lnTo>
                    <a:pt x="10105" y="1645"/>
                  </a:lnTo>
                  <a:lnTo>
                    <a:pt x="9630" y="2021"/>
                  </a:lnTo>
                  <a:lnTo>
                    <a:pt x="9273" y="2318"/>
                  </a:lnTo>
                  <a:lnTo>
                    <a:pt x="8738" y="2734"/>
                  </a:lnTo>
                  <a:lnTo>
                    <a:pt x="7232" y="3864"/>
                  </a:lnTo>
                  <a:lnTo>
                    <a:pt x="5528" y="5152"/>
                  </a:lnTo>
                  <a:lnTo>
                    <a:pt x="4042" y="6281"/>
                  </a:lnTo>
                  <a:lnTo>
                    <a:pt x="2794" y="7252"/>
                  </a:lnTo>
                  <a:lnTo>
                    <a:pt x="1764" y="8084"/>
                  </a:lnTo>
                  <a:lnTo>
                    <a:pt x="971" y="8778"/>
                  </a:lnTo>
                  <a:lnTo>
                    <a:pt x="674" y="9055"/>
                  </a:lnTo>
                  <a:lnTo>
                    <a:pt x="416" y="9313"/>
                  </a:lnTo>
                  <a:lnTo>
                    <a:pt x="218" y="9511"/>
                  </a:lnTo>
                  <a:lnTo>
                    <a:pt x="99" y="9709"/>
                  </a:lnTo>
                  <a:lnTo>
                    <a:pt x="20" y="9847"/>
                  </a:lnTo>
                  <a:lnTo>
                    <a:pt x="0" y="9907"/>
                  </a:lnTo>
                  <a:lnTo>
                    <a:pt x="0" y="9966"/>
                  </a:lnTo>
                  <a:lnTo>
                    <a:pt x="40" y="10046"/>
                  </a:lnTo>
                  <a:lnTo>
                    <a:pt x="99" y="10184"/>
                  </a:lnTo>
                  <a:lnTo>
                    <a:pt x="317" y="10581"/>
                  </a:lnTo>
                  <a:lnTo>
                    <a:pt x="634" y="11135"/>
                  </a:lnTo>
                  <a:lnTo>
                    <a:pt x="1050" y="11789"/>
                  </a:lnTo>
                  <a:lnTo>
                    <a:pt x="2081" y="13374"/>
                  </a:lnTo>
                  <a:lnTo>
                    <a:pt x="3270" y="15177"/>
                  </a:lnTo>
                  <a:lnTo>
                    <a:pt x="5608" y="18605"/>
                  </a:lnTo>
                  <a:lnTo>
                    <a:pt x="6975" y="20606"/>
                  </a:lnTo>
                  <a:lnTo>
                    <a:pt x="7014" y="20626"/>
                  </a:lnTo>
                  <a:lnTo>
                    <a:pt x="7054" y="20646"/>
                  </a:lnTo>
                  <a:lnTo>
                    <a:pt x="7113" y="20626"/>
                  </a:lnTo>
                  <a:lnTo>
                    <a:pt x="7153" y="20606"/>
                  </a:lnTo>
                  <a:lnTo>
                    <a:pt x="8481" y="18803"/>
                  </a:lnTo>
                  <a:lnTo>
                    <a:pt x="8500" y="18744"/>
                  </a:lnTo>
                  <a:lnTo>
                    <a:pt x="8500" y="18704"/>
                  </a:lnTo>
                  <a:lnTo>
                    <a:pt x="6321" y="10739"/>
                  </a:lnTo>
                  <a:lnTo>
                    <a:pt x="10997" y="8282"/>
                  </a:lnTo>
                  <a:lnTo>
                    <a:pt x="11037" y="8243"/>
                  </a:lnTo>
                  <a:lnTo>
                    <a:pt x="11056" y="8203"/>
                  </a:lnTo>
                  <a:lnTo>
                    <a:pt x="13018" y="139"/>
                  </a:lnTo>
                  <a:lnTo>
                    <a:pt x="13018" y="79"/>
                  </a:lnTo>
                  <a:lnTo>
                    <a:pt x="12978" y="20"/>
                  </a:lnTo>
                  <a:lnTo>
                    <a:pt x="129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93;p48">
              <a:extLst>
                <a:ext uri="{FF2B5EF4-FFF2-40B4-BE49-F238E27FC236}">
                  <a16:creationId xmlns:a16="http://schemas.microsoft.com/office/drawing/2014/main" id="{E70C388B-8791-4F20-ACBC-8079E92D494E}"/>
                </a:ext>
              </a:extLst>
            </p:cNvPr>
            <p:cNvSpPr/>
            <p:nvPr/>
          </p:nvSpPr>
          <p:spPr>
            <a:xfrm>
              <a:off x="1040814" y="2167282"/>
              <a:ext cx="77879" cy="73814"/>
            </a:xfrm>
            <a:custGeom>
              <a:avLst/>
              <a:gdLst/>
              <a:ahLst/>
              <a:cxnLst/>
              <a:rect l="l" t="t" r="r" b="b"/>
              <a:pathLst>
                <a:path w="2280" h="2161" extrusionOk="0">
                  <a:moveTo>
                    <a:pt x="2160" y="1"/>
                  </a:moveTo>
                  <a:lnTo>
                    <a:pt x="2121" y="21"/>
                  </a:lnTo>
                  <a:lnTo>
                    <a:pt x="80" y="932"/>
                  </a:lnTo>
                  <a:lnTo>
                    <a:pt x="40" y="952"/>
                  </a:lnTo>
                  <a:lnTo>
                    <a:pt x="20" y="991"/>
                  </a:lnTo>
                  <a:lnTo>
                    <a:pt x="0" y="1031"/>
                  </a:lnTo>
                  <a:lnTo>
                    <a:pt x="20" y="1071"/>
                  </a:lnTo>
                  <a:lnTo>
                    <a:pt x="40" y="1110"/>
                  </a:lnTo>
                  <a:lnTo>
                    <a:pt x="80" y="1130"/>
                  </a:lnTo>
                  <a:lnTo>
                    <a:pt x="159" y="1130"/>
                  </a:lnTo>
                  <a:lnTo>
                    <a:pt x="1665" y="456"/>
                  </a:lnTo>
                  <a:lnTo>
                    <a:pt x="1665" y="456"/>
                  </a:lnTo>
                  <a:lnTo>
                    <a:pt x="159" y="1962"/>
                  </a:lnTo>
                  <a:lnTo>
                    <a:pt x="119" y="2002"/>
                  </a:lnTo>
                  <a:lnTo>
                    <a:pt x="119" y="2042"/>
                  </a:lnTo>
                  <a:lnTo>
                    <a:pt x="119" y="2081"/>
                  </a:lnTo>
                  <a:lnTo>
                    <a:pt x="159" y="2121"/>
                  </a:lnTo>
                  <a:lnTo>
                    <a:pt x="199" y="2141"/>
                  </a:lnTo>
                  <a:lnTo>
                    <a:pt x="238" y="2160"/>
                  </a:lnTo>
                  <a:lnTo>
                    <a:pt x="278" y="2141"/>
                  </a:lnTo>
                  <a:lnTo>
                    <a:pt x="318" y="2121"/>
                  </a:lnTo>
                  <a:lnTo>
                    <a:pt x="2239" y="199"/>
                  </a:lnTo>
                  <a:lnTo>
                    <a:pt x="2259" y="159"/>
                  </a:lnTo>
                  <a:lnTo>
                    <a:pt x="2279" y="120"/>
                  </a:lnTo>
                  <a:lnTo>
                    <a:pt x="2259" y="80"/>
                  </a:lnTo>
                  <a:lnTo>
                    <a:pt x="2259" y="60"/>
                  </a:lnTo>
                  <a:lnTo>
                    <a:pt x="2220" y="21"/>
                  </a:lnTo>
                  <a:lnTo>
                    <a:pt x="2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94;p48">
              <a:extLst>
                <a:ext uri="{FF2B5EF4-FFF2-40B4-BE49-F238E27FC236}">
                  <a16:creationId xmlns:a16="http://schemas.microsoft.com/office/drawing/2014/main" id="{25AA6432-D3E8-4538-8904-98C0B4442110}"/>
                </a:ext>
              </a:extLst>
            </p:cNvPr>
            <p:cNvSpPr/>
            <p:nvPr/>
          </p:nvSpPr>
          <p:spPr>
            <a:xfrm>
              <a:off x="1535580" y="1822101"/>
              <a:ext cx="289690" cy="191589"/>
            </a:xfrm>
            <a:custGeom>
              <a:avLst/>
              <a:gdLst/>
              <a:ahLst/>
              <a:cxnLst/>
              <a:rect l="l" t="t" r="r" b="b"/>
              <a:pathLst>
                <a:path w="8481" h="5609" extrusionOk="0">
                  <a:moveTo>
                    <a:pt x="1684" y="1"/>
                  </a:moveTo>
                  <a:lnTo>
                    <a:pt x="1526" y="21"/>
                  </a:lnTo>
                  <a:lnTo>
                    <a:pt x="1367" y="40"/>
                  </a:lnTo>
                  <a:lnTo>
                    <a:pt x="1209" y="80"/>
                  </a:lnTo>
                  <a:lnTo>
                    <a:pt x="1050" y="120"/>
                  </a:lnTo>
                  <a:lnTo>
                    <a:pt x="753" y="239"/>
                  </a:lnTo>
                  <a:lnTo>
                    <a:pt x="515" y="377"/>
                  </a:lnTo>
                  <a:lnTo>
                    <a:pt x="298" y="516"/>
                  </a:lnTo>
                  <a:lnTo>
                    <a:pt x="139" y="635"/>
                  </a:lnTo>
                  <a:lnTo>
                    <a:pt x="0" y="754"/>
                  </a:lnTo>
                  <a:lnTo>
                    <a:pt x="654" y="1110"/>
                  </a:lnTo>
                  <a:lnTo>
                    <a:pt x="2180" y="1962"/>
                  </a:lnTo>
                  <a:lnTo>
                    <a:pt x="3923" y="2973"/>
                  </a:lnTo>
                  <a:lnTo>
                    <a:pt x="4676" y="3448"/>
                  </a:lnTo>
                  <a:lnTo>
                    <a:pt x="5231" y="3805"/>
                  </a:lnTo>
                  <a:lnTo>
                    <a:pt x="5726" y="4142"/>
                  </a:lnTo>
                  <a:lnTo>
                    <a:pt x="6242" y="4459"/>
                  </a:lnTo>
                  <a:lnTo>
                    <a:pt x="6777" y="4756"/>
                  </a:lnTo>
                  <a:lnTo>
                    <a:pt x="7312" y="5033"/>
                  </a:lnTo>
                  <a:lnTo>
                    <a:pt x="8144" y="5450"/>
                  </a:lnTo>
                  <a:lnTo>
                    <a:pt x="8481" y="5608"/>
                  </a:lnTo>
                  <a:lnTo>
                    <a:pt x="8342" y="5212"/>
                  </a:lnTo>
                  <a:lnTo>
                    <a:pt x="8183" y="4816"/>
                  </a:lnTo>
                  <a:lnTo>
                    <a:pt x="7985" y="4340"/>
                  </a:lnTo>
                  <a:lnTo>
                    <a:pt x="7747" y="3845"/>
                  </a:lnTo>
                  <a:lnTo>
                    <a:pt x="7510" y="3369"/>
                  </a:lnTo>
                  <a:lnTo>
                    <a:pt x="7391" y="3171"/>
                  </a:lnTo>
                  <a:lnTo>
                    <a:pt x="7272" y="2993"/>
                  </a:lnTo>
                  <a:lnTo>
                    <a:pt x="7153" y="2834"/>
                  </a:lnTo>
                  <a:lnTo>
                    <a:pt x="7034" y="2735"/>
                  </a:lnTo>
                  <a:lnTo>
                    <a:pt x="6678" y="2497"/>
                  </a:lnTo>
                  <a:lnTo>
                    <a:pt x="6083" y="2121"/>
                  </a:lnTo>
                  <a:lnTo>
                    <a:pt x="5310" y="1665"/>
                  </a:lnTo>
                  <a:lnTo>
                    <a:pt x="4478" y="1209"/>
                  </a:lnTo>
                  <a:lnTo>
                    <a:pt x="3606" y="754"/>
                  </a:lnTo>
                  <a:lnTo>
                    <a:pt x="2814" y="377"/>
                  </a:lnTo>
                  <a:lnTo>
                    <a:pt x="2457" y="219"/>
                  </a:lnTo>
                  <a:lnTo>
                    <a:pt x="2140" y="100"/>
                  </a:lnTo>
                  <a:lnTo>
                    <a:pt x="1883" y="40"/>
                  </a:lnTo>
                  <a:lnTo>
                    <a:pt x="1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95;p48">
              <a:extLst>
                <a:ext uri="{FF2B5EF4-FFF2-40B4-BE49-F238E27FC236}">
                  <a16:creationId xmlns:a16="http://schemas.microsoft.com/office/drawing/2014/main" id="{311FEF09-5F68-4886-83E4-975F8F0182CC}"/>
                </a:ext>
              </a:extLst>
            </p:cNvPr>
            <p:cNvSpPr/>
            <p:nvPr/>
          </p:nvSpPr>
          <p:spPr>
            <a:xfrm>
              <a:off x="1531515" y="1818719"/>
              <a:ext cx="297136" cy="199002"/>
            </a:xfrm>
            <a:custGeom>
              <a:avLst/>
              <a:gdLst/>
              <a:ahLst/>
              <a:cxnLst/>
              <a:rect l="l" t="t" r="r" b="b"/>
              <a:pathLst>
                <a:path w="8699" h="5826" extrusionOk="0">
                  <a:moveTo>
                    <a:pt x="1803" y="219"/>
                  </a:moveTo>
                  <a:lnTo>
                    <a:pt x="2002" y="238"/>
                  </a:lnTo>
                  <a:lnTo>
                    <a:pt x="2239" y="318"/>
                  </a:lnTo>
                  <a:lnTo>
                    <a:pt x="2556" y="417"/>
                  </a:lnTo>
                  <a:lnTo>
                    <a:pt x="2893" y="575"/>
                  </a:lnTo>
                  <a:lnTo>
                    <a:pt x="3686" y="952"/>
                  </a:lnTo>
                  <a:lnTo>
                    <a:pt x="4538" y="1388"/>
                  </a:lnTo>
                  <a:lnTo>
                    <a:pt x="5370" y="1863"/>
                  </a:lnTo>
                  <a:lnTo>
                    <a:pt x="6123" y="2299"/>
                  </a:lnTo>
                  <a:lnTo>
                    <a:pt x="6717" y="2676"/>
                  </a:lnTo>
                  <a:lnTo>
                    <a:pt x="7094" y="2913"/>
                  </a:lnTo>
                  <a:lnTo>
                    <a:pt x="7173" y="2993"/>
                  </a:lnTo>
                  <a:lnTo>
                    <a:pt x="7252" y="3092"/>
                  </a:lnTo>
                  <a:lnTo>
                    <a:pt x="7431" y="3349"/>
                  </a:lnTo>
                  <a:lnTo>
                    <a:pt x="7609" y="3666"/>
                  </a:lnTo>
                  <a:lnTo>
                    <a:pt x="7787" y="4023"/>
                  </a:lnTo>
                  <a:lnTo>
                    <a:pt x="7966" y="4419"/>
                  </a:lnTo>
                  <a:lnTo>
                    <a:pt x="8124" y="4796"/>
                  </a:lnTo>
                  <a:lnTo>
                    <a:pt x="8401" y="5489"/>
                  </a:lnTo>
                  <a:lnTo>
                    <a:pt x="7827" y="5212"/>
                  </a:lnTo>
                  <a:lnTo>
                    <a:pt x="7034" y="4796"/>
                  </a:lnTo>
                  <a:lnTo>
                    <a:pt x="6202" y="4320"/>
                  </a:lnTo>
                  <a:lnTo>
                    <a:pt x="5786" y="4063"/>
                  </a:lnTo>
                  <a:lnTo>
                    <a:pt x="5429" y="3825"/>
                  </a:lnTo>
                  <a:lnTo>
                    <a:pt x="4934" y="3488"/>
                  </a:lnTo>
                  <a:lnTo>
                    <a:pt x="4280" y="3092"/>
                  </a:lnTo>
                  <a:lnTo>
                    <a:pt x="2755" y="2200"/>
                  </a:lnTo>
                  <a:lnTo>
                    <a:pt x="1268" y="1368"/>
                  </a:lnTo>
                  <a:lnTo>
                    <a:pt x="317" y="833"/>
                  </a:lnTo>
                  <a:lnTo>
                    <a:pt x="555" y="655"/>
                  </a:lnTo>
                  <a:lnTo>
                    <a:pt x="734" y="555"/>
                  </a:lnTo>
                  <a:lnTo>
                    <a:pt x="912" y="456"/>
                  </a:lnTo>
                  <a:lnTo>
                    <a:pt x="1110" y="357"/>
                  </a:lnTo>
                  <a:lnTo>
                    <a:pt x="1328" y="278"/>
                  </a:lnTo>
                  <a:lnTo>
                    <a:pt x="1566" y="238"/>
                  </a:lnTo>
                  <a:lnTo>
                    <a:pt x="1803" y="219"/>
                  </a:lnTo>
                  <a:close/>
                  <a:moveTo>
                    <a:pt x="1625" y="1"/>
                  </a:moveTo>
                  <a:lnTo>
                    <a:pt x="1467" y="21"/>
                  </a:lnTo>
                  <a:lnTo>
                    <a:pt x="1308" y="60"/>
                  </a:lnTo>
                  <a:lnTo>
                    <a:pt x="1150" y="120"/>
                  </a:lnTo>
                  <a:lnTo>
                    <a:pt x="852" y="238"/>
                  </a:lnTo>
                  <a:lnTo>
                    <a:pt x="595" y="377"/>
                  </a:lnTo>
                  <a:lnTo>
                    <a:pt x="377" y="516"/>
                  </a:lnTo>
                  <a:lnTo>
                    <a:pt x="199" y="635"/>
                  </a:lnTo>
                  <a:lnTo>
                    <a:pt x="40" y="773"/>
                  </a:lnTo>
                  <a:lnTo>
                    <a:pt x="20" y="813"/>
                  </a:lnTo>
                  <a:lnTo>
                    <a:pt x="0" y="873"/>
                  </a:lnTo>
                  <a:lnTo>
                    <a:pt x="20" y="912"/>
                  </a:lnTo>
                  <a:lnTo>
                    <a:pt x="60" y="952"/>
                  </a:lnTo>
                  <a:lnTo>
                    <a:pt x="734" y="1308"/>
                  </a:lnTo>
                  <a:lnTo>
                    <a:pt x="2259" y="2180"/>
                  </a:lnTo>
                  <a:lnTo>
                    <a:pt x="3983" y="3171"/>
                  </a:lnTo>
                  <a:lnTo>
                    <a:pt x="4736" y="3627"/>
                  </a:lnTo>
                  <a:lnTo>
                    <a:pt x="5291" y="4003"/>
                  </a:lnTo>
                  <a:lnTo>
                    <a:pt x="5766" y="4320"/>
                  </a:lnTo>
                  <a:lnTo>
                    <a:pt x="6301" y="4637"/>
                  </a:lnTo>
                  <a:lnTo>
                    <a:pt x="6836" y="4934"/>
                  </a:lnTo>
                  <a:lnTo>
                    <a:pt x="7351" y="5212"/>
                  </a:lnTo>
                  <a:lnTo>
                    <a:pt x="8203" y="5648"/>
                  </a:lnTo>
                  <a:lnTo>
                    <a:pt x="8540" y="5806"/>
                  </a:lnTo>
                  <a:lnTo>
                    <a:pt x="8600" y="5826"/>
                  </a:lnTo>
                  <a:lnTo>
                    <a:pt x="8639" y="5806"/>
                  </a:lnTo>
                  <a:lnTo>
                    <a:pt x="8679" y="5786"/>
                  </a:lnTo>
                  <a:lnTo>
                    <a:pt x="8699" y="5727"/>
                  </a:lnTo>
                  <a:lnTo>
                    <a:pt x="8699" y="5667"/>
                  </a:lnTo>
                  <a:lnTo>
                    <a:pt x="8540" y="5232"/>
                  </a:lnTo>
                  <a:lnTo>
                    <a:pt x="8382" y="4815"/>
                  </a:lnTo>
                  <a:lnTo>
                    <a:pt x="8183" y="4340"/>
                  </a:lnTo>
                  <a:lnTo>
                    <a:pt x="7946" y="3845"/>
                  </a:lnTo>
                  <a:lnTo>
                    <a:pt x="7708" y="3389"/>
                  </a:lnTo>
                  <a:lnTo>
                    <a:pt x="7589" y="3171"/>
                  </a:lnTo>
                  <a:lnTo>
                    <a:pt x="7470" y="2993"/>
                  </a:lnTo>
                  <a:lnTo>
                    <a:pt x="7351" y="2854"/>
                  </a:lnTo>
                  <a:lnTo>
                    <a:pt x="7232" y="2735"/>
                  </a:lnTo>
                  <a:lnTo>
                    <a:pt x="6876" y="2497"/>
                  </a:lnTo>
                  <a:lnTo>
                    <a:pt x="6281" y="2141"/>
                  </a:lnTo>
                  <a:lnTo>
                    <a:pt x="5528" y="1685"/>
                  </a:lnTo>
                  <a:lnTo>
                    <a:pt x="4676" y="1209"/>
                  </a:lnTo>
                  <a:lnTo>
                    <a:pt x="3805" y="754"/>
                  </a:lnTo>
                  <a:lnTo>
                    <a:pt x="3369" y="555"/>
                  </a:lnTo>
                  <a:lnTo>
                    <a:pt x="2972" y="357"/>
                  </a:lnTo>
                  <a:lnTo>
                    <a:pt x="2616" y="219"/>
                  </a:lnTo>
                  <a:lnTo>
                    <a:pt x="2299" y="100"/>
                  </a:lnTo>
                  <a:lnTo>
                    <a:pt x="2021" y="21"/>
                  </a:lnTo>
                  <a:lnTo>
                    <a:pt x="1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96;p48">
              <a:extLst>
                <a:ext uri="{FF2B5EF4-FFF2-40B4-BE49-F238E27FC236}">
                  <a16:creationId xmlns:a16="http://schemas.microsoft.com/office/drawing/2014/main" id="{4B0250E8-A732-49DB-825B-CB18F838A50D}"/>
                </a:ext>
              </a:extLst>
            </p:cNvPr>
            <p:cNvSpPr/>
            <p:nvPr/>
          </p:nvSpPr>
          <p:spPr>
            <a:xfrm>
              <a:off x="716607" y="2733132"/>
              <a:ext cx="722158" cy="1465254"/>
            </a:xfrm>
            <a:custGeom>
              <a:avLst/>
              <a:gdLst/>
              <a:ahLst/>
              <a:cxnLst/>
              <a:rect l="l" t="t" r="r" b="b"/>
              <a:pathLst>
                <a:path w="21142" h="42897" extrusionOk="0">
                  <a:moveTo>
                    <a:pt x="11037" y="0"/>
                  </a:moveTo>
                  <a:lnTo>
                    <a:pt x="11037" y="19021"/>
                  </a:lnTo>
                  <a:lnTo>
                    <a:pt x="833" y="39330"/>
                  </a:lnTo>
                  <a:lnTo>
                    <a:pt x="655" y="39568"/>
                  </a:lnTo>
                  <a:lnTo>
                    <a:pt x="496" y="39845"/>
                  </a:lnTo>
                  <a:lnTo>
                    <a:pt x="298" y="40182"/>
                  </a:lnTo>
                  <a:lnTo>
                    <a:pt x="219" y="40361"/>
                  </a:lnTo>
                  <a:lnTo>
                    <a:pt x="139" y="40559"/>
                  </a:lnTo>
                  <a:lnTo>
                    <a:pt x="80" y="40757"/>
                  </a:lnTo>
                  <a:lnTo>
                    <a:pt x="21" y="40955"/>
                  </a:lnTo>
                  <a:lnTo>
                    <a:pt x="1" y="41153"/>
                  </a:lnTo>
                  <a:lnTo>
                    <a:pt x="21" y="41351"/>
                  </a:lnTo>
                  <a:lnTo>
                    <a:pt x="40" y="41549"/>
                  </a:lnTo>
                  <a:lnTo>
                    <a:pt x="120" y="41748"/>
                  </a:lnTo>
                  <a:lnTo>
                    <a:pt x="238" y="41906"/>
                  </a:lnTo>
                  <a:lnTo>
                    <a:pt x="377" y="42084"/>
                  </a:lnTo>
                  <a:lnTo>
                    <a:pt x="556" y="42243"/>
                  </a:lnTo>
                  <a:lnTo>
                    <a:pt x="754" y="42382"/>
                  </a:lnTo>
                  <a:lnTo>
                    <a:pt x="991" y="42520"/>
                  </a:lnTo>
                  <a:lnTo>
                    <a:pt x="1249" y="42639"/>
                  </a:lnTo>
                  <a:lnTo>
                    <a:pt x="1526" y="42738"/>
                  </a:lnTo>
                  <a:lnTo>
                    <a:pt x="1824" y="42818"/>
                  </a:lnTo>
                  <a:lnTo>
                    <a:pt x="2160" y="42877"/>
                  </a:lnTo>
                  <a:lnTo>
                    <a:pt x="2497" y="42897"/>
                  </a:lnTo>
                  <a:lnTo>
                    <a:pt x="2854" y="42897"/>
                  </a:lnTo>
                  <a:lnTo>
                    <a:pt x="3211" y="42877"/>
                  </a:lnTo>
                  <a:lnTo>
                    <a:pt x="3587" y="42818"/>
                  </a:lnTo>
                  <a:lnTo>
                    <a:pt x="3963" y="42738"/>
                  </a:lnTo>
                  <a:lnTo>
                    <a:pt x="4340" y="42619"/>
                  </a:lnTo>
                  <a:lnTo>
                    <a:pt x="4736" y="42461"/>
                  </a:lnTo>
                  <a:lnTo>
                    <a:pt x="4895" y="42401"/>
                  </a:lnTo>
                  <a:lnTo>
                    <a:pt x="5053" y="42382"/>
                  </a:lnTo>
                  <a:lnTo>
                    <a:pt x="5232" y="42401"/>
                  </a:lnTo>
                  <a:lnTo>
                    <a:pt x="5410" y="42421"/>
                  </a:lnTo>
                  <a:lnTo>
                    <a:pt x="5806" y="42520"/>
                  </a:lnTo>
                  <a:lnTo>
                    <a:pt x="6242" y="42639"/>
                  </a:lnTo>
                  <a:lnTo>
                    <a:pt x="6718" y="42778"/>
                  </a:lnTo>
                  <a:lnTo>
                    <a:pt x="6955" y="42818"/>
                  </a:lnTo>
                  <a:lnTo>
                    <a:pt x="7193" y="42877"/>
                  </a:lnTo>
                  <a:lnTo>
                    <a:pt x="7431" y="42897"/>
                  </a:lnTo>
                  <a:lnTo>
                    <a:pt x="7688" y="42897"/>
                  </a:lnTo>
                  <a:lnTo>
                    <a:pt x="7926" y="42877"/>
                  </a:lnTo>
                  <a:lnTo>
                    <a:pt x="8184" y="42818"/>
                  </a:lnTo>
                  <a:lnTo>
                    <a:pt x="8659" y="42679"/>
                  </a:lnTo>
                  <a:lnTo>
                    <a:pt x="9115" y="42500"/>
                  </a:lnTo>
                  <a:lnTo>
                    <a:pt x="9313" y="42421"/>
                  </a:lnTo>
                  <a:lnTo>
                    <a:pt x="9511" y="42302"/>
                  </a:lnTo>
                  <a:lnTo>
                    <a:pt x="9690" y="42203"/>
                  </a:lnTo>
                  <a:lnTo>
                    <a:pt x="9828" y="42084"/>
                  </a:lnTo>
                  <a:lnTo>
                    <a:pt x="9967" y="41946"/>
                  </a:lnTo>
                  <a:lnTo>
                    <a:pt x="10066" y="41807"/>
                  </a:lnTo>
                  <a:lnTo>
                    <a:pt x="10165" y="41649"/>
                  </a:lnTo>
                  <a:lnTo>
                    <a:pt x="10225" y="41490"/>
                  </a:lnTo>
                  <a:lnTo>
                    <a:pt x="10244" y="41312"/>
                  </a:lnTo>
                  <a:lnTo>
                    <a:pt x="10244" y="41133"/>
                  </a:lnTo>
                  <a:lnTo>
                    <a:pt x="10205" y="40915"/>
                  </a:lnTo>
                  <a:lnTo>
                    <a:pt x="10126" y="40697"/>
                  </a:lnTo>
                  <a:lnTo>
                    <a:pt x="10086" y="40598"/>
                  </a:lnTo>
                  <a:lnTo>
                    <a:pt x="10007" y="40519"/>
                  </a:lnTo>
                  <a:lnTo>
                    <a:pt x="9908" y="40440"/>
                  </a:lnTo>
                  <a:lnTo>
                    <a:pt x="9789" y="40380"/>
                  </a:lnTo>
                  <a:lnTo>
                    <a:pt x="9531" y="40262"/>
                  </a:lnTo>
                  <a:lnTo>
                    <a:pt x="9234" y="40182"/>
                  </a:lnTo>
                  <a:lnTo>
                    <a:pt x="8580" y="40024"/>
                  </a:lnTo>
                  <a:lnTo>
                    <a:pt x="8263" y="39964"/>
                  </a:lnTo>
                  <a:lnTo>
                    <a:pt x="8005" y="39885"/>
                  </a:lnTo>
                  <a:lnTo>
                    <a:pt x="7728" y="39786"/>
                  </a:lnTo>
                  <a:lnTo>
                    <a:pt x="7510" y="39667"/>
                  </a:lnTo>
                  <a:lnTo>
                    <a:pt x="7352" y="39568"/>
                  </a:lnTo>
                  <a:lnTo>
                    <a:pt x="7233" y="39469"/>
                  </a:lnTo>
                  <a:lnTo>
                    <a:pt x="7134" y="39370"/>
                  </a:lnTo>
                  <a:lnTo>
                    <a:pt x="7094" y="39310"/>
                  </a:lnTo>
                  <a:lnTo>
                    <a:pt x="7054" y="39251"/>
                  </a:lnTo>
                  <a:lnTo>
                    <a:pt x="7233" y="39013"/>
                  </a:lnTo>
                  <a:lnTo>
                    <a:pt x="7431" y="38776"/>
                  </a:lnTo>
                  <a:lnTo>
                    <a:pt x="7649" y="38458"/>
                  </a:lnTo>
                  <a:lnTo>
                    <a:pt x="7867" y="38122"/>
                  </a:lnTo>
                  <a:lnTo>
                    <a:pt x="8065" y="37745"/>
                  </a:lnTo>
                  <a:lnTo>
                    <a:pt x="8144" y="37567"/>
                  </a:lnTo>
                  <a:lnTo>
                    <a:pt x="8204" y="37389"/>
                  </a:lnTo>
                  <a:lnTo>
                    <a:pt x="8243" y="37210"/>
                  </a:lnTo>
                  <a:lnTo>
                    <a:pt x="8263" y="37052"/>
                  </a:lnTo>
                  <a:lnTo>
                    <a:pt x="8243" y="36774"/>
                  </a:lnTo>
                  <a:lnTo>
                    <a:pt x="8223" y="36576"/>
                  </a:lnTo>
                  <a:lnTo>
                    <a:pt x="8164" y="36279"/>
                  </a:lnTo>
                  <a:lnTo>
                    <a:pt x="8144" y="36160"/>
                  </a:lnTo>
                  <a:lnTo>
                    <a:pt x="8164" y="36021"/>
                  </a:lnTo>
                  <a:lnTo>
                    <a:pt x="8184" y="35843"/>
                  </a:lnTo>
                  <a:lnTo>
                    <a:pt x="8263" y="35605"/>
                  </a:lnTo>
                  <a:lnTo>
                    <a:pt x="8382" y="35368"/>
                  </a:lnTo>
                  <a:lnTo>
                    <a:pt x="8679" y="34912"/>
                  </a:lnTo>
                  <a:lnTo>
                    <a:pt x="9630" y="33505"/>
                  </a:lnTo>
                  <a:lnTo>
                    <a:pt x="10958" y="31623"/>
                  </a:lnTo>
                  <a:lnTo>
                    <a:pt x="12483" y="29463"/>
                  </a:lnTo>
                  <a:lnTo>
                    <a:pt x="15416" y="25322"/>
                  </a:lnTo>
                  <a:lnTo>
                    <a:pt x="16486" y="23777"/>
                  </a:lnTo>
                  <a:lnTo>
                    <a:pt x="16842" y="23222"/>
                  </a:lnTo>
                  <a:lnTo>
                    <a:pt x="17060" y="22865"/>
                  </a:lnTo>
                  <a:lnTo>
                    <a:pt x="17358" y="22350"/>
                  </a:lnTo>
                  <a:lnTo>
                    <a:pt x="17675" y="21795"/>
                  </a:lnTo>
                  <a:lnTo>
                    <a:pt x="18388" y="20626"/>
                  </a:lnTo>
                  <a:lnTo>
                    <a:pt x="18705" y="20071"/>
                  </a:lnTo>
                  <a:lnTo>
                    <a:pt x="18982" y="19536"/>
                  </a:lnTo>
                  <a:lnTo>
                    <a:pt x="19200" y="19061"/>
                  </a:lnTo>
                  <a:lnTo>
                    <a:pt x="19279" y="18863"/>
                  </a:lnTo>
                  <a:lnTo>
                    <a:pt x="19339" y="18665"/>
                  </a:lnTo>
                  <a:lnTo>
                    <a:pt x="19497" y="18011"/>
                  </a:lnTo>
                  <a:lnTo>
                    <a:pt x="19735" y="16862"/>
                  </a:lnTo>
                  <a:lnTo>
                    <a:pt x="20330" y="13850"/>
                  </a:lnTo>
                  <a:lnTo>
                    <a:pt x="21142" y="9748"/>
                  </a:lnTo>
                  <a:lnTo>
                    <a:pt x="11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97;p48">
              <a:extLst>
                <a:ext uri="{FF2B5EF4-FFF2-40B4-BE49-F238E27FC236}">
                  <a16:creationId xmlns:a16="http://schemas.microsoft.com/office/drawing/2014/main" id="{AE1CE661-9417-44C8-A4D9-C7B79EE22B29}"/>
                </a:ext>
              </a:extLst>
            </p:cNvPr>
            <p:cNvSpPr/>
            <p:nvPr/>
          </p:nvSpPr>
          <p:spPr>
            <a:xfrm>
              <a:off x="713225" y="2729716"/>
              <a:ext cx="729604" cy="1472735"/>
            </a:xfrm>
            <a:custGeom>
              <a:avLst/>
              <a:gdLst/>
              <a:ahLst/>
              <a:cxnLst/>
              <a:rect l="l" t="t" r="r" b="b"/>
              <a:pathLst>
                <a:path w="21360" h="43116" extrusionOk="0">
                  <a:moveTo>
                    <a:pt x="11255" y="377"/>
                  </a:moveTo>
                  <a:lnTo>
                    <a:pt x="21122" y="9888"/>
                  </a:lnTo>
                  <a:lnTo>
                    <a:pt x="20270" y="14247"/>
                  </a:lnTo>
                  <a:lnTo>
                    <a:pt x="19695" y="17080"/>
                  </a:lnTo>
                  <a:lnTo>
                    <a:pt x="19478" y="18131"/>
                  </a:lnTo>
                  <a:lnTo>
                    <a:pt x="19339" y="18745"/>
                  </a:lnTo>
                  <a:lnTo>
                    <a:pt x="19260" y="19002"/>
                  </a:lnTo>
                  <a:lnTo>
                    <a:pt x="19121" y="19280"/>
                  </a:lnTo>
                  <a:lnTo>
                    <a:pt x="18982" y="19617"/>
                  </a:lnTo>
                  <a:lnTo>
                    <a:pt x="18784" y="19973"/>
                  </a:lnTo>
                  <a:lnTo>
                    <a:pt x="18368" y="20726"/>
                  </a:lnTo>
                  <a:lnTo>
                    <a:pt x="17892" y="21499"/>
                  </a:lnTo>
                  <a:lnTo>
                    <a:pt x="17437" y="22252"/>
                  </a:lnTo>
                  <a:lnTo>
                    <a:pt x="17060" y="22925"/>
                  </a:lnTo>
                  <a:lnTo>
                    <a:pt x="16862" y="23242"/>
                  </a:lnTo>
                  <a:lnTo>
                    <a:pt x="16525" y="23758"/>
                  </a:lnTo>
                  <a:lnTo>
                    <a:pt x="15535" y="25184"/>
                  </a:lnTo>
                  <a:lnTo>
                    <a:pt x="12840" y="29008"/>
                  </a:lnTo>
                  <a:lnTo>
                    <a:pt x="10997" y="31604"/>
                  </a:lnTo>
                  <a:lnTo>
                    <a:pt x="9590" y="33625"/>
                  </a:lnTo>
                  <a:lnTo>
                    <a:pt x="8639" y="35012"/>
                  </a:lnTo>
                  <a:lnTo>
                    <a:pt x="8382" y="35448"/>
                  </a:lnTo>
                  <a:lnTo>
                    <a:pt x="8243" y="35686"/>
                  </a:lnTo>
                  <a:lnTo>
                    <a:pt x="8164" y="35963"/>
                  </a:lnTo>
                  <a:lnTo>
                    <a:pt x="8144" y="36181"/>
                  </a:lnTo>
                  <a:lnTo>
                    <a:pt x="8144" y="36359"/>
                  </a:lnTo>
                  <a:lnTo>
                    <a:pt x="8184" y="36518"/>
                  </a:lnTo>
                  <a:lnTo>
                    <a:pt x="8223" y="36755"/>
                  </a:lnTo>
                  <a:lnTo>
                    <a:pt x="8243" y="36934"/>
                  </a:lnTo>
                  <a:lnTo>
                    <a:pt x="8243" y="37152"/>
                  </a:lnTo>
                  <a:lnTo>
                    <a:pt x="8243" y="37310"/>
                  </a:lnTo>
                  <a:lnTo>
                    <a:pt x="8204" y="37469"/>
                  </a:lnTo>
                  <a:lnTo>
                    <a:pt x="8144" y="37647"/>
                  </a:lnTo>
                  <a:lnTo>
                    <a:pt x="8065" y="37825"/>
                  </a:lnTo>
                  <a:lnTo>
                    <a:pt x="7867" y="38162"/>
                  </a:lnTo>
                  <a:lnTo>
                    <a:pt x="7669" y="38499"/>
                  </a:lnTo>
                  <a:lnTo>
                    <a:pt x="7451" y="38796"/>
                  </a:lnTo>
                  <a:lnTo>
                    <a:pt x="7252" y="39054"/>
                  </a:lnTo>
                  <a:lnTo>
                    <a:pt x="7054" y="39272"/>
                  </a:lnTo>
                  <a:lnTo>
                    <a:pt x="7035" y="39331"/>
                  </a:lnTo>
                  <a:lnTo>
                    <a:pt x="7054" y="39391"/>
                  </a:lnTo>
                  <a:lnTo>
                    <a:pt x="7094" y="39470"/>
                  </a:lnTo>
                  <a:lnTo>
                    <a:pt x="7153" y="39549"/>
                  </a:lnTo>
                  <a:lnTo>
                    <a:pt x="7252" y="39648"/>
                  </a:lnTo>
                  <a:lnTo>
                    <a:pt x="7371" y="39747"/>
                  </a:lnTo>
                  <a:lnTo>
                    <a:pt x="7550" y="39866"/>
                  </a:lnTo>
                  <a:lnTo>
                    <a:pt x="7787" y="39985"/>
                  </a:lnTo>
                  <a:lnTo>
                    <a:pt x="8065" y="40084"/>
                  </a:lnTo>
                  <a:lnTo>
                    <a:pt x="8382" y="40183"/>
                  </a:lnTo>
                  <a:lnTo>
                    <a:pt x="8758" y="40262"/>
                  </a:lnTo>
                  <a:lnTo>
                    <a:pt x="9194" y="40362"/>
                  </a:lnTo>
                  <a:lnTo>
                    <a:pt x="9412" y="40421"/>
                  </a:lnTo>
                  <a:lnTo>
                    <a:pt x="9610" y="40480"/>
                  </a:lnTo>
                  <a:lnTo>
                    <a:pt x="9789" y="40540"/>
                  </a:lnTo>
                  <a:lnTo>
                    <a:pt x="9947" y="40639"/>
                  </a:lnTo>
                  <a:lnTo>
                    <a:pt x="10046" y="40738"/>
                  </a:lnTo>
                  <a:lnTo>
                    <a:pt x="10086" y="40778"/>
                  </a:lnTo>
                  <a:lnTo>
                    <a:pt x="10125" y="40837"/>
                  </a:lnTo>
                  <a:lnTo>
                    <a:pt x="10205" y="41095"/>
                  </a:lnTo>
                  <a:lnTo>
                    <a:pt x="10225" y="41214"/>
                  </a:lnTo>
                  <a:lnTo>
                    <a:pt x="10225" y="41332"/>
                  </a:lnTo>
                  <a:lnTo>
                    <a:pt x="10225" y="41431"/>
                  </a:lnTo>
                  <a:lnTo>
                    <a:pt x="10205" y="41550"/>
                  </a:lnTo>
                  <a:lnTo>
                    <a:pt x="10185" y="41649"/>
                  </a:lnTo>
                  <a:lnTo>
                    <a:pt x="10145" y="41749"/>
                  </a:lnTo>
                  <a:lnTo>
                    <a:pt x="10086" y="41848"/>
                  </a:lnTo>
                  <a:lnTo>
                    <a:pt x="10007" y="41947"/>
                  </a:lnTo>
                  <a:lnTo>
                    <a:pt x="9908" y="42046"/>
                  </a:lnTo>
                  <a:lnTo>
                    <a:pt x="9828" y="42125"/>
                  </a:lnTo>
                  <a:lnTo>
                    <a:pt x="9590" y="42283"/>
                  </a:lnTo>
                  <a:lnTo>
                    <a:pt x="9333" y="42422"/>
                  </a:lnTo>
                  <a:lnTo>
                    <a:pt x="9075" y="42541"/>
                  </a:lnTo>
                  <a:lnTo>
                    <a:pt x="8798" y="42660"/>
                  </a:lnTo>
                  <a:lnTo>
                    <a:pt x="8263" y="42818"/>
                  </a:lnTo>
                  <a:lnTo>
                    <a:pt x="8005" y="42858"/>
                  </a:lnTo>
                  <a:lnTo>
                    <a:pt x="7748" y="42878"/>
                  </a:lnTo>
                  <a:lnTo>
                    <a:pt x="7490" y="42878"/>
                  </a:lnTo>
                  <a:lnTo>
                    <a:pt x="7233" y="42838"/>
                  </a:lnTo>
                  <a:lnTo>
                    <a:pt x="6995" y="42799"/>
                  </a:lnTo>
                  <a:lnTo>
                    <a:pt x="6737" y="42739"/>
                  </a:lnTo>
                  <a:lnTo>
                    <a:pt x="6262" y="42600"/>
                  </a:lnTo>
                  <a:lnTo>
                    <a:pt x="5846" y="42482"/>
                  </a:lnTo>
                  <a:lnTo>
                    <a:pt x="5648" y="42442"/>
                  </a:lnTo>
                  <a:lnTo>
                    <a:pt x="5449" y="42402"/>
                  </a:lnTo>
                  <a:lnTo>
                    <a:pt x="5271" y="42383"/>
                  </a:lnTo>
                  <a:lnTo>
                    <a:pt x="5113" y="42383"/>
                  </a:lnTo>
                  <a:lnTo>
                    <a:pt x="4934" y="42402"/>
                  </a:lnTo>
                  <a:lnTo>
                    <a:pt x="4796" y="42462"/>
                  </a:lnTo>
                  <a:lnTo>
                    <a:pt x="4419" y="42620"/>
                  </a:lnTo>
                  <a:lnTo>
                    <a:pt x="4043" y="42739"/>
                  </a:lnTo>
                  <a:lnTo>
                    <a:pt x="3666" y="42818"/>
                  </a:lnTo>
                  <a:lnTo>
                    <a:pt x="3290" y="42858"/>
                  </a:lnTo>
                  <a:lnTo>
                    <a:pt x="2953" y="42878"/>
                  </a:lnTo>
                  <a:lnTo>
                    <a:pt x="2596" y="42878"/>
                  </a:lnTo>
                  <a:lnTo>
                    <a:pt x="2279" y="42858"/>
                  </a:lnTo>
                  <a:lnTo>
                    <a:pt x="1962" y="42799"/>
                  </a:lnTo>
                  <a:lnTo>
                    <a:pt x="1665" y="42719"/>
                  </a:lnTo>
                  <a:lnTo>
                    <a:pt x="1388" y="42620"/>
                  </a:lnTo>
                  <a:lnTo>
                    <a:pt x="1150" y="42521"/>
                  </a:lnTo>
                  <a:lnTo>
                    <a:pt x="912" y="42402"/>
                  </a:lnTo>
                  <a:lnTo>
                    <a:pt x="714" y="42264"/>
                  </a:lnTo>
                  <a:lnTo>
                    <a:pt x="555" y="42105"/>
                  </a:lnTo>
                  <a:lnTo>
                    <a:pt x="417" y="41947"/>
                  </a:lnTo>
                  <a:lnTo>
                    <a:pt x="318" y="41788"/>
                  </a:lnTo>
                  <a:lnTo>
                    <a:pt x="258" y="41610"/>
                  </a:lnTo>
                  <a:lnTo>
                    <a:pt x="219" y="41431"/>
                  </a:lnTo>
                  <a:lnTo>
                    <a:pt x="219" y="41253"/>
                  </a:lnTo>
                  <a:lnTo>
                    <a:pt x="238" y="41055"/>
                  </a:lnTo>
                  <a:lnTo>
                    <a:pt x="278" y="40877"/>
                  </a:lnTo>
                  <a:lnTo>
                    <a:pt x="337" y="40679"/>
                  </a:lnTo>
                  <a:lnTo>
                    <a:pt x="417" y="40500"/>
                  </a:lnTo>
                  <a:lnTo>
                    <a:pt x="496" y="40322"/>
                  </a:lnTo>
                  <a:lnTo>
                    <a:pt x="674" y="40005"/>
                  </a:lnTo>
                  <a:lnTo>
                    <a:pt x="853" y="39747"/>
                  </a:lnTo>
                  <a:lnTo>
                    <a:pt x="1031" y="39510"/>
                  </a:lnTo>
                  <a:lnTo>
                    <a:pt x="1051" y="39490"/>
                  </a:lnTo>
                  <a:lnTo>
                    <a:pt x="11235" y="19181"/>
                  </a:lnTo>
                  <a:lnTo>
                    <a:pt x="11255" y="19121"/>
                  </a:lnTo>
                  <a:lnTo>
                    <a:pt x="11255" y="377"/>
                  </a:lnTo>
                  <a:close/>
                  <a:moveTo>
                    <a:pt x="11096" y="1"/>
                  </a:moveTo>
                  <a:lnTo>
                    <a:pt x="11037" y="41"/>
                  </a:lnTo>
                  <a:lnTo>
                    <a:pt x="11017" y="100"/>
                  </a:lnTo>
                  <a:lnTo>
                    <a:pt x="11017" y="19101"/>
                  </a:lnTo>
                  <a:lnTo>
                    <a:pt x="853" y="39371"/>
                  </a:lnTo>
                  <a:lnTo>
                    <a:pt x="754" y="39470"/>
                  </a:lnTo>
                  <a:lnTo>
                    <a:pt x="615" y="39688"/>
                  </a:lnTo>
                  <a:lnTo>
                    <a:pt x="437" y="39965"/>
                  </a:lnTo>
                  <a:lnTo>
                    <a:pt x="258" y="40322"/>
                  </a:lnTo>
                  <a:lnTo>
                    <a:pt x="179" y="40500"/>
                  </a:lnTo>
                  <a:lnTo>
                    <a:pt x="100" y="40698"/>
                  </a:lnTo>
                  <a:lnTo>
                    <a:pt x="40" y="40897"/>
                  </a:lnTo>
                  <a:lnTo>
                    <a:pt x="1" y="41095"/>
                  </a:lnTo>
                  <a:lnTo>
                    <a:pt x="1" y="41313"/>
                  </a:lnTo>
                  <a:lnTo>
                    <a:pt x="1" y="41511"/>
                  </a:lnTo>
                  <a:lnTo>
                    <a:pt x="40" y="41709"/>
                  </a:lnTo>
                  <a:lnTo>
                    <a:pt x="120" y="41887"/>
                  </a:lnTo>
                  <a:lnTo>
                    <a:pt x="199" y="42006"/>
                  </a:lnTo>
                  <a:lnTo>
                    <a:pt x="278" y="42125"/>
                  </a:lnTo>
                  <a:lnTo>
                    <a:pt x="377" y="42244"/>
                  </a:lnTo>
                  <a:lnTo>
                    <a:pt x="496" y="42363"/>
                  </a:lnTo>
                  <a:lnTo>
                    <a:pt x="635" y="42462"/>
                  </a:lnTo>
                  <a:lnTo>
                    <a:pt x="773" y="42561"/>
                  </a:lnTo>
                  <a:lnTo>
                    <a:pt x="932" y="42660"/>
                  </a:lnTo>
                  <a:lnTo>
                    <a:pt x="1110" y="42739"/>
                  </a:lnTo>
                  <a:lnTo>
                    <a:pt x="1289" y="42838"/>
                  </a:lnTo>
                  <a:lnTo>
                    <a:pt x="1487" y="42898"/>
                  </a:lnTo>
                  <a:lnTo>
                    <a:pt x="1685" y="42957"/>
                  </a:lnTo>
                  <a:lnTo>
                    <a:pt x="1903" y="43017"/>
                  </a:lnTo>
                  <a:lnTo>
                    <a:pt x="2121" y="43056"/>
                  </a:lnTo>
                  <a:lnTo>
                    <a:pt x="2339" y="43096"/>
                  </a:lnTo>
                  <a:lnTo>
                    <a:pt x="2576" y="43116"/>
                  </a:lnTo>
                  <a:lnTo>
                    <a:pt x="3072" y="43116"/>
                  </a:lnTo>
                  <a:lnTo>
                    <a:pt x="3329" y="43096"/>
                  </a:lnTo>
                  <a:lnTo>
                    <a:pt x="3567" y="43056"/>
                  </a:lnTo>
                  <a:lnTo>
                    <a:pt x="3825" y="43017"/>
                  </a:lnTo>
                  <a:lnTo>
                    <a:pt x="4082" y="42937"/>
                  </a:lnTo>
                  <a:lnTo>
                    <a:pt x="4360" y="42858"/>
                  </a:lnTo>
                  <a:lnTo>
                    <a:pt x="4617" y="42779"/>
                  </a:lnTo>
                  <a:lnTo>
                    <a:pt x="4875" y="42660"/>
                  </a:lnTo>
                  <a:lnTo>
                    <a:pt x="5014" y="42620"/>
                  </a:lnTo>
                  <a:lnTo>
                    <a:pt x="5152" y="42600"/>
                  </a:lnTo>
                  <a:lnTo>
                    <a:pt x="5291" y="42600"/>
                  </a:lnTo>
                  <a:lnTo>
                    <a:pt x="5469" y="42620"/>
                  </a:lnTo>
                  <a:lnTo>
                    <a:pt x="5806" y="42700"/>
                  </a:lnTo>
                  <a:lnTo>
                    <a:pt x="6202" y="42818"/>
                  </a:lnTo>
                  <a:lnTo>
                    <a:pt x="6698" y="42957"/>
                  </a:lnTo>
                  <a:lnTo>
                    <a:pt x="6955" y="43017"/>
                  </a:lnTo>
                  <a:lnTo>
                    <a:pt x="7213" y="43076"/>
                  </a:lnTo>
                  <a:lnTo>
                    <a:pt x="7490" y="43096"/>
                  </a:lnTo>
                  <a:lnTo>
                    <a:pt x="7768" y="43116"/>
                  </a:lnTo>
                  <a:lnTo>
                    <a:pt x="8045" y="43076"/>
                  </a:lnTo>
                  <a:lnTo>
                    <a:pt x="8322" y="43036"/>
                  </a:lnTo>
                  <a:lnTo>
                    <a:pt x="8719" y="42918"/>
                  </a:lnTo>
                  <a:lnTo>
                    <a:pt x="9075" y="42779"/>
                  </a:lnTo>
                  <a:lnTo>
                    <a:pt x="9392" y="42640"/>
                  </a:lnTo>
                  <a:lnTo>
                    <a:pt x="9670" y="42501"/>
                  </a:lnTo>
                  <a:lnTo>
                    <a:pt x="9888" y="42363"/>
                  </a:lnTo>
                  <a:lnTo>
                    <a:pt x="10086" y="42204"/>
                  </a:lnTo>
                  <a:lnTo>
                    <a:pt x="10225" y="42026"/>
                  </a:lnTo>
                  <a:lnTo>
                    <a:pt x="10343" y="41848"/>
                  </a:lnTo>
                  <a:lnTo>
                    <a:pt x="10383" y="41729"/>
                  </a:lnTo>
                  <a:lnTo>
                    <a:pt x="10423" y="41590"/>
                  </a:lnTo>
                  <a:lnTo>
                    <a:pt x="10442" y="41471"/>
                  </a:lnTo>
                  <a:lnTo>
                    <a:pt x="10462" y="41332"/>
                  </a:lnTo>
                  <a:lnTo>
                    <a:pt x="10442" y="41194"/>
                  </a:lnTo>
                  <a:lnTo>
                    <a:pt x="10423" y="41055"/>
                  </a:lnTo>
                  <a:lnTo>
                    <a:pt x="10383" y="40916"/>
                  </a:lnTo>
                  <a:lnTo>
                    <a:pt x="10324" y="40758"/>
                  </a:lnTo>
                  <a:lnTo>
                    <a:pt x="10284" y="40679"/>
                  </a:lnTo>
                  <a:lnTo>
                    <a:pt x="10244" y="40619"/>
                  </a:lnTo>
                  <a:lnTo>
                    <a:pt x="10106" y="40480"/>
                  </a:lnTo>
                  <a:lnTo>
                    <a:pt x="9947" y="40381"/>
                  </a:lnTo>
                  <a:lnTo>
                    <a:pt x="9749" y="40282"/>
                  </a:lnTo>
                  <a:lnTo>
                    <a:pt x="9531" y="40223"/>
                  </a:lnTo>
                  <a:lnTo>
                    <a:pt x="9313" y="40163"/>
                  </a:lnTo>
                  <a:lnTo>
                    <a:pt x="8818" y="40045"/>
                  </a:lnTo>
                  <a:lnTo>
                    <a:pt x="8441" y="39965"/>
                  </a:lnTo>
                  <a:lnTo>
                    <a:pt x="8124" y="39886"/>
                  </a:lnTo>
                  <a:lnTo>
                    <a:pt x="7946" y="39807"/>
                  </a:lnTo>
                  <a:lnTo>
                    <a:pt x="7787" y="39728"/>
                  </a:lnTo>
                  <a:lnTo>
                    <a:pt x="7530" y="39589"/>
                  </a:lnTo>
                  <a:lnTo>
                    <a:pt x="7371" y="39450"/>
                  </a:lnTo>
                  <a:lnTo>
                    <a:pt x="7292" y="39351"/>
                  </a:lnTo>
                  <a:lnTo>
                    <a:pt x="7569" y="38994"/>
                  </a:lnTo>
                  <a:lnTo>
                    <a:pt x="7768" y="38737"/>
                  </a:lnTo>
                  <a:lnTo>
                    <a:pt x="7966" y="38440"/>
                  </a:lnTo>
                  <a:lnTo>
                    <a:pt x="8164" y="38123"/>
                  </a:lnTo>
                  <a:lnTo>
                    <a:pt x="8322" y="37786"/>
                  </a:lnTo>
                  <a:lnTo>
                    <a:pt x="8382" y="37627"/>
                  </a:lnTo>
                  <a:lnTo>
                    <a:pt x="8421" y="37469"/>
                  </a:lnTo>
                  <a:lnTo>
                    <a:pt x="8461" y="37310"/>
                  </a:lnTo>
                  <a:lnTo>
                    <a:pt x="8461" y="37152"/>
                  </a:lnTo>
                  <a:lnTo>
                    <a:pt x="8461" y="36914"/>
                  </a:lnTo>
                  <a:lnTo>
                    <a:pt x="8441" y="36736"/>
                  </a:lnTo>
                  <a:lnTo>
                    <a:pt x="8402" y="36458"/>
                  </a:lnTo>
                  <a:lnTo>
                    <a:pt x="8362" y="36320"/>
                  </a:lnTo>
                  <a:lnTo>
                    <a:pt x="8362" y="36181"/>
                  </a:lnTo>
                  <a:lnTo>
                    <a:pt x="8382" y="36003"/>
                  </a:lnTo>
                  <a:lnTo>
                    <a:pt x="8461" y="35745"/>
                  </a:lnTo>
                  <a:lnTo>
                    <a:pt x="8521" y="35646"/>
                  </a:lnTo>
                  <a:lnTo>
                    <a:pt x="8600" y="35487"/>
                  </a:lnTo>
                  <a:lnTo>
                    <a:pt x="8937" y="34972"/>
                  </a:lnTo>
                  <a:lnTo>
                    <a:pt x="10007" y="33407"/>
                  </a:lnTo>
                  <a:lnTo>
                    <a:pt x="11433" y="31366"/>
                  </a:lnTo>
                  <a:lnTo>
                    <a:pt x="13018" y="29147"/>
                  </a:lnTo>
                  <a:lnTo>
                    <a:pt x="15753" y="25263"/>
                  </a:lnTo>
                  <a:lnTo>
                    <a:pt x="16723" y="23857"/>
                  </a:lnTo>
                  <a:lnTo>
                    <a:pt x="17060" y="23361"/>
                  </a:lnTo>
                  <a:lnTo>
                    <a:pt x="17258" y="23025"/>
                  </a:lnTo>
                  <a:lnTo>
                    <a:pt x="17635" y="22351"/>
                  </a:lnTo>
                  <a:lnTo>
                    <a:pt x="18071" y="21618"/>
                  </a:lnTo>
                  <a:lnTo>
                    <a:pt x="18546" y="20825"/>
                  </a:lnTo>
                  <a:lnTo>
                    <a:pt x="18982" y="20052"/>
                  </a:lnTo>
                  <a:lnTo>
                    <a:pt x="19180" y="19696"/>
                  </a:lnTo>
                  <a:lnTo>
                    <a:pt x="19339" y="19359"/>
                  </a:lnTo>
                  <a:lnTo>
                    <a:pt x="19458" y="19062"/>
                  </a:lnTo>
                  <a:lnTo>
                    <a:pt x="19557" y="18784"/>
                  </a:lnTo>
                  <a:lnTo>
                    <a:pt x="19695" y="18131"/>
                  </a:lnTo>
                  <a:lnTo>
                    <a:pt x="19933" y="17001"/>
                  </a:lnTo>
                  <a:lnTo>
                    <a:pt x="20528" y="14009"/>
                  </a:lnTo>
                  <a:lnTo>
                    <a:pt x="21360" y="9868"/>
                  </a:lnTo>
                  <a:lnTo>
                    <a:pt x="21360" y="9829"/>
                  </a:lnTo>
                  <a:lnTo>
                    <a:pt x="21320" y="9769"/>
                  </a:lnTo>
                  <a:lnTo>
                    <a:pt x="11215" y="21"/>
                  </a:lnTo>
                  <a:lnTo>
                    <a:pt x="1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98;p48">
              <a:extLst>
                <a:ext uri="{FF2B5EF4-FFF2-40B4-BE49-F238E27FC236}">
                  <a16:creationId xmlns:a16="http://schemas.microsoft.com/office/drawing/2014/main" id="{522DDAE2-7141-4EDB-B28F-1D9B87F734D8}"/>
                </a:ext>
              </a:extLst>
            </p:cNvPr>
            <p:cNvSpPr/>
            <p:nvPr/>
          </p:nvSpPr>
          <p:spPr>
            <a:xfrm>
              <a:off x="1093591" y="2490805"/>
              <a:ext cx="957025" cy="1740051"/>
            </a:xfrm>
            <a:custGeom>
              <a:avLst/>
              <a:gdLst/>
              <a:ahLst/>
              <a:cxnLst/>
              <a:rect l="l" t="t" r="r" b="b"/>
              <a:pathLst>
                <a:path w="28018" h="50942" extrusionOk="0">
                  <a:moveTo>
                    <a:pt x="2280" y="1"/>
                  </a:moveTo>
                  <a:lnTo>
                    <a:pt x="1943" y="1031"/>
                  </a:lnTo>
                  <a:lnTo>
                    <a:pt x="1170" y="3329"/>
                  </a:lnTo>
                  <a:lnTo>
                    <a:pt x="397" y="5727"/>
                  </a:lnTo>
                  <a:lnTo>
                    <a:pt x="120" y="6619"/>
                  </a:lnTo>
                  <a:lnTo>
                    <a:pt x="41" y="6916"/>
                  </a:lnTo>
                  <a:lnTo>
                    <a:pt x="1" y="7094"/>
                  </a:lnTo>
                  <a:lnTo>
                    <a:pt x="1" y="7371"/>
                  </a:lnTo>
                  <a:lnTo>
                    <a:pt x="21" y="7669"/>
                  </a:lnTo>
                  <a:lnTo>
                    <a:pt x="100" y="7986"/>
                  </a:lnTo>
                  <a:lnTo>
                    <a:pt x="199" y="8322"/>
                  </a:lnTo>
                  <a:lnTo>
                    <a:pt x="338" y="8659"/>
                  </a:lnTo>
                  <a:lnTo>
                    <a:pt x="496" y="9016"/>
                  </a:lnTo>
                  <a:lnTo>
                    <a:pt x="694" y="9392"/>
                  </a:lnTo>
                  <a:lnTo>
                    <a:pt x="912" y="9789"/>
                  </a:lnTo>
                  <a:lnTo>
                    <a:pt x="1170" y="10165"/>
                  </a:lnTo>
                  <a:lnTo>
                    <a:pt x="1428" y="10561"/>
                  </a:lnTo>
                  <a:lnTo>
                    <a:pt x="2002" y="11354"/>
                  </a:lnTo>
                  <a:lnTo>
                    <a:pt x="2616" y="12166"/>
                  </a:lnTo>
                  <a:lnTo>
                    <a:pt x="3270" y="12939"/>
                  </a:lnTo>
                  <a:lnTo>
                    <a:pt x="3904" y="13692"/>
                  </a:lnTo>
                  <a:lnTo>
                    <a:pt x="4538" y="14385"/>
                  </a:lnTo>
                  <a:lnTo>
                    <a:pt x="5133" y="15020"/>
                  </a:lnTo>
                  <a:lnTo>
                    <a:pt x="5668" y="15574"/>
                  </a:lnTo>
                  <a:lnTo>
                    <a:pt x="6460" y="16367"/>
                  </a:lnTo>
                  <a:lnTo>
                    <a:pt x="6777" y="16664"/>
                  </a:lnTo>
                  <a:lnTo>
                    <a:pt x="14762" y="27443"/>
                  </a:lnTo>
                  <a:lnTo>
                    <a:pt x="18051" y="46583"/>
                  </a:lnTo>
                  <a:lnTo>
                    <a:pt x="18071" y="49912"/>
                  </a:lnTo>
                  <a:lnTo>
                    <a:pt x="18111" y="50090"/>
                  </a:lnTo>
                  <a:lnTo>
                    <a:pt x="18170" y="50268"/>
                  </a:lnTo>
                  <a:lnTo>
                    <a:pt x="18249" y="50427"/>
                  </a:lnTo>
                  <a:lnTo>
                    <a:pt x="18368" y="50565"/>
                  </a:lnTo>
                  <a:lnTo>
                    <a:pt x="18507" y="50684"/>
                  </a:lnTo>
                  <a:lnTo>
                    <a:pt x="18665" y="50764"/>
                  </a:lnTo>
                  <a:lnTo>
                    <a:pt x="18824" y="50843"/>
                  </a:lnTo>
                  <a:lnTo>
                    <a:pt x="19022" y="50882"/>
                  </a:lnTo>
                  <a:lnTo>
                    <a:pt x="19438" y="50902"/>
                  </a:lnTo>
                  <a:lnTo>
                    <a:pt x="19953" y="50922"/>
                  </a:lnTo>
                  <a:lnTo>
                    <a:pt x="21162" y="50942"/>
                  </a:lnTo>
                  <a:lnTo>
                    <a:pt x="23084" y="50922"/>
                  </a:lnTo>
                  <a:lnTo>
                    <a:pt x="23500" y="50902"/>
                  </a:lnTo>
                  <a:lnTo>
                    <a:pt x="24055" y="50843"/>
                  </a:lnTo>
                  <a:lnTo>
                    <a:pt x="24649" y="50764"/>
                  </a:lnTo>
                  <a:lnTo>
                    <a:pt x="25283" y="50664"/>
                  </a:lnTo>
                  <a:lnTo>
                    <a:pt x="26432" y="50486"/>
                  </a:lnTo>
                  <a:lnTo>
                    <a:pt x="27126" y="50367"/>
                  </a:lnTo>
                  <a:lnTo>
                    <a:pt x="27205" y="50347"/>
                  </a:lnTo>
                  <a:lnTo>
                    <a:pt x="27265" y="50308"/>
                  </a:lnTo>
                  <a:lnTo>
                    <a:pt x="27443" y="50189"/>
                  </a:lnTo>
                  <a:lnTo>
                    <a:pt x="27621" y="50030"/>
                  </a:lnTo>
                  <a:lnTo>
                    <a:pt x="27780" y="49832"/>
                  </a:lnTo>
                  <a:lnTo>
                    <a:pt x="27899" y="49614"/>
                  </a:lnTo>
                  <a:lnTo>
                    <a:pt x="27958" y="49515"/>
                  </a:lnTo>
                  <a:lnTo>
                    <a:pt x="27998" y="49396"/>
                  </a:lnTo>
                  <a:lnTo>
                    <a:pt x="28018" y="49277"/>
                  </a:lnTo>
                  <a:lnTo>
                    <a:pt x="28018" y="49159"/>
                  </a:lnTo>
                  <a:lnTo>
                    <a:pt x="27998" y="49040"/>
                  </a:lnTo>
                  <a:lnTo>
                    <a:pt x="27978" y="48921"/>
                  </a:lnTo>
                  <a:lnTo>
                    <a:pt x="27899" y="48802"/>
                  </a:lnTo>
                  <a:lnTo>
                    <a:pt x="27819" y="48703"/>
                  </a:lnTo>
                  <a:lnTo>
                    <a:pt x="27700" y="48624"/>
                  </a:lnTo>
                  <a:lnTo>
                    <a:pt x="27542" y="48544"/>
                  </a:lnTo>
                  <a:lnTo>
                    <a:pt x="27383" y="48465"/>
                  </a:lnTo>
                  <a:lnTo>
                    <a:pt x="27205" y="48386"/>
                  </a:lnTo>
                  <a:lnTo>
                    <a:pt x="26809" y="48267"/>
                  </a:lnTo>
                  <a:lnTo>
                    <a:pt x="26016" y="48069"/>
                  </a:lnTo>
                  <a:lnTo>
                    <a:pt x="25679" y="47990"/>
                  </a:lnTo>
                  <a:lnTo>
                    <a:pt x="25402" y="47910"/>
                  </a:lnTo>
                  <a:lnTo>
                    <a:pt x="25145" y="47791"/>
                  </a:lnTo>
                  <a:lnTo>
                    <a:pt x="24847" y="47633"/>
                  </a:lnTo>
                  <a:lnTo>
                    <a:pt x="24193" y="47237"/>
                  </a:lnTo>
                  <a:lnTo>
                    <a:pt x="23579" y="46821"/>
                  </a:lnTo>
                  <a:lnTo>
                    <a:pt x="23341" y="46642"/>
                  </a:lnTo>
                  <a:lnTo>
                    <a:pt x="23163" y="46484"/>
                  </a:lnTo>
                  <a:lnTo>
                    <a:pt x="23104" y="46404"/>
                  </a:lnTo>
                  <a:lnTo>
                    <a:pt x="23084" y="46286"/>
                  </a:lnTo>
                  <a:lnTo>
                    <a:pt x="23064" y="46127"/>
                  </a:lnTo>
                  <a:lnTo>
                    <a:pt x="23064" y="45949"/>
                  </a:lnTo>
                  <a:lnTo>
                    <a:pt x="23104" y="45552"/>
                  </a:lnTo>
                  <a:lnTo>
                    <a:pt x="23104" y="45136"/>
                  </a:lnTo>
                  <a:lnTo>
                    <a:pt x="23104" y="44879"/>
                  </a:lnTo>
                  <a:lnTo>
                    <a:pt x="23084" y="44621"/>
                  </a:lnTo>
                  <a:lnTo>
                    <a:pt x="23024" y="44383"/>
                  </a:lnTo>
                  <a:lnTo>
                    <a:pt x="22965" y="44146"/>
                  </a:lnTo>
                  <a:lnTo>
                    <a:pt x="22886" y="43908"/>
                  </a:lnTo>
                  <a:lnTo>
                    <a:pt x="22787" y="43670"/>
                  </a:lnTo>
                  <a:lnTo>
                    <a:pt x="22668" y="43452"/>
                  </a:lnTo>
                  <a:lnTo>
                    <a:pt x="22529" y="43254"/>
                  </a:lnTo>
                  <a:lnTo>
                    <a:pt x="22450" y="43115"/>
                  </a:lnTo>
                  <a:lnTo>
                    <a:pt x="22371" y="42977"/>
                  </a:lnTo>
                  <a:lnTo>
                    <a:pt x="22291" y="42818"/>
                  </a:lnTo>
                  <a:lnTo>
                    <a:pt x="22232" y="42640"/>
                  </a:lnTo>
                  <a:lnTo>
                    <a:pt x="22172" y="42462"/>
                  </a:lnTo>
                  <a:lnTo>
                    <a:pt x="22133" y="42244"/>
                  </a:lnTo>
                  <a:lnTo>
                    <a:pt x="22113" y="42026"/>
                  </a:lnTo>
                  <a:lnTo>
                    <a:pt x="22113" y="41788"/>
                  </a:lnTo>
                  <a:lnTo>
                    <a:pt x="22073" y="38340"/>
                  </a:lnTo>
                  <a:lnTo>
                    <a:pt x="21955" y="32238"/>
                  </a:lnTo>
                  <a:lnTo>
                    <a:pt x="21895" y="29048"/>
                  </a:lnTo>
                  <a:lnTo>
                    <a:pt x="21796" y="26254"/>
                  </a:lnTo>
                  <a:lnTo>
                    <a:pt x="21717" y="24193"/>
                  </a:lnTo>
                  <a:lnTo>
                    <a:pt x="21677" y="23559"/>
                  </a:lnTo>
                  <a:lnTo>
                    <a:pt x="21638" y="23222"/>
                  </a:lnTo>
                  <a:lnTo>
                    <a:pt x="21499" y="22925"/>
                  </a:lnTo>
                  <a:lnTo>
                    <a:pt x="21202" y="22331"/>
                  </a:lnTo>
                  <a:lnTo>
                    <a:pt x="20251" y="20508"/>
                  </a:lnTo>
                  <a:lnTo>
                    <a:pt x="18943" y="18051"/>
                  </a:lnTo>
                  <a:lnTo>
                    <a:pt x="17457" y="15337"/>
                  </a:lnTo>
                  <a:lnTo>
                    <a:pt x="14723" y="10324"/>
                  </a:lnTo>
                  <a:lnTo>
                    <a:pt x="13474" y="8065"/>
                  </a:lnTo>
                  <a:lnTo>
                    <a:pt x="13098" y="4855"/>
                  </a:lnTo>
                  <a:lnTo>
                    <a:pt x="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99;p48">
              <a:extLst>
                <a:ext uri="{FF2B5EF4-FFF2-40B4-BE49-F238E27FC236}">
                  <a16:creationId xmlns:a16="http://schemas.microsoft.com/office/drawing/2014/main" id="{02EB1A08-EB4C-40EE-8FFC-22D408843E1C}"/>
                </a:ext>
              </a:extLst>
            </p:cNvPr>
            <p:cNvSpPr/>
            <p:nvPr/>
          </p:nvSpPr>
          <p:spPr>
            <a:xfrm>
              <a:off x="1089560" y="2486740"/>
              <a:ext cx="965120" cy="1747498"/>
            </a:xfrm>
            <a:custGeom>
              <a:avLst/>
              <a:gdLst/>
              <a:ahLst/>
              <a:cxnLst/>
              <a:rect l="l" t="t" r="r" b="b"/>
              <a:pathLst>
                <a:path w="28255" h="51160" extrusionOk="0">
                  <a:moveTo>
                    <a:pt x="2477" y="278"/>
                  </a:moveTo>
                  <a:lnTo>
                    <a:pt x="13097" y="5053"/>
                  </a:lnTo>
                  <a:lnTo>
                    <a:pt x="13493" y="8204"/>
                  </a:lnTo>
                  <a:lnTo>
                    <a:pt x="13493" y="8243"/>
                  </a:lnTo>
                  <a:lnTo>
                    <a:pt x="14781" y="10542"/>
                  </a:lnTo>
                  <a:lnTo>
                    <a:pt x="17515" y="15555"/>
                  </a:lnTo>
                  <a:lnTo>
                    <a:pt x="18982" y="18269"/>
                  </a:lnTo>
                  <a:lnTo>
                    <a:pt x="20289" y="20686"/>
                  </a:lnTo>
                  <a:lnTo>
                    <a:pt x="21221" y="22489"/>
                  </a:lnTo>
                  <a:lnTo>
                    <a:pt x="21518" y="23064"/>
                  </a:lnTo>
                  <a:lnTo>
                    <a:pt x="21637" y="23381"/>
                  </a:lnTo>
                  <a:lnTo>
                    <a:pt x="21676" y="23698"/>
                  </a:lnTo>
                  <a:lnTo>
                    <a:pt x="21736" y="24332"/>
                  </a:lnTo>
                  <a:lnTo>
                    <a:pt x="21815" y="26353"/>
                  </a:lnTo>
                  <a:lnTo>
                    <a:pt x="21894" y="29107"/>
                  </a:lnTo>
                  <a:lnTo>
                    <a:pt x="21973" y="32238"/>
                  </a:lnTo>
                  <a:lnTo>
                    <a:pt x="22073" y="38340"/>
                  </a:lnTo>
                  <a:lnTo>
                    <a:pt x="22112" y="41907"/>
                  </a:lnTo>
                  <a:lnTo>
                    <a:pt x="22112" y="42125"/>
                  </a:lnTo>
                  <a:lnTo>
                    <a:pt x="22132" y="42343"/>
                  </a:lnTo>
                  <a:lnTo>
                    <a:pt x="22172" y="42541"/>
                  </a:lnTo>
                  <a:lnTo>
                    <a:pt x="22231" y="42739"/>
                  </a:lnTo>
                  <a:lnTo>
                    <a:pt x="22290" y="42917"/>
                  </a:lnTo>
                  <a:lnTo>
                    <a:pt x="22370" y="43096"/>
                  </a:lnTo>
                  <a:lnTo>
                    <a:pt x="22449" y="43274"/>
                  </a:lnTo>
                  <a:lnTo>
                    <a:pt x="22568" y="43433"/>
                  </a:lnTo>
                  <a:lnTo>
                    <a:pt x="22687" y="43631"/>
                  </a:lnTo>
                  <a:lnTo>
                    <a:pt x="22806" y="43849"/>
                  </a:lnTo>
                  <a:lnTo>
                    <a:pt x="22905" y="44067"/>
                  </a:lnTo>
                  <a:lnTo>
                    <a:pt x="22984" y="44285"/>
                  </a:lnTo>
                  <a:lnTo>
                    <a:pt x="23043" y="44522"/>
                  </a:lnTo>
                  <a:lnTo>
                    <a:pt x="23083" y="44760"/>
                  </a:lnTo>
                  <a:lnTo>
                    <a:pt x="23103" y="44998"/>
                  </a:lnTo>
                  <a:lnTo>
                    <a:pt x="23123" y="45255"/>
                  </a:lnTo>
                  <a:lnTo>
                    <a:pt x="23103" y="45711"/>
                  </a:lnTo>
                  <a:lnTo>
                    <a:pt x="23083" y="46048"/>
                  </a:lnTo>
                  <a:lnTo>
                    <a:pt x="23083" y="46325"/>
                  </a:lnTo>
                  <a:lnTo>
                    <a:pt x="23103" y="46444"/>
                  </a:lnTo>
                  <a:lnTo>
                    <a:pt x="23123" y="46543"/>
                  </a:lnTo>
                  <a:lnTo>
                    <a:pt x="23162" y="46623"/>
                  </a:lnTo>
                  <a:lnTo>
                    <a:pt x="23202" y="46682"/>
                  </a:lnTo>
                  <a:lnTo>
                    <a:pt x="23380" y="46841"/>
                  </a:lnTo>
                  <a:lnTo>
                    <a:pt x="23638" y="47039"/>
                  </a:lnTo>
                  <a:lnTo>
                    <a:pt x="23935" y="47237"/>
                  </a:lnTo>
                  <a:lnTo>
                    <a:pt x="24252" y="47455"/>
                  </a:lnTo>
                  <a:lnTo>
                    <a:pt x="24926" y="47851"/>
                  </a:lnTo>
                  <a:lnTo>
                    <a:pt x="25223" y="48010"/>
                  </a:lnTo>
                  <a:lnTo>
                    <a:pt x="25480" y="48128"/>
                  </a:lnTo>
                  <a:lnTo>
                    <a:pt x="25817" y="48227"/>
                  </a:lnTo>
                  <a:lnTo>
                    <a:pt x="26253" y="48346"/>
                  </a:lnTo>
                  <a:lnTo>
                    <a:pt x="26788" y="48465"/>
                  </a:lnTo>
                  <a:lnTo>
                    <a:pt x="27066" y="48544"/>
                  </a:lnTo>
                  <a:lnTo>
                    <a:pt x="27323" y="48624"/>
                  </a:lnTo>
                  <a:lnTo>
                    <a:pt x="27541" y="48723"/>
                  </a:lnTo>
                  <a:lnTo>
                    <a:pt x="27739" y="48822"/>
                  </a:lnTo>
                  <a:lnTo>
                    <a:pt x="27898" y="48941"/>
                  </a:lnTo>
                  <a:lnTo>
                    <a:pt x="27937" y="49020"/>
                  </a:lnTo>
                  <a:lnTo>
                    <a:pt x="27977" y="49079"/>
                  </a:lnTo>
                  <a:lnTo>
                    <a:pt x="28017" y="49179"/>
                  </a:lnTo>
                  <a:lnTo>
                    <a:pt x="28017" y="49258"/>
                  </a:lnTo>
                  <a:lnTo>
                    <a:pt x="28017" y="49357"/>
                  </a:lnTo>
                  <a:lnTo>
                    <a:pt x="28017" y="49436"/>
                  </a:lnTo>
                  <a:lnTo>
                    <a:pt x="27957" y="49614"/>
                  </a:lnTo>
                  <a:lnTo>
                    <a:pt x="27878" y="49753"/>
                  </a:lnTo>
                  <a:lnTo>
                    <a:pt x="27818" y="49872"/>
                  </a:lnTo>
                  <a:lnTo>
                    <a:pt x="27739" y="49991"/>
                  </a:lnTo>
                  <a:lnTo>
                    <a:pt x="27541" y="50169"/>
                  </a:lnTo>
                  <a:lnTo>
                    <a:pt x="27383" y="50308"/>
                  </a:lnTo>
                  <a:lnTo>
                    <a:pt x="27284" y="50348"/>
                  </a:lnTo>
                  <a:lnTo>
                    <a:pt x="27224" y="50367"/>
                  </a:lnTo>
                  <a:lnTo>
                    <a:pt x="27204" y="50367"/>
                  </a:lnTo>
                  <a:lnTo>
                    <a:pt x="25817" y="50605"/>
                  </a:lnTo>
                  <a:lnTo>
                    <a:pt x="24688" y="50783"/>
                  </a:lnTo>
                  <a:lnTo>
                    <a:pt x="23796" y="50883"/>
                  </a:lnTo>
                  <a:lnTo>
                    <a:pt x="23459" y="50922"/>
                  </a:lnTo>
                  <a:lnTo>
                    <a:pt x="23202" y="50922"/>
                  </a:lnTo>
                  <a:lnTo>
                    <a:pt x="22588" y="50942"/>
                  </a:lnTo>
                  <a:lnTo>
                    <a:pt x="20765" y="50942"/>
                  </a:lnTo>
                  <a:lnTo>
                    <a:pt x="19853" y="50922"/>
                  </a:lnTo>
                  <a:lnTo>
                    <a:pt x="19457" y="50902"/>
                  </a:lnTo>
                  <a:lnTo>
                    <a:pt x="19140" y="50883"/>
                  </a:lnTo>
                  <a:lnTo>
                    <a:pt x="18982" y="50843"/>
                  </a:lnTo>
                  <a:lnTo>
                    <a:pt x="18823" y="50783"/>
                  </a:lnTo>
                  <a:lnTo>
                    <a:pt x="18684" y="50704"/>
                  </a:lnTo>
                  <a:lnTo>
                    <a:pt x="18566" y="50605"/>
                  </a:lnTo>
                  <a:lnTo>
                    <a:pt x="18466" y="50486"/>
                  </a:lnTo>
                  <a:lnTo>
                    <a:pt x="18387" y="50348"/>
                  </a:lnTo>
                  <a:lnTo>
                    <a:pt x="18328" y="50189"/>
                  </a:lnTo>
                  <a:lnTo>
                    <a:pt x="18288" y="50031"/>
                  </a:lnTo>
                  <a:lnTo>
                    <a:pt x="18288" y="46682"/>
                  </a:lnTo>
                  <a:lnTo>
                    <a:pt x="14999" y="27542"/>
                  </a:lnTo>
                  <a:lnTo>
                    <a:pt x="14979" y="27482"/>
                  </a:lnTo>
                  <a:lnTo>
                    <a:pt x="6974" y="16704"/>
                  </a:lnTo>
                  <a:lnTo>
                    <a:pt x="6638" y="16387"/>
                  </a:lnTo>
                  <a:lnTo>
                    <a:pt x="5845" y="15574"/>
                  </a:lnTo>
                  <a:lnTo>
                    <a:pt x="5310" y="15039"/>
                  </a:lnTo>
                  <a:lnTo>
                    <a:pt x="4716" y="14405"/>
                  </a:lnTo>
                  <a:lnTo>
                    <a:pt x="4102" y="13712"/>
                  </a:lnTo>
                  <a:lnTo>
                    <a:pt x="3448" y="12959"/>
                  </a:lnTo>
                  <a:lnTo>
                    <a:pt x="2814" y="12186"/>
                  </a:lnTo>
                  <a:lnTo>
                    <a:pt x="2199" y="11414"/>
                  </a:lnTo>
                  <a:lnTo>
                    <a:pt x="1645" y="10621"/>
                  </a:lnTo>
                  <a:lnTo>
                    <a:pt x="1387" y="10225"/>
                  </a:lnTo>
                  <a:lnTo>
                    <a:pt x="1129" y="9848"/>
                  </a:lnTo>
                  <a:lnTo>
                    <a:pt x="931" y="9472"/>
                  </a:lnTo>
                  <a:lnTo>
                    <a:pt x="733" y="9115"/>
                  </a:lnTo>
                  <a:lnTo>
                    <a:pt x="555" y="8759"/>
                  </a:lnTo>
                  <a:lnTo>
                    <a:pt x="416" y="8422"/>
                  </a:lnTo>
                  <a:lnTo>
                    <a:pt x="317" y="8085"/>
                  </a:lnTo>
                  <a:lnTo>
                    <a:pt x="258" y="7788"/>
                  </a:lnTo>
                  <a:lnTo>
                    <a:pt x="218" y="7490"/>
                  </a:lnTo>
                  <a:lnTo>
                    <a:pt x="238" y="7233"/>
                  </a:lnTo>
                  <a:lnTo>
                    <a:pt x="317" y="6896"/>
                  </a:lnTo>
                  <a:lnTo>
                    <a:pt x="495" y="6262"/>
                  </a:lnTo>
                  <a:lnTo>
                    <a:pt x="1090" y="4419"/>
                  </a:lnTo>
                  <a:lnTo>
                    <a:pt x="1803" y="2260"/>
                  </a:lnTo>
                  <a:lnTo>
                    <a:pt x="2477" y="278"/>
                  </a:lnTo>
                  <a:close/>
                  <a:moveTo>
                    <a:pt x="2417" y="1"/>
                  </a:moveTo>
                  <a:lnTo>
                    <a:pt x="2358" y="21"/>
                  </a:lnTo>
                  <a:lnTo>
                    <a:pt x="2318" y="40"/>
                  </a:lnTo>
                  <a:lnTo>
                    <a:pt x="2298" y="80"/>
                  </a:lnTo>
                  <a:lnTo>
                    <a:pt x="1922" y="1229"/>
                  </a:lnTo>
                  <a:lnTo>
                    <a:pt x="1149" y="3508"/>
                  </a:lnTo>
                  <a:lnTo>
                    <a:pt x="377" y="5866"/>
                  </a:lnTo>
                  <a:lnTo>
                    <a:pt x="119" y="6738"/>
                  </a:lnTo>
                  <a:lnTo>
                    <a:pt x="40" y="7035"/>
                  </a:lnTo>
                  <a:lnTo>
                    <a:pt x="0" y="7213"/>
                  </a:lnTo>
                  <a:lnTo>
                    <a:pt x="0" y="7490"/>
                  </a:lnTo>
                  <a:lnTo>
                    <a:pt x="20" y="7788"/>
                  </a:lnTo>
                  <a:lnTo>
                    <a:pt x="99" y="8085"/>
                  </a:lnTo>
                  <a:lnTo>
                    <a:pt x="198" y="8422"/>
                  </a:lnTo>
                  <a:lnTo>
                    <a:pt x="337" y="8759"/>
                  </a:lnTo>
                  <a:lnTo>
                    <a:pt x="495" y="9115"/>
                  </a:lnTo>
                  <a:lnTo>
                    <a:pt x="674" y="9492"/>
                  </a:lnTo>
                  <a:lnTo>
                    <a:pt x="892" y="9868"/>
                  </a:lnTo>
                  <a:lnTo>
                    <a:pt x="1129" y="10264"/>
                  </a:lnTo>
                  <a:lnTo>
                    <a:pt x="1387" y="10641"/>
                  </a:lnTo>
                  <a:lnTo>
                    <a:pt x="1942" y="11433"/>
                  </a:lnTo>
                  <a:lnTo>
                    <a:pt x="2536" y="12226"/>
                  </a:lnTo>
                  <a:lnTo>
                    <a:pt x="3170" y="12999"/>
                  </a:lnTo>
                  <a:lnTo>
                    <a:pt x="3824" y="13732"/>
                  </a:lnTo>
                  <a:lnTo>
                    <a:pt x="4438" y="14425"/>
                  </a:lnTo>
                  <a:lnTo>
                    <a:pt x="5033" y="15079"/>
                  </a:lnTo>
                  <a:lnTo>
                    <a:pt x="5568" y="15634"/>
                  </a:lnTo>
                  <a:lnTo>
                    <a:pt x="6420" y="16486"/>
                  </a:lnTo>
                  <a:lnTo>
                    <a:pt x="6796" y="16862"/>
                  </a:lnTo>
                  <a:lnTo>
                    <a:pt x="14781" y="27601"/>
                  </a:lnTo>
                  <a:lnTo>
                    <a:pt x="18070" y="46702"/>
                  </a:lnTo>
                  <a:lnTo>
                    <a:pt x="18070" y="50031"/>
                  </a:lnTo>
                  <a:lnTo>
                    <a:pt x="18110" y="50248"/>
                  </a:lnTo>
                  <a:lnTo>
                    <a:pt x="18189" y="50427"/>
                  </a:lnTo>
                  <a:lnTo>
                    <a:pt x="18288" y="50605"/>
                  </a:lnTo>
                  <a:lnTo>
                    <a:pt x="18407" y="50764"/>
                  </a:lnTo>
                  <a:lnTo>
                    <a:pt x="18566" y="50883"/>
                  </a:lnTo>
                  <a:lnTo>
                    <a:pt x="18724" y="50982"/>
                  </a:lnTo>
                  <a:lnTo>
                    <a:pt x="18922" y="51061"/>
                  </a:lnTo>
                  <a:lnTo>
                    <a:pt x="19120" y="51100"/>
                  </a:lnTo>
                  <a:lnTo>
                    <a:pt x="19497" y="51140"/>
                  </a:lnTo>
                  <a:lnTo>
                    <a:pt x="19972" y="51160"/>
                  </a:lnTo>
                  <a:lnTo>
                    <a:pt x="23202" y="51160"/>
                  </a:lnTo>
                  <a:lnTo>
                    <a:pt x="23459" y="51140"/>
                  </a:lnTo>
                  <a:lnTo>
                    <a:pt x="23796" y="51120"/>
                  </a:lnTo>
                  <a:lnTo>
                    <a:pt x="24708" y="51001"/>
                  </a:lnTo>
                  <a:lnTo>
                    <a:pt x="25857" y="50823"/>
                  </a:lnTo>
                  <a:lnTo>
                    <a:pt x="27244" y="50585"/>
                  </a:lnTo>
                  <a:lnTo>
                    <a:pt x="27264" y="50585"/>
                  </a:lnTo>
                  <a:lnTo>
                    <a:pt x="27363" y="50565"/>
                  </a:lnTo>
                  <a:lnTo>
                    <a:pt x="27462" y="50506"/>
                  </a:lnTo>
                  <a:lnTo>
                    <a:pt x="27581" y="50427"/>
                  </a:lnTo>
                  <a:lnTo>
                    <a:pt x="27700" y="50348"/>
                  </a:lnTo>
                  <a:lnTo>
                    <a:pt x="27799" y="50248"/>
                  </a:lnTo>
                  <a:lnTo>
                    <a:pt x="27898" y="50130"/>
                  </a:lnTo>
                  <a:lnTo>
                    <a:pt x="27997" y="49991"/>
                  </a:lnTo>
                  <a:lnTo>
                    <a:pt x="28076" y="49872"/>
                  </a:lnTo>
                  <a:lnTo>
                    <a:pt x="28175" y="49634"/>
                  </a:lnTo>
                  <a:lnTo>
                    <a:pt x="28215" y="49515"/>
                  </a:lnTo>
                  <a:lnTo>
                    <a:pt x="28235" y="49416"/>
                  </a:lnTo>
                  <a:lnTo>
                    <a:pt x="28254" y="49297"/>
                  </a:lnTo>
                  <a:lnTo>
                    <a:pt x="28235" y="49198"/>
                  </a:lnTo>
                  <a:lnTo>
                    <a:pt x="28215" y="49099"/>
                  </a:lnTo>
                  <a:lnTo>
                    <a:pt x="28195" y="49000"/>
                  </a:lnTo>
                  <a:lnTo>
                    <a:pt x="28155" y="48901"/>
                  </a:lnTo>
                  <a:lnTo>
                    <a:pt x="28096" y="48822"/>
                  </a:lnTo>
                  <a:lnTo>
                    <a:pt x="28017" y="48762"/>
                  </a:lnTo>
                  <a:lnTo>
                    <a:pt x="27918" y="48683"/>
                  </a:lnTo>
                  <a:lnTo>
                    <a:pt x="27719" y="48564"/>
                  </a:lnTo>
                  <a:lnTo>
                    <a:pt x="27482" y="48445"/>
                  </a:lnTo>
                  <a:lnTo>
                    <a:pt x="27204" y="48346"/>
                  </a:lnTo>
                  <a:lnTo>
                    <a:pt x="26907" y="48267"/>
                  </a:lnTo>
                  <a:lnTo>
                    <a:pt x="26313" y="48128"/>
                  </a:lnTo>
                  <a:lnTo>
                    <a:pt x="25877" y="48029"/>
                  </a:lnTo>
                  <a:lnTo>
                    <a:pt x="25560" y="47910"/>
                  </a:lnTo>
                  <a:lnTo>
                    <a:pt x="25322" y="47811"/>
                  </a:lnTo>
                  <a:lnTo>
                    <a:pt x="25025" y="47653"/>
                  </a:lnTo>
                  <a:lnTo>
                    <a:pt x="24371" y="47276"/>
                  </a:lnTo>
                  <a:lnTo>
                    <a:pt x="23776" y="46860"/>
                  </a:lnTo>
                  <a:lnTo>
                    <a:pt x="23539" y="46682"/>
                  </a:lnTo>
                  <a:lnTo>
                    <a:pt x="23360" y="46523"/>
                  </a:lnTo>
                  <a:lnTo>
                    <a:pt x="23341" y="46484"/>
                  </a:lnTo>
                  <a:lnTo>
                    <a:pt x="23321" y="46405"/>
                  </a:lnTo>
                  <a:lnTo>
                    <a:pt x="23301" y="46206"/>
                  </a:lnTo>
                  <a:lnTo>
                    <a:pt x="23321" y="45731"/>
                  </a:lnTo>
                  <a:lnTo>
                    <a:pt x="23341" y="45255"/>
                  </a:lnTo>
                  <a:lnTo>
                    <a:pt x="23341" y="44978"/>
                  </a:lnTo>
                  <a:lnTo>
                    <a:pt x="23301" y="44720"/>
                  </a:lnTo>
                  <a:lnTo>
                    <a:pt x="23261" y="44463"/>
                  </a:lnTo>
                  <a:lnTo>
                    <a:pt x="23202" y="44225"/>
                  </a:lnTo>
                  <a:lnTo>
                    <a:pt x="23103" y="43968"/>
                  </a:lnTo>
                  <a:lnTo>
                    <a:pt x="23004" y="43750"/>
                  </a:lnTo>
                  <a:lnTo>
                    <a:pt x="22885" y="43512"/>
                  </a:lnTo>
                  <a:lnTo>
                    <a:pt x="22746" y="43294"/>
                  </a:lnTo>
                  <a:lnTo>
                    <a:pt x="22647" y="43155"/>
                  </a:lnTo>
                  <a:lnTo>
                    <a:pt x="22568" y="42997"/>
                  </a:lnTo>
                  <a:lnTo>
                    <a:pt x="22489" y="42838"/>
                  </a:lnTo>
                  <a:lnTo>
                    <a:pt x="22429" y="42660"/>
                  </a:lnTo>
                  <a:lnTo>
                    <a:pt x="22390" y="42481"/>
                  </a:lnTo>
                  <a:lnTo>
                    <a:pt x="22370" y="42303"/>
                  </a:lnTo>
                  <a:lnTo>
                    <a:pt x="22350" y="42105"/>
                  </a:lnTo>
                  <a:lnTo>
                    <a:pt x="22330" y="41907"/>
                  </a:lnTo>
                  <a:lnTo>
                    <a:pt x="22290" y="38598"/>
                  </a:lnTo>
                  <a:lnTo>
                    <a:pt x="22191" y="32476"/>
                  </a:lnTo>
                  <a:lnTo>
                    <a:pt x="22112" y="29266"/>
                  </a:lnTo>
                  <a:lnTo>
                    <a:pt x="22033" y="26413"/>
                  </a:lnTo>
                  <a:lnTo>
                    <a:pt x="21954" y="24312"/>
                  </a:lnTo>
                  <a:lnTo>
                    <a:pt x="21894" y="23658"/>
                  </a:lnTo>
                  <a:lnTo>
                    <a:pt x="21874" y="23440"/>
                  </a:lnTo>
                  <a:lnTo>
                    <a:pt x="21855" y="23322"/>
                  </a:lnTo>
                  <a:lnTo>
                    <a:pt x="21736" y="23024"/>
                  </a:lnTo>
                  <a:lnTo>
                    <a:pt x="21458" y="22450"/>
                  </a:lnTo>
                  <a:lnTo>
                    <a:pt x="20547" y="20706"/>
                  </a:lnTo>
                  <a:lnTo>
                    <a:pt x="19299" y="18368"/>
                  </a:lnTo>
                  <a:lnTo>
                    <a:pt x="17852" y="15713"/>
                  </a:lnTo>
                  <a:lnTo>
                    <a:pt x="15138" y="10740"/>
                  </a:lnTo>
                  <a:lnTo>
                    <a:pt x="13711" y="8144"/>
                  </a:lnTo>
                  <a:lnTo>
                    <a:pt x="13315" y="4974"/>
                  </a:lnTo>
                  <a:lnTo>
                    <a:pt x="13295" y="4915"/>
                  </a:lnTo>
                  <a:lnTo>
                    <a:pt x="13255" y="4875"/>
                  </a:lnTo>
                  <a:lnTo>
                    <a:pt x="2457" y="21"/>
                  </a:lnTo>
                  <a:lnTo>
                    <a:pt x="2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00;p48">
              <a:extLst>
                <a:ext uri="{FF2B5EF4-FFF2-40B4-BE49-F238E27FC236}">
                  <a16:creationId xmlns:a16="http://schemas.microsoft.com/office/drawing/2014/main" id="{1A73731D-E012-4BA6-AFA1-1A4F68E0471C}"/>
                </a:ext>
              </a:extLst>
            </p:cNvPr>
            <p:cNvSpPr/>
            <p:nvPr/>
          </p:nvSpPr>
          <p:spPr>
            <a:xfrm>
              <a:off x="1639118" y="2159186"/>
              <a:ext cx="88707" cy="607764"/>
            </a:xfrm>
            <a:custGeom>
              <a:avLst/>
              <a:gdLst/>
              <a:ahLst/>
              <a:cxnLst/>
              <a:rect l="l" t="t" r="r" b="b"/>
              <a:pathLst>
                <a:path w="2597" h="17793" extrusionOk="0">
                  <a:moveTo>
                    <a:pt x="2220" y="0"/>
                  </a:moveTo>
                  <a:lnTo>
                    <a:pt x="1308" y="1684"/>
                  </a:lnTo>
                  <a:lnTo>
                    <a:pt x="1" y="14642"/>
                  </a:lnTo>
                  <a:lnTo>
                    <a:pt x="1308" y="17793"/>
                  </a:lnTo>
                  <a:lnTo>
                    <a:pt x="2596" y="15574"/>
                  </a:lnTo>
                  <a:lnTo>
                    <a:pt x="2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01;p48">
              <a:extLst>
                <a:ext uri="{FF2B5EF4-FFF2-40B4-BE49-F238E27FC236}">
                  <a16:creationId xmlns:a16="http://schemas.microsoft.com/office/drawing/2014/main" id="{ED8FB63A-CA67-465E-9CD3-C38C0184D7D9}"/>
                </a:ext>
              </a:extLst>
            </p:cNvPr>
            <p:cNvSpPr/>
            <p:nvPr/>
          </p:nvSpPr>
          <p:spPr>
            <a:xfrm>
              <a:off x="1639118" y="2159186"/>
              <a:ext cx="88707" cy="607764"/>
            </a:xfrm>
            <a:custGeom>
              <a:avLst/>
              <a:gdLst/>
              <a:ahLst/>
              <a:cxnLst/>
              <a:rect l="l" t="t" r="r" b="b"/>
              <a:pathLst>
                <a:path w="2597" h="17793" fill="none" extrusionOk="0">
                  <a:moveTo>
                    <a:pt x="1308" y="1684"/>
                  </a:moveTo>
                  <a:lnTo>
                    <a:pt x="1" y="14642"/>
                  </a:lnTo>
                  <a:lnTo>
                    <a:pt x="1308" y="17793"/>
                  </a:lnTo>
                  <a:lnTo>
                    <a:pt x="2596" y="15574"/>
                  </a:lnTo>
                  <a:lnTo>
                    <a:pt x="22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02;p48">
              <a:extLst>
                <a:ext uri="{FF2B5EF4-FFF2-40B4-BE49-F238E27FC236}">
                  <a16:creationId xmlns:a16="http://schemas.microsoft.com/office/drawing/2014/main" id="{68CF72F8-D406-4538-873B-D86701307B97}"/>
                </a:ext>
              </a:extLst>
            </p:cNvPr>
            <p:cNvSpPr/>
            <p:nvPr/>
          </p:nvSpPr>
          <p:spPr>
            <a:xfrm>
              <a:off x="1635736" y="2155770"/>
              <a:ext cx="96153" cy="615245"/>
            </a:xfrm>
            <a:custGeom>
              <a:avLst/>
              <a:gdLst/>
              <a:ahLst/>
              <a:cxnLst/>
              <a:rect l="l" t="t" r="r" b="b"/>
              <a:pathLst>
                <a:path w="2815" h="18012" extrusionOk="0">
                  <a:moveTo>
                    <a:pt x="2279" y="1"/>
                  </a:moveTo>
                  <a:lnTo>
                    <a:pt x="2240" y="41"/>
                  </a:lnTo>
                  <a:lnTo>
                    <a:pt x="2220" y="60"/>
                  </a:lnTo>
                  <a:lnTo>
                    <a:pt x="2220" y="120"/>
                  </a:lnTo>
                  <a:lnTo>
                    <a:pt x="2577" y="15634"/>
                  </a:lnTo>
                  <a:lnTo>
                    <a:pt x="1427" y="17635"/>
                  </a:lnTo>
                  <a:lnTo>
                    <a:pt x="219" y="14723"/>
                  </a:lnTo>
                  <a:lnTo>
                    <a:pt x="1507" y="1784"/>
                  </a:lnTo>
                  <a:lnTo>
                    <a:pt x="1507" y="1745"/>
                  </a:lnTo>
                  <a:lnTo>
                    <a:pt x="1487" y="1705"/>
                  </a:lnTo>
                  <a:lnTo>
                    <a:pt x="1447" y="1685"/>
                  </a:lnTo>
                  <a:lnTo>
                    <a:pt x="1407" y="1665"/>
                  </a:lnTo>
                  <a:lnTo>
                    <a:pt x="1368" y="1665"/>
                  </a:lnTo>
                  <a:lnTo>
                    <a:pt x="1328" y="1685"/>
                  </a:lnTo>
                  <a:lnTo>
                    <a:pt x="1308" y="1725"/>
                  </a:lnTo>
                  <a:lnTo>
                    <a:pt x="1289" y="1764"/>
                  </a:lnTo>
                  <a:lnTo>
                    <a:pt x="1" y="14723"/>
                  </a:lnTo>
                  <a:lnTo>
                    <a:pt x="1" y="14782"/>
                  </a:lnTo>
                  <a:lnTo>
                    <a:pt x="1289" y="17932"/>
                  </a:lnTo>
                  <a:lnTo>
                    <a:pt x="1328" y="17992"/>
                  </a:lnTo>
                  <a:lnTo>
                    <a:pt x="1388" y="18012"/>
                  </a:lnTo>
                  <a:lnTo>
                    <a:pt x="1407" y="18012"/>
                  </a:lnTo>
                  <a:lnTo>
                    <a:pt x="1447" y="17992"/>
                  </a:lnTo>
                  <a:lnTo>
                    <a:pt x="1507" y="17952"/>
                  </a:lnTo>
                  <a:lnTo>
                    <a:pt x="2794" y="15733"/>
                  </a:lnTo>
                  <a:lnTo>
                    <a:pt x="2814" y="15674"/>
                  </a:lnTo>
                  <a:lnTo>
                    <a:pt x="2438" y="100"/>
                  </a:lnTo>
                  <a:lnTo>
                    <a:pt x="2438" y="60"/>
                  </a:lnTo>
                  <a:lnTo>
                    <a:pt x="2398" y="21"/>
                  </a:lnTo>
                  <a:lnTo>
                    <a:pt x="2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03;p48">
              <a:extLst>
                <a:ext uri="{FF2B5EF4-FFF2-40B4-BE49-F238E27FC236}">
                  <a16:creationId xmlns:a16="http://schemas.microsoft.com/office/drawing/2014/main" id="{4F976B42-A308-459C-8154-383837E6B547}"/>
                </a:ext>
              </a:extLst>
            </p:cNvPr>
            <p:cNvSpPr/>
            <p:nvPr/>
          </p:nvSpPr>
          <p:spPr>
            <a:xfrm>
              <a:off x="1144352" y="1810589"/>
              <a:ext cx="1303553" cy="846696"/>
            </a:xfrm>
            <a:custGeom>
              <a:avLst/>
              <a:gdLst/>
              <a:ahLst/>
              <a:cxnLst/>
              <a:rect l="l" t="t" r="r" b="b"/>
              <a:pathLst>
                <a:path w="38163" h="24788" extrusionOk="0">
                  <a:moveTo>
                    <a:pt x="5846" y="1"/>
                  </a:move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2973" y="22093"/>
                  </a:lnTo>
                  <a:lnTo>
                    <a:pt x="6322" y="23183"/>
                  </a:lnTo>
                  <a:lnTo>
                    <a:pt x="8125" y="23758"/>
                  </a:lnTo>
                  <a:lnTo>
                    <a:pt x="9749" y="24273"/>
                  </a:lnTo>
                  <a:lnTo>
                    <a:pt x="10978" y="24629"/>
                  </a:lnTo>
                  <a:lnTo>
                    <a:pt x="11374" y="2472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81" y="23460"/>
                  </a:lnTo>
                  <a:lnTo>
                    <a:pt x="12820" y="23183"/>
                  </a:lnTo>
                  <a:lnTo>
                    <a:pt x="12860" y="23064"/>
                  </a:lnTo>
                  <a:lnTo>
                    <a:pt x="12900" y="22985"/>
                  </a:lnTo>
                  <a:lnTo>
                    <a:pt x="13613" y="21558"/>
                  </a:lnTo>
                  <a:lnTo>
                    <a:pt x="15079" y="18566"/>
                  </a:lnTo>
                  <a:lnTo>
                    <a:pt x="17199" y="14267"/>
                  </a:lnTo>
                  <a:lnTo>
                    <a:pt x="19359" y="14663"/>
                  </a:lnTo>
                  <a:lnTo>
                    <a:pt x="24154" y="15495"/>
                  </a:lnTo>
                  <a:lnTo>
                    <a:pt x="26710" y="15931"/>
                  </a:lnTo>
                  <a:lnTo>
                    <a:pt x="28969" y="16327"/>
                  </a:lnTo>
                  <a:lnTo>
                    <a:pt x="30593" y="16585"/>
                  </a:lnTo>
                  <a:lnTo>
                    <a:pt x="31089"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lnTo>
                    <a:pt x="11453" y="1091"/>
                  </a:lnTo>
                  <a:lnTo>
                    <a:pt x="10661" y="912"/>
                  </a:lnTo>
                  <a:lnTo>
                    <a:pt x="8878" y="496"/>
                  </a:lnTo>
                  <a:lnTo>
                    <a:pt x="7887" y="298"/>
                  </a:lnTo>
                  <a:lnTo>
                    <a:pt x="6975" y="120"/>
                  </a:lnTo>
                  <a:lnTo>
                    <a:pt x="6262" y="21"/>
                  </a:lnTo>
                  <a:lnTo>
                    <a:pt x="6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04;p48">
              <a:extLst>
                <a:ext uri="{FF2B5EF4-FFF2-40B4-BE49-F238E27FC236}">
                  <a16:creationId xmlns:a16="http://schemas.microsoft.com/office/drawing/2014/main" id="{75E37AFD-EB41-4F50-8625-64DC78D117AF}"/>
                </a:ext>
              </a:extLst>
            </p:cNvPr>
            <p:cNvSpPr/>
            <p:nvPr/>
          </p:nvSpPr>
          <p:spPr>
            <a:xfrm>
              <a:off x="1144352" y="1810589"/>
              <a:ext cx="1303553" cy="846696"/>
            </a:xfrm>
            <a:custGeom>
              <a:avLst/>
              <a:gdLst/>
              <a:ahLst/>
              <a:cxnLst/>
              <a:rect l="l" t="t" r="r" b="b"/>
              <a:pathLst>
                <a:path w="38163" h="24788" fill="none" extrusionOk="0">
                  <a:moveTo>
                    <a:pt x="11453" y="1091"/>
                  </a:moveTo>
                  <a:lnTo>
                    <a:pt x="11453" y="1091"/>
                  </a:lnTo>
                  <a:lnTo>
                    <a:pt x="10661" y="912"/>
                  </a:lnTo>
                  <a:lnTo>
                    <a:pt x="8878" y="496"/>
                  </a:lnTo>
                  <a:lnTo>
                    <a:pt x="7887" y="298"/>
                  </a:lnTo>
                  <a:lnTo>
                    <a:pt x="6975" y="120"/>
                  </a:lnTo>
                  <a:lnTo>
                    <a:pt x="6262" y="21"/>
                  </a:lnTo>
                  <a:lnTo>
                    <a:pt x="6024" y="1"/>
                  </a:lnTo>
                  <a:lnTo>
                    <a:pt x="5846" y="1"/>
                  </a:lnTo>
                  <a:lnTo>
                    <a:pt x="5846" y="1"/>
                  </a:ln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1348" y="21558"/>
                  </a:lnTo>
                  <a:lnTo>
                    <a:pt x="2973" y="22093"/>
                  </a:lnTo>
                  <a:lnTo>
                    <a:pt x="6322" y="23183"/>
                  </a:lnTo>
                  <a:lnTo>
                    <a:pt x="8125" y="23758"/>
                  </a:lnTo>
                  <a:lnTo>
                    <a:pt x="9749" y="24273"/>
                  </a:lnTo>
                  <a:lnTo>
                    <a:pt x="10978" y="24629"/>
                  </a:lnTo>
                  <a:lnTo>
                    <a:pt x="11374" y="24728"/>
                  </a:lnTo>
                  <a:lnTo>
                    <a:pt x="11612" y="2476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02" y="24035"/>
                  </a:lnTo>
                  <a:lnTo>
                    <a:pt x="12781" y="23460"/>
                  </a:lnTo>
                  <a:lnTo>
                    <a:pt x="12820" y="23183"/>
                  </a:lnTo>
                  <a:lnTo>
                    <a:pt x="12860" y="23064"/>
                  </a:lnTo>
                  <a:lnTo>
                    <a:pt x="12900" y="22985"/>
                  </a:lnTo>
                  <a:lnTo>
                    <a:pt x="12900" y="22985"/>
                  </a:lnTo>
                  <a:lnTo>
                    <a:pt x="13613" y="21558"/>
                  </a:lnTo>
                  <a:lnTo>
                    <a:pt x="15079" y="18566"/>
                  </a:lnTo>
                  <a:lnTo>
                    <a:pt x="17199" y="14267"/>
                  </a:lnTo>
                  <a:lnTo>
                    <a:pt x="17199" y="14267"/>
                  </a:lnTo>
                  <a:lnTo>
                    <a:pt x="19359" y="14663"/>
                  </a:lnTo>
                  <a:lnTo>
                    <a:pt x="24154" y="15495"/>
                  </a:lnTo>
                  <a:lnTo>
                    <a:pt x="26710" y="15931"/>
                  </a:lnTo>
                  <a:lnTo>
                    <a:pt x="28969" y="16327"/>
                  </a:lnTo>
                  <a:lnTo>
                    <a:pt x="30593" y="16585"/>
                  </a:lnTo>
                  <a:lnTo>
                    <a:pt x="31089" y="16644"/>
                  </a:lnTo>
                  <a:lnTo>
                    <a:pt x="31287"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05;p48">
              <a:extLst>
                <a:ext uri="{FF2B5EF4-FFF2-40B4-BE49-F238E27FC236}">
                  <a16:creationId xmlns:a16="http://schemas.microsoft.com/office/drawing/2014/main" id="{87E182FC-AB0C-4B9E-9CE7-3949243E4FEA}"/>
                </a:ext>
              </a:extLst>
            </p:cNvPr>
            <p:cNvSpPr/>
            <p:nvPr/>
          </p:nvSpPr>
          <p:spPr>
            <a:xfrm>
              <a:off x="1140970" y="1806558"/>
              <a:ext cx="1310999" cy="854108"/>
            </a:xfrm>
            <a:custGeom>
              <a:avLst/>
              <a:gdLst/>
              <a:ahLst/>
              <a:cxnLst/>
              <a:rect l="l" t="t" r="r" b="b"/>
              <a:pathLst>
                <a:path w="38381" h="25005" extrusionOk="0">
                  <a:moveTo>
                    <a:pt x="5925" y="0"/>
                  </a:moveTo>
                  <a:lnTo>
                    <a:pt x="5846" y="40"/>
                  </a:lnTo>
                  <a:lnTo>
                    <a:pt x="5767" y="119"/>
                  </a:lnTo>
                  <a:lnTo>
                    <a:pt x="5668" y="258"/>
                  </a:lnTo>
                  <a:lnTo>
                    <a:pt x="5588" y="436"/>
                  </a:lnTo>
                  <a:lnTo>
                    <a:pt x="5489" y="674"/>
                  </a:lnTo>
                  <a:lnTo>
                    <a:pt x="5390" y="951"/>
                  </a:lnTo>
                  <a:lnTo>
                    <a:pt x="5172" y="1664"/>
                  </a:lnTo>
                  <a:lnTo>
                    <a:pt x="4935" y="2615"/>
                  </a:lnTo>
                  <a:lnTo>
                    <a:pt x="4677" y="3784"/>
                  </a:lnTo>
                  <a:lnTo>
                    <a:pt x="4360" y="5191"/>
                  </a:lnTo>
                  <a:lnTo>
                    <a:pt x="4023" y="6836"/>
                  </a:lnTo>
                  <a:lnTo>
                    <a:pt x="3706" y="8361"/>
                  </a:lnTo>
                  <a:lnTo>
                    <a:pt x="3409" y="9649"/>
                  </a:lnTo>
                  <a:lnTo>
                    <a:pt x="3250" y="10323"/>
                  </a:lnTo>
                  <a:lnTo>
                    <a:pt x="3032" y="11076"/>
                  </a:lnTo>
                  <a:lnTo>
                    <a:pt x="2775" y="11908"/>
                  </a:lnTo>
                  <a:lnTo>
                    <a:pt x="2497" y="12800"/>
                  </a:lnTo>
                  <a:lnTo>
                    <a:pt x="1883" y="14662"/>
                  </a:lnTo>
                  <a:lnTo>
                    <a:pt x="1249" y="16485"/>
                  </a:lnTo>
                  <a:lnTo>
                    <a:pt x="714" y="18090"/>
                  </a:lnTo>
                  <a:lnTo>
                    <a:pt x="318" y="19299"/>
                  </a:lnTo>
                  <a:lnTo>
                    <a:pt x="60" y="20131"/>
                  </a:lnTo>
                  <a:lnTo>
                    <a:pt x="1" y="20388"/>
                  </a:lnTo>
                  <a:lnTo>
                    <a:pt x="1" y="20547"/>
                  </a:lnTo>
                  <a:lnTo>
                    <a:pt x="21" y="20686"/>
                  </a:lnTo>
                  <a:lnTo>
                    <a:pt x="80" y="20824"/>
                  </a:lnTo>
                  <a:lnTo>
                    <a:pt x="140" y="20943"/>
                  </a:lnTo>
                  <a:lnTo>
                    <a:pt x="239" y="21062"/>
                  </a:lnTo>
                  <a:lnTo>
                    <a:pt x="358" y="21161"/>
                  </a:lnTo>
                  <a:lnTo>
                    <a:pt x="457" y="21260"/>
                  </a:lnTo>
                  <a:lnTo>
                    <a:pt x="714" y="21439"/>
                  </a:lnTo>
                  <a:lnTo>
                    <a:pt x="972" y="21597"/>
                  </a:lnTo>
                  <a:lnTo>
                    <a:pt x="1190" y="21696"/>
                  </a:lnTo>
                  <a:lnTo>
                    <a:pt x="1408" y="21775"/>
                  </a:lnTo>
                  <a:lnTo>
                    <a:pt x="2953" y="22290"/>
                  </a:lnTo>
                  <a:lnTo>
                    <a:pt x="6321" y="23380"/>
                  </a:lnTo>
                  <a:lnTo>
                    <a:pt x="8144" y="23975"/>
                  </a:lnTo>
                  <a:lnTo>
                    <a:pt x="9789" y="24490"/>
                  </a:lnTo>
                  <a:lnTo>
                    <a:pt x="11057" y="24846"/>
                  </a:lnTo>
                  <a:lnTo>
                    <a:pt x="11453" y="24965"/>
                  </a:lnTo>
                  <a:lnTo>
                    <a:pt x="11691" y="25005"/>
                  </a:lnTo>
                  <a:lnTo>
                    <a:pt x="11790" y="25005"/>
                  </a:lnTo>
                  <a:lnTo>
                    <a:pt x="12028" y="24985"/>
                  </a:lnTo>
                  <a:lnTo>
                    <a:pt x="12246" y="24926"/>
                  </a:lnTo>
                  <a:lnTo>
                    <a:pt x="12424" y="24846"/>
                  </a:lnTo>
                  <a:lnTo>
                    <a:pt x="12583" y="24728"/>
                  </a:lnTo>
                  <a:lnTo>
                    <a:pt x="12701" y="24589"/>
                  </a:lnTo>
                  <a:lnTo>
                    <a:pt x="12801" y="24450"/>
                  </a:lnTo>
                  <a:lnTo>
                    <a:pt x="12860" y="24311"/>
                  </a:lnTo>
                  <a:lnTo>
                    <a:pt x="12900" y="24173"/>
                  </a:lnTo>
                  <a:lnTo>
                    <a:pt x="12939" y="23876"/>
                  </a:lnTo>
                  <a:lnTo>
                    <a:pt x="12999" y="23460"/>
                  </a:lnTo>
                  <a:lnTo>
                    <a:pt x="13038" y="23281"/>
                  </a:lnTo>
                  <a:lnTo>
                    <a:pt x="13078" y="23182"/>
                  </a:lnTo>
                  <a:lnTo>
                    <a:pt x="13712" y="21914"/>
                  </a:lnTo>
                  <a:lnTo>
                    <a:pt x="15040" y="19219"/>
                  </a:lnTo>
                  <a:lnTo>
                    <a:pt x="17358" y="14504"/>
                  </a:lnTo>
                  <a:lnTo>
                    <a:pt x="21301" y="15217"/>
                  </a:lnTo>
                  <a:lnTo>
                    <a:pt x="25878" y="16010"/>
                  </a:lnTo>
                  <a:lnTo>
                    <a:pt x="27978" y="16366"/>
                  </a:lnTo>
                  <a:lnTo>
                    <a:pt x="29702" y="16644"/>
                  </a:lnTo>
                  <a:lnTo>
                    <a:pt x="30910" y="16822"/>
                  </a:lnTo>
                  <a:lnTo>
                    <a:pt x="31267" y="16862"/>
                  </a:lnTo>
                  <a:lnTo>
                    <a:pt x="31425" y="16862"/>
                  </a:lnTo>
                  <a:lnTo>
                    <a:pt x="31445" y="16842"/>
                  </a:lnTo>
                  <a:lnTo>
                    <a:pt x="31505" y="16762"/>
                  </a:lnTo>
                  <a:lnTo>
                    <a:pt x="31683" y="16465"/>
                  </a:lnTo>
                  <a:lnTo>
                    <a:pt x="32258" y="15435"/>
                  </a:lnTo>
                  <a:lnTo>
                    <a:pt x="33070" y="13889"/>
                  </a:lnTo>
                  <a:lnTo>
                    <a:pt x="34061" y="11987"/>
                  </a:lnTo>
                  <a:lnTo>
                    <a:pt x="36260" y="7628"/>
                  </a:lnTo>
                  <a:lnTo>
                    <a:pt x="38360" y="3428"/>
                  </a:lnTo>
                  <a:lnTo>
                    <a:pt x="38380" y="3388"/>
                  </a:lnTo>
                  <a:lnTo>
                    <a:pt x="38380" y="3368"/>
                  </a:lnTo>
                  <a:lnTo>
                    <a:pt x="38360" y="3329"/>
                  </a:lnTo>
                  <a:lnTo>
                    <a:pt x="38321" y="3289"/>
                  </a:lnTo>
                  <a:lnTo>
                    <a:pt x="36438" y="1962"/>
                  </a:lnTo>
                  <a:lnTo>
                    <a:pt x="36418" y="1942"/>
                  </a:lnTo>
                  <a:lnTo>
                    <a:pt x="36339" y="1942"/>
                  </a:lnTo>
                  <a:lnTo>
                    <a:pt x="36300" y="1981"/>
                  </a:lnTo>
                  <a:lnTo>
                    <a:pt x="28473" y="10382"/>
                  </a:lnTo>
                  <a:lnTo>
                    <a:pt x="20092" y="5964"/>
                  </a:lnTo>
                  <a:lnTo>
                    <a:pt x="11909" y="1209"/>
                  </a:lnTo>
                  <a:lnTo>
                    <a:pt x="11869" y="1189"/>
                  </a:lnTo>
                  <a:lnTo>
                    <a:pt x="11830" y="1189"/>
                  </a:lnTo>
                  <a:lnTo>
                    <a:pt x="11790" y="1209"/>
                  </a:lnTo>
                  <a:lnTo>
                    <a:pt x="11750" y="1248"/>
                  </a:lnTo>
                  <a:lnTo>
                    <a:pt x="11731" y="1288"/>
                  </a:lnTo>
                  <a:lnTo>
                    <a:pt x="11750" y="1328"/>
                  </a:lnTo>
                  <a:lnTo>
                    <a:pt x="11770" y="1367"/>
                  </a:lnTo>
                  <a:lnTo>
                    <a:pt x="11790" y="1407"/>
                  </a:lnTo>
                  <a:lnTo>
                    <a:pt x="19973" y="6162"/>
                  </a:lnTo>
                  <a:lnTo>
                    <a:pt x="28453" y="10620"/>
                  </a:lnTo>
                  <a:lnTo>
                    <a:pt x="28493" y="10640"/>
                  </a:lnTo>
                  <a:lnTo>
                    <a:pt x="28513" y="10640"/>
                  </a:lnTo>
                  <a:lnTo>
                    <a:pt x="28552" y="10620"/>
                  </a:lnTo>
                  <a:lnTo>
                    <a:pt x="28592" y="10600"/>
                  </a:lnTo>
                  <a:lnTo>
                    <a:pt x="36399" y="2199"/>
                  </a:lnTo>
                  <a:lnTo>
                    <a:pt x="38122" y="3428"/>
                  </a:lnTo>
                  <a:lnTo>
                    <a:pt x="36042" y="7569"/>
                  </a:lnTo>
                  <a:lnTo>
                    <a:pt x="33922" y="11750"/>
                  </a:lnTo>
                  <a:lnTo>
                    <a:pt x="32198" y="15078"/>
                  </a:lnTo>
                  <a:lnTo>
                    <a:pt x="31624" y="16148"/>
                  </a:lnTo>
                  <a:lnTo>
                    <a:pt x="31445" y="16485"/>
                  </a:lnTo>
                  <a:lnTo>
                    <a:pt x="31326" y="16663"/>
                  </a:lnTo>
                  <a:lnTo>
                    <a:pt x="30752" y="16584"/>
                  </a:lnTo>
                  <a:lnTo>
                    <a:pt x="29622" y="16406"/>
                  </a:lnTo>
                  <a:lnTo>
                    <a:pt x="26076" y="15811"/>
                  </a:lnTo>
                  <a:lnTo>
                    <a:pt x="21677" y="15058"/>
                  </a:lnTo>
                  <a:lnTo>
                    <a:pt x="17318" y="14286"/>
                  </a:lnTo>
                  <a:lnTo>
                    <a:pt x="17259" y="14286"/>
                  </a:lnTo>
                  <a:lnTo>
                    <a:pt x="17199" y="14345"/>
                  </a:lnTo>
                  <a:lnTo>
                    <a:pt x="14544" y="19735"/>
                  </a:lnTo>
                  <a:lnTo>
                    <a:pt x="13415" y="22033"/>
                  </a:lnTo>
                  <a:lnTo>
                    <a:pt x="12900" y="23043"/>
                  </a:lnTo>
                  <a:lnTo>
                    <a:pt x="12840" y="23162"/>
                  </a:lnTo>
                  <a:lnTo>
                    <a:pt x="12801" y="23341"/>
                  </a:lnTo>
                  <a:lnTo>
                    <a:pt x="12721" y="23856"/>
                  </a:lnTo>
                  <a:lnTo>
                    <a:pt x="12682" y="24133"/>
                  </a:lnTo>
                  <a:lnTo>
                    <a:pt x="12662" y="24232"/>
                  </a:lnTo>
                  <a:lnTo>
                    <a:pt x="12602" y="24331"/>
                  </a:lnTo>
                  <a:lnTo>
                    <a:pt x="12523" y="24450"/>
                  </a:lnTo>
                  <a:lnTo>
                    <a:pt x="12424" y="24569"/>
                  </a:lnTo>
                  <a:lnTo>
                    <a:pt x="12285" y="24668"/>
                  </a:lnTo>
                  <a:lnTo>
                    <a:pt x="12127" y="24728"/>
                  </a:lnTo>
                  <a:lnTo>
                    <a:pt x="11929" y="24787"/>
                  </a:lnTo>
                  <a:lnTo>
                    <a:pt x="11711" y="24787"/>
                  </a:lnTo>
                  <a:lnTo>
                    <a:pt x="11513" y="24747"/>
                  </a:lnTo>
                  <a:lnTo>
                    <a:pt x="11156" y="24648"/>
                  </a:lnTo>
                  <a:lnTo>
                    <a:pt x="10066" y="24331"/>
                  </a:lnTo>
                  <a:lnTo>
                    <a:pt x="8620" y="23876"/>
                  </a:lnTo>
                  <a:lnTo>
                    <a:pt x="6956" y="23360"/>
                  </a:lnTo>
                  <a:lnTo>
                    <a:pt x="3647" y="22290"/>
                  </a:lnTo>
                  <a:lnTo>
                    <a:pt x="1487" y="21577"/>
                  </a:lnTo>
                  <a:lnTo>
                    <a:pt x="1309" y="21498"/>
                  </a:lnTo>
                  <a:lnTo>
                    <a:pt x="1110" y="21419"/>
                  </a:lnTo>
                  <a:lnTo>
                    <a:pt x="912" y="21300"/>
                  </a:lnTo>
                  <a:lnTo>
                    <a:pt x="714" y="21181"/>
                  </a:lnTo>
                  <a:lnTo>
                    <a:pt x="536" y="21042"/>
                  </a:lnTo>
                  <a:lnTo>
                    <a:pt x="377" y="20864"/>
                  </a:lnTo>
                  <a:lnTo>
                    <a:pt x="318" y="20785"/>
                  </a:lnTo>
                  <a:lnTo>
                    <a:pt x="258" y="20705"/>
                  </a:lnTo>
                  <a:lnTo>
                    <a:pt x="239" y="20606"/>
                  </a:lnTo>
                  <a:lnTo>
                    <a:pt x="219" y="20527"/>
                  </a:lnTo>
                  <a:lnTo>
                    <a:pt x="239" y="20369"/>
                  </a:lnTo>
                  <a:lnTo>
                    <a:pt x="318" y="20071"/>
                  </a:lnTo>
                  <a:lnTo>
                    <a:pt x="595" y="19160"/>
                  </a:lnTo>
                  <a:lnTo>
                    <a:pt x="992" y="17951"/>
                  </a:lnTo>
                  <a:lnTo>
                    <a:pt x="1467" y="16564"/>
                  </a:lnTo>
                  <a:lnTo>
                    <a:pt x="2081" y="14741"/>
                  </a:lnTo>
                  <a:lnTo>
                    <a:pt x="2715" y="12879"/>
                  </a:lnTo>
                  <a:lnTo>
                    <a:pt x="2993" y="11968"/>
                  </a:lnTo>
                  <a:lnTo>
                    <a:pt x="3250" y="11135"/>
                  </a:lnTo>
                  <a:lnTo>
                    <a:pt x="3468" y="10363"/>
                  </a:lnTo>
                  <a:lnTo>
                    <a:pt x="3627" y="9709"/>
                  </a:lnTo>
                  <a:lnTo>
                    <a:pt x="3924" y="8401"/>
                  </a:lnTo>
                  <a:lnTo>
                    <a:pt x="4241" y="6895"/>
                  </a:lnTo>
                  <a:lnTo>
                    <a:pt x="4677" y="4775"/>
                  </a:lnTo>
                  <a:lnTo>
                    <a:pt x="4915" y="3685"/>
                  </a:lnTo>
                  <a:lnTo>
                    <a:pt x="5152" y="2635"/>
                  </a:lnTo>
                  <a:lnTo>
                    <a:pt x="5390" y="1704"/>
                  </a:lnTo>
                  <a:lnTo>
                    <a:pt x="5608" y="971"/>
                  </a:lnTo>
                  <a:lnTo>
                    <a:pt x="5707" y="674"/>
                  </a:lnTo>
                  <a:lnTo>
                    <a:pt x="5806" y="456"/>
                  </a:lnTo>
                  <a:lnTo>
                    <a:pt x="5886" y="297"/>
                  </a:lnTo>
                  <a:lnTo>
                    <a:pt x="5925" y="258"/>
                  </a:lnTo>
                  <a:lnTo>
                    <a:pt x="5965" y="218"/>
                  </a:lnTo>
                  <a:lnTo>
                    <a:pt x="6104" y="218"/>
                  </a:lnTo>
                  <a:lnTo>
                    <a:pt x="6282" y="238"/>
                  </a:lnTo>
                  <a:lnTo>
                    <a:pt x="6837" y="317"/>
                  </a:lnTo>
                  <a:lnTo>
                    <a:pt x="7570" y="456"/>
                  </a:lnTo>
                  <a:lnTo>
                    <a:pt x="8402" y="614"/>
                  </a:lnTo>
                  <a:lnTo>
                    <a:pt x="10146" y="991"/>
                  </a:lnTo>
                  <a:lnTo>
                    <a:pt x="11532" y="1308"/>
                  </a:lnTo>
                  <a:lnTo>
                    <a:pt x="11612" y="1308"/>
                  </a:lnTo>
                  <a:lnTo>
                    <a:pt x="11651" y="1268"/>
                  </a:lnTo>
                  <a:lnTo>
                    <a:pt x="11651" y="1229"/>
                  </a:lnTo>
                  <a:lnTo>
                    <a:pt x="11671" y="1189"/>
                  </a:lnTo>
                  <a:lnTo>
                    <a:pt x="11651" y="1149"/>
                  </a:lnTo>
                  <a:lnTo>
                    <a:pt x="11612" y="1110"/>
                  </a:lnTo>
                  <a:lnTo>
                    <a:pt x="11572" y="1090"/>
                  </a:lnTo>
                  <a:lnTo>
                    <a:pt x="10562" y="852"/>
                  </a:lnTo>
                  <a:lnTo>
                    <a:pt x="8798" y="476"/>
                  </a:lnTo>
                  <a:lnTo>
                    <a:pt x="7847" y="277"/>
                  </a:lnTo>
                  <a:lnTo>
                    <a:pt x="6995" y="119"/>
                  </a:lnTo>
                  <a:lnTo>
                    <a:pt x="6321" y="20"/>
                  </a:lnTo>
                  <a:lnTo>
                    <a:pt x="60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06;p48">
              <a:extLst>
                <a:ext uri="{FF2B5EF4-FFF2-40B4-BE49-F238E27FC236}">
                  <a16:creationId xmlns:a16="http://schemas.microsoft.com/office/drawing/2014/main" id="{AB2D3C03-07BF-4B80-BF04-61619C0F16FA}"/>
                </a:ext>
              </a:extLst>
            </p:cNvPr>
            <p:cNvSpPr/>
            <p:nvPr/>
          </p:nvSpPr>
          <p:spPr>
            <a:xfrm>
              <a:off x="1603250" y="2287762"/>
              <a:ext cx="132702" cy="14244"/>
            </a:xfrm>
            <a:custGeom>
              <a:avLst/>
              <a:gdLst/>
              <a:ahLst/>
              <a:cxnLst/>
              <a:rect l="l" t="t" r="r" b="b"/>
              <a:pathLst>
                <a:path w="3885" h="417" extrusionOk="0">
                  <a:moveTo>
                    <a:pt x="60" y="1"/>
                  </a:moveTo>
                  <a:lnTo>
                    <a:pt x="20" y="20"/>
                  </a:lnTo>
                  <a:lnTo>
                    <a:pt x="1" y="60"/>
                  </a:lnTo>
                  <a:lnTo>
                    <a:pt x="1" y="100"/>
                  </a:lnTo>
                  <a:lnTo>
                    <a:pt x="1" y="139"/>
                  </a:lnTo>
                  <a:lnTo>
                    <a:pt x="20" y="179"/>
                  </a:lnTo>
                  <a:lnTo>
                    <a:pt x="60" y="199"/>
                  </a:lnTo>
                  <a:lnTo>
                    <a:pt x="100" y="219"/>
                  </a:lnTo>
                  <a:lnTo>
                    <a:pt x="3765" y="417"/>
                  </a:lnTo>
                  <a:lnTo>
                    <a:pt x="3805" y="397"/>
                  </a:lnTo>
                  <a:lnTo>
                    <a:pt x="3845" y="377"/>
                  </a:lnTo>
                  <a:lnTo>
                    <a:pt x="3864" y="357"/>
                  </a:lnTo>
                  <a:lnTo>
                    <a:pt x="3884" y="298"/>
                  </a:lnTo>
                  <a:lnTo>
                    <a:pt x="3864" y="258"/>
                  </a:lnTo>
                  <a:lnTo>
                    <a:pt x="3845" y="219"/>
                  </a:lnTo>
                  <a:lnTo>
                    <a:pt x="3825" y="199"/>
                  </a:lnTo>
                  <a:lnTo>
                    <a:pt x="3785" y="199"/>
                  </a:ln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07;p48">
              <a:extLst>
                <a:ext uri="{FF2B5EF4-FFF2-40B4-BE49-F238E27FC236}">
                  <a16:creationId xmlns:a16="http://schemas.microsoft.com/office/drawing/2014/main" id="{00E2096B-BCD2-4871-9A7A-19E60B7705A5}"/>
                </a:ext>
              </a:extLst>
            </p:cNvPr>
            <p:cNvSpPr/>
            <p:nvPr/>
          </p:nvSpPr>
          <p:spPr>
            <a:xfrm>
              <a:off x="1377866" y="2310785"/>
              <a:ext cx="288358" cy="53491"/>
            </a:xfrm>
            <a:custGeom>
              <a:avLst/>
              <a:gdLst/>
              <a:ahLst/>
              <a:cxnLst/>
              <a:rect l="l" t="t" r="r" b="b"/>
              <a:pathLst>
                <a:path w="8442" h="1566" extrusionOk="0">
                  <a:moveTo>
                    <a:pt x="8322" y="0"/>
                  </a:moveTo>
                  <a:lnTo>
                    <a:pt x="100" y="1348"/>
                  </a:lnTo>
                  <a:lnTo>
                    <a:pt x="40" y="1367"/>
                  </a:lnTo>
                  <a:lnTo>
                    <a:pt x="21" y="1387"/>
                  </a:lnTo>
                  <a:lnTo>
                    <a:pt x="1" y="1427"/>
                  </a:lnTo>
                  <a:lnTo>
                    <a:pt x="1" y="1486"/>
                  </a:lnTo>
                  <a:lnTo>
                    <a:pt x="21" y="1526"/>
                  </a:lnTo>
                  <a:lnTo>
                    <a:pt x="40" y="1546"/>
                  </a:lnTo>
                  <a:lnTo>
                    <a:pt x="60" y="1566"/>
                  </a:lnTo>
                  <a:lnTo>
                    <a:pt x="120" y="1566"/>
                  </a:lnTo>
                  <a:lnTo>
                    <a:pt x="8362" y="238"/>
                  </a:lnTo>
                  <a:lnTo>
                    <a:pt x="8402" y="218"/>
                  </a:lnTo>
                  <a:lnTo>
                    <a:pt x="8422" y="179"/>
                  </a:lnTo>
                  <a:lnTo>
                    <a:pt x="8441" y="139"/>
                  </a:lnTo>
                  <a:lnTo>
                    <a:pt x="8441" y="99"/>
                  </a:lnTo>
                  <a:lnTo>
                    <a:pt x="8441" y="60"/>
                  </a:lnTo>
                  <a:lnTo>
                    <a:pt x="8402" y="20"/>
                  </a:lnTo>
                  <a:lnTo>
                    <a:pt x="8362" y="20"/>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08;p48">
              <a:extLst>
                <a:ext uri="{FF2B5EF4-FFF2-40B4-BE49-F238E27FC236}">
                  <a16:creationId xmlns:a16="http://schemas.microsoft.com/office/drawing/2014/main" id="{FD00AE9F-2425-448C-9B94-6F359F5B3A9D}"/>
                </a:ext>
              </a:extLst>
            </p:cNvPr>
            <p:cNvSpPr/>
            <p:nvPr/>
          </p:nvSpPr>
          <p:spPr>
            <a:xfrm>
              <a:off x="1677718" y="2306037"/>
              <a:ext cx="18957" cy="9496"/>
            </a:xfrm>
            <a:custGeom>
              <a:avLst/>
              <a:gdLst/>
              <a:ahLst/>
              <a:cxnLst/>
              <a:rect l="l" t="t" r="r" b="b"/>
              <a:pathLst>
                <a:path w="555" h="278" extrusionOk="0">
                  <a:moveTo>
                    <a:pt x="436" y="1"/>
                  </a:moveTo>
                  <a:lnTo>
                    <a:pt x="79" y="60"/>
                  </a:lnTo>
                  <a:lnTo>
                    <a:pt x="40" y="80"/>
                  </a:lnTo>
                  <a:lnTo>
                    <a:pt x="20" y="100"/>
                  </a:lnTo>
                  <a:lnTo>
                    <a:pt x="0" y="139"/>
                  </a:lnTo>
                  <a:lnTo>
                    <a:pt x="0" y="179"/>
                  </a:lnTo>
                  <a:lnTo>
                    <a:pt x="0" y="219"/>
                  </a:lnTo>
                  <a:lnTo>
                    <a:pt x="40" y="258"/>
                  </a:lnTo>
                  <a:lnTo>
                    <a:pt x="60" y="278"/>
                  </a:lnTo>
                  <a:lnTo>
                    <a:pt x="119" y="278"/>
                  </a:lnTo>
                  <a:lnTo>
                    <a:pt x="476" y="219"/>
                  </a:lnTo>
                  <a:lnTo>
                    <a:pt x="515" y="199"/>
                  </a:lnTo>
                  <a:lnTo>
                    <a:pt x="535" y="179"/>
                  </a:lnTo>
                  <a:lnTo>
                    <a:pt x="555" y="139"/>
                  </a:lnTo>
                  <a:lnTo>
                    <a:pt x="555" y="100"/>
                  </a:lnTo>
                  <a:lnTo>
                    <a:pt x="535" y="60"/>
                  </a:lnTo>
                  <a:lnTo>
                    <a:pt x="515" y="20"/>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09;p48">
              <a:extLst>
                <a:ext uri="{FF2B5EF4-FFF2-40B4-BE49-F238E27FC236}">
                  <a16:creationId xmlns:a16="http://schemas.microsoft.com/office/drawing/2014/main" id="{6CFD205E-F7E7-41DD-A80D-3FBD0D2559F5}"/>
                </a:ext>
              </a:extLst>
            </p:cNvPr>
            <p:cNvSpPr/>
            <p:nvPr/>
          </p:nvSpPr>
          <p:spPr>
            <a:xfrm>
              <a:off x="1419848" y="2448857"/>
              <a:ext cx="47411" cy="22373"/>
            </a:xfrm>
            <a:custGeom>
              <a:avLst/>
              <a:gdLst/>
              <a:ahLst/>
              <a:cxnLst/>
              <a:rect l="l" t="t" r="r" b="b"/>
              <a:pathLst>
                <a:path w="1388" h="655" extrusionOk="0">
                  <a:moveTo>
                    <a:pt x="1268" y="0"/>
                  </a:moveTo>
                  <a:lnTo>
                    <a:pt x="1229" y="20"/>
                  </a:lnTo>
                  <a:lnTo>
                    <a:pt x="614" y="258"/>
                  </a:lnTo>
                  <a:lnTo>
                    <a:pt x="79" y="436"/>
                  </a:lnTo>
                  <a:lnTo>
                    <a:pt x="40" y="456"/>
                  </a:lnTo>
                  <a:lnTo>
                    <a:pt x="20" y="496"/>
                  </a:lnTo>
                  <a:lnTo>
                    <a:pt x="0" y="535"/>
                  </a:lnTo>
                  <a:lnTo>
                    <a:pt x="20" y="575"/>
                  </a:lnTo>
                  <a:lnTo>
                    <a:pt x="20" y="615"/>
                  </a:lnTo>
                  <a:lnTo>
                    <a:pt x="60" y="634"/>
                  </a:lnTo>
                  <a:lnTo>
                    <a:pt x="119" y="654"/>
                  </a:lnTo>
                  <a:lnTo>
                    <a:pt x="159" y="654"/>
                  </a:lnTo>
                  <a:lnTo>
                    <a:pt x="694" y="476"/>
                  </a:lnTo>
                  <a:lnTo>
                    <a:pt x="1308" y="218"/>
                  </a:lnTo>
                  <a:lnTo>
                    <a:pt x="1347" y="198"/>
                  </a:lnTo>
                  <a:lnTo>
                    <a:pt x="1367" y="159"/>
                  </a:lnTo>
                  <a:lnTo>
                    <a:pt x="1387" y="119"/>
                  </a:lnTo>
                  <a:lnTo>
                    <a:pt x="1367" y="80"/>
                  </a:lnTo>
                  <a:lnTo>
                    <a:pt x="1347" y="40"/>
                  </a:lnTo>
                  <a:lnTo>
                    <a:pt x="1308" y="20"/>
                  </a:lnTo>
                  <a:lnTo>
                    <a:pt x="1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10;p48">
              <a:extLst>
                <a:ext uri="{FF2B5EF4-FFF2-40B4-BE49-F238E27FC236}">
                  <a16:creationId xmlns:a16="http://schemas.microsoft.com/office/drawing/2014/main" id="{8D0D1C36-F27F-4D53-B9DA-AD430D8AAE37}"/>
                </a:ext>
              </a:extLst>
            </p:cNvPr>
            <p:cNvSpPr/>
            <p:nvPr/>
          </p:nvSpPr>
          <p:spPr>
            <a:xfrm>
              <a:off x="1484136" y="2348668"/>
              <a:ext cx="170583" cy="96837"/>
            </a:xfrm>
            <a:custGeom>
              <a:avLst/>
              <a:gdLst/>
              <a:ahLst/>
              <a:cxnLst/>
              <a:rect l="l" t="t" r="r" b="b"/>
              <a:pathLst>
                <a:path w="4994" h="2835" extrusionOk="0">
                  <a:moveTo>
                    <a:pt x="4815" y="1"/>
                  </a:moveTo>
                  <a:lnTo>
                    <a:pt x="4379" y="278"/>
                  </a:lnTo>
                  <a:lnTo>
                    <a:pt x="3270" y="932"/>
                  </a:lnTo>
                  <a:lnTo>
                    <a:pt x="2537" y="1348"/>
                  </a:lnTo>
                  <a:lnTo>
                    <a:pt x="1744" y="1784"/>
                  </a:lnTo>
                  <a:lnTo>
                    <a:pt x="912" y="2220"/>
                  </a:lnTo>
                  <a:lnTo>
                    <a:pt x="80" y="2636"/>
                  </a:lnTo>
                  <a:lnTo>
                    <a:pt x="40" y="2656"/>
                  </a:lnTo>
                  <a:lnTo>
                    <a:pt x="20" y="2696"/>
                  </a:lnTo>
                  <a:lnTo>
                    <a:pt x="0" y="2735"/>
                  </a:lnTo>
                  <a:lnTo>
                    <a:pt x="20" y="2775"/>
                  </a:lnTo>
                  <a:lnTo>
                    <a:pt x="60" y="2834"/>
                  </a:lnTo>
                  <a:lnTo>
                    <a:pt x="159" y="2834"/>
                  </a:lnTo>
                  <a:lnTo>
                    <a:pt x="1011" y="2418"/>
                  </a:lnTo>
                  <a:lnTo>
                    <a:pt x="1843" y="1982"/>
                  </a:lnTo>
                  <a:lnTo>
                    <a:pt x="2636" y="1546"/>
                  </a:lnTo>
                  <a:lnTo>
                    <a:pt x="3369" y="1130"/>
                  </a:lnTo>
                  <a:lnTo>
                    <a:pt x="4498" y="476"/>
                  </a:lnTo>
                  <a:lnTo>
                    <a:pt x="4934" y="199"/>
                  </a:lnTo>
                  <a:lnTo>
                    <a:pt x="4974" y="159"/>
                  </a:lnTo>
                  <a:lnTo>
                    <a:pt x="4994" y="120"/>
                  </a:lnTo>
                  <a:lnTo>
                    <a:pt x="4994" y="80"/>
                  </a:lnTo>
                  <a:lnTo>
                    <a:pt x="4974" y="40"/>
                  </a:lnTo>
                  <a:lnTo>
                    <a:pt x="4934" y="21"/>
                  </a:lnTo>
                  <a:lnTo>
                    <a:pt x="4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11;p48">
              <a:extLst>
                <a:ext uri="{FF2B5EF4-FFF2-40B4-BE49-F238E27FC236}">
                  <a16:creationId xmlns:a16="http://schemas.microsoft.com/office/drawing/2014/main" id="{1933449D-51C5-407F-B469-F53EC2E26D57}"/>
                </a:ext>
              </a:extLst>
            </p:cNvPr>
            <p:cNvSpPr/>
            <p:nvPr/>
          </p:nvSpPr>
          <p:spPr>
            <a:xfrm>
              <a:off x="2093951" y="2175412"/>
              <a:ext cx="29819" cy="63670"/>
            </a:xfrm>
            <a:custGeom>
              <a:avLst/>
              <a:gdLst/>
              <a:ahLst/>
              <a:cxnLst/>
              <a:rect l="l" t="t" r="r" b="b"/>
              <a:pathLst>
                <a:path w="873" h="1864" extrusionOk="0">
                  <a:moveTo>
                    <a:pt x="754" y="1"/>
                  </a:moveTo>
                  <a:lnTo>
                    <a:pt x="714" y="20"/>
                  </a:lnTo>
                  <a:lnTo>
                    <a:pt x="674" y="40"/>
                  </a:lnTo>
                  <a:lnTo>
                    <a:pt x="654" y="80"/>
                  </a:lnTo>
                  <a:lnTo>
                    <a:pt x="397" y="773"/>
                  </a:lnTo>
                  <a:lnTo>
                    <a:pt x="199" y="1308"/>
                  </a:lnTo>
                  <a:lnTo>
                    <a:pt x="100" y="1546"/>
                  </a:lnTo>
                  <a:lnTo>
                    <a:pt x="20" y="1705"/>
                  </a:lnTo>
                  <a:lnTo>
                    <a:pt x="1" y="1744"/>
                  </a:lnTo>
                  <a:lnTo>
                    <a:pt x="1" y="1784"/>
                  </a:lnTo>
                  <a:lnTo>
                    <a:pt x="20" y="1823"/>
                  </a:lnTo>
                  <a:lnTo>
                    <a:pt x="60" y="1843"/>
                  </a:lnTo>
                  <a:lnTo>
                    <a:pt x="100" y="1863"/>
                  </a:lnTo>
                  <a:lnTo>
                    <a:pt x="159" y="1843"/>
                  </a:lnTo>
                  <a:lnTo>
                    <a:pt x="199" y="1804"/>
                  </a:lnTo>
                  <a:lnTo>
                    <a:pt x="298" y="1645"/>
                  </a:lnTo>
                  <a:lnTo>
                    <a:pt x="397" y="1407"/>
                  </a:lnTo>
                  <a:lnTo>
                    <a:pt x="595" y="872"/>
                  </a:lnTo>
                  <a:lnTo>
                    <a:pt x="853" y="159"/>
                  </a:lnTo>
                  <a:lnTo>
                    <a:pt x="872" y="119"/>
                  </a:lnTo>
                  <a:lnTo>
                    <a:pt x="853" y="80"/>
                  </a:lnTo>
                  <a:lnTo>
                    <a:pt x="833" y="40"/>
                  </a:lnTo>
                  <a:lnTo>
                    <a:pt x="793" y="20"/>
                  </a:lnTo>
                  <a:lnTo>
                    <a:pt x="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12;p48">
              <a:extLst>
                <a:ext uri="{FF2B5EF4-FFF2-40B4-BE49-F238E27FC236}">
                  <a16:creationId xmlns:a16="http://schemas.microsoft.com/office/drawing/2014/main" id="{2497020E-B79B-4B25-8CE7-1437BFAC73AA}"/>
                </a:ext>
              </a:extLst>
            </p:cNvPr>
            <p:cNvSpPr/>
            <p:nvPr/>
          </p:nvSpPr>
          <p:spPr>
            <a:xfrm>
              <a:off x="2339626" y="1916859"/>
              <a:ext cx="81944" cy="61620"/>
            </a:xfrm>
            <a:custGeom>
              <a:avLst/>
              <a:gdLst/>
              <a:ahLst/>
              <a:cxnLst/>
              <a:rect l="l" t="t" r="r" b="b"/>
              <a:pathLst>
                <a:path w="2399" h="1804" extrusionOk="0">
                  <a:moveTo>
                    <a:pt x="80" y="1"/>
                  </a:moveTo>
                  <a:lnTo>
                    <a:pt x="41" y="21"/>
                  </a:lnTo>
                  <a:lnTo>
                    <a:pt x="21" y="40"/>
                  </a:lnTo>
                  <a:lnTo>
                    <a:pt x="1" y="80"/>
                  </a:lnTo>
                  <a:lnTo>
                    <a:pt x="1" y="120"/>
                  </a:lnTo>
                  <a:lnTo>
                    <a:pt x="1" y="159"/>
                  </a:lnTo>
                  <a:lnTo>
                    <a:pt x="41" y="199"/>
                  </a:lnTo>
                  <a:lnTo>
                    <a:pt x="2220" y="1784"/>
                  </a:lnTo>
                  <a:lnTo>
                    <a:pt x="2280" y="1804"/>
                  </a:lnTo>
                  <a:lnTo>
                    <a:pt x="2339" y="1784"/>
                  </a:lnTo>
                  <a:lnTo>
                    <a:pt x="2379" y="1764"/>
                  </a:lnTo>
                  <a:lnTo>
                    <a:pt x="2398" y="1724"/>
                  </a:lnTo>
                  <a:lnTo>
                    <a:pt x="2398" y="1685"/>
                  </a:lnTo>
                  <a:lnTo>
                    <a:pt x="2379" y="1645"/>
                  </a:lnTo>
                  <a:lnTo>
                    <a:pt x="2359" y="1606"/>
                  </a:lnTo>
                  <a:lnTo>
                    <a:pt x="159" y="21"/>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13;p48">
              <a:extLst>
                <a:ext uri="{FF2B5EF4-FFF2-40B4-BE49-F238E27FC236}">
                  <a16:creationId xmlns:a16="http://schemas.microsoft.com/office/drawing/2014/main" id="{BD101958-B2FC-4669-9E2E-2526D96E780D}"/>
                </a:ext>
              </a:extLst>
            </p:cNvPr>
            <p:cNvSpPr/>
            <p:nvPr/>
          </p:nvSpPr>
          <p:spPr>
            <a:xfrm>
              <a:off x="2379559" y="1652226"/>
              <a:ext cx="75864" cy="106298"/>
            </a:xfrm>
            <a:custGeom>
              <a:avLst/>
              <a:gdLst/>
              <a:ahLst/>
              <a:cxnLst/>
              <a:rect l="l" t="t" r="r" b="b"/>
              <a:pathLst>
                <a:path w="2221" h="3112" extrusionOk="0">
                  <a:moveTo>
                    <a:pt x="2002" y="1"/>
                  </a:moveTo>
                  <a:lnTo>
                    <a:pt x="1943" y="20"/>
                  </a:lnTo>
                  <a:lnTo>
                    <a:pt x="1745" y="100"/>
                  </a:lnTo>
                  <a:lnTo>
                    <a:pt x="1487" y="218"/>
                  </a:lnTo>
                  <a:lnTo>
                    <a:pt x="1210" y="357"/>
                  </a:lnTo>
                  <a:lnTo>
                    <a:pt x="675" y="674"/>
                  </a:lnTo>
                  <a:lnTo>
                    <a:pt x="496" y="793"/>
                  </a:lnTo>
                  <a:lnTo>
                    <a:pt x="417" y="872"/>
                  </a:lnTo>
                  <a:lnTo>
                    <a:pt x="397" y="991"/>
                  </a:lnTo>
                  <a:lnTo>
                    <a:pt x="338" y="1269"/>
                  </a:lnTo>
                  <a:lnTo>
                    <a:pt x="199" y="2022"/>
                  </a:lnTo>
                  <a:lnTo>
                    <a:pt x="1" y="3111"/>
                  </a:lnTo>
                  <a:lnTo>
                    <a:pt x="1368" y="1348"/>
                  </a:lnTo>
                  <a:lnTo>
                    <a:pt x="1705" y="1051"/>
                  </a:lnTo>
                  <a:lnTo>
                    <a:pt x="1982" y="773"/>
                  </a:lnTo>
                  <a:lnTo>
                    <a:pt x="2081" y="654"/>
                  </a:lnTo>
                  <a:lnTo>
                    <a:pt x="2161" y="535"/>
                  </a:lnTo>
                  <a:lnTo>
                    <a:pt x="2200" y="456"/>
                  </a:lnTo>
                  <a:lnTo>
                    <a:pt x="2220" y="357"/>
                  </a:lnTo>
                  <a:lnTo>
                    <a:pt x="2220" y="278"/>
                  </a:lnTo>
                  <a:lnTo>
                    <a:pt x="2220" y="218"/>
                  </a:lnTo>
                  <a:lnTo>
                    <a:pt x="2180" y="159"/>
                  </a:lnTo>
                  <a:lnTo>
                    <a:pt x="2141" y="100"/>
                  </a:lnTo>
                  <a:lnTo>
                    <a:pt x="2042" y="20"/>
                  </a:lnTo>
                  <a:lnTo>
                    <a:pt x="2002" y="1"/>
                  </a:lnTo>
                  <a:close/>
                </a:path>
              </a:pathLst>
            </a:custGeom>
            <a:solidFill>
              <a:schemeClr val="accent2">
                <a:lumMod val="20000"/>
                <a:lumOff val="80000"/>
              </a:schemeClr>
            </a:solidFill>
            <a:ln>
              <a:solidFill>
                <a:schemeClr val="accent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14;p48">
              <a:extLst>
                <a:ext uri="{FF2B5EF4-FFF2-40B4-BE49-F238E27FC236}">
                  <a16:creationId xmlns:a16="http://schemas.microsoft.com/office/drawing/2014/main" id="{917D21AB-4503-485A-9F46-42223AD4EAF1}"/>
                </a:ext>
              </a:extLst>
            </p:cNvPr>
            <p:cNvSpPr/>
            <p:nvPr/>
          </p:nvSpPr>
          <p:spPr>
            <a:xfrm>
              <a:off x="2376177" y="1648844"/>
              <a:ext cx="83276" cy="113061"/>
            </a:xfrm>
            <a:custGeom>
              <a:avLst/>
              <a:gdLst/>
              <a:ahLst/>
              <a:cxnLst/>
              <a:rect l="l" t="t" r="r" b="b"/>
              <a:pathLst>
                <a:path w="2438" h="3310" extrusionOk="0">
                  <a:moveTo>
                    <a:pt x="2101" y="218"/>
                  </a:moveTo>
                  <a:lnTo>
                    <a:pt x="2180" y="298"/>
                  </a:lnTo>
                  <a:lnTo>
                    <a:pt x="2220" y="377"/>
                  </a:lnTo>
                  <a:lnTo>
                    <a:pt x="2200" y="476"/>
                  </a:lnTo>
                  <a:lnTo>
                    <a:pt x="2161" y="595"/>
                  </a:lnTo>
                  <a:lnTo>
                    <a:pt x="2101" y="674"/>
                  </a:lnTo>
                  <a:lnTo>
                    <a:pt x="2022" y="773"/>
                  </a:lnTo>
                  <a:lnTo>
                    <a:pt x="1804" y="991"/>
                  </a:lnTo>
                  <a:lnTo>
                    <a:pt x="1388" y="1348"/>
                  </a:lnTo>
                  <a:lnTo>
                    <a:pt x="1368" y="1368"/>
                  </a:lnTo>
                  <a:lnTo>
                    <a:pt x="298" y="2774"/>
                  </a:lnTo>
                  <a:lnTo>
                    <a:pt x="496" y="1645"/>
                  </a:lnTo>
                  <a:lnTo>
                    <a:pt x="615" y="1031"/>
                  </a:lnTo>
                  <a:lnTo>
                    <a:pt x="694" y="952"/>
                  </a:lnTo>
                  <a:lnTo>
                    <a:pt x="873" y="852"/>
                  </a:lnTo>
                  <a:lnTo>
                    <a:pt x="1328" y="575"/>
                  </a:lnTo>
                  <a:lnTo>
                    <a:pt x="1804" y="337"/>
                  </a:lnTo>
                  <a:lnTo>
                    <a:pt x="1982" y="258"/>
                  </a:lnTo>
                  <a:lnTo>
                    <a:pt x="2101" y="218"/>
                  </a:lnTo>
                  <a:close/>
                  <a:moveTo>
                    <a:pt x="2121" y="0"/>
                  </a:moveTo>
                  <a:lnTo>
                    <a:pt x="1982" y="20"/>
                  </a:lnTo>
                  <a:lnTo>
                    <a:pt x="1824" y="80"/>
                  </a:lnTo>
                  <a:lnTo>
                    <a:pt x="1606" y="179"/>
                  </a:lnTo>
                  <a:lnTo>
                    <a:pt x="1110" y="436"/>
                  </a:lnTo>
                  <a:lnTo>
                    <a:pt x="655" y="714"/>
                  </a:lnTo>
                  <a:lnTo>
                    <a:pt x="496" y="833"/>
                  </a:lnTo>
                  <a:lnTo>
                    <a:pt x="417" y="912"/>
                  </a:lnTo>
                  <a:lnTo>
                    <a:pt x="338" y="1229"/>
                  </a:lnTo>
                  <a:lnTo>
                    <a:pt x="239" y="1863"/>
                  </a:lnTo>
                  <a:lnTo>
                    <a:pt x="1" y="3190"/>
                  </a:lnTo>
                  <a:lnTo>
                    <a:pt x="1" y="3230"/>
                  </a:lnTo>
                  <a:lnTo>
                    <a:pt x="21" y="3250"/>
                  </a:lnTo>
                  <a:lnTo>
                    <a:pt x="41" y="3290"/>
                  </a:lnTo>
                  <a:lnTo>
                    <a:pt x="60" y="3309"/>
                  </a:lnTo>
                  <a:lnTo>
                    <a:pt x="159" y="3309"/>
                  </a:lnTo>
                  <a:lnTo>
                    <a:pt x="199" y="3270"/>
                  </a:lnTo>
                  <a:lnTo>
                    <a:pt x="1546" y="1506"/>
                  </a:lnTo>
                  <a:lnTo>
                    <a:pt x="1943" y="1169"/>
                  </a:lnTo>
                  <a:lnTo>
                    <a:pt x="2180" y="932"/>
                  </a:lnTo>
                  <a:lnTo>
                    <a:pt x="2279" y="813"/>
                  </a:lnTo>
                  <a:lnTo>
                    <a:pt x="2359" y="694"/>
                  </a:lnTo>
                  <a:lnTo>
                    <a:pt x="2418" y="575"/>
                  </a:lnTo>
                  <a:lnTo>
                    <a:pt x="2438" y="476"/>
                  </a:lnTo>
                  <a:lnTo>
                    <a:pt x="2438" y="377"/>
                  </a:lnTo>
                  <a:lnTo>
                    <a:pt x="2418" y="278"/>
                  </a:lnTo>
                  <a:lnTo>
                    <a:pt x="2379" y="199"/>
                  </a:lnTo>
                  <a:lnTo>
                    <a:pt x="2339" y="119"/>
                  </a:lnTo>
                  <a:lnTo>
                    <a:pt x="2260" y="60"/>
                  </a:lnTo>
                  <a:lnTo>
                    <a:pt x="2200" y="20"/>
                  </a:lnTo>
                  <a:lnTo>
                    <a:pt x="2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15;p48">
              <a:extLst>
                <a:ext uri="{FF2B5EF4-FFF2-40B4-BE49-F238E27FC236}">
                  <a16:creationId xmlns:a16="http://schemas.microsoft.com/office/drawing/2014/main" id="{9643A395-B9D1-4717-9E19-597CA93BEB28}"/>
                </a:ext>
              </a:extLst>
            </p:cNvPr>
            <p:cNvSpPr/>
            <p:nvPr/>
          </p:nvSpPr>
          <p:spPr>
            <a:xfrm>
              <a:off x="2379559" y="1661039"/>
              <a:ext cx="170617" cy="261271"/>
            </a:xfrm>
            <a:custGeom>
              <a:avLst/>
              <a:gdLst/>
              <a:ahLst/>
              <a:cxnLst/>
              <a:rect l="l" t="t" r="r" b="b"/>
              <a:pathLst>
                <a:path w="4995" h="7649" extrusionOk="0">
                  <a:moveTo>
                    <a:pt x="2735" y="0"/>
                  </a:moveTo>
                  <a:lnTo>
                    <a:pt x="2656" y="60"/>
                  </a:lnTo>
                  <a:lnTo>
                    <a:pt x="2418" y="258"/>
                  </a:lnTo>
                  <a:lnTo>
                    <a:pt x="2121" y="515"/>
                  </a:lnTo>
                  <a:lnTo>
                    <a:pt x="1804" y="812"/>
                  </a:lnTo>
                  <a:lnTo>
                    <a:pt x="1249" y="1387"/>
                  </a:lnTo>
                  <a:lnTo>
                    <a:pt x="1011" y="1645"/>
                  </a:lnTo>
                  <a:lnTo>
                    <a:pt x="1" y="2853"/>
                  </a:lnTo>
                  <a:lnTo>
                    <a:pt x="120" y="6301"/>
                  </a:lnTo>
                  <a:lnTo>
                    <a:pt x="2002" y="7648"/>
                  </a:lnTo>
                  <a:lnTo>
                    <a:pt x="2280" y="7470"/>
                  </a:lnTo>
                  <a:lnTo>
                    <a:pt x="2894" y="7034"/>
                  </a:lnTo>
                  <a:lnTo>
                    <a:pt x="3607" y="6499"/>
                  </a:lnTo>
                  <a:lnTo>
                    <a:pt x="3944" y="6222"/>
                  </a:lnTo>
                  <a:lnTo>
                    <a:pt x="4201" y="6004"/>
                  </a:lnTo>
                  <a:lnTo>
                    <a:pt x="4301" y="5885"/>
                  </a:lnTo>
                  <a:lnTo>
                    <a:pt x="4400" y="5746"/>
                  </a:lnTo>
                  <a:lnTo>
                    <a:pt x="4479" y="5588"/>
                  </a:lnTo>
                  <a:lnTo>
                    <a:pt x="4578" y="5409"/>
                  </a:lnTo>
                  <a:lnTo>
                    <a:pt x="4717" y="5033"/>
                  </a:lnTo>
                  <a:lnTo>
                    <a:pt x="4836" y="4637"/>
                  </a:lnTo>
                  <a:lnTo>
                    <a:pt x="4935" y="4240"/>
                  </a:lnTo>
                  <a:lnTo>
                    <a:pt x="4974" y="3903"/>
                  </a:lnTo>
                  <a:lnTo>
                    <a:pt x="4994" y="3606"/>
                  </a:lnTo>
                  <a:lnTo>
                    <a:pt x="4974" y="3487"/>
                  </a:lnTo>
                  <a:lnTo>
                    <a:pt x="4954" y="3408"/>
                  </a:lnTo>
                  <a:lnTo>
                    <a:pt x="4855" y="3190"/>
                  </a:lnTo>
                  <a:lnTo>
                    <a:pt x="4677" y="2853"/>
                  </a:lnTo>
                  <a:lnTo>
                    <a:pt x="4221" y="2021"/>
                  </a:lnTo>
                  <a:lnTo>
                    <a:pt x="3567" y="931"/>
                  </a:lnTo>
                  <a:lnTo>
                    <a:pt x="3548" y="674"/>
                  </a:lnTo>
                  <a:lnTo>
                    <a:pt x="3528" y="476"/>
                  </a:lnTo>
                  <a:lnTo>
                    <a:pt x="3488" y="317"/>
                  </a:lnTo>
                  <a:lnTo>
                    <a:pt x="3449" y="258"/>
                  </a:lnTo>
                  <a:lnTo>
                    <a:pt x="3389" y="198"/>
                  </a:lnTo>
                  <a:lnTo>
                    <a:pt x="3231" y="99"/>
                  </a:lnTo>
                  <a:lnTo>
                    <a:pt x="3013" y="20"/>
                  </a:lnTo>
                  <a:lnTo>
                    <a:pt x="2914" y="0"/>
                  </a:lnTo>
                  <a:close/>
                </a:path>
              </a:pathLst>
            </a:custGeom>
            <a:solidFill>
              <a:schemeClr val="accent2">
                <a:lumMod val="20000"/>
                <a:lumOff val="80000"/>
              </a:schemeClr>
            </a:solidFill>
            <a:ln>
              <a:solidFill>
                <a:schemeClr val="accent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916;p48">
              <a:extLst>
                <a:ext uri="{FF2B5EF4-FFF2-40B4-BE49-F238E27FC236}">
                  <a16:creationId xmlns:a16="http://schemas.microsoft.com/office/drawing/2014/main" id="{898E93F2-8B30-4A2A-8775-2E6633F702B9}"/>
                </a:ext>
              </a:extLst>
            </p:cNvPr>
            <p:cNvSpPr/>
            <p:nvPr/>
          </p:nvSpPr>
          <p:spPr>
            <a:xfrm>
              <a:off x="2376177" y="1656974"/>
              <a:ext cx="177380" cy="268717"/>
            </a:xfrm>
            <a:custGeom>
              <a:avLst/>
              <a:gdLst/>
              <a:ahLst/>
              <a:cxnLst/>
              <a:rect l="l" t="t" r="r" b="b"/>
              <a:pathLst>
                <a:path w="5193" h="7867" extrusionOk="0">
                  <a:moveTo>
                    <a:pt x="2914" y="218"/>
                  </a:moveTo>
                  <a:lnTo>
                    <a:pt x="2993" y="238"/>
                  </a:lnTo>
                  <a:lnTo>
                    <a:pt x="3092" y="258"/>
                  </a:lnTo>
                  <a:lnTo>
                    <a:pt x="3270" y="317"/>
                  </a:lnTo>
                  <a:lnTo>
                    <a:pt x="3409" y="396"/>
                  </a:lnTo>
                  <a:lnTo>
                    <a:pt x="3448" y="436"/>
                  </a:lnTo>
                  <a:lnTo>
                    <a:pt x="3488" y="476"/>
                  </a:lnTo>
                  <a:lnTo>
                    <a:pt x="3508" y="575"/>
                  </a:lnTo>
                  <a:lnTo>
                    <a:pt x="3528" y="733"/>
                  </a:lnTo>
                  <a:lnTo>
                    <a:pt x="3567" y="1050"/>
                  </a:lnTo>
                  <a:lnTo>
                    <a:pt x="3587" y="1110"/>
                  </a:lnTo>
                  <a:lnTo>
                    <a:pt x="4221" y="2200"/>
                  </a:lnTo>
                  <a:lnTo>
                    <a:pt x="4677" y="3032"/>
                  </a:lnTo>
                  <a:lnTo>
                    <a:pt x="4855" y="3349"/>
                  </a:lnTo>
                  <a:lnTo>
                    <a:pt x="4954" y="3567"/>
                  </a:lnTo>
                  <a:lnTo>
                    <a:pt x="4974" y="3646"/>
                  </a:lnTo>
                  <a:lnTo>
                    <a:pt x="4974" y="3745"/>
                  </a:lnTo>
                  <a:lnTo>
                    <a:pt x="4974" y="4022"/>
                  </a:lnTo>
                  <a:lnTo>
                    <a:pt x="4915" y="4359"/>
                  </a:lnTo>
                  <a:lnTo>
                    <a:pt x="4835" y="4736"/>
                  </a:lnTo>
                  <a:lnTo>
                    <a:pt x="4717" y="5112"/>
                  </a:lnTo>
                  <a:lnTo>
                    <a:pt x="4578" y="5469"/>
                  </a:lnTo>
                  <a:lnTo>
                    <a:pt x="4499" y="5647"/>
                  </a:lnTo>
                  <a:lnTo>
                    <a:pt x="4400" y="5806"/>
                  </a:lnTo>
                  <a:lnTo>
                    <a:pt x="4320" y="5925"/>
                  </a:lnTo>
                  <a:lnTo>
                    <a:pt x="4221" y="6043"/>
                  </a:lnTo>
                  <a:lnTo>
                    <a:pt x="4003" y="6242"/>
                  </a:lnTo>
                  <a:lnTo>
                    <a:pt x="3726" y="6459"/>
                  </a:lnTo>
                  <a:lnTo>
                    <a:pt x="3092" y="6935"/>
                  </a:lnTo>
                  <a:lnTo>
                    <a:pt x="2497" y="7371"/>
                  </a:lnTo>
                  <a:lnTo>
                    <a:pt x="2101" y="7629"/>
                  </a:lnTo>
                  <a:lnTo>
                    <a:pt x="338" y="6360"/>
                  </a:lnTo>
                  <a:lnTo>
                    <a:pt x="219" y="3012"/>
                  </a:lnTo>
                  <a:lnTo>
                    <a:pt x="1190" y="1843"/>
                  </a:lnTo>
                  <a:lnTo>
                    <a:pt x="1744" y="1268"/>
                  </a:lnTo>
                  <a:lnTo>
                    <a:pt x="2260" y="753"/>
                  </a:lnTo>
                  <a:lnTo>
                    <a:pt x="2676" y="377"/>
                  </a:lnTo>
                  <a:lnTo>
                    <a:pt x="2814" y="278"/>
                  </a:lnTo>
                  <a:lnTo>
                    <a:pt x="2914" y="218"/>
                  </a:lnTo>
                  <a:close/>
                  <a:moveTo>
                    <a:pt x="2914" y="0"/>
                  </a:moveTo>
                  <a:lnTo>
                    <a:pt x="2854" y="20"/>
                  </a:lnTo>
                  <a:lnTo>
                    <a:pt x="2775" y="60"/>
                  </a:lnTo>
                  <a:lnTo>
                    <a:pt x="2557" y="198"/>
                  </a:lnTo>
                  <a:lnTo>
                    <a:pt x="2319" y="396"/>
                  </a:lnTo>
                  <a:lnTo>
                    <a:pt x="2042" y="654"/>
                  </a:lnTo>
                  <a:lnTo>
                    <a:pt x="1487" y="1209"/>
                  </a:lnTo>
                  <a:lnTo>
                    <a:pt x="1031" y="1684"/>
                  </a:lnTo>
                  <a:lnTo>
                    <a:pt x="21" y="2893"/>
                  </a:lnTo>
                  <a:lnTo>
                    <a:pt x="1" y="2933"/>
                  </a:lnTo>
                  <a:lnTo>
                    <a:pt x="1" y="2972"/>
                  </a:lnTo>
                  <a:lnTo>
                    <a:pt x="120" y="6440"/>
                  </a:lnTo>
                  <a:lnTo>
                    <a:pt x="120" y="6479"/>
                  </a:lnTo>
                  <a:lnTo>
                    <a:pt x="159" y="6519"/>
                  </a:lnTo>
                  <a:lnTo>
                    <a:pt x="2042" y="7846"/>
                  </a:lnTo>
                  <a:lnTo>
                    <a:pt x="2101" y="7866"/>
                  </a:lnTo>
                  <a:lnTo>
                    <a:pt x="2161" y="7866"/>
                  </a:lnTo>
                  <a:lnTo>
                    <a:pt x="2458" y="7648"/>
                  </a:lnTo>
                  <a:lnTo>
                    <a:pt x="3092" y="7212"/>
                  </a:lnTo>
                  <a:lnTo>
                    <a:pt x="3805" y="6677"/>
                  </a:lnTo>
                  <a:lnTo>
                    <a:pt x="4122" y="6420"/>
                  </a:lnTo>
                  <a:lnTo>
                    <a:pt x="4380" y="6202"/>
                  </a:lnTo>
                  <a:lnTo>
                    <a:pt x="4479" y="6083"/>
                  </a:lnTo>
                  <a:lnTo>
                    <a:pt x="4578" y="5925"/>
                  </a:lnTo>
                  <a:lnTo>
                    <a:pt x="4677" y="5766"/>
                  </a:lnTo>
                  <a:lnTo>
                    <a:pt x="4756" y="5588"/>
                  </a:lnTo>
                  <a:lnTo>
                    <a:pt x="4915" y="5211"/>
                  </a:lnTo>
                  <a:lnTo>
                    <a:pt x="5053" y="4795"/>
                  </a:lnTo>
                  <a:lnTo>
                    <a:pt x="5133" y="4379"/>
                  </a:lnTo>
                  <a:lnTo>
                    <a:pt x="5192" y="4022"/>
                  </a:lnTo>
                  <a:lnTo>
                    <a:pt x="5192" y="3705"/>
                  </a:lnTo>
                  <a:lnTo>
                    <a:pt x="5192" y="3587"/>
                  </a:lnTo>
                  <a:lnTo>
                    <a:pt x="5152" y="3487"/>
                  </a:lnTo>
                  <a:lnTo>
                    <a:pt x="5073" y="3289"/>
                  </a:lnTo>
                  <a:lnTo>
                    <a:pt x="4915" y="2972"/>
                  </a:lnTo>
                  <a:lnTo>
                    <a:pt x="4479" y="2200"/>
                  </a:lnTo>
                  <a:lnTo>
                    <a:pt x="3785" y="1011"/>
                  </a:lnTo>
                  <a:lnTo>
                    <a:pt x="3746" y="714"/>
                  </a:lnTo>
                  <a:lnTo>
                    <a:pt x="3726" y="535"/>
                  </a:lnTo>
                  <a:lnTo>
                    <a:pt x="3686" y="396"/>
                  </a:lnTo>
                  <a:lnTo>
                    <a:pt x="3647" y="317"/>
                  </a:lnTo>
                  <a:lnTo>
                    <a:pt x="3567" y="238"/>
                  </a:lnTo>
                  <a:lnTo>
                    <a:pt x="3468" y="179"/>
                  </a:lnTo>
                  <a:lnTo>
                    <a:pt x="3369" y="119"/>
                  </a:lnTo>
                  <a:lnTo>
                    <a:pt x="3250" y="60"/>
                  </a:lnTo>
                  <a:lnTo>
                    <a:pt x="3131" y="40"/>
                  </a:lnTo>
                  <a:lnTo>
                    <a:pt x="3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17;p48">
              <a:extLst>
                <a:ext uri="{FF2B5EF4-FFF2-40B4-BE49-F238E27FC236}">
                  <a16:creationId xmlns:a16="http://schemas.microsoft.com/office/drawing/2014/main" id="{14689B29-6FDC-4F0B-80F6-240553D616D1}"/>
                </a:ext>
              </a:extLst>
            </p:cNvPr>
            <p:cNvSpPr/>
            <p:nvPr/>
          </p:nvSpPr>
          <p:spPr>
            <a:xfrm>
              <a:off x="2341676" y="1668486"/>
              <a:ext cx="120508" cy="43995"/>
            </a:xfrm>
            <a:custGeom>
              <a:avLst/>
              <a:gdLst/>
              <a:ahLst/>
              <a:cxnLst/>
              <a:rect l="l" t="t" r="r" b="b"/>
              <a:pathLst>
                <a:path w="3528" h="1288" extrusionOk="0">
                  <a:moveTo>
                    <a:pt x="3527" y="0"/>
                  </a:moveTo>
                  <a:lnTo>
                    <a:pt x="317" y="555"/>
                  </a:lnTo>
                  <a:lnTo>
                    <a:pt x="238" y="594"/>
                  </a:lnTo>
                  <a:lnTo>
                    <a:pt x="159" y="634"/>
                  </a:lnTo>
                  <a:lnTo>
                    <a:pt x="99" y="694"/>
                  </a:lnTo>
                  <a:lnTo>
                    <a:pt x="40" y="753"/>
                  </a:lnTo>
                  <a:lnTo>
                    <a:pt x="20" y="832"/>
                  </a:lnTo>
                  <a:lnTo>
                    <a:pt x="0" y="911"/>
                  </a:lnTo>
                  <a:lnTo>
                    <a:pt x="0" y="991"/>
                  </a:lnTo>
                  <a:lnTo>
                    <a:pt x="40" y="1070"/>
                  </a:lnTo>
                  <a:lnTo>
                    <a:pt x="99" y="1189"/>
                  </a:lnTo>
                  <a:lnTo>
                    <a:pt x="199" y="1248"/>
                  </a:lnTo>
                  <a:lnTo>
                    <a:pt x="317" y="1288"/>
                  </a:lnTo>
                  <a:lnTo>
                    <a:pt x="456" y="1288"/>
                  </a:lnTo>
                  <a:lnTo>
                    <a:pt x="2655" y="812"/>
                  </a:lnTo>
                  <a:lnTo>
                    <a:pt x="3527"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18;p48">
              <a:extLst>
                <a:ext uri="{FF2B5EF4-FFF2-40B4-BE49-F238E27FC236}">
                  <a16:creationId xmlns:a16="http://schemas.microsoft.com/office/drawing/2014/main" id="{431DD5C5-F8FA-41A2-893D-53A6E0E0A89D}"/>
                </a:ext>
              </a:extLst>
            </p:cNvPr>
            <p:cNvSpPr/>
            <p:nvPr/>
          </p:nvSpPr>
          <p:spPr>
            <a:xfrm>
              <a:off x="2338294" y="1665070"/>
              <a:ext cx="127954" cy="51475"/>
            </a:xfrm>
            <a:custGeom>
              <a:avLst/>
              <a:gdLst/>
              <a:ahLst/>
              <a:cxnLst/>
              <a:rect l="l" t="t" r="r" b="b"/>
              <a:pathLst>
                <a:path w="3746" h="1507" extrusionOk="0">
                  <a:moveTo>
                    <a:pt x="3270" y="278"/>
                  </a:moveTo>
                  <a:lnTo>
                    <a:pt x="2695" y="794"/>
                  </a:lnTo>
                  <a:lnTo>
                    <a:pt x="535" y="1289"/>
                  </a:lnTo>
                  <a:lnTo>
                    <a:pt x="436" y="1289"/>
                  </a:lnTo>
                  <a:lnTo>
                    <a:pt x="357" y="1269"/>
                  </a:lnTo>
                  <a:lnTo>
                    <a:pt x="278" y="1210"/>
                  </a:lnTo>
                  <a:lnTo>
                    <a:pt x="238" y="1130"/>
                  </a:lnTo>
                  <a:lnTo>
                    <a:pt x="218" y="1071"/>
                  </a:lnTo>
                  <a:lnTo>
                    <a:pt x="218" y="1011"/>
                  </a:lnTo>
                  <a:lnTo>
                    <a:pt x="218" y="952"/>
                  </a:lnTo>
                  <a:lnTo>
                    <a:pt x="238" y="912"/>
                  </a:lnTo>
                  <a:lnTo>
                    <a:pt x="278" y="853"/>
                  </a:lnTo>
                  <a:lnTo>
                    <a:pt x="317" y="813"/>
                  </a:lnTo>
                  <a:lnTo>
                    <a:pt x="377" y="794"/>
                  </a:lnTo>
                  <a:lnTo>
                    <a:pt x="436" y="774"/>
                  </a:lnTo>
                  <a:lnTo>
                    <a:pt x="3270" y="278"/>
                  </a:lnTo>
                  <a:close/>
                  <a:moveTo>
                    <a:pt x="3606" y="1"/>
                  </a:moveTo>
                  <a:lnTo>
                    <a:pt x="397" y="556"/>
                  </a:lnTo>
                  <a:lnTo>
                    <a:pt x="278" y="576"/>
                  </a:lnTo>
                  <a:lnTo>
                    <a:pt x="198" y="635"/>
                  </a:lnTo>
                  <a:lnTo>
                    <a:pt x="119" y="714"/>
                  </a:lnTo>
                  <a:lnTo>
                    <a:pt x="60" y="794"/>
                  </a:lnTo>
                  <a:lnTo>
                    <a:pt x="0" y="893"/>
                  </a:lnTo>
                  <a:lnTo>
                    <a:pt x="0" y="1011"/>
                  </a:lnTo>
                  <a:lnTo>
                    <a:pt x="0" y="1111"/>
                  </a:lnTo>
                  <a:lnTo>
                    <a:pt x="40" y="1210"/>
                  </a:lnTo>
                  <a:lnTo>
                    <a:pt x="99" y="1348"/>
                  </a:lnTo>
                  <a:lnTo>
                    <a:pt x="218" y="1428"/>
                  </a:lnTo>
                  <a:lnTo>
                    <a:pt x="337" y="1487"/>
                  </a:lnTo>
                  <a:lnTo>
                    <a:pt x="476" y="1507"/>
                  </a:lnTo>
                  <a:lnTo>
                    <a:pt x="575" y="1507"/>
                  </a:lnTo>
                  <a:lnTo>
                    <a:pt x="2774" y="1011"/>
                  </a:lnTo>
                  <a:lnTo>
                    <a:pt x="2834" y="992"/>
                  </a:lnTo>
                  <a:lnTo>
                    <a:pt x="3705" y="199"/>
                  </a:lnTo>
                  <a:lnTo>
                    <a:pt x="3745" y="140"/>
                  </a:lnTo>
                  <a:lnTo>
                    <a:pt x="3725" y="60"/>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19;p48">
              <a:extLst>
                <a:ext uri="{FF2B5EF4-FFF2-40B4-BE49-F238E27FC236}">
                  <a16:creationId xmlns:a16="http://schemas.microsoft.com/office/drawing/2014/main" id="{7B681CF6-CF75-417F-B1F9-09A1B63EB782}"/>
                </a:ext>
              </a:extLst>
            </p:cNvPr>
            <p:cNvSpPr/>
            <p:nvPr/>
          </p:nvSpPr>
          <p:spPr>
            <a:xfrm>
              <a:off x="1046212" y="1335466"/>
              <a:ext cx="532686" cy="285659"/>
            </a:xfrm>
            <a:custGeom>
              <a:avLst/>
              <a:gdLst/>
              <a:ahLst/>
              <a:cxnLst/>
              <a:rect l="l" t="t" r="r" b="b"/>
              <a:pathLst>
                <a:path w="15595" h="8363" extrusionOk="0">
                  <a:moveTo>
                    <a:pt x="1665" y="1"/>
                  </a:moveTo>
                  <a:lnTo>
                    <a:pt x="1487" y="40"/>
                  </a:lnTo>
                  <a:lnTo>
                    <a:pt x="1309" y="80"/>
                  </a:lnTo>
                  <a:lnTo>
                    <a:pt x="1130" y="139"/>
                  </a:lnTo>
                  <a:lnTo>
                    <a:pt x="972" y="219"/>
                  </a:lnTo>
                  <a:lnTo>
                    <a:pt x="813" y="318"/>
                  </a:lnTo>
                  <a:lnTo>
                    <a:pt x="675" y="417"/>
                  </a:lnTo>
                  <a:lnTo>
                    <a:pt x="556" y="536"/>
                  </a:lnTo>
                  <a:lnTo>
                    <a:pt x="437" y="674"/>
                  </a:lnTo>
                  <a:lnTo>
                    <a:pt x="318" y="813"/>
                  </a:lnTo>
                  <a:lnTo>
                    <a:pt x="239" y="972"/>
                  </a:lnTo>
                  <a:lnTo>
                    <a:pt x="160" y="1130"/>
                  </a:lnTo>
                  <a:lnTo>
                    <a:pt x="100" y="1308"/>
                  </a:lnTo>
                  <a:lnTo>
                    <a:pt x="41" y="1467"/>
                  </a:lnTo>
                  <a:lnTo>
                    <a:pt x="21" y="1665"/>
                  </a:lnTo>
                  <a:lnTo>
                    <a:pt x="1" y="1843"/>
                  </a:lnTo>
                  <a:lnTo>
                    <a:pt x="1" y="6519"/>
                  </a:lnTo>
                  <a:lnTo>
                    <a:pt x="21" y="6698"/>
                  </a:lnTo>
                  <a:lnTo>
                    <a:pt x="41" y="6896"/>
                  </a:lnTo>
                  <a:lnTo>
                    <a:pt x="100" y="7074"/>
                  </a:lnTo>
                  <a:lnTo>
                    <a:pt x="160" y="7233"/>
                  </a:lnTo>
                  <a:lnTo>
                    <a:pt x="239" y="7391"/>
                  </a:lnTo>
                  <a:lnTo>
                    <a:pt x="318" y="7550"/>
                  </a:lnTo>
                  <a:lnTo>
                    <a:pt x="437" y="7688"/>
                  </a:lnTo>
                  <a:lnTo>
                    <a:pt x="556" y="7827"/>
                  </a:lnTo>
                  <a:lnTo>
                    <a:pt x="675" y="7946"/>
                  </a:lnTo>
                  <a:lnTo>
                    <a:pt x="813" y="8045"/>
                  </a:lnTo>
                  <a:lnTo>
                    <a:pt x="972" y="8144"/>
                  </a:lnTo>
                  <a:lnTo>
                    <a:pt x="1130" y="8223"/>
                  </a:lnTo>
                  <a:lnTo>
                    <a:pt x="1309" y="8283"/>
                  </a:lnTo>
                  <a:lnTo>
                    <a:pt x="1487" y="8322"/>
                  </a:lnTo>
                  <a:lnTo>
                    <a:pt x="1665" y="8362"/>
                  </a:lnTo>
                  <a:lnTo>
                    <a:pt x="11731" y="8362"/>
                  </a:lnTo>
                  <a:lnTo>
                    <a:pt x="11909" y="8322"/>
                  </a:lnTo>
                  <a:lnTo>
                    <a:pt x="12087" y="8283"/>
                  </a:lnTo>
                  <a:lnTo>
                    <a:pt x="12246" y="8223"/>
                  </a:lnTo>
                  <a:lnTo>
                    <a:pt x="12404" y="8144"/>
                  </a:lnTo>
                  <a:lnTo>
                    <a:pt x="12563" y="8045"/>
                  </a:lnTo>
                  <a:lnTo>
                    <a:pt x="12702" y="7946"/>
                  </a:lnTo>
                  <a:lnTo>
                    <a:pt x="12840" y="7827"/>
                  </a:lnTo>
                  <a:lnTo>
                    <a:pt x="12959" y="7688"/>
                  </a:lnTo>
                  <a:lnTo>
                    <a:pt x="13058" y="7550"/>
                  </a:lnTo>
                  <a:lnTo>
                    <a:pt x="13157" y="7391"/>
                  </a:lnTo>
                  <a:lnTo>
                    <a:pt x="13237" y="7233"/>
                  </a:lnTo>
                  <a:lnTo>
                    <a:pt x="13296" y="7074"/>
                  </a:lnTo>
                  <a:lnTo>
                    <a:pt x="13336" y="6896"/>
                  </a:lnTo>
                  <a:lnTo>
                    <a:pt x="13375" y="6698"/>
                  </a:lnTo>
                  <a:lnTo>
                    <a:pt x="13375" y="6519"/>
                  </a:lnTo>
                  <a:lnTo>
                    <a:pt x="13375" y="6361"/>
                  </a:lnTo>
                  <a:lnTo>
                    <a:pt x="15594" y="7391"/>
                  </a:lnTo>
                  <a:lnTo>
                    <a:pt x="13375" y="4558"/>
                  </a:lnTo>
                  <a:lnTo>
                    <a:pt x="13375" y="1843"/>
                  </a:lnTo>
                  <a:lnTo>
                    <a:pt x="13375" y="1665"/>
                  </a:lnTo>
                  <a:lnTo>
                    <a:pt x="13336" y="1467"/>
                  </a:lnTo>
                  <a:lnTo>
                    <a:pt x="13296" y="1308"/>
                  </a:lnTo>
                  <a:lnTo>
                    <a:pt x="13237" y="1130"/>
                  </a:lnTo>
                  <a:lnTo>
                    <a:pt x="13157" y="972"/>
                  </a:lnTo>
                  <a:lnTo>
                    <a:pt x="13058" y="813"/>
                  </a:lnTo>
                  <a:lnTo>
                    <a:pt x="12959" y="674"/>
                  </a:lnTo>
                  <a:lnTo>
                    <a:pt x="12840" y="536"/>
                  </a:lnTo>
                  <a:lnTo>
                    <a:pt x="12702" y="417"/>
                  </a:lnTo>
                  <a:lnTo>
                    <a:pt x="12563" y="318"/>
                  </a:lnTo>
                  <a:lnTo>
                    <a:pt x="12404" y="219"/>
                  </a:lnTo>
                  <a:lnTo>
                    <a:pt x="12246" y="139"/>
                  </a:lnTo>
                  <a:lnTo>
                    <a:pt x="12087" y="80"/>
                  </a:lnTo>
                  <a:lnTo>
                    <a:pt x="11909" y="40"/>
                  </a:lnTo>
                  <a:lnTo>
                    <a:pt x="11731"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20;p48">
              <a:extLst>
                <a:ext uri="{FF2B5EF4-FFF2-40B4-BE49-F238E27FC236}">
                  <a16:creationId xmlns:a16="http://schemas.microsoft.com/office/drawing/2014/main" id="{B60ACA21-C5B1-4088-9A9F-352E70F62DC3}"/>
                </a:ext>
              </a:extLst>
            </p:cNvPr>
            <p:cNvSpPr/>
            <p:nvPr/>
          </p:nvSpPr>
          <p:spPr>
            <a:xfrm>
              <a:off x="1042830" y="1331401"/>
              <a:ext cx="540133" cy="293755"/>
            </a:xfrm>
            <a:custGeom>
              <a:avLst/>
              <a:gdLst/>
              <a:ahLst/>
              <a:cxnLst/>
              <a:rect l="l" t="t" r="r" b="b"/>
              <a:pathLst>
                <a:path w="15813" h="8600" extrusionOk="0">
                  <a:moveTo>
                    <a:pt x="11810" y="239"/>
                  </a:moveTo>
                  <a:lnTo>
                    <a:pt x="11988" y="258"/>
                  </a:lnTo>
                  <a:lnTo>
                    <a:pt x="12147" y="318"/>
                  </a:lnTo>
                  <a:lnTo>
                    <a:pt x="12305" y="357"/>
                  </a:lnTo>
                  <a:lnTo>
                    <a:pt x="12464" y="437"/>
                  </a:lnTo>
                  <a:lnTo>
                    <a:pt x="12602" y="536"/>
                  </a:lnTo>
                  <a:lnTo>
                    <a:pt x="12741" y="635"/>
                  </a:lnTo>
                  <a:lnTo>
                    <a:pt x="12860" y="734"/>
                  </a:lnTo>
                  <a:lnTo>
                    <a:pt x="12979" y="873"/>
                  </a:lnTo>
                  <a:lnTo>
                    <a:pt x="13078" y="991"/>
                  </a:lnTo>
                  <a:lnTo>
                    <a:pt x="13157" y="1150"/>
                  </a:lnTo>
                  <a:lnTo>
                    <a:pt x="13236" y="1289"/>
                  </a:lnTo>
                  <a:lnTo>
                    <a:pt x="13296" y="1447"/>
                  </a:lnTo>
                  <a:lnTo>
                    <a:pt x="13336" y="1626"/>
                  </a:lnTo>
                  <a:lnTo>
                    <a:pt x="13355" y="1784"/>
                  </a:lnTo>
                  <a:lnTo>
                    <a:pt x="13375" y="1962"/>
                  </a:lnTo>
                  <a:lnTo>
                    <a:pt x="13375" y="4677"/>
                  </a:lnTo>
                  <a:lnTo>
                    <a:pt x="13375" y="4716"/>
                  </a:lnTo>
                  <a:lnTo>
                    <a:pt x="13395" y="4756"/>
                  </a:lnTo>
                  <a:lnTo>
                    <a:pt x="15317" y="7213"/>
                  </a:lnTo>
                  <a:lnTo>
                    <a:pt x="15317" y="7213"/>
                  </a:lnTo>
                  <a:lnTo>
                    <a:pt x="13534" y="6381"/>
                  </a:lnTo>
                  <a:lnTo>
                    <a:pt x="13415" y="6381"/>
                  </a:lnTo>
                  <a:lnTo>
                    <a:pt x="13375" y="6440"/>
                  </a:lnTo>
                  <a:lnTo>
                    <a:pt x="13375" y="6480"/>
                  </a:lnTo>
                  <a:lnTo>
                    <a:pt x="13375" y="6638"/>
                  </a:lnTo>
                  <a:lnTo>
                    <a:pt x="13355" y="6817"/>
                  </a:lnTo>
                  <a:lnTo>
                    <a:pt x="13336" y="6975"/>
                  </a:lnTo>
                  <a:lnTo>
                    <a:pt x="13296" y="7154"/>
                  </a:lnTo>
                  <a:lnTo>
                    <a:pt x="13236" y="7312"/>
                  </a:lnTo>
                  <a:lnTo>
                    <a:pt x="13157" y="7471"/>
                  </a:lnTo>
                  <a:lnTo>
                    <a:pt x="13078" y="7609"/>
                  </a:lnTo>
                  <a:lnTo>
                    <a:pt x="12979" y="7748"/>
                  </a:lnTo>
                  <a:lnTo>
                    <a:pt x="12860" y="7867"/>
                  </a:lnTo>
                  <a:lnTo>
                    <a:pt x="12741" y="7966"/>
                  </a:lnTo>
                  <a:lnTo>
                    <a:pt x="12602" y="8065"/>
                  </a:lnTo>
                  <a:lnTo>
                    <a:pt x="12464" y="8164"/>
                  </a:lnTo>
                  <a:lnTo>
                    <a:pt x="12305" y="8243"/>
                  </a:lnTo>
                  <a:lnTo>
                    <a:pt x="12147" y="8303"/>
                  </a:lnTo>
                  <a:lnTo>
                    <a:pt x="11988" y="8342"/>
                  </a:lnTo>
                  <a:lnTo>
                    <a:pt x="11810" y="8362"/>
                  </a:lnTo>
                  <a:lnTo>
                    <a:pt x="1784" y="8362"/>
                  </a:lnTo>
                  <a:lnTo>
                    <a:pt x="1606" y="8342"/>
                  </a:lnTo>
                  <a:lnTo>
                    <a:pt x="1447" y="8303"/>
                  </a:lnTo>
                  <a:lnTo>
                    <a:pt x="1269" y="8243"/>
                  </a:lnTo>
                  <a:lnTo>
                    <a:pt x="1130" y="8164"/>
                  </a:lnTo>
                  <a:lnTo>
                    <a:pt x="992" y="8065"/>
                  </a:lnTo>
                  <a:lnTo>
                    <a:pt x="853" y="7966"/>
                  </a:lnTo>
                  <a:lnTo>
                    <a:pt x="734" y="7867"/>
                  </a:lnTo>
                  <a:lnTo>
                    <a:pt x="615" y="7748"/>
                  </a:lnTo>
                  <a:lnTo>
                    <a:pt x="516" y="7609"/>
                  </a:lnTo>
                  <a:lnTo>
                    <a:pt x="437" y="7471"/>
                  </a:lnTo>
                  <a:lnTo>
                    <a:pt x="358" y="7312"/>
                  </a:lnTo>
                  <a:lnTo>
                    <a:pt x="298" y="7154"/>
                  </a:lnTo>
                  <a:lnTo>
                    <a:pt x="259" y="6975"/>
                  </a:lnTo>
                  <a:lnTo>
                    <a:pt x="219" y="6817"/>
                  </a:lnTo>
                  <a:lnTo>
                    <a:pt x="219" y="6638"/>
                  </a:lnTo>
                  <a:lnTo>
                    <a:pt x="219" y="1962"/>
                  </a:lnTo>
                  <a:lnTo>
                    <a:pt x="219" y="1784"/>
                  </a:lnTo>
                  <a:lnTo>
                    <a:pt x="259" y="1626"/>
                  </a:lnTo>
                  <a:lnTo>
                    <a:pt x="298" y="1447"/>
                  </a:lnTo>
                  <a:lnTo>
                    <a:pt x="358" y="1289"/>
                  </a:lnTo>
                  <a:lnTo>
                    <a:pt x="437" y="1150"/>
                  </a:lnTo>
                  <a:lnTo>
                    <a:pt x="516" y="991"/>
                  </a:lnTo>
                  <a:lnTo>
                    <a:pt x="615" y="873"/>
                  </a:lnTo>
                  <a:lnTo>
                    <a:pt x="734" y="734"/>
                  </a:lnTo>
                  <a:lnTo>
                    <a:pt x="853" y="635"/>
                  </a:lnTo>
                  <a:lnTo>
                    <a:pt x="992" y="536"/>
                  </a:lnTo>
                  <a:lnTo>
                    <a:pt x="1130" y="437"/>
                  </a:lnTo>
                  <a:lnTo>
                    <a:pt x="1269" y="357"/>
                  </a:lnTo>
                  <a:lnTo>
                    <a:pt x="1447" y="318"/>
                  </a:lnTo>
                  <a:lnTo>
                    <a:pt x="1606" y="258"/>
                  </a:lnTo>
                  <a:lnTo>
                    <a:pt x="1784" y="239"/>
                  </a:lnTo>
                  <a:close/>
                  <a:moveTo>
                    <a:pt x="1962" y="1"/>
                  </a:moveTo>
                  <a:lnTo>
                    <a:pt x="1745" y="21"/>
                  </a:lnTo>
                  <a:lnTo>
                    <a:pt x="1566" y="40"/>
                  </a:lnTo>
                  <a:lnTo>
                    <a:pt x="1368" y="100"/>
                  </a:lnTo>
                  <a:lnTo>
                    <a:pt x="1190" y="159"/>
                  </a:lnTo>
                  <a:lnTo>
                    <a:pt x="1011" y="239"/>
                  </a:lnTo>
                  <a:lnTo>
                    <a:pt x="853" y="338"/>
                  </a:lnTo>
                  <a:lnTo>
                    <a:pt x="714" y="457"/>
                  </a:lnTo>
                  <a:lnTo>
                    <a:pt x="576" y="575"/>
                  </a:lnTo>
                  <a:lnTo>
                    <a:pt x="437" y="714"/>
                  </a:lnTo>
                  <a:lnTo>
                    <a:pt x="338" y="873"/>
                  </a:lnTo>
                  <a:lnTo>
                    <a:pt x="239" y="1031"/>
                  </a:lnTo>
                  <a:lnTo>
                    <a:pt x="140" y="1209"/>
                  </a:lnTo>
                  <a:lnTo>
                    <a:pt x="80" y="1388"/>
                  </a:lnTo>
                  <a:lnTo>
                    <a:pt x="41" y="1566"/>
                  </a:lnTo>
                  <a:lnTo>
                    <a:pt x="1" y="1764"/>
                  </a:lnTo>
                  <a:lnTo>
                    <a:pt x="1" y="1962"/>
                  </a:lnTo>
                  <a:lnTo>
                    <a:pt x="1" y="6638"/>
                  </a:lnTo>
                  <a:lnTo>
                    <a:pt x="1" y="6837"/>
                  </a:lnTo>
                  <a:lnTo>
                    <a:pt x="41" y="7035"/>
                  </a:lnTo>
                  <a:lnTo>
                    <a:pt x="80" y="7213"/>
                  </a:lnTo>
                  <a:lnTo>
                    <a:pt x="140" y="7391"/>
                  </a:lnTo>
                  <a:lnTo>
                    <a:pt x="239" y="7570"/>
                  </a:lnTo>
                  <a:lnTo>
                    <a:pt x="338" y="7728"/>
                  </a:lnTo>
                  <a:lnTo>
                    <a:pt x="437" y="7887"/>
                  </a:lnTo>
                  <a:lnTo>
                    <a:pt x="576" y="8025"/>
                  </a:lnTo>
                  <a:lnTo>
                    <a:pt x="714" y="8144"/>
                  </a:lnTo>
                  <a:lnTo>
                    <a:pt x="853" y="8263"/>
                  </a:lnTo>
                  <a:lnTo>
                    <a:pt x="1011" y="8362"/>
                  </a:lnTo>
                  <a:lnTo>
                    <a:pt x="1190" y="8441"/>
                  </a:lnTo>
                  <a:lnTo>
                    <a:pt x="1368" y="8501"/>
                  </a:lnTo>
                  <a:lnTo>
                    <a:pt x="1566" y="8560"/>
                  </a:lnTo>
                  <a:lnTo>
                    <a:pt x="1745" y="8580"/>
                  </a:lnTo>
                  <a:lnTo>
                    <a:pt x="1962" y="8600"/>
                  </a:lnTo>
                  <a:lnTo>
                    <a:pt x="11632" y="8600"/>
                  </a:lnTo>
                  <a:lnTo>
                    <a:pt x="11830" y="8580"/>
                  </a:lnTo>
                  <a:lnTo>
                    <a:pt x="12028" y="8560"/>
                  </a:lnTo>
                  <a:lnTo>
                    <a:pt x="12206" y="8501"/>
                  </a:lnTo>
                  <a:lnTo>
                    <a:pt x="12384" y="8441"/>
                  </a:lnTo>
                  <a:lnTo>
                    <a:pt x="12563" y="8362"/>
                  </a:lnTo>
                  <a:lnTo>
                    <a:pt x="12721" y="8263"/>
                  </a:lnTo>
                  <a:lnTo>
                    <a:pt x="12860" y="8144"/>
                  </a:lnTo>
                  <a:lnTo>
                    <a:pt x="12999" y="8025"/>
                  </a:lnTo>
                  <a:lnTo>
                    <a:pt x="13137" y="7887"/>
                  </a:lnTo>
                  <a:lnTo>
                    <a:pt x="13256" y="7748"/>
                  </a:lnTo>
                  <a:lnTo>
                    <a:pt x="13355" y="7589"/>
                  </a:lnTo>
                  <a:lnTo>
                    <a:pt x="13435" y="7411"/>
                  </a:lnTo>
                  <a:lnTo>
                    <a:pt x="13494" y="7233"/>
                  </a:lnTo>
                  <a:lnTo>
                    <a:pt x="13553" y="7054"/>
                  </a:lnTo>
                  <a:lnTo>
                    <a:pt x="13573" y="6856"/>
                  </a:lnTo>
                  <a:lnTo>
                    <a:pt x="13593" y="6658"/>
                  </a:lnTo>
                  <a:lnTo>
                    <a:pt x="15654" y="7609"/>
                  </a:lnTo>
                  <a:lnTo>
                    <a:pt x="15713" y="7609"/>
                  </a:lnTo>
                  <a:lnTo>
                    <a:pt x="15753" y="7589"/>
                  </a:lnTo>
                  <a:lnTo>
                    <a:pt x="15773" y="7570"/>
                  </a:lnTo>
                  <a:lnTo>
                    <a:pt x="15792" y="7550"/>
                  </a:lnTo>
                  <a:lnTo>
                    <a:pt x="15812" y="7510"/>
                  </a:lnTo>
                  <a:lnTo>
                    <a:pt x="15792" y="7471"/>
                  </a:lnTo>
                  <a:lnTo>
                    <a:pt x="15773" y="7431"/>
                  </a:lnTo>
                  <a:lnTo>
                    <a:pt x="13593" y="4637"/>
                  </a:lnTo>
                  <a:lnTo>
                    <a:pt x="13593" y="1962"/>
                  </a:lnTo>
                  <a:lnTo>
                    <a:pt x="13573" y="1764"/>
                  </a:lnTo>
                  <a:lnTo>
                    <a:pt x="13553" y="1566"/>
                  </a:lnTo>
                  <a:lnTo>
                    <a:pt x="13494" y="1388"/>
                  </a:lnTo>
                  <a:lnTo>
                    <a:pt x="13435" y="1209"/>
                  </a:lnTo>
                  <a:lnTo>
                    <a:pt x="13355" y="1031"/>
                  </a:lnTo>
                  <a:lnTo>
                    <a:pt x="13256" y="873"/>
                  </a:lnTo>
                  <a:lnTo>
                    <a:pt x="13137" y="714"/>
                  </a:lnTo>
                  <a:lnTo>
                    <a:pt x="13019" y="575"/>
                  </a:lnTo>
                  <a:lnTo>
                    <a:pt x="12880" y="457"/>
                  </a:lnTo>
                  <a:lnTo>
                    <a:pt x="12721" y="338"/>
                  </a:lnTo>
                  <a:lnTo>
                    <a:pt x="12563" y="239"/>
                  </a:lnTo>
                  <a:lnTo>
                    <a:pt x="12384" y="159"/>
                  </a:lnTo>
                  <a:lnTo>
                    <a:pt x="12206" y="100"/>
                  </a:lnTo>
                  <a:lnTo>
                    <a:pt x="12028" y="40"/>
                  </a:lnTo>
                  <a:lnTo>
                    <a:pt x="11830" y="21"/>
                  </a:lnTo>
                  <a:lnTo>
                    <a:pt x="11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21;p48">
              <a:extLst>
                <a:ext uri="{FF2B5EF4-FFF2-40B4-BE49-F238E27FC236}">
                  <a16:creationId xmlns:a16="http://schemas.microsoft.com/office/drawing/2014/main" id="{22D78316-B183-4B07-B457-14C187EEA80F}"/>
                </a:ext>
              </a:extLst>
            </p:cNvPr>
            <p:cNvSpPr/>
            <p:nvPr/>
          </p:nvSpPr>
          <p:spPr>
            <a:xfrm>
              <a:off x="1156547" y="1457313"/>
              <a:ext cx="41331" cy="41296"/>
            </a:xfrm>
            <a:custGeom>
              <a:avLst/>
              <a:gdLst/>
              <a:ahLst/>
              <a:cxnLst/>
              <a:rect l="l" t="t" r="r" b="b"/>
              <a:pathLst>
                <a:path w="1210" h="1209" extrusionOk="0">
                  <a:moveTo>
                    <a:pt x="615" y="0"/>
                  </a:moveTo>
                  <a:lnTo>
                    <a:pt x="476" y="20"/>
                  </a:lnTo>
                  <a:lnTo>
                    <a:pt x="377" y="40"/>
                  </a:lnTo>
                  <a:lnTo>
                    <a:pt x="278" y="99"/>
                  </a:lnTo>
                  <a:lnTo>
                    <a:pt x="179" y="178"/>
                  </a:lnTo>
                  <a:lnTo>
                    <a:pt x="100" y="258"/>
                  </a:lnTo>
                  <a:lnTo>
                    <a:pt x="40" y="377"/>
                  </a:lnTo>
                  <a:lnTo>
                    <a:pt x="20" y="476"/>
                  </a:lnTo>
                  <a:lnTo>
                    <a:pt x="1" y="614"/>
                  </a:lnTo>
                  <a:lnTo>
                    <a:pt x="20" y="733"/>
                  </a:lnTo>
                  <a:lnTo>
                    <a:pt x="40" y="832"/>
                  </a:lnTo>
                  <a:lnTo>
                    <a:pt x="100" y="951"/>
                  </a:lnTo>
                  <a:lnTo>
                    <a:pt x="179" y="1030"/>
                  </a:lnTo>
                  <a:lnTo>
                    <a:pt x="278" y="1110"/>
                  </a:lnTo>
                  <a:lnTo>
                    <a:pt x="377" y="1169"/>
                  </a:lnTo>
                  <a:lnTo>
                    <a:pt x="476" y="1189"/>
                  </a:lnTo>
                  <a:lnTo>
                    <a:pt x="615" y="1209"/>
                  </a:lnTo>
                  <a:lnTo>
                    <a:pt x="734" y="1189"/>
                  </a:lnTo>
                  <a:lnTo>
                    <a:pt x="833" y="1169"/>
                  </a:lnTo>
                  <a:lnTo>
                    <a:pt x="952" y="1110"/>
                  </a:lnTo>
                  <a:lnTo>
                    <a:pt x="1031" y="1030"/>
                  </a:lnTo>
                  <a:lnTo>
                    <a:pt x="1110" y="951"/>
                  </a:lnTo>
                  <a:lnTo>
                    <a:pt x="1170" y="832"/>
                  </a:lnTo>
                  <a:lnTo>
                    <a:pt x="1189" y="733"/>
                  </a:lnTo>
                  <a:lnTo>
                    <a:pt x="1209" y="614"/>
                  </a:lnTo>
                  <a:lnTo>
                    <a:pt x="1189" y="476"/>
                  </a:lnTo>
                  <a:lnTo>
                    <a:pt x="1170" y="377"/>
                  </a:lnTo>
                  <a:lnTo>
                    <a:pt x="1110" y="258"/>
                  </a:lnTo>
                  <a:lnTo>
                    <a:pt x="1031" y="178"/>
                  </a:lnTo>
                  <a:lnTo>
                    <a:pt x="952" y="99"/>
                  </a:lnTo>
                  <a:lnTo>
                    <a:pt x="83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22;p48">
              <a:extLst>
                <a:ext uri="{FF2B5EF4-FFF2-40B4-BE49-F238E27FC236}">
                  <a16:creationId xmlns:a16="http://schemas.microsoft.com/office/drawing/2014/main" id="{098716B4-6BE0-409A-A592-39D5663332D6}"/>
                </a:ext>
              </a:extLst>
            </p:cNvPr>
            <p:cNvSpPr/>
            <p:nvPr/>
          </p:nvSpPr>
          <p:spPr>
            <a:xfrm>
              <a:off x="1253321" y="1457313"/>
              <a:ext cx="41331" cy="41296"/>
            </a:xfrm>
            <a:custGeom>
              <a:avLst/>
              <a:gdLst/>
              <a:ahLst/>
              <a:cxnLst/>
              <a:rect l="l" t="t" r="r" b="b"/>
              <a:pathLst>
                <a:path w="1210" h="1209" extrusionOk="0">
                  <a:moveTo>
                    <a:pt x="615" y="0"/>
                  </a:moveTo>
                  <a:lnTo>
                    <a:pt x="496" y="20"/>
                  </a:lnTo>
                  <a:lnTo>
                    <a:pt x="377" y="40"/>
                  </a:lnTo>
                  <a:lnTo>
                    <a:pt x="278" y="99"/>
                  </a:lnTo>
                  <a:lnTo>
                    <a:pt x="179" y="178"/>
                  </a:lnTo>
                  <a:lnTo>
                    <a:pt x="100" y="258"/>
                  </a:lnTo>
                  <a:lnTo>
                    <a:pt x="60" y="377"/>
                  </a:lnTo>
                  <a:lnTo>
                    <a:pt x="21" y="476"/>
                  </a:lnTo>
                  <a:lnTo>
                    <a:pt x="1" y="614"/>
                  </a:lnTo>
                  <a:lnTo>
                    <a:pt x="21" y="733"/>
                  </a:lnTo>
                  <a:lnTo>
                    <a:pt x="60" y="832"/>
                  </a:lnTo>
                  <a:lnTo>
                    <a:pt x="100" y="951"/>
                  </a:lnTo>
                  <a:lnTo>
                    <a:pt x="179" y="1030"/>
                  </a:lnTo>
                  <a:lnTo>
                    <a:pt x="278" y="1110"/>
                  </a:lnTo>
                  <a:lnTo>
                    <a:pt x="377" y="1169"/>
                  </a:lnTo>
                  <a:lnTo>
                    <a:pt x="496" y="1189"/>
                  </a:lnTo>
                  <a:lnTo>
                    <a:pt x="615" y="1209"/>
                  </a:lnTo>
                  <a:lnTo>
                    <a:pt x="734" y="1189"/>
                  </a:lnTo>
                  <a:lnTo>
                    <a:pt x="853" y="1169"/>
                  </a:lnTo>
                  <a:lnTo>
                    <a:pt x="952" y="1110"/>
                  </a:lnTo>
                  <a:lnTo>
                    <a:pt x="1031" y="1030"/>
                  </a:lnTo>
                  <a:lnTo>
                    <a:pt x="1111" y="951"/>
                  </a:lnTo>
                  <a:lnTo>
                    <a:pt x="1170" y="832"/>
                  </a:lnTo>
                  <a:lnTo>
                    <a:pt x="1210" y="733"/>
                  </a:lnTo>
                  <a:lnTo>
                    <a:pt x="1210" y="614"/>
                  </a:lnTo>
                  <a:lnTo>
                    <a:pt x="1210" y="476"/>
                  </a:lnTo>
                  <a:lnTo>
                    <a:pt x="1170" y="377"/>
                  </a:lnTo>
                  <a:lnTo>
                    <a:pt x="1111" y="258"/>
                  </a:lnTo>
                  <a:lnTo>
                    <a:pt x="1031" y="178"/>
                  </a:lnTo>
                  <a:lnTo>
                    <a:pt x="952" y="99"/>
                  </a:lnTo>
                  <a:lnTo>
                    <a:pt x="85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23;p48">
              <a:extLst>
                <a:ext uri="{FF2B5EF4-FFF2-40B4-BE49-F238E27FC236}">
                  <a16:creationId xmlns:a16="http://schemas.microsoft.com/office/drawing/2014/main" id="{2CAEA11B-D5C5-40FA-B5F6-ABAA4BAAFA13}"/>
                </a:ext>
              </a:extLst>
            </p:cNvPr>
            <p:cNvSpPr/>
            <p:nvPr/>
          </p:nvSpPr>
          <p:spPr>
            <a:xfrm>
              <a:off x="1350129" y="1457313"/>
              <a:ext cx="41296" cy="41296"/>
            </a:xfrm>
            <a:custGeom>
              <a:avLst/>
              <a:gdLst/>
              <a:ahLst/>
              <a:cxnLst/>
              <a:rect l="l" t="t" r="r" b="b"/>
              <a:pathLst>
                <a:path w="1209" h="1209" extrusionOk="0">
                  <a:moveTo>
                    <a:pt x="615" y="0"/>
                  </a:moveTo>
                  <a:lnTo>
                    <a:pt x="496" y="20"/>
                  </a:lnTo>
                  <a:lnTo>
                    <a:pt x="377" y="40"/>
                  </a:lnTo>
                  <a:lnTo>
                    <a:pt x="278" y="99"/>
                  </a:lnTo>
                  <a:lnTo>
                    <a:pt x="179" y="178"/>
                  </a:lnTo>
                  <a:lnTo>
                    <a:pt x="119" y="258"/>
                  </a:lnTo>
                  <a:lnTo>
                    <a:pt x="60" y="377"/>
                  </a:lnTo>
                  <a:lnTo>
                    <a:pt x="20" y="476"/>
                  </a:lnTo>
                  <a:lnTo>
                    <a:pt x="0" y="614"/>
                  </a:lnTo>
                  <a:lnTo>
                    <a:pt x="20" y="733"/>
                  </a:lnTo>
                  <a:lnTo>
                    <a:pt x="60" y="832"/>
                  </a:lnTo>
                  <a:lnTo>
                    <a:pt x="119" y="951"/>
                  </a:lnTo>
                  <a:lnTo>
                    <a:pt x="179" y="1030"/>
                  </a:lnTo>
                  <a:lnTo>
                    <a:pt x="278" y="1110"/>
                  </a:lnTo>
                  <a:lnTo>
                    <a:pt x="377" y="1169"/>
                  </a:lnTo>
                  <a:lnTo>
                    <a:pt x="496" y="1189"/>
                  </a:lnTo>
                  <a:lnTo>
                    <a:pt x="615" y="1209"/>
                  </a:lnTo>
                  <a:lnTo>
                    <a:pt x="733" y="1189"/>
                  </a:lnTo>
                  <a:lnTo>
                    <a:pt x="852" y="1169"/>
                  </a:lnTo>
                  <a:lnTo>
                    <a:pt x="951" y="1110"/>
                  </a:lnTo>
                  <a:lnTo>
                    <a:pt x="1031" y="1030"/>
                  </a:lnTo>
                  <a:lnTo>
                    <a:pt x="1110" y="951"/>
                  </a:lnTo>
                  <a:lnTo>
                    <a:pt x="1169" y="832"/>
                  </a:lnTo>
                  <a:lnTo>
                    <a:pt x="1209" y="733"/>
                  </a:lnTo>
                  <a:lnTo>
                    <a:pt x="1209" y="614"/>
                  </a:lnTo>
                  <a:lnTo>
                    <a:pt x="1209" y="476"/>
                  </a:lnTo>
                  <a:lnTo>
                    <a:pt x="1169" y="377"/>
                  </a:lnTo>
                  <a:lnTo>
                    <a:pt x="1110" y="258"/>
                  </a:lnTo>
                  <a:lnTo>
                    <a:pt x="1031" y="178"/>
                  </a:lnTo>
                  <a:lnTo>
                    <a:pt x="951" y="99"/>
                  </a:lnTo>
                  <a:lnTo>
                    <a:pt x="852" y="40"/>
                  </a:lnTo>
                  <a:lnTo>
                    <a:pt x="733"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924;p48">
            <a:extLst>
              <a:ext uri="{FF2B5EF4-FFF2-40B4-BE49-F238E27FC236}">
                <a16:creationId xmlns:a16="http://schemas.microsoft.com/office/drawing/2014/main" id="{BF73A1F4-3E48-4C4D-9564-90FEAF97F5B4}"/>
              </a:ext>
            </a:extLst>
          </p:cNvPr>
          <p:cNvSpPr/>
          <p:nvPr/>
        </p:nvSpPr>
        <p:spPr>
          <a:xfrm>
            <a:off x="288588" y="1675498"/>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779;p37">
            <a:extLst>
              <a:ext uri="{FF2B5EF4-FFF2-40B4-BE49-F238E27FC236}">
                <a16:creationId xmlns:a16="http://schemas.microsoft.com/office/drawing/2014/main" id="{233F380B-55A2-4E67-8BAC-F681B2F91908}"/>
              </a:ext>
            </a:extLst>
          </p:cNvPr>
          <p:cNvGrpSpPr/>
          <p:nvPr/>
        </p:nvGrpSpPr>
        <p:grpSpPr>
          <a:xfrm>
            <a:off x="1116300" y="509401"/>
            <a:ext cx="6911400" cy="697155"/>
            <a:chOff x="1116275" y="521925"/>
            <a:chExt cx="6911400" cy="811182"/>
          </a:xfrm>
        </p:grpSpPr>
        <p:sp>
          <p:nvSpPr>
            <p:cNvPr id="169" name="Google Shape;780;p37">
              <a:extLst>
                <a:ext uri="{FF2B5EF4-FFF2-40B4-BE49-F238E27FC236}">
                  <a16:creationId xmlns:a16="http://schemas.microsoft.com/office/drawing/2014/main" id="{A447B2A5-7AFD-4B37-96BE-BB54D47AC922}"/>
                </a:ext>
              </a:extLst>
            </p:cNvPr>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81;p37">
              <a:extLst>
                <a:ext uri="{FF2B5EF4-FFF2-40B4-BE49-F238E27FC236}">
                  <a16:creationId xmlns:a16="http://schemas.microsoft.com/office/drawing/2014/main" id="{09A47112-2C47-4F5F-B0BC-E004D1B55474}"/>
                </a:ext>
              </a:extLst>
            </p:cNvPr>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783;p37">
            <a:extLst>
              <a:ext uri="{FF2B5EF4-FFF2-40B4-BE49-F238E27FC236}">
                <a16:creationId xmlns:a16="http://schemas.microsoft.com/office/drawing/2014/main" id="{35DE36B9-FFDF-4610-8CCB-BBEE436921E3}"/>
              </a:ext>
            </a:extLst>
          </p:cNvPr>
          <p:cNvSpPr txBox="1">
            <a:spLocks/>
          </p:cNvSpPr>
          <p:nvPr/>
        </p:nvSpPr>
        <p:spPr>
          <a:xfrm>
            <a:off x="1264695" y="537358"/>
            <a:ext cx="6646800" cy="52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1" dirty="0"/>
              <a:t>OPERATIONAL VERTICALS OF THE COMPANY WITH CLIENTS</a:t>
            </a:r>
            <a:endParaRPr lang="en-IN" sz="2000" dirty="0"/>
          </a:p>
        </p:txBody>
      </p:sp>
    </p:spTree>
    <p:extLst>
      <p:ext uri="{BB962C8B-B14F-4D97-AF65-F5344CB8AC3E}">
        <p14:creationId xmlns:p14="http://schemas.microsoft.com/office/powerpoint/2010/main" val="4207773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grpSp>
        <p:nvGrpSpPr>
          <p:cNvPr id="1148" name="Google Shape;1148;p44"/>
          <p:cNvGrpSpPr/>
          <p:nvPr/>
        </p:nvGrpSpPr>
        <p:grpSpPr>
          <a:xfrm>
            <a:off x="2005525" y="566750"/>
            <a:ext cx="5199900" cy="881112"/>
            <a:chOff x="2005525" y="566750"/>
            <a:chExt cx="5199900" cy="881112"/>
          </a:xfrm>
        </p:grpSpPr>
        <p:sp>
          <p:nvSpPr>
            <p:cNvPr id="1149" name="Google Shape;1149;p44"/>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50" name="Google Shape;1150;p44"/>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44"/>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ROLES I HAVE INTERESTED</a:t>
            </a:r>
            <a:endParaRPr lang="en-US" b="0" dirty="0"/>
          </a:p>
        </p:txBody>
      </p:sp>
      <p:grpSp>
        <p:nvGrpSpPr>
          <p:cNvPr id="1152" name="Google Shape;1152;p44"/>
          <p:cNvGrpSpPr/>
          <p:nvPr/>
        </p:nvGrpSpPr>
        <p:grpSpPr>
          <a:xfrm>
            <a:off x="1016838" y="2232519"/>
            <a:ext cx="1725300" cy="2370981"/>
            <a:chOff x="1345163" y="2232519"/>
            <a:chExt cx="1725300" cy="2370981"/>
          </a:xfrm>
        </p:grpSpPr>
        <p:grpSp>
          <p:nvGrpSpPr>
            <p:cNvPr id="1153" name="Google Shape;1153;p44"/>
            <p:cNvGrpSpPr/>
            <p:nvPr/>
          </p:nvGrpSpPr>
          <p:grpSpPr>
            <a:xfrm>
              <a:off x="1659785" y="2232519"/>
              <a:ext cx="1096070" cy="2367834"/>
              <a:chOff x="2564225" y="237975"/>
              <a:chExt cx="2412125" cy="5212050"/>
            </a:xfrm>
          </p:grpSpPr>
          <p:sp>
            <p:nvSpPr>
              <p:cNvPr id="1154" name="Google Shape;1154;p44"/>
              <p:cNvSpPr/>
              <p:nvPr/>
            </p:nvSpPr>
            <p:spPr>
              <a:xfrm>
                <a:off x="3676875" y="1893675"/>
                <a:ext cx="364300" cy="170275"/>
              </a:xfrm>
              <a:custGeom>
                <a:avLst/>
                <a:gdLst/>
                <a:ahLst/>
                <a:cxnLst/>
                <a:rect l="l" t="t" r="r" b="b"/>
                <a:pathLst>
                  <a:path w="14572" h="6811" extrusionOk="0">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3997950" y="1988250"/>
                <a:ext cx="23375" cy="47725"/>
              </a:xfrm>
              <a:custGeom>
                <a:avLst/>
                <a:gdLst/>
                <a:ahLst/>
                <a:cxnLst/>
                <a:rect l="l" t="t" r="r" b="b"/>
                <a:pathLst>
                  <a:path w="935" h="1909" extrusionOk="0">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3948425" y="1988450"/>
                <a:ext cx="55025" cy="61550"/>
              </a:xfrm>
              <a:custGeom>
                <a:avLst/>
                <a:gdLst/>
                <a:ahLst/>
                <a:cxnLst/>
                <a:rect l="l" t="t" r="r" b="b"/>
                <a:pathLst>
                  <a:path w="2201" h="2462" extrusionOk="0">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3293925" y="1939225"/>
                <a:ext cx="343275" cy="3510800"/>
              </a:xfrm>
              <a:custGeom>
                <a:avLst/>
                <a:gdLst/>
                <a:ahLst/>
                <a:cxnLst/>
                <a:rect l="l" t="t" r="r" b="b"/>
                <a:pathLst>
                  <a:path w="13731" h="140432" fill="none" extrusionOk="0">
                    <a:moveTo>
                      <a:pt x="13731" y="140432"/>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3293925" y="1939225"/>
                <a:ext cx="1682425" cy="3510800"/>
              </a:xfrm>
              <a:custGeom>
                <a:avLst/>
                <a:gdLst/>
                <a:ahLst/>
                <a:cxnLst/>
                <a:rect l="l" t="t" r="r" b="b"/>
                <a:pathLst>
                  <a:path w="67297" h="140432" fill="none" extrusionOk="0">
                    <a:moveTo>
                      <a:pt x="67297" y="140432"/>
                    </a:moveTo>
                    <a:lnTo>
                      <a:pt x="53567" y="0"/>
                    </a:ln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4288650" y="1939225"/>
                <a:ext cx="344450" cy="3510800"/>
              </a:xfrm>
              <a:custGeom>
                <a:avLst/>
                <a:gdLst/>
                <a:ahLst/>
                <a:cxnLst/>
                <a:rect l="l" t="t" r="r" b="b"/>
                <a:pathLst>
                  <a:path w="13778" h="140432" fill="none" extrusionOk="0">
                    <a:moveTo>
                      <a:pt x="1" y="140432"/>
                    </a:moveTo>
                    <a:lnTo>
                      <a:pt x="13778"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2949500" y="1939225"/>
                <a:ext cx="1683600" cy="3510800"/>
              </a:xfrm>
              <a:custGeom>
                <a:avLst/>
                <a:gdLst/>
                <a:ahLst/>
                <a:cxnLst/>
                <a:rect l="l" t="t" r="r" b="b"/>
                <a:pathLst>
                  <a:path w="67344" h="140432" fill="none" extrusionOk="0">
                    <a:moveTo>
                      <a:pt x="1" y="140432"/>
                    </a:moveTo>
                    <a:lnTo>
                      <a:pt x="13778" y="0"/>
                    </a:lnTo>
                    <a:lnTo>
                      <a:pt x="67344"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2998550" y="4952625"/>
                <a:ext cx="1922925" cy="25"/>
              </a:xfrm>
              <a:custGeom>
                <a:avLst/>
                <a:gdLst/>
                <a:ahLst/>
                <a:cxnLst/>
                <a:rect l="l" t="t" r="r" b="b"/>
                <a:pathLst>
                  <a:path w="76917" h="1" fill="none" extrusionOk="0">
                    <a:moveTo>
                      <a:pt x="76917"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3040575" y="4522975"/>
                <a:ext cx="1836550" cy="25"/>
              </a:xfrm>
              <a:custGeom>
                <a:avLst/>
                <a:gdLst/>
                <a:ahLst/>
                <a:cxnLst/>
                <a:rect l="l" t="t" r="r" b="b"/>
                <a:pathLst>
                  <a:path w="73462" h="1" fill="none" extrusionOk="0">
                    <a:moveTo>
                      <a:pt x="73461"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3083775" y="4081650"/>
                <a:ext cx="1759500" cy="25"/>
              </a:xfrm>
              <a:custGeom>
                <a:avLst/>
                <a:gdLst/>
                <a:ahLst/>
                <a:cxnLst/>
                <a:rect l="l" t="t" r="r" b="b"/>
                <a:pathLst>
                  <a:path w="70380" h="1" fill="none" extrusionOk="0">
                    <a:moveTo>
                      <a:pt x="70379"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3125800" y="3660175"/>
                <a:ext cx="1674275" cy="25"/>
              </a:xfrm>
              <a:custGeom>
                <a:avLst/>
                <a:gdLst/>
                <a:ahLst/>
                <a:cxnLst/>
                <a:rect l="l" t="t" r="r" b="b"/>
                <a:pathLst>
                  <a:path w="66971" h="1" fill="none" extrusionOk="0">
                    <a:moveTo>
                      <a:pt x="66970" y="0"/>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3166675" y="3220000"/>
                <a:ext cx="1591350" cy="25"/>
              </a:xfrm>
              <a:custGeom>
                <a:avLst/>
                <a:gdLst/>
                <a:ahLst/>
                <a:cxnLst/>
                <a:rect l="l" t="t" r="r" b="b"/>
                <a:pathLst>
                  <a:path w="63654" h="1" fill="none" extrusionOk="0">
                    <a:moveTo>
                      <a:pt x="63654"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209875" y="2784525"/>
                <a:ext cx="1506125" cy="25"/>
              </a:xfrm>
              <a:custGeom>
                <a:avLst/>
                <a:gdLst/>
                <a:ahLst/>
                <a:cxnLst/>
                <a:rect l="l" t="t" r="r" b="b"/>
                <a:pathLst>
                  <a:path w="60245" h="1" fill="none" extrusionOk="0">
                    <a:moveTo>
                      <a:pt x="6024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251900" y="2372375"/>
                <a:ext cx="1413900" cy="25"/>
              </a:xfrm>
              <a:custGeom>
                <a:avLst/>
                <a:gdLst/>
                <a:ahLst/>
                <a:cxnLst/>
                <a:rect l="l" t="t" r="r" b="b"/>
                <a:pathLst>
                  <a:path w="56556" h="1" fill="none" extrusionOk="0">
                    <a:moveTo>
                      <a:pt x="5655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602150" y="1788600"/>
                <a:ext cx="412175" cy="142475"/>
              </a:xfrm>
              <a:custGeom>
                <a:avLst/>
                <a:gdLst/>
                <a:ahLst/>
                <a:cxnLst/>
                <a:rect l="l" t="t" r="r" b="b"/>
                <a:pathLst>
                  <a:path w="16487" h="5699" extrusionOk="0">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752200" y="984175"/>
                <a:ext cx="1099825" cy="1084675"/>
              </a:xfrm>
              <a:custGeom>
                <a:avLst/>
                <a:gdLst/>
                <a:ahLst/>
                <a:cxnLst/>
                <a:rect l="l" t="t" r="r" b="b"/>
                <a:pathLst>
                  <a:path w="43993" h="43387" extrusionOk="0">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744025" y="4143525"/>
                <a:ext cx="673675" cy="735575"/>
              </a:xfrm>
              <a:custGeom>
                <a:avLst/>
                <a:gdLst/>
                <a:ahLst/>
                <a:cxnLst/>
                <a:rect l="l" t="t" r="r" b="b"/>
                <a:pathLst>
                  <a:path w="26947" h="29423" extrusionOk="0">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725350" y="4692275"/>
                <a:ext cx="729725" cy="251050"/>
              </a:xfrm>
              <a:custGeom>
                <a:avLst/>
                <a:gdLst/>
                <a:ahLst/>
                <a:cxnLst/>
                <a:rect l="l" t="t" r="r" b="b"/>
                <a:pathLst>
                  <a:path w="29189" h="10042" extrusionOk="0">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140975" y="4705125"/>
                <a:ext cx="42050" cy="70075"/>
              </a:xfrm>
              <a:custGeom>
                <a:avLst/>
                <a:gdLst/>
                <a:ahLst/>
                <a:cxnLst/>
                <a:rect l="l" t="t" r="r" b="b"/>
                <a:pathLst>
                  <a:path w="1682" h="2803" fill="none" extrusionOk="0">
                    <a:moveTo>
                      <a:pt x="1682" y="0"/>
                    </a:moveTo>
                    <a:cubicBezTo>
                      <a:pt x="981" y="888"/>
                      <a:pt x="421" y="1822"/>
                      <a:pt x="1" y="280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185350" y="4728475"/>
                <a:ext cx="35050" cy="59575"/>
              </a:xfrm>
              <a:custGeom>
                <a:avLst/>
                <a:gdLst/>
                <a:ahLst/>
                <a:cxnLst/>
                <a:rect l="l" t="t" r="r" b="b"/>
                <a:pathLst>
                  <a:path w="1402" h="2383" fill="none" extrusionOk="0">
                    <a:moveTo>
                      <a:pt x="1401" y="0"/>
                    </a:moveTo>
                    <a:cubicBezTo>
                      <a:pt x="841" y="701"/>
                      <a:pt x="374" y="1541"/>
                      <a:pt x="0"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3219200" y="4744825"/>
                <a:ext cx="32725" cy="54900"/>
              </a:xfrm>
              <a:custGeom>
                <a:avLst/>
                <a:gdLst/>
                <a:ahLst/>
                <a:cxnLst/>
                <a:rect l="l" t="t" r="r" b="b"/>
                <a:pathLst>
                  <a:path w="1309" h="2196" fill="none" extrusionOk="0">
                    <a:moveTo>
                      <a:pt x="1308" y="0"/>
                    </a:moveTo>
                    <a:cubicBezTo>
                      <a:pt x="795" y="701"/>
                      <a:pt x="374" y="1401"/>
                      <a:pt x="1" y="2195"/>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728850" y="4894250"/>
                <a:ext cx="720375" cy="25"/>
              </a:xfrm>
              <a:custGeom>
                <a:avLst/>
                <a:gdLst/>
                <a:ahLst/>
                <a:cxnLst/>
                <a:rect l="l" t="t" r="r" b="b"/>
                <a:pathLst>
                  <a:path w="28815" h="1" fill="none" extrusionOk="0">
                    <a:moveTo>
                      <a:pt x="0" y="1"/>
                    </a:moveTo>
                    <a:lnTo>
                      <a:pt x="28815" y="1"/>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35850" y="4788025"/>
                <a:ext cx="182150" cy="106250"/>
              </a:xfrm>
              <a:custGeom>
                <a:avLst/>
                <a:gdLst/>
                <a:ahLst/>
                <a:cxnLst/>
                <a:rect l="l" t="t" r="r" b="b"/>
                <a:pathLst>
                  <a:path w="7286" h="4250" fill="none" extrusionOk="0">
                    <a:moveTo>
                      <a:pt x="0" y="0"/>
                    </a:moveTo>
                    <a:cubicBezTo>
                      <a:pt x="0" y="0"/>
                      <a:pt x="6725" y="47"/>
                      <a:pt x="7286" y="425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296250" y="4795025"/>
                <a:ext cx="58425" cy="99250"/>
              </a:xfrm>
              <a:custGeom>
                <a:avLst/>
                <a:gdLst/>
                <a:ahLst/>
                <a:cxnLst/>
                <a:rect l="l" t="t" r="r" b="b"/>
                <a:pathLst>
                  <a:path w="2337" h="3970" fill="none" extrusionOk="0">
                    <a:moveTo>
                      <a:pt x="2336" y="0"/>
                    </a:moveTo>
                    <a:cubicBezTo>
                      <a:pt x="2336" y="0"/>
                      <a:pt x="375" y="2709"/>
                      <a:pt x="1"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2564225" y="2069975"/>
                <a:ext cx="742575" cy="2548775"/>
              </a:xfrm>
              <a:custGeom>
                <a:avLst/>
                <a:gdLst/>
                <a:ahLst/>
                <a:cxnLst/>
                <a:rect l="l" t="t" r="r" b="b"/>
                <a:pathLst>
                  <a:path w="29703" h="101951" extrusionOk="0">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155000" y="2068825"/>
                <a:ext cx="75900" cy="2549925"/>
              </a:xfrm>
              <a:custGeom>
                <a:avLst/>
                <a:gdLst/>
                <a:ahLst/>
                <a:cxnLst/>
                <a:rect l="l" t="t" r="r" b="b"/>
                <a:pathLst>
                  <a:path w="3036" h="101997" fill="none" extrusionOk="0">
                    <a:moveTo>
                      <a:pt x="0" y="101996"/>
                    </a:moveTo>
                    <a:cubicBezTo>
                      <a:pt x="0" y="101996"/>
                      <a:pt x="2522" y="80093"/>
                      <a:pt x="2802" y="58144"/>
                    </a:cubicBezTo>
                    <a:cubicBezTo>
                      <a:pt x="3036" y="33999"/>
                      <a:pt x="981" y="7052"/>
                      <a:pt x="981" y="0"/>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3618500" y="3715050"/>
                <a:ext cx="673700" cy="734400"/>
              </a:xfrm>
              <a:custGeom>
                <a:avLst/>
                <a:gdLst/>
                <a:ahLst/>
                <a:cxnLst/>
                <a:rect l="l" t="t" r="r" b="b"/>
                <a:pathLst>
                  <a:path w="26948" h="29376" extrusionOk="0">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99825" y="4262625"/>
                <a:ext cx="729575" cy="251050"/>
              </a:xfrm>
              <a:custGeom>
                <a:avLst/>
                <a:gdLst/>
                <a:ahLst/>
                <a:cxnLst/>
                <a:rect l="l" t="t" r="r" b="b"/>
                <a:pathLst>
                  <a:path w="29183" h="10042" extrusionOk="0">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4015450" y="4276625"/>
                <a:ext cx="42075" cy="70075"/>
              </a:xfrm>
              <a:custGeom>
                <a:avLst/>
                <a:gdLst/>
                <a:ahLst/>
                <a:cxnLst/>
                <a:rect l="l" t="t" r="r" b="b"/>
                <a:pathLst>
                  <a:path w="1683" h="2803" fill="none" extrusionOk="0">
                    <a:moveTo>
                      <a:pt x="1682" y="1"/>
                    </a:moveTo>
                    <a:cubicBezTo>
                      <a:pt x="982" y="841"/>
                      <a:pt x="421" y="1775"/>
                      <a:pt x="1" y="2803"/>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4059825" y="4298825"/>
                <a:ext cx="35050" cy="59550"/>
              </a:xfrm>
              <a:custGeom>
                <a:avLst/>
                <a:gdLst/>
                <a:ahLst/>
                <a:cxnLst/>
                <a:rect l="l" t="t" r="r" b="b"/>
                <a:pathLst>
                  <a:path w="1402" h="2382" fill="none" extrusionOk="0">
                    <a:moveTo>
                      <a:pt x="1402" y="0"/>
                    </a:moveTo>
                    <a:cubicBezTo>
                      <a:pt x="841" y="747"/>
                      <a:pt x="374" y="1541"/>
                      <a:pt x="1"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93675" y="4315150"/>
                <a:ext cx="47900" cy="54900"/>
              </a:xfrm>
              <a:custGeom>
                <a:avLst/>
                <a:gdLst/>
                <a:ahLst/>
                <a:cxnLst/>
                <a:rect l="l" t="t" r="r" b="b"/>
                <a:pathLst>
                  <a:path w="1916" h="2196" fill="none" extrusionOk="0">
                    <a:moveTo>
                      <a:pt x="1309" y="1"/>
                    </a:moveTo>
                    <a:cubicBezTo>
                      <a:pt x="842" y="655"/>
                      <a:pt x="1916" y="281"/>
                      <a:pt x="1" y="2196"/>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03325" y="4465775"/>
                <a:ext cx="720400" cy="25"/>
              </a:xfrm>
              <a:custGeom>
                <a:avLst/>
                <a:gdLst/>
                <a:ahLst/>
                <a:cxnLst/>
                <a:rect l="l" t="t" r="r" b="b"/>
                <a:pathLst>
                  <a:path w="28816" h="1" fill="none" extrusionOk="0">
                    <a:moveTo>
                      <a:pt x="0" y="0"/>
                    </a:moveTo>
                    <a:lnTo>
                      <a:pt x="28815"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3610325" y="4358350"/>
                <a:ext cx="181000" cy="107450"/>
              </a:xfrm>
              <a:custGeom>
                <a:avLst/>
                <a:gdLst/>
                <a:ahLst/>
                <a:cxnLst/>
                <a:rect l="l" t="t" r="r" b="b"/>
                <a:pathLst>
                  <a:path w="7240" h="4298" fill="none" extrusionOk="0">
                    <a:moveTo>
                      <a:pt x="1" y="1"/>
                    </a:moveTo>
                    <a:cubicBezTo>
                      <a:pt x="1" y="1"/>
                      <a:pt x="6679" y="94"/>
                      <a:pt x="7239" y="4297"/>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4170750" y="4366525"/>
                <a:ext cx="58400" cy="99275"/>
              </a:xfrm>
              <a:custGeom>
                <a:avLst/>
                <a:gdLst/>
                <a:ahLst/>
                <a:cxnLst/>
                <a:rect l="l" t="t" r="r" b="b"/>
                <a:pathLst>
                  <a:path w="2336" h="3971" fill="none" extrusionOk="0">
                    <a:moveTo>
                      <a:pt x="2335" y="1"/>
                    </a:moveTo>
                    <a:cubicBezTo>
                      <a:pt x="2335" y="1"/>
                      <a:pt x="374" y="2709"/>
                      <a:pt x="0"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2796550" y="2126025"/>
                <a:ext cx="1385900" cy="2074750"/>
              </a:xfrm>
              <a:custGeom>
                <a:avLst/>
                <a:gdLst/>
                <a:ahLst/>
                <a:cxnLst/>
                <a:rect l="l" t="t" r="r" b="b"/>
                <a:pathLst>
                  <a:path w="55436" h="82990" extrusionOk="0">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379150" y="2233450"/>
                <a:ext cx="680700" cy="1967325"/>
              </a:xfrm>
              <a:custGeom>
                <a:avLst/>
                <a:gdLst/>
                <a:ahLst/>
                <a:cxnLst/>
                <a:rect l="l" t="t" r="r" b="b"/>
                <a:pathLst>
                  <a:path w="27228" h="78693" fill="none" extrusionOk="0">
                    <a:moveTo>
                      <a:pt x="1" y="0"/>
                    </a:moveTo>
                    <a:cubicBezTo>
                      <a:pt x="1" y="0"/>
                      <a:pt x="20643" y="21763"/>
                      <a:pt x="24379" y="31103"/>
                    </a:cubicBezTo>
                    <a:cubicBezTo>
                      <a:pt x="27228" y="38202"/>
                      <a:pt x="22931" y="78692"/>
                      <a:pt x="22931" y="7869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2872450" y="2511300"/>
                <a:ext cx="418000" cy="368975"/>
              </a:xfrm>
              <a:custGeom>
                <a:avLst/>
                <a:gdLst/>
                <a:ahLst/>
                <a:cxnLst/>
                <a:rect l="l" t="t" r="r" b="b"/>
                <a:pathLst>
                  <a:path w="16720" h="14759" fill="none" extrusionOk="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3010225" y="2402725"/>
                <a:ext cx="210175" cy="4700"/>
              </a:xfrm>
              <a:custGeom>
                <a:avLst/>
                <a:gdLst/>
                <a:ahLst/>
                <a:cxnLst/>
                <a:rect l="l" t="t" r="r" b="b"/>
                <a:pathLst>
                  <a:path w="8407" h="188" fill="none" extrusionOk="0">
                    <a:moveTo>
                      <a:pt x="0" y="1"/>
                    </a:moveTo>
                    <a:cubicBezTo>
                      <a:pt x="0" y="1"/>
                      <a:pt x="5931" y="188"/>
                      <a:pt x="8406"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610925" y="2402725"/>
                <a:ext cx="119100" cy="25"/>
              </a:xfrm>
              <a:custGeom>
                <a:avLst/>
                <a:gdLst/>
                <a:ahLst/>
                <a:cxnLst/>
                <a:rect l="l" t="t" r="r" b="b"/>
                <a:pathLst>
                  <a:path w="4764" h="1" fill="none" extrusionOk="0">
                    <a:moveTo>
                      <a:pt x="0" y="1"/>
                    </a:moveTo>
                    <a:lnTo>
                      <a:pt x="4764" y="1"/>
                    </a:ln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4383225" y="926825"/>
                <a:ext cx="440200" cy="358600"/>
              </a:xfrm>
              <a:custGeom>
                <a:avLst/>
                <a:gdLst/>
                <a:ahLst/>
                <a:cxnLst/>
                <a:rect l="l" t="t" r="r" b="b"/>
                <a:pathLst>
                  <a:path w="17608" h="14344" extrusionOk="0">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589900" y="775175"/>
                <a:ext cx="997100" cy="1501475"/>
              </a:xfrm>
              <a:custGeom>
                <a:avLst/>
                <a:gdLst/>
                <a:ahLst/>
                <a:cxnLst/>
                <a:rect l="l" t="t" r="r" b="b"/>
                <a:pathLst>
                  <a:path w="39884" h="60059" extrusionOk="0">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3185350" y="800875"/>
                <a:ext cx="1385875" cy="789275"/>
              </a:xfrm>
              <a:custGeom>
                <a:avLst/>
                <a:gdLst/>
                <a:ahLst/>
                <a:cxnLst/>
                <a:rect l="l" t="t" r="r" b="b"/>
                <a:pathLst>
                  <a:path w="55435" h="31571" extrusionOk="0">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302100" y="1318075"/>
                <a:ext cx="263875" cy="199675"/>
              </a:xfrm>
              <a:custGeom>
                <a:avLst/>
                <a:gdLst/>
                <a:ahLst/>
                <a:cxnLst/>
                <a:rect l="l" t="t" r="r" b="b"/>
                <a:pathLst>
                  <a:path w="10555" h="7987" fill="none" extrusionOk="0">
                    <a:moveTo>
                      <a:pt x="10555" y="7987"/>
                    </a:moveTo>
                    <a:cubicBezTo>
                      <a:pt x="10555" y="7987"/>
                      <a:pt x="3410" y="2570"/>
                      <a:pt x="1" y="1"/>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397250" y="1002850"/>
                <a:ext cx="108600" cy="342125"/>
              </a:xfrm>
              <a:custGeom>
                <a:avLst/>
                <a:gdLst/>
                <a:ahLst/>
                <a:cxnLst/>
                <a:rect l="l" t="t" r="r" b="b"/>
                <a:pathLst>
                  <a:path w="4344" h="13685" fill="none" extrusionOk="0">
                    <a:moveTo>
                      <a:pt x="0" y="1"/>
                    </a:moveTo>
                    <a:lnTo>
                      <a:pt x="4343" y="13684"/>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598075" y="2197250"/>
                <a:ext cx="962075" cy="25"/>
              </a:xfrm>
              <a:custGeom>
                <a:avLst/>
                <a:gdLst/>
                <a:ahLst/>
                <a:cxnLst/>
                <a:rect l="l" t="t" r="r" b="b"/>
                <a:pathLst>
                  <a:path w="38483" h="1" fill="none" extrusionOk="0">
                    <a:moveTo>
                      <a:pt x="1" y="0"/>
                    </a:moveTo>
                    <a:lnTo>
                      <a:pt x="38482"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396675" y="1389300"/>
                <a:ext cx="9350" cy="887350"/>
              </a:xfrm>
              <a:custGeom>
                <a:avLst/>
                <a:gdLst/>
                <a:ahLst/>
                <a:cxnLst/>
                <a:rect l="l" t="t" r="r" b="b"/>
                <a:pathLst>
                  <a:path w="374" h="35494" fill="none" extrusionOk="0">
                    <a:moveTo>
                      <a:pt x="0" y="1"/>
                    </a:moveTo>
                    <a:cubicBezTo>
                      <a:pt x="374" y="11022"/>
                      <a:pt x="0" y="35494"/>
                      <a:pt x="0" y="35494"/>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940175" y="633900"/>
                <a:ext cx="280225" cy="212925"/>
              </a:xfrm>
              <a:custGeom>
                <a:avLst/>
                <a:gdLst/>
                <a:ahLst/>
                <a:cxnLst/>
                <a:rect l="l" t="t" r="r" b="b"/>
                <a:pathLst>
                  <a:path w="11209" h="8517" extrusionOk="0">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934325" y="359450"/>
                <a:ext cx="454200" cy="372700"/>
              </a:xfrm>
              <a:custGeom>
                <a:avLst/>
                <a:gdLst/>
                <a:ahLst/>
                <a:cxnLst/>
                <a:rect l="l" t="t" r="r" b="b"/>
                <a:pathLst>
                  <a:path w="18168" h="14908" extrusionOk="0">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2716000" y="312450"/>
                <a:ext cx="527750" cy="613775"/>
              </a:xfrm>
              <a:custGeom>
                <a:avLst/>
                <a:gdLst/>
                <a:ahLst/>
                <a:cxnLst/>
                <a:rect l="l" t="t" r="r" b="b"/>
                <a:pathLst>
                  <a:path w="21110" h="24551" extrusionOk="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3114125" y="540625"/>
                <a:ext cx="93425" cy="100925"/>
              </a:xfrm>
              <a:custGeom>
                <a:avLst/>
                <a:gdLst/>
                <a:ahLst/>
                <a:cxnLst/>
                <a:rect l="l" t="t" r="r" b="b"/>
                <a:pathLst>
                  <a:path w="3737" h="4037" extrusionOk="0">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3185350" y="707475"/>
                <a:ext cx="38550" cy="23375"/>
              </a:xfrm>
              <a:custGeom>
                <a:avLst/>
                <a:gdLst/>
                <a:ahLst/>
                <a:cxnLst/>
                <a:rect l="l" t="t" r="r" b="b"/>
                <a:pathLst>
                  <a:path w="1542" h="935" fill="none" extrusionOk="0">
                    <a:moveTo>
                      <a:pt x="1542" y="934"/>
                    </a:moveTo>
                    <a:cubicBezTo>
                      <a:pt x="888" y="934"/>
                      <a:pt x="281" y="560"/>
                      <a:pt x="0" y="0"/>
                    </a:cubicBezTo>
                  </a:path>
                </a:pathLst>
              </a:custGeom>
              <a:noFill/>
              <a:ln w="700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3227550" y="483650"/>
                <a:ext cx="31375" cy="34700"/>
              </a:xfrm>
              <a:custGeom>
                <a:avLst/>
                <a:gdLst/>
                <a:ahLst/>
                <a:cxnLst/>
                <a:rect l="l" t="t" r="r" b="b"/>
                <a:pathLst>
                  <a:path w="1255" h="1388" extrusionOk="0">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3204025" y="451775"/>
                <a:ext cx="37400" cy="29200"/>
              </a:xfrm>
              <a:custGeom>
                <a:avLst/>
                <a:gdLst/>
                <a:ahLst/>
                <a:cxnLst/>
                <a:rect l="l" t="t" r="r" b="b"/>
                <a:pathLst>
                  <a:path w="1496" h="1168" fill="none" extrusionOk="0">
                    <a:moveTo>
                      <a:pt x="1495" y="0"/>
                    </a:moveTo>
                    <a:cubicBezTo>
                      <a:pt x="795" y="94"/>
                      <a:pt x="187" y="514"/>
                      <a:pt x="1" y="1168"/>
                    </a:cubicBezTo>
                  </a:path>
                </a:pathLst>
              </a:custGeom>
              <a:noFill/>
              <a:ln w="7000" cap="rnd"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257725" y="600050"/>
                <a:ext cx="61900" cy="61575"/>
              </a:xfrm>
              <a:custGeom>
                <a:avLst/>
                <a:gdLst/>
                <a:ahLst/>
                <a:cxnLst/>
                <a:rect l="l" t="t" r="r" b="b"/>
                <a:pathLst>
                  <a:path w="2476" h="2463" extrusionOk="0">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2927325" y="237975"/>
                <a:ext cx="122625" cy="107850"/>
              </a:xfrm>
              <a:custGeom>
                <a:avLst/>
                <a:gdLst/>
                <a:ahLst/>
                <a:cxnLst/>
                <a:rect l="l" t="t" r="r" b="b"/>
                <a:pathLst>
                  <a:path w="4905" h="4314" extrusionOk="0">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263575" y="483300"/>
                <a:ext cx="57225" cy="70075"/>
              </a:xfrm>
              <a:custGeom>
                <a:avLst/>
                <a:gdLst/>
                <a:ahLst/>
                <a:cxnLst/>
                <a:rect l="l" t="t" r="r" b="b"/>
                <a:pathLst>
                  <a:path w="2289" h="2803" extrusionOk="0">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3805300" y="1890175"/>
                <a:ext cx="196175" cy="101900"/>
              </a:xfrm>
              <a:custGeom>
                <a:avLst/>
                <a:gdLst/>
                <a:ahLst/>
                <a:cxnLst/>
                <a:rect l="l" t="t" r="r" b="b"/>
                <a:pathLst>
                  <a:path w="7847" h="4076" extrusionOk="0">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3804150" y="1890175"/>
                <a:ext cx="200825" cy="104825"/>
              </a:xfrm>
              <a:custGeom>
                <a:avLst/>
                <a:gdLst/>
                <a:ahLst/>
                <a:cxnLst/>
                <a:rect l="l" t="t" r="r" b="b"/>
                <a:pathLst>
                  <a:path w="8033" h="4193" extrusionOk="0">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2" name="Google Shape;1212;p44"/>
            <p:cNvCxnSpPr/>
            <p:nvPr/>
          </p:nvCxnSpPr>
          <p:spPr>
            <a:xfrm>
              <a:off x="1345163" y="4603500"/>
              <a:ext cx="1725300" cy="0"/>
            </a:xfrm>
            <a:prstGeom prst="straightConnector1">
              <a:avLst/>
            </a:prstGeom>
            <a:noFill/>
            <a:ln w="9525" cap="flat" cmpd="sng">
              <a:solidFill>
                <a:schemeClr val="accent5"/>
              </a:solidFill>
              <a:prstDash val="solid"/>
              <a:round/>
              <a:headEnd type="none" w="med" len="med"/>
              <a:tailEnd type="none" w="med" len="med"/>
            </a:ln>
          </p:spPr>
        </p:cxnSp>
      </p:grpSp>
      <p:sp>
        <p:nvSpPr>
          <p:cNvPr id="1213" name="Google Shape;1213;p44"/>
          <p:cNvSpPr txBox="1">
            <a:spLocks noGrp="1"/>
          </p:cNvSpPr>
          <p:nvPr>
            <p:ph type="subTitle" idx="2"/>
          </p:nvPr>
        </p:nvSpPr>
        <p:spPr>
          <a:xfrm>
            <a:off x="1986002" y="2002168"/>
            <a:ext cx="5497550" cy="822576"/>
          </a:xfrm>
          <a:prstGeom prst="rect">
            <a:avLst/>
          </a:prstGeom>
        </p:spPr>
        <p:txBody>
          <a:bodyPr spcFirstLastPara="1" wrap="square" lIns="91425" tIns="91425" rIns="91425" bIns="91425" anchor="t" anchorCtr="0">
            <a:noAutofit/>
          </a:bodyPr>
          <a:lstStyle/>
          <a:p>
            <a:pPr algn="just"/>
            <a:r>
              <a:rPr lang="en-US" b="0" i="0" dirty="0">
                <a:solidFill>
                  <a:srgbClr val="252525"/>
                </a:solidFill>
                <a:effectLst/>
                <a:latin typeface="Barlow Semi Condensed" panose="00000506000000000000" pitchFamily="2" charset="0"/>
              </a:rPr>
              <a:t>         Join our team to help us tackle problems of scale as you work on cutting-edge, open-source technologies and create meaningful solutions for our customers' needs.</a:t>
            </a:r>
            <a:endParaRPr lang="en-IN" b="0" i="0" dirty="0">
              <a:solidFill>
                <a:srgbClr val="505050"/>
              </a:solidFill>
              <a:effectLst/>
              <a:latin typeface="Barlow Semi Condensed" panose="00000506000000000000" pitchFamily="2" charset="0"/>
            </a:endParaRPr>
          </a:p>
        </p:txBody>
      </p:sp>
      <p:sp>
        <p:nvSpPr>
          <p:cNvPr id="1217" name="Google Shape;1217;p44"/>
          <p:cNvSpPr txBox="1">
            <a:spLocks noGrp="1"/>
          </p:cNvSpPr>
          <p:nvPr>
            <p:ph type="subTitle" idx="1"/>
          </p:nvPr>
        </p:nvSpPr>
        <p:spPr>
          <a:xfrm>
            <a:off x="2115039" y="1706110"/>
            <a:ext cx="4185800" cy="310800"/>
          </a:xfrm>
          <a:prstGeom prst="rect">
            <a:avLst/>
          </a:prstGeom>
        </p:spPr>
        <p:txBody>
          <a:bodyPr spcFirstLastPara="1" wrap="square" lIns="91425" tIns="91425" rIns="91425" bIns="91425" anchor="t" anchorCtr="0">
            <a:noAutofit/>
          </a:bodyPr>
          <a:lstStyle/>
          <a:p>
            <a:pPr algn="l"/>
            <a:r>
              <a:rPr lang="en-IN" b="1" i="0" dirty="0">
                <a:solidFill>
                  <a:srgbClr val="505050"/>
                </a:solidFill>
                <a:effectLst/>
                <a:latin typeface="adobe-clean"/>
              </a:rPr>
              <a:t>SOFTWARE ENGINEERING</a:t>
            </a:r>
            <a:endParaRPr lang="en-IN" b="0" i="0" dirty="0">
              <a:solidFill>
                <a:srgbClr val="505050"/>
              </a:solidFill>
              <a:effectLst/>
              <a:latin typeface="adobe-clean"/>
            </a:endParaRPr>
          </a:p>
        </p:txBody>
      </p:sp>
      <p:sp>
        <p:nvSpPr>
          <p:cNvPr id="1218" name="Google Shape;1218;p44"/>
          <p:cNvSpPr txBox="1">
            <a:spLocks noGrp="1"/>
          </p:cNvSpPr>
          <p:nvPr>
            <p:ph type="subTitle" idx="7"/>
          </p:nvPr>
        </p:nvSpPr>
        <p:spPr>
          <a:xfrm>
            <a:off x="2113460" y="2734367"/>
            <a:ext cx="3564977" cy="310800"/>
          </a:xfrm>
          <a:prstGeom prst="rect">
            <a:avLst/>
          </a:prstGeom>
        </p:spPr>
        <p:txBody>
          <a:bodyPr spcFirstLastPara="1" wrap="square" lIns="91425" tIns="91425" rIns="91425" bIns="91425" anchor="t" anchorCtr="0">
            <a:noAutofit/>
          </a:bodyPr>
          <a:lstStyle/>
          <a:p>
            <a:pPr algn="l"/>
            <a:r>
              <a:rPr lang="en-IN" b="1" i="0" dirty="0">
                <a:solidFill>
                  <a:srgbClr val="505050"/>
                </a:solidFill>
                <a:effectLst/>
                <a:latin typeface="adobe-clean"/>
              </a:rPr>
              <a:t>CLOUD PLATFORM ENGINEERING</a:t>
            </a:r>
            <a:endParaRPr lang="en-IN" b="0" i="0" dirty="0">
              <a:solidFill>
                <a:srgbClr val="505050"/>
              </a:solidFill>
              <a:effectLst/>
              <a:latin typeface="adobe-clean"/>
            </a:endParaRPr>
          </a:p>
          <a:p>
            <a:pPr marL="0" lvl="0" indent="0" algn="l" rtl="0">
              <a:spcBef>
                <a:spcPts val="0"/>
              </a:spcBef>
              <a:spcAft>
                <a:spcPts val="0"/>
              </a:spcAft>
              <a:buNone/>
            </a:pPr>
            <a:endParaRPr lang="en-IN" dirty="0"/>
          </a:p>
        </p:txBody>
      </p:sp>
      <p:sp>
        <p:nvSpPr>
          <p:cNvPr id="1219" name="Google Shape;1219;p44"/>
          <p:cNvSpPr txBox="1">
            <a:spLocks noGrp="1"/>
          </p:cNvSpPr>
          <p:nvPr>
            <p:ph type="subTitle" idx="8"/>
          </p:nvPr>
        </p:nvSpPr>
        <p:spPr>
          <a:xfrm>
            <a:off x="2464189" y="3100895"/>
            <a:ext cx="4989600" cy="3807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Our core cloud technologies are foundational to the Adobe cloud services used by millions around the world. Come put your stamp on the Adobe Multi-Cloud Foundation, built on Ethos and Managed Data Services.</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61;p61">
            <a:extLst>
              <a:ext uri="{FF2B5EF4-FFF2-40B4-BE49-F238E27FC236}">
                <a16:creationId xmlns:a16="http://schemas.microsoft.com/office/drawing/2014/main" id="{F02BD502-6668-4795-9AB4-2CCC81E90DD3}"/>
              </a:ext>
            </a:extLst>
          </p:cNvPr>
          <p:cNvSpPr txBox="1">
            <a:spLocks noGrp="1"/>
          </p:cNvSpPr>
          <p:nvPr>
            <p:ph type="title"/>
          </p:nvPr>
        </p:nvSpPr>
        <p:spPr>
          <a:xfrm>
            <a:off x="2138574" y="1332179"/>
            <a:ext cx="2322447"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Data Operations Director</a:t>
            </a:r>
          </a:p>
        </p:txBody>
      </p:sp>
      <p:sp>
        <p:nvSpPr>
          <p:cNvPr id="7" name="Google Shape;1856;p61">
            <a:extLst>
              <a:ext uri="{FF2B5EF4-FFF2-40B4-BE49-F238E27FC236}">
                <a16:creationId xmlns:a16="http://schemas.microsoft.com/office/drawing/2014/main" id="{E7A8D337-CF7C-407B-9776-C403D3BC712C}"/>
              </a:ext>
            </a:extLst>
          </p:cNvPr>
          <p:cNvSpPr txBox="1">
            <a:spLocks/>
          </p:cNvSpPr>
          <p:nvPr/>
        </p:nvSpPr>
        <p:spPr>
          <a:xfrm>
            <a:off x="2122200" y="1495882"/>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$191,661</a:t>
            </a:r>
          </a:p>
        </p:txBody>
      </p:sp>
      <p:sp>
        <p:nvSpPr>
          <p:cNvPr id="19" name="Google Shape;1864;p61">
            <a:extLst>
              <a:ext uri="{FF2B5EF4-FFF2-40B4-BE49-F238E27FC236}">
                <a16:creationId xmlns:a16="http://schemas.microsoft.com/office/drawing/2014/main" id="{969E5A7A-BC0B-4017-9D0E-11D7CA08577F}"/>
              </a:ext>
            </a:extLst>
          </p:cNvPr>
          <p:cNvSpPr/>
          <p:nvPr/>
        </p:nvSpPr>
        <p:spPr>
          <a:xfrm>
            <a:off x="1270075" y="1264877"/>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5;p61">
            <a:extLst>
              <a:ext uri="{FF2B5EF4-FFF2-40B4-BE49-F238E27FC236}">
                <a16:creationId xmlns:a16="http://schemas.microsoft.com/office/drawing/2014/main" id="{43CC3E28-675B-4A88-B7B3-5B4720818FF9}"/>
              </a:ext>
            </a:extLst>
          </p:cNvPr>
          <p:cNvSpPr/>
          <p:nvPr/>
        </p:nvSpPr>
        <p:spPr>
          <a:xfrm>
            <a:off x="1270075" y="2467189"/>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6;p61">
            <a:extLst>
              <a:ext uri="{FF2B5EF4-FFF2-40B4-BE49-F238E27FC236}">
                <a16:creationId xmlns:a16="http://schemas.microsoft.com/office/drawing/2014/main" id="{8E7A2FF3-39F1-45C0-A768-E8D5C8917C2A}"/>
              </a:ext>
            </a:extLst>
          </p:cNvPr>
          <p:cNvSpPr/>
          <p:nvPr/>
        </p:nvSpPr>
        <p:spPr>
          <a:xfrm>
            <a:off x="1270075" y="3669502"/>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7;p61">
            <a:extLst>
              <a:ext uri="{FF2B5EF4-FFF2-40B4-BE49-F238E27FC236}">
                <a16:creationId xmlns:a16="http://schemas.microsoft.com/office/drawing/2014/main" id="{521460B5-3C1E-4230-94D9-37E7EBFA292F}"/>
              </a:ext>
            </a:extLst>
          </p:cNvPr>
          <p:cNvSpPr/>
          <p:nvPr/>
        </p:nvSpPr>
        <p:spPr>
          <a:xfrm>
            <a:off x="5003875" y="1264877"/>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8;p61">
            <a:extLst>
              <a:ext uri="{FF2B5EF4-FFF2-40B4-BE49-F238E27FC236}">
                <a16:creationId xmlns:a16="http://schemas.microsoft.com/office/drawing/2014/main" id="{487DE181-7121-4DAB-981C-A3DBAB56A5D6}"/>
              </a:ext>
            </a:extLst>
          </p:cNvPr>
          <p:cNvSpPr/>
          <p:nvPr/>
        </p:nvSpPr>
        <p:spPr>
          <a:xfrm>
            <a:off x="5003875" y="2467189"/>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9;p61">
            <a:extLst>
              <a:ext uri="{FF2B5EF4-FFF2-40B4-BE49-F238E27FC236}">
                <a16:creationId xmlns:a16="http://schemas.microsoft.com/office/drawing/2014/main" id="{6BF2A224-83A0-4632-AB7B-390D1FB5166C}"/>
              </a:ext>
            </a:extLst>
          </p:cNvPr>
          <p:cNvSpPr/>
          <p:nvPr/>
        </p:nvSpPr>
        <p:spPr>
          <a:xfrm>
            <a:off x="5003875" y="3669502"/>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870;p61">
            <a:extLst>
              <a:ext uri="{FF2B5EF4-FFF2-40B4-BE49-F238E27FC236}">
                <a16:creationId xmlns:a16="http://schemas.microsoft.com/office/drawing/2014/main" id="{EF8EE5D9-B8BE-47C9-AC37-1F786AEFACE9}"/>
              </a:ext>
            </a:extLst>
          </p:cNvPr>
          <p:cNvGrpSpPr/>
          <p:nvPr/>
        </p:nvGrpSpPr>
        <p:grpSpPr>
          <a:xfrm>
            <a:off x="5140974" y="2631459"/>
            <a:ext cx="457202" cy="402861"/>
            <a:chOff x="5502400" y="2685125"/>
            <a:chExt cx="402325" cy="355100"/>
          </a:xfrm>
        </p:grpSpPr>
        <p:sp>
          <p:nvSpPr>
            <p:cNvPr id="26" name="Google Shape;1871;p61">
              <a:extLst>
                <a:ext uri="{FF2B5EF4-FFF2-40B4-BE49-F238E27FC236}">
                  <a16:creationId xmlns:a16="http://schemas.microsoft.com/office/drawing/2014/main" id="{4C5E42FF-DE06-47A9-8057-6FD7551B9523}"/>
                </a:ext>
              </a:extLst>
            </p:cNvPr>
            <p:cNvSpPr/>
            <p:nvPr/>
          </p:nvSpPr>
          <p:spPr>
            <a:xfrm>
              <a:off x="5546375" y="2773075"/>
              <a:ext cx="314350" cy="249700"/>
            </a:xfrm>
            <a:custGeom>
              <a:avLst/>
              <a:gdLst/>
              <a:ahLst/>
              <a:cxnLst/>
              <a:rect l="l" t="t" r="r" b="b"/>
              <a:pathLst>
                <a:path w="12574" h="9988" extrusionOk="0">
                  <a:moveTo>
                    <a:pt x="828" y="9987"/>
                  </a:moveTo>
                  <a:lnTo>
                    <a:pt x="11746" y="9987"/>
                  </a:lnTo>
                  <a:lnTo>
                    <a:pt x="11746" y="9987"/>
                  </a:lnTo>
                  <a:lnTo>
                    <a:pt x="11901" y="9961"/>
                  </a:lnTo>
                  <a:lnTo>
                    <a:pt x="12056" y="9910"/>
                  </a:lnTo>
                  <a:lnTo>
                    <a:pt x="12212" y="9832"/>
                  </a:lnTo>
                  <a:lnTo>
                    <a:pt x="12341" y="9728"/>
                  </a:lnTo>
                  <a:lnTo>
                    <a:pt x="12444" y="9599"/>
                  </a:lnTo>
                  <a:lnTo>
                    <a:pt x="12522" y="9470"/>
                  </a:lnTo>
                  <a:lnTo>
                    <a:pt x="12574" y="9314"/>
                  </a:lnTo>
                  <a:lnTo>
                    <a:pt x="12574" y="9133"/>
                  </a:lnTo>
                  <a:lnTo>
                    <a:pt x="12574" y="829"/>
                  </a:lnTo>
                  <a:lnTo>
                    <a:pt x="12574" y="829"/>
                  </a:lnTo>
                  <a:lnTo>
                    <a:pt x="12574" y="673"/>
                  </a:lnTo>
                  <a:lnTo>
                    <a:pt x="12522" y="518"/>
                  </a:lnTo>
                  <a:lnTo>
                    <a:pt x="12444" y="363"/>
                  </a:lnTo>
                  <a:lnTo>
                    <a:pt x="12341" y="234"/>
                  </a:lnTo>
                  <a:lnTo>
                    <a:pt x="12212" y="130"/>
                  </a:lnTo>
                  <a:lnTo>
                    <a:pt x="12056" y="53"/>
                  </a:lnTo>
                  <a:lnTo>
                    <a:pt x="11901" y="1"/>
                  </a:lnTo>
                  <a:lnTo>
                    <a:pt x="11746" y="1"/>
                  </a:lnTo>
                  <a:lnTo>
                    <a:pt x="828" y="1"/>
                  </a:lnTo>
                  <a:lnTo>
                    <a:pt x="828" y="1"/>
                  </a:lnTo>
                  <a:lnTo>
                    <a:pt x="673" y="1"/>
                  </a:lnTo>
                  <a:lnTo>
                    <a:pt x="518" y="53"/>
                  </a:lnTo>
                  <a:lnTo>
                    <a:pt x="363" y="130"/>
                  </a:lnTo>
                  <a:lnTo>
                    <a:pt x="233" y="234"/>
                  </a:lnTo>
                  <a:lnTo>
                    <a:pt x="130" y="363"/>
                  </a:lnTo>
                  <a:lnTo>
                    <a:pt x="52" y="518"/>
                  </a:lnTo>
                  <a:lnTo>
                    <a:pt x="26" y="673"/>
                  </a:lnTo>
                  <a:lnTo>
                    <a:pt x="0" y="829"/>
                  </a:lnTo>
                  <a:lnTo>
                    <a:pt x="0" y="9133"/>
                  </a:lnTo>
                  <a:lnTo>
                    <a:pt x="0" y="9133"/>
                  </a:lnTo>
                  <a:lnTo>
                    <a:pt x="26" y="9314"/>
                  </a:lnTo>
                  <a:lnTo>
                    <a:pt x="52" y="9470"/>
                  </a:lnTo>
                  <a:lnTo>
                    <a:pt x="130" y="9599"/>
                  </a:lnTo>
                  <a:lnTo>
                    <a:pt x="233" y="9728"/>
                  </a:lnTo>
                  <a:lnTo>
                    <a:pt x="363" y="9832"/>
                  </a:lnTo>
                  <a:lnTo>
                    <a:pt x="518" y="9910"/>
                  </a:lnTo>
                  <a:lnTo>
                    <a:pt x="673" y="9961"/>
                  </a:lnTo>
                  <a:lnTo>
                    <a:pt x="828" y="9987"/>
                  </a:lnTo>
                  <a:lnTo>
                    <a:pt x="828" y="99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2;p61">
              <a:extLst>
                <a:ext uri="{FF2B5EF4-FFF2-40B4-BE49-F238E27FC236}">
                  <a16:creationId xmlns:a16="http://schemas.microsoft.com/office/drawing/2014/main" id="{A53A6803-1354-45DC-B7FA-F247671E80ED}"/>
                </a:ext>
              </a:extLst>
            </p:cNvPr>
            <p:cNvSpPr/>
            <p:nvPr/>
          </p:nvSpPr>
          <p:spPr>
            <a:xfrm>
              <a:off x="5508200" y="2988450"/>
              <a:ext cx="390700" cy="45300"/>
            </a:xfrm>
            <a:custGeom>
              <a:avLst/>
              <a:gdLst/>
              <a:ahLst/>
              <a:cxnLst/>
              <a:rect l="l" t="t" r="r" b="b"/>
              <a:pathLst>
                <a:path w="15628" h="1812" extrusionOk="0">
                  <a:moveTo>
                    <a:pt x="15627" y="622"/>
                  </a:moveTo>
                  <a:lnTo>
                    <a:pt x="15627" y="622"/>
                  </a:lnTo>
                  <a:lnTo>
                    <a:pt x="15601" y="881"/>
                  </a:lnTo>
                  <a:lnTo>
                    <a:pt x="15550" y="1088"/>
                  </a:lnTo>
                  <a:lnTo>
                    <a:pt x="15420" y="1295"/>
                  </a:lnTo>
                  <a:lnTo>
                    <a:pt x="15291" y="1476"/>
                  </a:lnTo>
                  <a:lnTo>
                    <a:pt x="15110" y="1631"/>
                  </a:lnTo>
                  <a:lnTo>
                    <a:pt x="14903" y="1734"/>
                  </a:lnTo>
                  <a:lnTo>
                    <a:pt x="14670" y="1812"/>
                  </a:lnTo>
                  <a:lnTo>
                    <a:pt x="14437" y="1812"/>
                  </a:lnTo>
                  <a:lnTo>
                    <a:pt x="1191" y="1812"/>
                  </a:lnTo>
                  <a:lnTo>
                    <a:pt x="1191" y="1812"/>
                  </a:lnTo>
                  <a:lnTo>
                    <a:pt x="958" y="1812"/>
                  </a:lnTo>
                  <a:lnTo>
                    <a:pt x="725" y="1734"/>
                  </a:lnTo>
                  <a:lnTo>
                    <a:pt x="518" y="1631"/>
                  </a:lnTo>
                  <a:lnTo>
                    <a:pt x="337" y="1476"/>
                  </a:lnTo>
                  <a:lnTo>
                    <a:pt x="208" y="1295"/>
                  </a:lnTo>
                  <a:lnTo>
                    <a:pt x="104" y="1088"/>
                  </a:lnTo>
                  <a:lnTo>
                    <a:pt x="27" y="881"/>
                  </a:lnTo>
                  <a:lnTo>
                    <a:pt x="1" y="622"/>
                  </a:lnTo>
                  <a:lnTo>
                    <a:pt x="1" y="234"/>
                  </a:lnTo>
                  <a:lnTo>
                    <a:pt x="1" y="234"/>
                  </a:lnTo>
                  <a:lnTo>
                    <a:pt x="27" y="130"/>
                  </a:lnTo>
                  <a:lnTo>
                    <a:pt x="53" y="53"/>
                  </a:lnTo>
                  <a:lnTo>
                    <a:pt x="130" y="1"/>
                  </a:lnTo>
                  <a:lnTo>
                    <a:pt x="234" y="1"/>
                  </a:lnTo>
                  <a:lnTo>
                    <a:pt x="5512" y="1"/>
                  </a:lnTo>
                  <a:lnTo>
                    <a:pt x="5512" y="1"/>
                  </a:lnTo>
                  <a:lnTo>
                    <a:pt x="5615" y="1"/>
                  </a:lnTo>
                  <a:lnTo>
                    <a:pt x="5693" y="53"/>
                  </a:lnTo>
                  <a:lnTo>
                    <a:pt x="5744" y="104"/>
                  </a:lnTo>
                  <a:lnTo>
                    <a:pt x="5796" y="234"/>
                  </a:lnTo>
                  <a:lnTo>
                    <a:pt x="5796" y="234"/>
                  </a:lnTo>
                  <a:lnTo>
                    <a:pt x="5874" y="363"/>
                  </a:lnTo>
                  <a:lnTo>
                    <a:pt x="6003" y="467"/>
                  </a:lnTo>
                  <a:lnTo>
                    <a:pt x="6132" y="518"/>
                  </a:lnTo>
                  <a:lnTo>
                    <a:pt x="6288" y="544"/>
                  </a:lnTo>
                  <a:lnTo>
                    <a:pt x="9340" y="544"/>
                  </a:lnTo>
                  <a:lnTo>
                    <a:pt x="9340" y="544"/>
                  </a:lnTo>
                  <a:lnTo>
                    <a:pt x="9496" y="518"/>
                  </a:lnTo>
                  <a:lnTo>
                    <a:pt x="9625" y="467"/>
                  </a:lnTo>
                  <a:lnTo>
                    <a:pt x="9754" y="363"/>
                  </a:lnTo>
                  <a:lnTo>
                    <a:pt x="9832" y="234"/>
                  </a:lnTo>
                  <a:lnTo>
                    <a:pt x="9832" y="234"/>
                  </a:lnTo>
                  <a:lnTo>
                    <a:pt x="9884" y="130"/>
                  </a:lnTo>
                  <a:lnTo>
                    <a:pt x="9936" y="53"/>
                  </a:lnTo>
                  <a:lnTo>
                    <a:pt x="10013" y="1"/>
                  </a:lnTo>
                  <a:lnTo>
                    <a:pt x="10143" y="1"/>
                  </a:lnTo>
                  <a:lnTo>
                    <a:pt x="15394" y="1"/>
                  </a:lnTo>
                  <a:lnTo>
                    <a:pt x="15394" y="1"/>
                  </a:lnTo>
                  <a:lnTo>
                    <a:pt x="15498" y="1"/>
                  </a:lnTo>
                  <a:lnTo>
                    <a:pt x="15576" y="53"/>
                  </a:lnTo>
                  <a:lnTo>
                    <a:pt x="15627" y="130"/>
                  </a:lnTo>
                  <a:lnTo>
                    <a:pt x="15627" y="234"/>
                  </a:lnTo>
                  <a:lnTo>
                    <a:pt x="15627" y="6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3;p61">
              <a:extLst>
                <a:ext uri="{FF2B5EF4-FFF2-40B4-BE49-F238E27FC236}">
                  <a16:creationId xmlns:a16="http://schemas.microsoft.com/office/drawing/2014/main" id="{D17C40B5-42E5-4E4D-A429-6769D5E8F399}"/>
                </a:ext>
              </a:extLst>
            </p:cNvPr>
            <p:cNvSpPr/>
            <p:nvPr/>
          </p:nvSpPr>
          <p:spPr>
            <a:xfrm>
              <a:off x="5576125" y="2802825"/>
              <a:ext cx="254850" cy="155250"/>
            </a:xfrm>
            <a:custGeom>
              <a:avLst/>
              <a:gdLst/>
              <a:ahLst/>
              <a:cxnLst/>
              <a:rect l="l" t="t" r="r" b="b"/>
              <a:pathLst>
                <a:path w="10194" h="6210" extrusionOk="0">
                  <a:moveTo>
                    <a:pt x="259" y="1"/>
                  </a:moveTo>
                  <a:lnTo>
                    <a:pt x="9935" y="1"/>
                  </a:lnTo>
                  <a:lnTo>
                    <a:pt x="9935" y="1"/>
                  </a:lnTo>
                  <a:lnTo>
                    <a:pt x="10039" y="27"/>
                  </a:lnTo>
                  <a:lnTo>
                    <a:pt x="10116" y="78"/>
                  </a:lnTo>
                  <a:lnTo>
                    <a:pt x="10168" y="156"/>
                  </a:lnTo>
                  <a:lnTo>
                    <a:pt x="10194" y="234"/>
                  </a:lnTo>
                  <a:lnTo>
                    <a:pt x="10194" y="5977"/>
                  </a:lnTo>
                  <a:lnTo>
                    <a:pt x="10194" y="5977"/>
                  </a:lnTo>
                  <a:lnTo>
                    <a:pt x="10168" y="6081"/>
                  </a:lnTo>
                  <a:lnTo>
                    <a:pt x="10116" y="6158"/>
                  </a:lnTo>
                  <a:lnTo>
                    <a:pt x="10039" y="6210"/>
                  </a:lnTo>
                  <a:lnTo>
                    <a:pt x="9935" y="6210"/>
                  </a:lnTo>
                  <a:lnTo>
                    <a:pt x="259" y="6210"/>
                  </a:lnTo>
                  <a:lnTo>
                    <a:pt x="259" y="6210"/>
                  </a:lnTo>
                  <a:lnTo>
                    <a:pt x="156" y="6210"/>
                  </a:lnTo>
                  <a:lnTo>
                    <a:pt x="78" y="6158"/>
                  </a:lnTo>
                  <a:lnTo>
                    <a:pt x="26" y="6081"/>
                  </a:lnTo>
                  <a:lnTo>
                    <a:pt x="0" y="5977"/>
                  </a:lnTo>
                  <a:lnTo>
                    <a:pt x="0" y="234"/>
                  </a:lnTo>
                  <a:lnTo>
                    <a:pt x="0" y="234"/>
                  </a:lnTo>
                  <a:lnTo>
                    <a:pt x="26" y="156"/>
                  </a:lnTo>
                  <a:lnTo>
                    <a:pt x="78" y="78"/>
                  </a:lnTo>
                  <a:lnTo>
                    <a:pt x="156" y="27"/>
                  </a:lnTo>
                  <a:lnTo>
                    <a:pt x="259" y="1"/>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4;p61">
              <a:extLst>
                <a:ext uri="{FF2B5EF4-FFF2-40B4-BE49-F238E27FC236}">
                  <a16:creationId xmlns:a16="http://schemas.microsoft.com/office/drawing/2014/main" id="{1C8A8BA7-0B8E-4E69-8ACC-43AD1A7AB1CD}"/>
                </a:ext>
              </a:extLst>
            </p:cNvPr>
            <p:cNvSpPr/>
            <p:nvPr/>
          </p:nvSpPr>
          <p:spPr>
            <a:xfrm>
              <a:off x="5703550" y="2691575"/>
              <a:ext cx="127425" cy="171425"/>
            </a:xfrm>
            <a:custGeom>
              <a:avLst/>
              <a:gdLst/>
              <a:ahLst/>
              <a:cxnLst/>
              <a:rect l="l" t="t" r="r" b="b"/>
              <a:pathLst>
                <a:path w="5097" h="6857" extrusionOk="0">
                  <a:moveTo>
                    <a:pt x="1371" y="6314"/>
                  </a:moveTo>
                  <a:lnTo>
                    <a:pt x="1371" y="6314"/>
                  </a:lnTo>
                  <a:lnTo>
                    <a:pt x="1345" y="6081"/>
                  </a:lnTo>
                  <a:lnTo>
                    <a:pt x="1320" y="5822"/>
                  </a:lnTo>
                  <a:lnTo>
                    <a:pt x="1242" y="5589"/>
                  </a:lnTo>
                  <a:lnTo>
                    <a:pt x="1164" y="5330"/>
                  </a:lnTo>
                  <a:lnTo>
                    <a:pt x="931" y="4839"/>
                  </a:lnTo>
                  <a:lnTo>
                    <a:pt x="673" y="4347"/>
                  </a:lnTo>
                  <a:lnTo>
                    <a:pt x="440" y="3882"/>
                  </a:lnTo>
                  <a:lnTo>
                    <a:pt x="207" y="3416"/>
                  </a:lnTo>
                  <a:lnTo>
                    <a:pt x="129" y="3183"/>
                  </a:lnTo>
                  <a:lnTo>
                    <a:pt x="52" y="2950"/>
                  </a:lnTo>
                  <a:lnTo>
                    <a:pt x="26" y="2743"/>
                  </a:lnTo>
                  <a:lnTo>
                    <a:pt x="0" y="2536"/>
                  </a:lnTo>
                  <a:lnTo>
                    <a:pt x="0" y="2536"/>
                  </a:lnTo>
                  <a:lnTo>
                    <a:pt x="26" y="2278"/>
                  </a:lnTo>
                  <a:lnTo>
                    <a:pt x="52" y="2019"/>
                  </a:lnTo>
                  <a:lnTo>
                    <a:pt x="104" y="1786"/>
                  </a:lnTo>
                  <a:lnTo>
                    <a:pt x="207" y="1553"/>
                  </a:lnTo>
                  <a:lnTo>
                    <a:pt x="311" y="1320"/>
                  </a:lnTo>
                  <a:lnTo>
                    <a:pt x="440" y="1113"/>
                  </a:lnTo>
                  <a:lnTo>
                    <a:pt x="595" y="906"/>
                  </a:lnTo>
                  <a:lnTo>
                    <a:pt x="750" y="725"/>
                  </a:lnTo>
                  <a:lnTo>
                    <a:pt x="931" y="570"/>
                  </a:lnTo>
                  <a:lnTo>
                    <a:pt x="1113" y="415"/>
                  </a:lnTo>
                  <a:lnTo>
                    <a:pt x="1345" y="286"/>
                  </a:lnTo>
                  <a:lnTo>
                    <a:pt x="1552" y="182"/>
                  </a:lnTo>
                  <a:lnTo>
                    <a:pt x="1785" y="104"/>
                  </a:lnTo>
                  <a:lnTo>
                    <a:pt x="2044" y="53"/>
                  </a:lnTo>
                  <a:lnTo>
                    <a:pt x="2277" y="1"/>
                  </a:lnTo>
                  <a:lnTo>
                    <a:pt x="2535" y="1"/>
                  </a:lnTo>
                  <a:lnTo>
                    <a:pt x="2535" y="1"/>
                  </a:lnTo>
                  <a:lnTo>
                    <a:pt x="2820" y="1"/>
                  </a:lnTo>
                  <a:lnTo>
                    <a:pt x="3053" y="53"/>
                  </a:lnTo>
                  <a:lnTo>
                    <a:pt x="3312" y="104"/>
                  </a:lnTo>
                  <a:lnTo>
                    <a:pt x="3544" y="182"/>
                  </a:lnTo>
                  <a:lnTo>
                    <a:pt x="3751" y="286"/>
                  </a:lnTo>
                  <a:lnTo>
                    <a:pt x="3958" y="415"/>
                  </a:lnTo>
                  <a:lnTo>
                    <a:pt x="4165" y="570"/>
                  </a:lnTo>
                  <a:lnTo>
                    <a:pt x="4346" y="725"/>
                  </a:lnTo>
                  <a:lnTo>
                    <a:pt x="4502" y="906"/>
                  </a:lnTo>
                  <a:lnTo>
                    <a:pt x="4657" y="1113"/>
                  </a:lnTo>
                  <a:lnTo>
                    <a:pt x="4786" y="1320"/>
                  </a:lnTo>
                  <a:lnTo>
                    <a:pt x="4890" y="1553"/>
                  </a:lnTo>
                  <a:lnTo>
                    <a:pt x="4967" y="1786"/>
                  </a:lnTo>
                  <a:lnTo>
                    <a:pt x="5045" y="2019"/>
                  </a:lnTo>
                  <a:lnTo>
                    <a:pt x="5071" y="2278"/>
                  </a:lnTo>
                  <a:lnTo>
                    <a:pt x="5097" y="2536"/>
                  </a:lnTo>
                  <a:lnTo>
                    <a:pt x="5097" y="2536"/>
                  </a:lnTo>
                  <a:lnTo>
                    <a:pt x="5071" y="2743"/>
                  </a:lnTo>
                  <a:lnTo>
                    <a:pt x="5045" y="2950"/>
                  </a:lnTo>
                  <a:lnTo>
                    <a:pt x="4967" y="3183"/>
                  </a:lnTo>
                  <a:lnTo>
                    <a:pt x="4890" y="3416"/>
                  </a:lnTo>
                  <a:lnTo>
                    <a:pt x="4657" y="3882"/>
                  </a:lnTo>
                  <a:lnTo>
                    <a:pt x="4398" y="4347"/>
                  </a:lnTo>
                  <a:lnTo>
                    <a:pt x="4165" y="4839"/>
                  </a:lnTo>
                  <a:lnTo>
                    <a:pt x="3933" y="5330"/>
                  </a:lnTo>
                  <a:lnTo>
                    <a:pt x="3855" y="5589"/>
                  </a:lnTo>
                  <a:lnTo>
                    <a:pt x="3777" y="5822"/>
                  </a:lnTo>
                  <a:lnTo>
                    <a:pt x="3751" y="6081"/>
                  </a:lnTo>
                  <a:lnTo>
                    <a:pt x="3726" y="6314"/>
                  </a:lnTo>
                  <a:lnTo>
                    <a:pt x="3726" y="6857"/>
                  </a:lnTo>
                  <a:lnTo>
                    <a:pt x="1371" y="6857"/>
                  </a:lnTo>
                  <a:lnTo>
                    <a:pt x="1371" y="6314"/>
                  </a:lnTo>
                  <a:lnTo>
                    <a:pt x="1371" y="631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5;p61">
              <a:extLst>
                <a:ext uri="{FF2B5EF4-FFF2-40B4-BE49-F238E27FC236}">
                  <a16:creationId xmlns:a16="http://schemas.microsoft.com/office/drawing/2014/main" id="{FCBE203C-6943-478C-8CC7-5BD2502BF8D3}"/>
                </a:ext>
              </a:extLst>
            </p:cNvPr>
            <p:cNvSpPr/>
            <p:nvPr/>
          </p:nvSpPr>
          <p:spPr>
            <a:xfrm>
              <a:off x="5606525" y="2835175"/>
              <a:ext cx="100925" cy="89925"/>
            </a:xfrm>
            <a:custGeom>
              <a:avLst/>
              <a:gdLst/>
              <a:ahLst/>
              <a:cxnLst/>
              <a:rect l="l" t="t" r="r" b="b"/>
              <a:pathLst>
                <a:path w="4037" h="3597" extrusionOk="0">
                  <a:moveTo>
                    <a:pt x="466" y="0"/>
                  </a:moveTo>
                  <a:lnTo>
                    <a:pt x="3571" y="0"/>
                  </a:lnTo>
                  <a:lnTo>
                    <a:pt x="3571" y="0"/>
                  </a:lnTo>
                  <a:lnTo>
                    <a:pt x="3674" y="26"/>
                  </a:lnTo>
                  <a:lnTo>
                    <a:pt x="3752" y="52"/>
                  </a:lnTo>
                  <a:lnTo>
                    <a:pt x="3829" y="78"/>
                  </a:lnTo>
                  <a:lnTo>
                    <a:pt x="3907" y="156"/>
                  </a:lnTo>
                  <a:lnTo>
                    <a:pt x="3959" y="207"/>
                  </a:lnTo>
                  <a:lnTo>
                    <a:pt x="4010" y="285"/>
                  </a:lnTo>
                  <a:lnTo>
                    <a:pt x="4036" y="389"/>
                  </a:lnTo>
                  <a:lnTo>
                    <a:pt x="4036" y="466"/>
                  </a:lnTo>
                  <a:lnTo>
                    <a:pt x="4036" y="2277"/>
                  </a:lnTo>
                  <a:lnTo>
                    <a:pt x="4036" y="2277"/>
                  </a:lnTo>
                  <a:lnTo>
                    <a:pt x="4036" y="2355"/>
                  </a:lnTo>
                  <a:lnTo>
                    <a:pt x="4010" y="2458"/>
                  </a:lnTo>
                  <a:lnTo>
                    <a:pt x="3959" y="2536"/>
                  </a:lnTo>
                  <a:lnTo>
                    <a:pt x="3907" y="2588"/>
                  </a:lnTo>
                  <a:lnTo>
                    <a:pt x="3829" y="2665"/>
                  </a:lnTo>
                  <a:lnTo>
                    <a:pt x="3752" y="2691"/>
                  </a:lnTo>
                  <a:lnTo>
                    <a:pt x="3674" y="2717"/>
                  </a:lnTo>
                  <a:lnTo>
                    <a:pt x="3571" y="2743"/>
                  </a:lnTo>
                  <a:lnTo>
                    <a:pt x="1242" y="2743"/>
                  </a:lnTo>
                  <a:lnTo>
                    <a:pt x="1242" y="2743"/>
                  </a:lnTo>
                  <a:lnTo>
                    <a:pt x="1113" y="2743"/>
                  </a:lnTo>
                  <a:lnTo>
                    <a:pt x="1009" y="2769"/>
                  </a:lnTo>
                  <a:lnTo>
                    <a:pt x="906" y="2820"/>
                  </a:lnTo>
                  <a:lnTo>
                    <a:pt x="802" y="2898"/>
                  </a:lnTo>
                  <a:lnTo>
                    <a:pt x="181" y="3545"/>
                  </a:lnTo>
                  <a:lnTo>
                    <a:pt x="181" y="3545"/>
                  </a:lnTo>
                  <a:lnTo>
                    <a:pt x="104" y="3571"/>
                  </a:lnTo>
                  <a:lnTo>
                    <a:pt x="52" y="3597"/>
                  </a:lnTo>
                  <a:lnTo>
                    <a:pt x="26" y="3545"/>
                  </a:lnTo>
                  <a:lnTo>
                    <a:pt x="0" y="3467"/>
                  </a:lnTo>
                  <a:lnTo>
                    <a:pt x="0" y="466"/>
                  </a:lnTo>
                  <a:lnTo>
                    <a:pt x="0" y="466"/>
                  </a:lnTo>
                  <a:lnTo>
                    <a:pt x="26" y="389"/>
                  </a:lnTo>
                  <a:lnTo>
                    <a:pt x="52" y="285"/>
                  </a:lnTo>
                  <a:lnTo>
                    <a:pt x="78" y="207"/>
                  </a:lnTo>
                  <a:lnTo>
                    <a:pt x="156" y="156"/>
                  </a:lnTo>
                  <a:lnTo>
                    <a:pt x="207" y="78"/>
                  </a:lnTo>
                  <a:lnTo>
                    <a:pt x="285" y="52"/>
                  </a:lnTo>
                  <a:lnTo>
                    <a:pt x="388" y="26"/>
                  </a:lnTo>
                  <a:lnTo>
                    <a:pt x="466" y="0"/>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6;p61">
              <a:extLst>
                <a:ext uri="{FF2B5EF4-FFF2-40B4-BE49-F238E27FC236}">
                  <a16:creationId xmlns:a16="http://schemas.microsoft.com/office/drawing/2014/main" id="{D27216D9-992F-4D20-8D31-1022FCD7EF53}"/>
                </a:ext>
              </a:extLst>
            </p:cNvPr>
            <p:cNvSpPr/>
            <p:nvPr/>
          </p:nvSpPr>
          <p:spPr>
            <a:xfrm>
              <a:off x="5737825" y="2862975"/>
              <a:ext cx="58875" cy="40775"/>
            </a:xfrm>
            <a:custGeom>
              <a:avLst/>
              <a:gdLst/>
              <a:ahLst/>
              <a:cxnLst/>
              <a:rect l="l" t="t" r="r" b="b"/>
              <a:pathLst>
                <a:path w="2355" h="1631" extrusionOk="0">
                  <a:moveTo>
                    <a:pt x="2355" y="1"/>
                  </a:moveTo>
                  <a:lnTo>
                    <a:pt x="2355" y="1139"/>
                  </a:lnTo>
                  <a:lnTo>
                    <a:pt x="2355" y="1139"/>
                  </a:lnTo>
                  <a:lnTo>
                    <a:pt x="2355" y="1243"/>
                  </a:lnTo>
                  <a:lnTo>
                    <a:pt x="2329" y="1320"/>
                  </a:lnTo>
                  <a:lnTo>
                    <a:pt x="2277" y="1424"/>
                  </a:lnTo>
                  <a:lnTo>
                    <a:pt x="2225" y="1476"/>
                  </a:lnTo>
                  <a:lnTo>
                    <a:pt x="2148" y="1527"/>
                  </a:lnTo>
                  <a:lnTo>
                    <a:pt x="2070" y="1579"/>
                  </a:lnTo>
                  <a:lnTo>
                    <a:pt x="1992" y="1605"/>
                  </a:lnTo>
                  <a:lnTo>
                    <a:pt x="1889" y="1631"/>
                  </a:lnTo>
                  <a:lnTo>
                    <a:pt x="466" y="1631"/>
                  </a:lnTo>
                  <a:lnTo>
                    <a:pt x="466" y="1631"/>
                  </a:lnTo>
                  <a:lnTo>
                    <a:pt x="362" y="1605"/>
                  </a:lnTo>
                  <a:lnTo>
                    <a:pt x="285" y="1579"/>
                  </a:lnTo>
                  <a:lnTo>
                    <a:pt x="207" y="1527"/>
                  </a:lnTo>
                  <a:lnTo>
                    <a:pt x="130" y="1476"/>
                  </a:lnTo>
                  <a:lnTo>
                    <a:pt x="78" y="1424"/>
                  </a:lnTo>
                  <a:lnTo>
                    <a:pt x="26" y="1320"/>
                  </a:lnTo>
                  <a:lnTo>
                    <a:pt x="0" y="1243"/>
                  </a:lnTo>
                  <a:lnTo>
                    <a:pt x="0" y="1139"/>
                  </a:lnTo>
                  <a:lnTo>
                    <a:pt x="0" y="1"/>
                  </a:lnTo>
                  <a:lnTo>
                    <a:pt x="2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77;p61">
              <a:extLst>
                <a:ext uri="{FF2B5EF4-FFF2-40B4-BE49-F238E27FC236}">
                  <a16:creationId xmlns:a16="http://schemas.microsoft.com/office/drawing/2014/main" id="{D37363D2-D436-4760-99DD-B585FFC9184B}"/>
                </a:ext>
              </a:extLst>
            </p:cNvPr>
            <p:cNvSpPr/>
            <p:nvPr/>
          </p:nvSpPr>
          <p:spPr>
            <a:xfrm>
              <a:off x="5502400" y="2685125"/>
              <a:ext cx="402325" cy="355100"/>
            </a:xfrm>
            <a:custGeom>
              <a:avLst/>
              <a:gdLst/>
              <a:ahLst/>
              <a:cxnLst/>
              <a:rect l="l" t="t" r="r" b="b"/>
              <a:pathLst>
                <a:path w="16093" h="14204" extrusionOk="0">
                  <a:moveTo>
                    <a:pt x="11254" y="3001"/>
                  </a:moveTo>
                  <a:lnTo>
                    <a:pt x="10581" y="4114"/>
                  </a:lnTo>
                  <a:lnTo>
                    <a:pt x="9935" y="3001"/>
                  </a:lnTo>
                  <a:close/>
                  <a:moveTo>
                    <a:pt x="5174" y="6701"/>
                  </a:moveTo>
                  <a:lnTo>
                    <a:pt x="5097" y="6753"/>
                  </a:lnTo>
                  <a:lnTo>
                    <a:pt x="5045" y="6830"/>
                  </a:lnTo>
                  <a:lnTo>
                    <a:pt x="5019" y="6934"/>
                  </a:lnTo>
                  <a:lnTo>
                    <a:pt x="5045" y="7011"/>
                  </a:lnTo>
                  <a:lnTo>
                    <a:pt x="5097" y="7089"/>
                  </a:lnTo>
                  <a:lnTo>
                    <a:pt x="5174" y="7141"/>
                  </a:lnTo>
                  <a:lnTo>
                    <a:pt x="5252" y="7167"/>
                  </a:lnTo>
                  <a:lnTo>
                    <a:pt x="7115" y="7167"/>
                  </a:lnTo>
                  <a:lnTo>
                    <a:pt x="7218" y="7141"/>
                  </a:lnTo>
                  <a:lnTo>
                    <a:pt x="7296" y="7089"/>
                  </a:lnTo>
                  <a:lnTo>
                    <a:pt x="7348" y="7011"/>
                  </a:lnTo>
                  <a:lnTo>
                    <a:pt x="7348" y="6934"/>
                  </a:lnTo>
                  <a:lnTo>
                    <a:pt x="7348" y="6830"/>
                  </a:lnTo>
                  <a:lnTo>
                    <a:pt x="7296" y="6753"/>
                  </a:lnTo>
                  <a:lnTo>
                    <a:pt x="7218" y="6701"/>
                  </a:lnTo>
                  <a:close/>
                  <a:moveTo>
                    <a:pt x="5252" y="7606"/>
                  </a:moveTo>
                  <a:lnTo>
                    <a:pt x="5174" y="7632"/>
                  </a:lnTo>
                  <a:lnTo>
                    <a:pt x="5097" y="7684"/>
                  </a:lnTo>
                  <a:lnTo>
                    <a:pt x="5045" y="7762"/>
                  </a:lnTo>
                  <a:lnTo>
                    <a:pt x="5019" y="7839"/>
                  </a:lnTo>
                  <a:lnTo>
                    <a:pt x="5045" y="7943"/>
                  </a:lnTo>
                  <a:lnTo>
                    <a:pt x="5097" y="8020"/>
                  </a:lnTo>
                  <a:lnTo>
                    <a:pt x="5174" y="8072"/>
                  </a:lnTo>
                  <a:lnTo>
                    <a:pt x="6468" y="8072"/>
                  </a:lnTo>
                  <a:lnTo>
                    <a:pt x="6546" y="8020"/>
                  </a:lnTo>
                  <a:lnTo>
                    <a:pt x="6597" y="7943"/>
                  </a:lnTo>
                  <a:lnTo>
                    <a:pt x="6623" y="7839"/>
                  </a:lnTo>
                  <a:lnTo>
                    <a:pt x="6597" y="7762"/>
                  </a:lnTo>
                  <a:lnTo>
                    <a:pt x="6546" y="7684"/>
                  </a:lnTo>
                  <a:lnTo>
                    <a:pt x="6468" y="7632"/>
                  </a:lnTo>
                  <a:lnTo>
                    <a:pt x="6364" y="7606"/>
                  </a:lnTo>
                  <a:close/>
                  <a:moveTo>
                    <a:pt x="11539" y="7348"/>
                  </a:moveTo>
                  <a:lnTo>
                    <a:pt x="11539" y="8253"/>
                  </a:lnTo>
                  <a:lnTo>
                    <a:pt x="11513" y="8357"/>
                  </a:lnTo>
                  <a:lnTo>
                    <a:pt x="11461" y="8434"/>
                  </a:lnTo>
                  <a:lnTo>
                    <a:pt x="11383" y="8486"/>
                  </a:lnTo>
                  <a:lnTo>
                    <a:pt x="9805" y="8486"/>
                  </a:lnTo>
                  <a:lnTo>
                    <a:pt x="9728" y="8434"/>
                  </a:lnTo>
                  <a:lnTo>
                    <a:pt x="9676" y="8357"/>
                  </a:lnTo>
                  <a:lnTo>
                    <a:pt x="9650" y="8253"/>
                  </a:lnTo>
                  <a:lnTo>
                    <a:pt x="9650" y="7348"/>
                  </a:lnTo>
                  <a:close/>
                  <a:moveTo>
                    <a:pt x="7839" y="6261"/>
                  </a:moveTo>
                  <a:lnTo>
                    <a:pt x="7891" y="6313"/>
                  </a:lnTo>
                  <a:lnTo>
                    <a:pt x="7943" y="6391"/>
                  </a:lnTo>
                  <a:lnTo>
                    <a:pt x="7968" y="6468"/>
                  </a:lnTo>
                  <a:lnTo>
                    <a:pt x="7968" y="8279"/>
                  </a:lnTo>
                  <a:lnTo>
                    <a:pt x="7943" y="8357"/>
                  </a:lnTo>
                  <a:lnTo>
                    <a:pt x="7891" y="8434"/>
                  </a:lnTo>
                  <a:lnTo>
                    <a:pt x="7839" y="8486"/>
                  </a:lnTo>
                  <a:lnTo>
                    <a:pt x="5148" y="8486"/>
                  </a:lnTo>
                  <a:lnTo>
                    <a:pt x="5071" y="8512"/>
                  </a:lnTo>
                  <a:lnTo>
                    <a:pt x="4993" y="8564"/>
                  </a:lnTo>
                  <a:lnTo>
                    <a:pt x="4424" y="9133"/>
                  </a:lnTo>
                  <a:lnTo>
                    <a:pt x="4424" y="6468"/>
                  </a:lnTo>
                  <a:lnTo>
                    <a:pt x="4424" y="6391"/>
                  </a:lnTo>
                  <a:lnTo>
                    <a:pt x="4476" y="6313"/>
                  </a:lnTo>
                  <a:lnTo>
                    <a:pt x="4553" y="6261"/>
                  </a:lnTo>
                  <a:close/>
                  <a:moveTo>
                    <a:pt x="4631" y="5770"/>
                  </a:moveTo>
                  <a:lnTo>
                    <a:pt x="4502" y="5795"/>
                  </a:lnTo>
                  <a:lnTo>
                    <a:pt x="4372" y="5821"/>
                  </a:lnTo>
                  <a:lnTo>
                    <a:pt x="4243" y="5899"/>
                  </a:lnTo>
                  <a:lnTo>
                    <a:pt x="4139" y="5977"/>
                  </a:lnTo>
                  <a:lnTo>
                    <a:pt x="4062" y="6080"/>
                  </a:lnTo>
                  <a:lnTo>
                    <a:pt x="3984" y="6209"/>
                  </a:lnTo>
                  <a:lnTo>
                    <a:pt x="3958" y="6339"/>
                  </a:lnTo>
                  <a:lnTo>
                    <a:pt x="3933" y="6468"/>
                  </a:lnTo>
                  <a:lnTo>
                    <a:pt x="3933" y="9702"/>
                  </a:lnTo>
                  <a:lnTo>
                    <a:pt x="3958" y="9806"/>
                  </a:lnTo>
                  <a:lnTo>
                    <a:pt x="4010" y="9883"/>
                  </a:lnTo>
                  <a:lnTo>
                    <a:pt x="4088" y="9935"/>
                  </a:lnTo>
                  <a:lnTo>
                    <a:pt x="4269" y="9935"/>
                  </a:lnTo>
                  <a:lnTo>
                    <a:pt x="4346" y="9883"/>
                  </a:lnTo>
                  <a:lnTo>
                    <a:pt x="5252" y="8978"/>
                  </a:lnTo>
                  <a:lnTo>
                    <a:pt x="7736" y="8978"/>
                  </a:lnTo>
                  <a:lnTo>
                    <a:pt x="7891" y="8952"/>
                  </a:lnTo>
                  <a:lnTo>
                    <a:pt x="8020" y="8926"/>
                  </a:lnTo>
                  <a:lnTo>
                    <a:pt x="8124" y="8848"/>
                  </a:lnTo>
                  <a:lnTo>
                    <a:pt x="8227" y="8771"/>
                  </a:lnTo>
                  <a:lnTo>
                    <a:pt x="8305" y="8667"/>
                  </a:lnTo>
                  <a:lnTo>
                    <a:pt x="8382" y="8538"/>
                  </a:lnTo>
                  <a:lnTo>
                    <a:pt x="8434" y="8408"/>
                  </a:lnTo>
                  <a:lnTo>
                    <a:pt x="8434" y="8279"/>
                  </a:lnTo>
                  <a:lnTo>
                    <a:pt x="8434" y="6468"/>
                  </a:lnTo>
                  <a:lnTo>
                    <a:pt x="8434" y="6339"/>
                  </a:lnTo>
                  <a:lnTo>
                    <a:pt x="8382" y="6209"/>
                  </a:lnTo>
                  <a:lnTo>
                    <a:pt x="8305" y="6080"/>
                  </a:lnTo>
                  <a:lnTo>
                    <a:pt x="8227" y="5977"/>
                  </a:lnTo>
                  <a:lnTo>
                    <a:pt x="8124" y="5899"/>
                  </a:lnTo>
                  <a:lnTo>
                    <a:pt x="8020" y="5821"/>
                  </a:lnTo>
                  <a:lnTo>
                    <a:pt x="7891" y="5795"/>
                  </a:lnTo>
                  <a:lnTo>
                    <a:pt x="7736" y="5770"/>
                  </a:lnTo>
                  <a:close/>
                  <a:moveTo>
                    <a:pt x="15626" y="12367"/>
                  </a:moveTo>
                  <a:lnTo>
                    <a:pt x="15626" y="12755"/>
                  </a:lnTo>
                  <a:lnTo>
                    <a:pt x="15601" y="12962"/>
                  </a:lnTo>
                  <a:lnTo>
                    <a:pt x="15549" y="13143"/>
                  </a:lnTo>
                  <a:lnTo>
                    <a:pt x="15471" y="13298"/>
                  </a:lnTo>
                  <a:lnTo>
                    <a:pt x="15342" y="13428"/>
                  </a:lnTo>
                  <a:lnTo>
                    <a:pt x="15212" y="13557"/>
                  </a:lnTo>
                  <a:lnTo>
                    <a:pt x="15031" y="13634"/>
                  </a:lnTo>
                  <a:lnTo>
                    <a:pt x="14876" y="13712"/>
                  </a:lnTo>
                  <a:lnTo>
                    <a:pt x="1242" y="13712"/>
                  </a:lnTo>
                  <a:lnTo>
                    <a:pt x="1061" y="13634"/>
                  </a:lnTo>
                  <a:lnTo>
                    <a:pt x="880" y="13557"/>
                  </a:lnTo>
                  <a:lnTo>
                    <a:pt x="750" y="13428"/>
                  </a:lnTo>
                  <a:lnTo>
                    <a:pt x="621" y="13298"/>
                  </a:lnTo>
                  <a:lnTo>
                    <a:pt x="543" y="13143"/>
                  </a:lnTo>
                  <a:lnTo>
                    <a:pt x="492" y="12962"/>
                  </a:lnTo>
                  <a:lnTo>
                    <a:pt x="466" y="12755"/>
                  </a:lnTo>
                  <a:lnTo>
                    <a:pt x="466" y="12367"/>
                  </a:lnTo>
                  <a:lnTo>
                    <a:pt x="5769" y="12367"/>
                  </a:lnTo>
                  <a:lnTo>
                    <a:pt x="5847" y="12548"/>
                  </a:lnTo>
                  <a:lnTo>
                    <a:pt x="5976" y="12677"/>
                  </a:lnTo>
                  <a:lnTo>
                    <a:pt x="6080" y="12781"/>
                  </a:lnTo>
                  <a:lnTo>
                    <a:pt x="6235" y="12858"/>
                  </a:lnTo>
                  <a:lnTo>
                    <a:pt x="6364" y="12910"/>
                  </a:lnTo>
                  <a:lnTo>
                    <a:pt x="9728" y="12910"/>
                  </a:lnTo>
                  <a:lnTo>
                    <a:pt x="9883" y="12858"/>
                  </a:lnTo>
                  <a:lnTo>
                    <a:pt x="10012" y="12781"/>
                  </a:lnTo>
                  <a:lnTo>
                    <a:pt x="10116" y="12677"/>
                  </a:lnTo>
                  <a:lnTo>
                    <a:pt x="10245" y="12548"/>
                  </a:lnTo>
                  <a:lnTo>
                    <a:pt x="10323" y="12367"/>
                  </a:lnTo>
                  <a:close/>
                  <a:moveTo>
                    <a:pt x="10581" y="0"/>
                  </a:moveTo>
                  <a:lnTo>
                    <a:pt x="10323" y="26"/>
                  </a:lnTo>
                  <a:lnTo>
                    <a:pt x="10064" y="52"/>
                  </a:lnTo>
                  <a:lnTo>
                    <a:pt x="9831" y="130"/>
                  </a:lnTo>
                  <a:lnTo>
                    <a:pt x="9572" y="207"/>
                  </a:lnTo>
                  <a:lnTo>
                    <a:pt x="9340" y="311"/>
                  </a:lnTo>
                  <a:lnTo>
                    <a:pt x="9107" y="440"/>
                  </a:lnTo>
                  <a:lnTo>
                    <a:pt x="8900" y="595"/>
                  </a:lnTo>
                  <a:lnTo>
                    <a:pt x="8719" y="751"/>
                  </a:lnTo>
                  <a:lnTo>
                    <a:pt x="8641" y="828"/>
                  </a:lnTo>
                  <a:lnTo>
                    <a:pt x="8641" y="906"/>
                  </a:lnTo>
                  <a:lnTo>
                    <a:pt x="8641" y="1009"/>
                  </a:lnTo>
                  <a:lnTo>
                    <a:pt x="8693" y="1087"/>
                  </a:lnTo>
                  <a:lnTo>
                    <a:pt x="8770" y="1139"/>
                  </a:lnTo>
                  <a:lnTo>
                    <a:pt x="8848" y="1164"/>
                  </a:lnTo>
                  <a:lnTo>
                    <a:pt x="8952" y="1139"/>
                  </a:lnTo>
                  <a:lnTo>
                    <a:pt x="9029" y="1087"/>
                  </a:lnTo>
                  <a:lnTo>
                    <a:pt x="9184" y="958"/>
                  </a:lnTo>
                  <a:lnTo>
                    <a:pt x="9366" y="828"/>
                  </a:lnTo>
                  <a:lnTo>
                    <a:pt x="9547" y="725"/>
                  </a:lnTo>
                  <a:lnTo>
                    <a:pt x="9754" y="647"/>
                  </a:lnTo>
                  <a:lnTo>
                    <a:pt x="9961" y="569"/>
                  </a:lnTo>
                  <a:lnTo>
                    <a:pt x="10168" y="518"/>
                  </a:lnTo>
                  <a:lnTo>
                    <a:pt x="10375" y="492"/>
                  </a:lnTo>
                  <a:lnTo>
                    <a:pt x="10840" y="492"/>
                  </a:lnTo>
                  <a:lnTo>
                    <a:pt x="11047" y="518"/>
                  </a:lnTo>
                  <a:lnTo>
                    <a:pt x="11280" y="595"/>
                  </a:lnTo>
                  <a:lnTo>
                    <a:pt x="11487" y="673"/>
                  </a:lnTo>
                  <a:lnTo>
                    <a:pt x="11694" y="751"/>
                  </a:lnTo>
                  <a:lnTo>
                    <a:pt x="11875" y="880"/>
                  </a:lnTo>
                  <a:lnTo>
                    <a:pt x="12056" y="1009"/>
                  </a:lnTo>
                  <a:lnTo>
                    <a:pt x="12237" y="1164"/>
                  </a:lnTo>
                  <a:lnTo>
                    <a:pt x="12367" y="1320"/>
                  </a:lnTo>
                  <a:lnTo>
                    <a:pt x="12496" y="1501"/>
                  </a:lnTo>
                  <a:lnTo>
                    <a:pt x="12625" y="1682"/>
                  </a:lnTo>
                  <a:lnTo>
                    <a:pt x="12729" y="1889"/>
                  </a:lnTo>
                  <a:lnTo>
                    <a:pt x="12806" y="2096"/>
                  </a:lnTo>
                  <a:lnTo>
                    <a:pt x="12858" y="2329"/>
                  </a:lnTo>
                  <a:lnTo>
                    <a:pt x="12884" y="2562"/>
                  </a:lnTo>
                  <a:lnTo>
                    <a:pt x="12910" y="2794"/>
                  </a:lnTo>
                  <a:lnTo>
                    <a:pt x="12884" y="3001"/>
                  </a:lnTo>
                  <a:lnTo>
                    <a:pt x="12832" y="3208"/>
                  </a:lnTo>
                  <a:lnTo>
                    <a:pt x="12781" y="3415"/>
                  </a:lnTo>
                  <a:lnTo>
                    <a:pt x="12677" y="3648"/>
                  </a:lnTo>
                  <a:lnTo>
                    <a:pt x="12470" y="4062"/>
                  </a:lnTo>
                  <a:lnTo>
                    <a:pt x="12289" y="4424"/>
                  </a:lnTo>
                  <a:lnTo>
                    <a:pt x="12030" y="4942"/>
                  </a:lnTo>
                  <a:lnTo>
                    <a:pt x="11772" y="5459"/>
                  </a:lnTo>
                  <a:lnTo>
                    <a:pt x="11694" y="5744"/>
                  </a:lnTo>
                  <a:lnTo>
                    <a:pt x="11616" y="6002"/>
                  </a:lnTo>
                  <a:lnTo>
                    <a:pt x="11565" y="6287"/>
                  </a:lnTo>
                  <a:lnTo>
                    <a:pt x="11539" y="6572"/>
                  </a:lnTo>
                  <a:lnTo>
                    <a:pt x="11539" y="6882"/>
                  </a:lnTo>
                  <a:lnTo>
                    <a:pt x="10840" y="6882"/>
                  </a:lnTo>
                  <a:lnTo>
                    <a:pt x="10840" y="4657"/>
                  </a:lnTo>
                  <a:lnTo>
                    <a:pt x="11849" y="2872"/>
                  </a:lnTo>
                  <a:lnTo>
                    <a:pt x="11875" y="2794"/>
                  </a:lnTo>
                  <a:lnTo>
                    <a:pt x="11875" y="2691"/>
                  </a:lnTo>
                  <a:lnTo>
                    <a:pt x="11849" y="2613"/>
                  </a:lnTo>
                  <a:lnTo>
                    <a:pt x="11772" y="2562"/>
                  </a:lnTo>
                  <a:lnTo>
                    <a:pt x="11694" y="2536"/>
                  </a:lnTo>
                  <a:lnTo>
                    <a:pt x="9443" y="2536"/>
                  </a:lnTo>
                  <a:lnTo>
                    <a:pt x="9366" y="2587"/>
                  </a:lnTo>
                  <a:lnTo>
                    <a:pt x="9314" y="2665"/>
                  </a:lnTo>
                  <a:lnTo>
                    <a:pt x="9314" y="2769"/>
                  </a:lnTo>
                  <a:lnTo>
                    <a:pt x="9314" y="2846"/>
                  </a:lnTo>
                  <a:lnTo>
                    <a:pt x="9340" y="2898"/>
                  </a:lnTo>
                  <a:lnTo>
                    <a:pt x="10349" y="4657"/>
                  </a:lnTo>
                  <a:lnTo>
                    <a:pt x="10349" y="6882"/>
                  </a:lnTo>
                  <a:lnTo>
                    <a:pt x="9650" y="6882"/>
                  </a:lnTo>
                  <a:lnTo>
                    <a:pt x="9650" y="6572"/>
                  </a:lnTo>
                  <a:lnTo>
                    <a:pt x="9624" y="6287"/>
                  </a:lnTo>
                  <a:lnTo>
                    <a:pt x="9572" y="6002"/>
                  </a:lnTo>
                  <a:lnTo>
                    <a:pt x="9495" y="5744"/>
                  </a:lnTo>
                  <a:lnTo>
                    <a:pt x="9417" y="5459"/>
                  </a:lnTo>
                  <a:lnTo>
                    <a:pt x="9159" y="4942"/>
                  </a:lnTo>
                  <a:lnTo>
                    <a:pt x="8900" y="4424"/>
                  </a:lnTo>
                  <a:lnTo>
                    <a:pt x="8719" y="4062"/>
                  </a:lnTo>
                  <a:lnTo>
                    <a:pt x="8512" y="3648"/>
                  </a:lnTo>
                  <a:lnTo>
                    <a:pt x="8408" y="3415"/>
                  </a:lnTo>
                  <a:lnTo>
                    <a:pt x="8357" y="3208"/>
                  </a:lnTo>
                  <a:lnTo>
                    <a:pt x="8305" y="3001"/>
                  </a:lnTo>
                  <a:lnTo>
                    <a:pt x="8279" y="2794"/>
                  </a:lnTo>
                  <a:lnTo>
                    <a:pt x="8305" y="2562"/>
                  </a:lnTo>
                  <a:lnTo>
                    <a:pt x="8331" y="2329"/>
                  </a:lnTo>
                  <a:lnTo>
                    <a:pt x="8382" y="2096"/>
                  </a:lnTo>
                  <a:lnTo>
                    <a:pt x="8460" y="1889"/>
                  </a:lnTo>
                  <a:lnTo>
                    <a:pt x="8486" y="1785"/>
                  </a:lnTo>
                  <a:lnTo>
                    <a:pt x="8460" y="1708"/>
                  </a:lnTo>
                  <a:lnTo>
                    <a:pt x="8434" y="1630"/>
                  </a:lnTo>
                  <a:lnTo>
                    <a:pt x="8357" y="1578"/>
                  </a:lnTo>
                  <a:lnTo>
                    <a:pt x="8253" y="1553"/>
                  </a:lnTo>
                  <a:lnTo>
                    <a:pt x="8175" y="1578"/>
                  </a:lnTo>
                  <a:lnTo>
                    <a:pt x="8098" y="1630"/>
                  </a:lnTo>
                  <a:lnTo>
                    <a:pt x="8046" y="1708"/>
                  </a:lnTo>
                  <a:lnTo>
                    <a:pt x="7943" y="1967"/>
                  </a:lnTo>
                  <a:lnTo>
                    <a:pt x="7865" y="2225"/>
                  </a:lnTo>
                  <a:lnTo>
                    <a:pt x="7813" y="2510"/>
                  </a:lnTo>
                  <a:lnTo>
                    <a:pt x="7813" y="2794"/>
                  </a:lnTo>
                  <a:lnTo>
                    <a:pt x="7839" y="3027"/>
                  </a:lnTo>
                  <a:lnTo>
                    <a:pt x="7865" y="3260"/>
                  </a:lnTo>
                  <a:lnTo>
                    <a:pt x="2587" y="3260"/>
                  </a:lnTo>
                  <a:lnTo>
                    <a:pt x="2354" y="3286"/>
                  </a:lnTo>
                  <a:lnTo>
                    <a:pt x="2173" y="3364"/>
                  </a:lnTo>
                  <a:lnTo>
                    <a:pt x="1992" y="3467"/>
                  </a:lnTo>
                  <a:lnTo>
                    <a:pt x="1837" y="3596"/>
                  </a:lnTo>
                  <a:lnTo>
                    <a:pt x="1708" y="3752"/>
                  </a:lnTo>
                  <a:lnTo>
                    <a:pt x="1604" y="3933"/>
                  </a:lnTo>
                  <a:lnTo>
                    <a:pt x="1552" y="4140"/>
                  </a:lnTo>
                  <a:lnTo>
                    <a:pt x="1526" y="4347"/>
                  </a:lnTo>
                  <a:lnTo>
                    <a:pt x="1526" y="11901"/>
                  </a:lnTo>
                  <a:lnTo>
                    <a:pt x="129" y="11901"/>
                  </a:lnTo>
                  <a:lnTo>
                    <a:pt x="52" y="11953"/>
                  </a:lnTo>
                  <a:lnTo>
                    <a:pt x="26" y="12030"/>
                  </a:lnTo>
                  <a:lnTo>
                    <a:pt x="0" y="12134"/>
                  </a:lnTo>
                  <a:lnTo>
                    <a:pt x="0" y="12755"/>
                  </a:lnTo>
                  <a:lnTo>
                    <a:pt x="26" y="13065"/>
                  </a:lnTo>
                  <a:lnTo>
                    <a:pt x="104" y="13324"/>
                  </a:lnTo>
                  <a:lnTo>
                    <a:pt x="233" y="13557"/>
                  </a:lnTo>
                  <a:lnTo>
                    <a:pt x="414" y="13764"/>
                  </a:lnTo>
                  <a:lnTo>
                    <a:pt x="621" y="13945"/>
                  </a:lnTo>
                  <a:lnTo>
                    <a:pt x="880" y="14074"/>
                  </a:lnTo>
                  <a:lnTo>
                    <a:pt x="1138" y="14152"/>
                  </a:lnTo>
                  <a:lnTo>
                    <a:pt x="1423" y="14204"/>
                  </a:lnTo>
                  <a:lnTo>
                    <a:pt x="14669" y="14204"/>
                  </a:lnTo>
                  <a:lnTo>
                    <a:pt x="14954" y="14152"/>
                  </a:lnTo>
                  <a:lnTo>
                    <a:pt x="15238" y="14074"/>
                  </a:lnTo>
                  <a:lnTo>
                    <a:pt x="15471" y="13945"/>
                  </a:lnTo>
                  <a:lnTo>
                    <a:pt x="15678" y="13764"/>
                  </a:lnTo>
                  <a:lnTo>
                    <a:pt x="15859" y="13557"/>
                  </a:lnTo>
                  <a:lnTo>
                    <a:pt x="15989" y="13324"/>
                  </a:lnTo>
                  <a:lnTo>
                    <a:pt x="16066" y="13065"/>
                  </a:lnTo>
                  <a:lnTo>
                    <a:pt x="16092" y="12755"/>
                  </a:lnTo>
                  <a:lnTo>
                    <a:pt x="16092" y="12134"/>
                  </a:lnTo>
                  <a:lnTo>
                    <a:pt x="16092" y="12030"/>
                  </a:lnTo>
                  <a:lnTo>
                    <a:pt x="16040" y="11953"/>
                  </a:lnTo>
                  <a:lnTo>
                    <a:pt x="15963" y="11901"/>
                  </a:lnTo>
                  <a:lnTo>
                    <a:pt x="14566" y="11901"/>
                  </a:lnTo>
                  <a:lnTo>
                    <a:pt x="14566" y="8357"/>
                  </a:lnTo>
                  <a:lnTo>
                    <a:pt x="14566" y="8253"/>
                  </a:lnTo>
                  <a:lnTo>
                    <a:pt x="14514" y="8176"/>
                  </a:lnTo>
                  <a:lnTo>
                    <a:pt x="14436" y="8124"/>
                  </a:lnTo>
                  <a:lnTo>
                    <a:pt x="14255" y="8124"/>
                  </a:lnTo>
                  <a:lnTo>
                    <a:pt x="14178" y="8176"/>
                  </a:lnTo>
                  <a:lnTo>
                    <a:pt x="14126" y="8253"/>
                  </a:lnTo>
                  <a:lnTo>
                    <a:pt x="14100" y="8357"/>
                  </a:lnTo>
                  <a:lnTo>
                    <a:pt x="14100" y="11901"/>
                  </a:lnTo>
                  <a:lnTo>
                    <a:pt x="10038" y="11901"/>
                  </a:lnTo>
                  <a:lnTo>
                    <a:pt x="9961" y="11953"/>
                  </a:lnTo>
                  <a:lnTo>
                    <a:pt x="9909" y="12030"/>
                  </a:lnTo>
                  <a:lnTo>
                    <a:pt x="9883" y="12134"/>
                  </a:lnTo>
                  <a:lnTo>
                    <a:pt x="9857" y="12263"/>
                  </a:lnTo>
                  <a:lnTo>
                    <a:pt x="9779" y="12341"/>
                  </a:lnTo>
                  <a:lnTo>
                    <a:pt x="9676" y="12419"/>
                  </a:lnTo>
                  <a:lnTo>
                    <a:pt x="9572" y="12444"/>
                  </a:lnTo>
                  <a:lnTo>
                    <a:pt x="6520" y="12444"/>
                  </a:lnTo>
                  <a:lnTo>
                    <a:pt x="6416" y="12419"/>
                  </a:lnTo>
                  <a:lnTo>
                    <a:pt x="6313" y="12341"/>
                  </a:lnTo>
                  <a:lnTo>
                    <a:pt x="6235" y="12263"/>
                  </a:lnTo>
                  <a:lnTo>
                    <a:pt x="6209" y="12134"/>
                  </a:lnTo>
                  <a:lnTo>
                    <a:pt x="6183" y="12030"/>
                  </a:lnTo>
                  <a:lnTo>
                    <a:pt x="6132" y="11953"/>
                  </a:lnTo>
                  <a:lnTo>
                    <a:pt x="6080" y="11901"/>
                  </a:lnTo>
                  <a:lnTo>
                    <a:pt x="1992" y="11901"/>
                  </a:lnTo>
                  <a:lnTo>
                    <a:pt x="1992" y="4347"/>
                  </a:lnTo>
                  <a:lnTo>
                    <a:pt x="1992" y="4217"/>
                  </a:lnTo>
                  <a:lnTo>
                    <a:pt x="2044" y="4114"/>
                  </a:lnTo>
                  <a:lnTo>
                    <a:pt x="2096" y="4010"/>
                  </a:lnTo>
                  <a:lnTo>
                    <a:pt x="2173" y="3907"/>
                  </a:lnTo>
                  <a:lnTo>
                    <a:pt x="2251" y="3855"/>
                  </a:lnTo>
                  <a:lnTo>
                    <a:pt x="2354" y="3778"/>
                  </a:lnTo>
                  <a:lnTo>
                    <a:pt x="2458" y="3752"/>
                  </a:lnTo>
                  <a:lnTo>
                    <a:pt x="8046" y="3752"/>
                  </a:lnTo>
                  <a:lnTo>
                    <a:pt x="8201" y="4114"/>
                  </a:lnTo>
                  <a:lnTo>
                    <a:pt x="8382" y="4476"/>
                  </a:lnTo>
                  <a:lnTo>
                    <a:pt x="2949" y="4476"/>
                  </a:lnTo>
                  <a:lnTo>
                    <a:pt x="2872" y="4502"/>
                  </a:lnTo>
                  <a:lnTo>
                    <a:pt x="2794" y="4554"/>
                  </a:lnTo>
                  <a:lnTo>
                    <a:pt x="2742" y="4605"/>
                  </a:lnTo>
                  <a:lnTo>
                    <a:pt x="2717" y="4709"/>
                  </a:lnTo>
                  <a:lnTo>
                    <a:pt x="2717" y="7296"/>
                  </a:lnTo>
                  <a:lnTo>
                    <a:pt x="2742" y="7374"/>
                  </a:lnTo>
                  <a:lnTo>
                    <a:pt x="2794" y="7451"/>
                  </a:lnTo>
                  <a:lnTo>
                    <a:pt x="2872" y="7503"/>
                  </a:lnTo>
                  <a:lnTo>
                    <a:pt x="2949" y="7529"/>
                  </a:lnTo>
                  <a:lnTo>
                    <a:pt x="3053" y="7503"/>
                  </a:lnTo>
                  <a:lnTo>
                    <a:pt x="3131" y="7451"/>
                  </a:lnTo>
                  <a:lnTo>
                    <a:pt x="3182" y="7374"/>
                  </a:lnTo>
                  <a:lnTo>
                    <a:pt x="3182" y="7296"/>
                  </a:lnTo>
                  <a:lnTo>
                    <a:pt x="3182" y="4942"/>
                  </a:lnTo>
                  <a:lnTo>
                    <a:pt x="8641" y="4942"/>
                  </a:lnTo>
                  <a:lnTo>
                    <a:pt x="8848" y="5356"/>
                  </a:lnTo>
                  <a:lnTo>
                    <a:pt x="9003" y="5770"/>
                  </a:lnTo>
                  <a:lnTo>
                    <a:pt x="9081" y="5977"/>
                  </a:lnTo>
                  <a:lnTo>
                    <a:pt x="9133" y="6184"/>
                  </a:lnTo>
                  <a:lnTo>
                    <a:pt x="9159" y="6365"/>
                  </a:lnTo>
                  <a:lnTo>
                    <a:pt x="9184" y="6572"/>
                  </a:lnTo>
                  <a:lnTo>
                    <a:pt x="9184" y="8253"/>
                  </a:lnTo>
                  <a:lnTo>
                    <a:pt x="9184" y="8408"/>
                  </a:lnTo>
                  <a:lnTo>
                    <a:pt x="9236" y="8538"/>
                  </a:lnTo>
                  <a:lnTo>
                    <a:pt x="9288" y="8667"/>
                  </a:lnTo>
                  <a:lnTo>
                    <a:pt x="9391" y="8771"/>
                  </a:lnTo>
                  <a:lnTo>
                    <a:pt x="9495" y="8848"/>
                  </a:lnTo>
                  <a:lnTo>
                    <a:pt x="9598" y="8926"/>
                  </a:lnTo>
                  <a:lnTo>
                    <a:pt x="9754" y="8952"/>
                  </a:lnTo>
                  <a:lnTo>
                    <a:pt x="9883" y="8978"/>
                  </a:lnTo>
                  <a:lnTo>
                    <a:pt x="11306" y="8978"/>
                  </a:lnTo>
                  <a:lnTo>
                    <a:pt x="11435" y="8952"/>
                  </a:lnTo>
                  <a:lnTo>
                    <a:pt x="11565" y="8926"/>
                  </a:lnTo>
                  <a:lnTo>
                    <a:pt x="11694" y="8848"/>
                  </a:lnTo>
                  <a:lnTo>
                    <a:pt x="11797" y="8771"/>
                  </a:lnTo>
                  <a:lnTo>
                    <a:pt x="11901" y="8667"/>
                  </a:lnTo>
                  <a:lnTo>
                    <a:pt x="11953" y="8538"/>
                  </a:lnTo>
                  <a:lnTo>
                    <a:pt x="12004" y="8408"/>
                  </a:lnTo>
                  <a:lnTo>
                    <a:pt x="12004" y="8253"/>
                  </a:lnTo>
                  <a:lnTo>
                    <a:pt x="12004" y="6572"/>
                  </a:lnTo>
                  <a:lnTo>
                    <a:pt x="12030" y="6365"/>
                  </a:lnTo>
                  <a:lnTo>
                    <a:pt x="12056" y="6184"/>
                  </a:lnTo>
                  <a:lnTo>
                    <a:pt x="12108" y="5977"/>
                  </a:lnTo>
                  <a:lnTo>
                    <a:pt x="12160" y="5770"/>
                  </a:lnTo>
                  <a:lnTo>
                    <a:pt x="12341" y="5356"/>
                  </a:lnTo>
                  <a:lnTo>
                    <a:pt x="12548" y="4942"/>
                  </a:lnTo>
                  <a:lnTo>
                    <a:pt x="12910" y="4942"/>
                  </a:lnTo>
                  <a:lnTo>
                    <a:pt x="12910" y="10685"/>
                  </a:lnTo>
                  <a:lnTo>
                    <a:pt x="3182" y="10685"/>
                  </a:lnTo>
                  <a:lnTo>
                    <a:pt x="3182" y="8357"/>
                  </a:lnTo>
                  <a:lnTo>
                    <a:pt x="3182" y="8253"/>
                  </a:lnTo>
                  <a:lnTo>
                    <a:pt x="3131" y="8176"/>
                  </a:lnTo>
                  <a:lnTo>
                    <a:pt x="3053" y="8124"/>
                  </a:lnTo>
                  <a:lnTo>
                    <a:pt x="2872" y="8124"/>
                  </a:lnTo>
                  <a:lnTo>
                    <a:pt x="2794" y="8176"/>
                  </a:lnTo>
                  <a:lnTo>
                    <a:pt x="2742" y="8253"/>
                  </a:lnTo>
                  <a:lnTo>
                    <a:pt x="2717" y="8357"/>
                  </a:lnTo>
                  <a:lnTo>
                    <a:pt x="2717" y="10918"/>
                  </a:lnTo>
                  <a:lnTo>
                    <a:pt x="2742" y="11021"/>
                  </a:lnTo>
                  <a:lnTo>
                    <a:pt x="2794" y="11099"/>
                  </a:lnTo>
                  <a:lnTo>
                    <a:pt x="2872" y="11151"/>
                  </a:lnTo>
                  <a:lnTo>
                    <a:pt x="2949" y="11177"/>
                  </a:lnTo>
                  <a:lnTo>
                    <a:pt x="13143" y="11177"/>
                  </a:lnTo>
                  <a:lnTo>
                    <a:pt x="13220" y="11151"/>
                  </a:lnTo>
                  <a:lnTo>
                    <a:pt x="13298" y="11099"/>
                  </a:lnTo>
                  <a:lnTo>
                    <a:pt x="13350" y="11021"/>
                  </a:lnTo>
                  <a:lnTo>
                    <a:pt x="13376" y="10918"/>
                  </a:lnTo>
                  <a:lnTo>
                    <a:pt x="13376" y="4709"/>
                  </a:lnTo>
                  <a:lnTo>
                    <a:pt x="13350" y="4605"/>
                  </a:lnTo>
                  <a:lnTo>
                    <a:pt x="13298" y="4554"/>
                  </a:lnTo>
                  <a:lnTo>
                    <a:pt x="13220" y="4502"/>
                  </a:lnTo>
                  <a:lnTo>
                    <a:pt x="13143" y="4476"/>
                  </a:lnTo>
                  <a:lnTo>
                    <a:pt x="12806" y="4476"/>
                  </a:lnTo>
                  <a:lnTo>
                    <a:pt x="12988" y="4114"/>
                  </a:lnTo>
                  <a:lnTo>
                    <a:pt x="13143" y="3752"/>
                  </a:lnTo>
                  <a:lnTo>
                    <a:pt x="13608" y="3752"/>
                  </a:lnTo>
                  <a:lnTo>
                    <a:pt x="13712" y="3778"/>
                  </a:lnTo>
                  <a:lnTo>
                    <a:pt x="13815" y="3855"/>
                  </a:lnTo>
                  <a:lnTo>
                    <a:pt x="13919" y="3933"/>
                  </a:lnTo>
                  <a:lnTo>
                    <a:pt x="13997" y="4010"/>
                  </a:lnTo>
                  <a:lnTo>
                    <a:pt x="14048" y="4114"/>
                  </a:lnTo>
                  <a:lnTo>
                    <a:pt x="14100" y="4217"/>
                  </a:lnTo>
                  <a:lnTo>
                    <a:pt x="14100" y="4347"/>
                  </a:lnTo>
                  <a:lnTo>
                    <a:pt x="14100" y="7296"/>
                  </a:lnTo>
                  <a:lnTo>
                    <a:pt x="14126" y="7374"/>
                  </a:lnTo>
                  <a:lnTo>
                    <a:pt x="14178" y="7451"/>
                  </a:lnTo>
                  <a:lnTo>
                    <a:pt x="14255" y="7503"/>
                  </a:lnTo>
                  <a:lnTo>
                    <a:pt x="14333" y="7529"/>
                  </a:lnTo>
                  <a:lnTo>
                    <a:pt x="14436" y="7503"/>
                  </a:lnTo>
                  <a:lnTo>
                    <a:pt x="14514" y="7451"/>
                  </a:lnTo>
                  <a:lnTo>
                    <a:pt x="14566" y="7374"/>
                  </a:lnTo>
                  <a:lnTo>
                    <a:pt x="14566" y="7296"/>
                  </a:lnTo>
                  <a:lnTo>
                    <a:pt x="14566" y="4347"/>
                  </a:lnTo>
                  <a:lnTo>
                    <a:pt x="14540" y="4140"/>
                  </a:lnTo>
                  <a:lnTo>
                    <a:pt x="14488" y="3933"/>
                  </a:lnTo>
                  <a:lnTo>
                    <a:pt x="14385" y="3752"/>
                  </a:lnTo>
                  <a:lnTo>
                    <a:pt x="14255" y="3596"/>
                  </a:lnTo>
                  <a:lnTo>
                    <a:pt x="14100" y="3467"/>
                  </a:lnTo>
                  <a:lnTo>
                    <a:pt x="13893" y="3364"/>
                  </a:lnTo>
                  <a:lnTo>
                    <a:pt x="13712" y="3286"/>
                  </a:lnTo>
                  <a:lnTo>
                    <a:pt x="13479" y="3260"/>
                  </a:lnTo>
                  <a:lnTo>
                    <a:pt x="13324" y="3260"/>
                  </a:lnTo>
                  <a:lnTo>
                    <a:pt x="13350" y="3027"/>
                  </a:lnTo>
                  <a:lnTo>
                    <a:pt x="13376" y="2794"/>
                  </a:lnTo>
                  <a:lnTo>
                    <a:pt x="13350" y="2510"/>
                  </a:lnTo>
                  <a:lnTo>
                    <a:pt x="13324" y="2225"/>
                  </a:lnTo>
                  <a:lnTo>
                    <a:pt x="13246" y="1967"/>
                  </a:lnTo>
                  <a:lnTo>
                    <a:pt x="13169" y="1708"/>
                  </a:lnTo>
                  <a:lnTo>
                    <a:pt x="13039" y="1475"/>
                  </a:lnTo>
                  <a:lnTo>
                    <a:pt x="12910" y="1242"/>
                  </a:lnTo>
                  <a:lnTo>
                    <a:pt x="12729" y="1035"/>
                  </a:lnTo>
                  <a:lnTo>
                    <a:pt x="12548" y="828"/>
                  </a:lnTo>
                  <a:lnTo>
                    <a:pt x="12367" y="647"/>
                  </a:lnTo>
                  <a:lnTo>
                    <a:pt x="12160" y="492"/>
                  </a:lnTo>
                  <a:lnTo>
                    <a:pt x="11927" y="337"/>
                  </a:lnTo>
                  <a:lnTo>
                    <a:pt x="11668" y="233"/>
                  </a:lnTo>
                  <a:lnTo>
                    <a:pt x="11409" y="130"/>
                  </a:lnTo>
                  <a:lnTo>
                    <a:pt x="11151" y="78"/>
                  </a:lnTo>
                  <a:lnTo>
                    <a:pt x="10866" y="26"/>
                  </a:lnTo>
                  <a:lnTo>
                    <a:pt x="10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878;p61">
            <a:extLst>
              <a:ext uri="{FF2B5EF4-FFF2-40B4-BE49-F238E27FC236}">
                <a16:creationId xmlns:a16="http://schemas.microsoft.com/office/drawing/2014/main" id="{8E2094F5-04FA-42AA-AB0D-F20C43EBE126}"/>
              </a:ext>
            </a:extLst>
          </p:cNvPr>
          <p:cNvGrpSpPr/>
          <p:nvPr/>
        </p:nvGrpSpPr>
        <p:grpSpPr>
          <a:xfrm>
            <a:off x="1383637" y="1426566"/>
            <a:ext cx="447656" cy="457147"/>
            <a:chOff x="6999050" y="2661200"/>
            <a:chExt cx="393925" cy="402950"/>
          </a:xfrm>
        </p:grpSpPr>
        <p:sp>
          <p:nvSpPr>
            <p:cNvPr id="34" name="Google Shape;1879;p61">
              <a:extLst>
                <a:ext uri="{FF2B5EF4-FFF2-40B4-BE49-F238E27FC236}">
                  <a16:creationId xmlns:a16="http://schemas.microsoft.com/office/drawing/2014/main" id="{8792B963-7BF5-4D12-98C3-3901ABB4E89D}"/>
                </a:ext>
              </a:extLst>
            </p:cNvPr>
            <p:cNvSpPr/>
            <p:nvPr/>
          </p:nvSpPr>
          <p:spPr>
            <a:xfrm>
              <a:off x="7040450" y="2667000"/>
              <a:ext cx="302725" cy="391350"/>
            </a:xfrm>
            <a:custGeom>
              <a:avLst/>
              <a:gdLst/>
              <a:ahLst/>
              <a:cxnLst/>
              <a:rect l="l" t="t" r="r" b="b"/>
              <a:pathLst>
                <a:path w="12109" h="15654" extrusionOk="0">
                  <a:moveTo>
                    <a:pt x="12108" y="1450"/>
                  </a:moveTo>
                  <a:lnTo>
                    <a:pt x="12108" y="15394"/>
                  </a:lnTo>
                  <a:lnTo>
                    <a:pt x="12108" y="15394"/>
                  </a:lnTo>
                  <a:lnTo>
                    <a:pt x="12082" y="15498"/>
                  </a:lnTo>
                  <a:lnTo>
                    <a:pt x="12031" y="15575"/>
                  </a:lnTo>
                  <a:lnTo>
                    <a:pt x="11953" y="15627"/>
                  </a:lnTo>
                  <a:lnTo>
                    <a:pt x="11849" y="15653"/>
                  </a:lnTo>
                  <a:lnTo>
                    <a:pt x="1682" y="15653"/>
                  </a:lnTo>
                  <a:lnTo>
                    <a:pt x="1682" y="15653"/>
                  </a:lnTo>
                  <a:lnTo>
                    <a:pt x="1604" y="15627"/>
                  </a:lnTo>
                  <a:lnTo>
                    <a:pt x="1527" y="15575"/>
                  </a:lnTo>
                  <a:lnTo>
                    <a:pt x="1475" y="15498"/>
                  </a:lnTo>
                  <a:lnTo>
                    <a:pt x="1449" y="15394"/>
                  </a:lnTo>
                  <a:lnTo>
                    <a:pt x="1449" y="1450"/>
                  </a:lnTo>
                  <a:lnTo>
                    <a:pt x="1449" y="1450"/>
                  </a:lnTo>
                  <a:lnTo>
                    <a:pt x="1423" y="1165"/>
                  </a:lnTo>
                  <a:lnTo>
                    <a:pt x="1346" y="881"/>
                  </a:lnTo>
                  <a:lnTo>
                    <a:pt x="1216" y="648"/>
                  </a:lnTo>
                  <a:lnTo>
                    <a:pt x="1035" y="441"/>
                  </a:lnTo>
                  <a:lnTo>
                    <a:pt x="828" y="260"/>
                  </a:lnTo>
                  <a:lnTo>
                    <a:pt x="570" y="130"/>
                  </a:lnTo>
                  <a:lnTo>
                    <a:pt x="311" y="53"/>
                  </a:lnTo>
                  <a:lnTo>
                    <a:pt x="0" y="1"/>
                  </a:lnTo>
                  <a:lnTo>
                    <a:pt x="10659" y="1"/>
                  </a:lnTo>
                  <a:lnTo>
                    <a:pt x="10659" y="1"/>
                  </a:lnTo>
                  <a:lnTo>
                    <a:pt x="10970" y="53"/>
                  </a:lnTo>
                  <a:lnTo>
                    <a:pt x="11229" y="130"/>
                  </a:lnTo>
                  <a:lnTo>
                    <a:pt x="11461" y="260"/>
                  </a:lnTo>
                  <a:lnTo>
                    <a:pt x="11694" y="441"/>
                  </a:lnTo>
                  <a:lnTo>
                    <a:pt x="11849" y="648"/>
                  </a:lnTo>
                  <a:lnTo>
                    <a:pt x="12005" y="881"/>
                  </a:lnTo>
                  <a:lnTo>
                    <a:pt x="12082" y="1165"/>
                  </a:lnTo>
                  <a:lnTo>
                    <a:pt x="12108" y="1450"/>
                  </a:lnTo>
                  <a:lnTo>
                    <a:pt x="12108" y="14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0;p61">
              <a:extLst>
                <a:ext uri="{FF2B5EF4-FFF2-40B4-BE49-F238E27FC236}">
                  <a16:creationId xmlns:a16="http://schemas.microsoft.com/office/drawing/2014/main" id="{50BB015D-04B5-4584-80A7-C4641AD3FBD3}"/>
                </a:ext>
              </a:extLst>
            </p:cNvPr>
            <p:cNvSpPr/>
            <p:nvPr/>
          </p:nvSpPr>
          <p:spPr>
            <a:xfrm>
              <a:off x="7153625" y="2694175"/>
              <a:ext cx="152025" cy="151375"/>
            </a:xfrm>
            <a:custGeom>
              <a:avLst/>
              <a:gdLst/>
              <a:ahLst/>
              <a:cxnLst/>
              <a:rect l="l" t="t" r="r" b="b"/>
              <a:pathLst>
                <a:path w="6081" h="6055" extrusionOk="0">
                  <a:moveTo>
                    <a:pt x="906" y="880"/>
                  </a:moveTo>
                  <a:lnTo>
                    <a:pt x="906" y="880"/>
                  </a:lnTo>
                  <a:lnTo>
                    <a:pt x="1139" y="673"/>
                  </a:lnTo>
                  <a:lnTo>
                    <a:pt x="1372" y="492"/>
                  </a:lnTo>
                  <a:lnTo>
                    <a:pt x="1631" y="337"/>
                  </a:lnTo>
                  <a:lnTo>
                    <a:pt x="1915" y="207"/>
                  </a:lnTo>
                  <a:lnTo>
                    <a:pt x="2174" y="104"/>
                  </a:lnTo>
                  <a:lnTo>
                    <a:pt x="2459" y="52"/>
                  </a:lnTo>
                  <a:lnTo>
                    <a:pt x="2743" y="0"/>
                  </a:lnTo>
                  <a:lnTo>
                    <a:pt x="3054" y="0"/>
                  </a:lnTo>
                  <a:lnTo>
                    <a:pt x="3338" y="0"/>
                  </a:lnTo>
                  <a:lnTo>
                    <a:pt x="3623" y="52"/>
                  </a:lnTo>
                  <a:lnTo>
                    <a:pt x="3907" y="104"/>
                  </a:lnTo>
                  <a:lnTo>
                    <a:pt x="4192" y="207"/>
                  </a:lnTo>
                  <a:lnTo>
                    <a:pt x="4451" y="337"/>
                  </a:lnTo>
                  <a:lnTo>
                    <a:pt x="4709" y="492"/>
                  </a:lnTo>
                  <a:lnTo>
                    <a:pt x="4968" y="673"/>
                  </a:lnTo>
                  <a:lnTo>
                    <a:pt x="5201" y="880"/>
                  </a:lnTo>
                  <a:lnTo>
                    <a:pt x="5201" y="880"/>
                  </a:lnTo>
                  <a:lnTo>
                    <a:pt x="5408" y="1113"/>
                  </a:lnTo>
                  <a:lnTo>
                    <a:pt x="5589" y="1346"/>
                  </a:lnTo>
                  <a:lnTo>
                    <a:pt x="5718" y="1605"/>
                  </a:lnTo>
                  <a:lnTo>
                    <a:pt x="5848" y="1889"/>
                  </a:lnTo>
                  <a:lnTo>
                    <a:pt x="5951" y="2148"/>
                  </a:lnTo>
                  <a:lnTo>
                    <a:pt x="6029" y="2432"/>
                  </a:lnTo>
                  <a:lnTo>
                    <a:pt x="6055" y="2743"/>
                  </a:lnTo>
                  <a:lnTo>
                    <a:pt x="6081" y="3027"/>
                  </a:lnTo>
                  <a:lnTo>
                    <a:pt x="6055" y="3312"/>
                  </a:lnTo>
                  <a:lnTo>
                    <a:pt x="6029" y="3597"/>
                  </a:lnTo>
                  <a:lnTo>
                    <a:pt x="5951" y="3881"/>
                  </a:lnTo>
                  <a:lnTo>
                    <a:pt x="5848" y="4166"/>
                  </a:lnTo>
                  <a:lnTo>
                    <a:pt x="5718" y="4424"/>
                  </a:lnTo>
                  <a:lnTo>
                    <a:pt x="5589" y="4683"/>
                  </a:lnTo>
                  <a:lnTo>
                    <a:pt x="5408" y="4942"/>
                  </a:lnTo>
                  <a:lnTo>
                    <a:pt x="5201" y="5175"/>
                  </a:lnTo>
                  <a:lnTo>
                    <a:pt x="5201" y="5175"/>
                  </a:lnTo>
                  <a:lnTo>
                    <a:pt x="4968" y="5382"/>
                  </a:lnTo>
                  <a:lnTo>
                    <a:pt x="4709" y="5563"/>
                  </a:lnTo>
                  <a:lnTo>
                    <a:pt x="4451" y="5718"/>
                  </a:lnTo>
                  <a:lnTo>
                    <a:pt x="4192" y="5822"/>
                  </a:lnTo>
                  <a:lnTo>
                    <a:pt x="3907" y="5925"/>
                  </a:lnTo>
                  <a:lnTo>
                    <a:pt x="3623" y="6003"/>
                  </a:lnTo>
                  <a:lnTo>
                    <a:pt x="3338" y="6029"/>
                  </a:lnTo>
                  <a:lnTo>
                    <a:pt x="3054" y="6054"/>
                  </a:lnTo>
                  <a:lnTo>
                    <a:pt x="2743" y="6029"/>
                  </a:lnTo>
                  <a:lnTo>
                    <a:pt x="2459" y="6003"/>
                  </a:lnTo>
                  <a:lnTo>
                    <a:pt x="2174" y="5925"/>
                  </a:lnTo>
                  <a:lnTo>
                    <a:pt x="1915" y="5822"/>
                  </a:lnTo>
                  <a:lnTo>
                    <a:pt x="1631" y="5718"/>
                  </a:lnTo>
                  <a:lnTo>
                    <a:pt x="1372" y="5563"/>
                  </a:lnTo>
                  <a:lnTo>
                    <a:pt x="1139" y="5382"/>
                  </a:lnTo>
                  <a:lnTo>
                    <a:pt x="906" y="5175"/>
                  </a:lnTo>
                  <a:lnTo>
                    <a:pt x="906" y="5175"/>
                  </a:lnTo>
                  <a:lnTo>
                    <a:pt x="699" y="4942"/>
                  </a:lnTo>
                  <a:lnTo>
                    <a:pt x="518" y="4683"/>
                  </a:lnTo>
                  <a:lnTo>
                    <a:pt x="363" y="4424"/>
                  </a:lnTo>
                  <a:lnTo>
                    <a:pt x="234" y="4166"/>
                  </a:lnTo>
                  <a:lnTo>
                    <a:pt x="130" y="3881"/>
                  </a:lnTo>
                  <a:lnTo>
                    <a:pt x="78" y="3597"/>
                  </a:lnTo>
                  <a:lnTo>
                    <a:pt x="27" y="3312"/>
                  </a:lnTo>
                  <a:lnTo>
                    <a:pt x="1" y="3027"/>
                  </a:lnTo>
                  <a:lnTo>
                    <a:pt x="27" y="2743"/>
                  </a:lnTo>
                  <a:lnTo>
                    <a:pt x="78" y="2432"/>
                  </a:lnTo>
                  <a:lnTo>
                    <a:pt x="130" y="2148"/>
                  </a:lnTo>
                  <a:lnTo>
                    <a:pt x="234" y="1889"/>
                  </a:lnTo>
                  <a:lnTo>
                    <a:pt x="363" y="1605"/>
                  </a:lnTo>
                  <a:lnTo>
                    <a:pt x="518" y="1346"/>
                  </a:lnTo>
                  <a:lnTo>
                    <a:pt x="699" y="1113"/>
                  </a:lnTo>
                  <a:lnTo>
                    <a:pt x="906" y="880"/>
                  </a:lnTo>
                  <a:lnTo>
                    <a:pt x="906" y="8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1;p61">
              <a:extLst>
                <a:ext uri="{FF2B5EF4-FFF2-40B4-BE49-F238E27FC236}">
                  <a16:creationId xmlns:a16="http://schemas.microsoft.com/office/drawing/2014/main" id="{0EB435EB-52EA-44ED-9CD4-2D2AE569FC3E}"/>
                </a:ext>
              </a:extLst>
            </p:cNvPr>
            <p:cNvSpPr/>
            <p:nvPr/>
          </p:nvSpPr>
          <p:spPr>
            <a:xfrm>
              <a:off x="7297875" y="2837750"/>
              <a:ext cx="89275" cy="89300"/>
            </a:xfrm>
            <a:custGeom>
              <a:avLst/>
              <a:gdLst/>
              <a:ahLst/>
              <a:cxnLst/>
              <a:rect l="l" t="t" r="r" b="b"/>
              <a:pathLst>
                <a:path w="3571" h="3572" extrusionOk="0">
                  <a:moveTo>
                    <a:pt x="3338" y="2174"/>
                  </a:moveTo>
                  <a:lnTo>
                    <a:pt x="3338" y="2174"/>
                  </a:lnTo>
                  <a:lnTo>
                    <a:pt x="3441" y="2303"/>
                  </a:lnTo>
                  <a:lnTo>
                    <a:pt x="3519" y="2433"/>
                  </a:lnTo>
                  <a:lnTo>
                    <a:pt x="3570" y="2588"/>
                  </a:lnTo>
                  <a:lnTo>
                    <a:pt x="3570" y="2743"/>
                  </a:lnTo>
                  <a:lnTo>
                    <a:pt x="3570" y="2924"/>
                  </a:lnTo>
                  <a:lnTo>
                    <a:pt x="3519" y="3054"/>
                  </a:lnTo>
                  <a:lnTo>
                    <a:pt x="3441" y="3209"/>
                  </a:lnTo>
                  <a:lnTo>
                    <a:pt x="3338" y="3338"/>
                  </a:lnTo>
                  <a:lnTo>
                    <a:pt x="3338" y="3338"/>
                  </a:lnTo>
                  <a:lnTo>
                    <a:pt x="3208" y="3442"/>
                  </a:lnTo>
                  <a:lnTo>
                    <a:pt x="3053" y="3519"/>
                  </a:lnTo>
                  <a:lnTo>
                    <a:pt x="2898" y="3571"/>
                  </a:lnTo>
                  <a:lnTo>
                    <a:pt x="2743" y="3571"/>
                  </a:lnTo>
                  <a:lnTo>
                    <a:pt x="2587" y="3571"/>
                  </a:lnTo>
                  <a:lnTo>
                    <a:pt x="2432" y="3519"/>
                  </a:lnTo>
                  <a:lnTo>
                    <a:pt x="2303" y="3442"/>
                  </a:lnTo>
                  <a:lnTo>
                    <a:pt x="2173" y="3338"/>
                  </a:lnTo>
                  <a:lnTo>
                    <a:pt x="233" y="1398"/>
                  </a:lnTo>
                  <a:lnTo>
                    <a:pt x="233" y="1398"/>
                  </a:lnTo>
                  <a:lnTo>
                    <a:pt x="130" y="1269"/>
                  </a:lnTo>
                  <a:lnTo>
                    <a:pt x="52" y="1139"/>
                  </a:lnTo>
                  <a:lnTo>
                    <a:pt x="0" y="984"/>
                  </a:lnTo>
                  <a:lnTo>
                    <a:pt x="0" y="829"/>
                  </a:lnTo>
                  <a:lnTo>
                    <a:pt x="0" y="674"/>
                  </a:lnTo>
                  <a:lnTo>
                    <a:pt x="52" y="518"/>
                  </a:lnTo>
                  <a:lnTo>
                    <a:pt x="130" y="363"/>
                  </a:lnTo>
                  <a:lnTo>
                    <a:pt x="233" y="234"/>
                  </a:lnTo>
                  <a:lnTo>
                    <a:pt x="233" y="234"/>
                  </a:lnTo>
                  <a:lnTo>
                    <a:pt x="362" y="130"/>
                  </a:lnTo>
                  <a:lnTo>
                    <a:pt x="518" y="53"/>
                  </a:lnTo>
                  <a:lnTo>
                    <a:pt x="673" y="1"/>
                  </a:lnTo>
                  <a:lnTo>
                    <a:pt x="828" y="1"/>
                  </a:lnTo>
                  <a:lnTo>
                    <a:pt x="983" y="1"/>
                  </a:lnTo>
                  <a:lnTo>
                    <a:pt x="1139" y="53"/>
                  </a:lnTo>
                  <a:lnTo>
                    <a:pt x="1268" y="130"/>
                  </a:lnTo>
                  <a:lnTo>
                    <a:pt x="1397" y="234"/>
                  </a:lnTo>
                  <a:lnTo>
                    <a:pt x="3338" y="21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2;p61">
              <a:extLst>
                <a:ext uri="{FF2B5EF4-FFF2-40B4-BE49-F238E27FC236}">
                  <a16:creationId xmlns:a16="http://schemas.microsoft.com/office/drawing/2014/main" id="{C7846EE3-68E3-44CB-8CDD-4B29E9A7F275}"/>
                </a:ext>
              </a:extLst>
            </p:cNvPr>
            <p:cNvSpPr/>
            <p:nvPr/>
          </p:nvSpPr>
          <p:spPr>
            <a:xfrm>
              <a:off x="7004875" y="2667000"/>
              <a:ext cx="71825" cy="95100"/>
            </a:xfrm>
            <a:custGeom>
              <a:avLst/>
              <a:gdLst/>
              <a:ahLst/>
              <a:cxnLst/>
              <a:rect l="l" t="t" r="r" b="b"/>
              <a:pathLst>
                <a:path w="2873" h="3804" extrusionOk="0">
                  <a:moveTo>
                    <a:pt x="1423" y="1"/>
                  </a:moveTo>
                  <a:lnTo>
                    <a:pt x="1423" y="1"/>
                  </a:lnTo>
                  <a:lnTo>
                    <a:pt x="1734" y="53"/>
                  </a:lnTo>
                  <a:lnTo>
                    <a:pt x="1993" y="130"/>
                  </a:lnTo>
                  <a:lnTo>
                    <a:pt x="2251" y="260"/>
                  </a:lnTo>
                  <a:lnTo>
                    <a:pt x="2458" y="441"/>
                  </a:lnTo>
                  <a:lnTo>
                    <a:pt x="2639" y="648"/>
                  </a:lnTo>
                  <a:lnTo>
                    <a:pt x="2769" y="881"/>
                  </a:lnTo>
                  <a:lnTo>
                    <a:pt x="2846" y="1165"/>
                  </a:lnTo>
                  <a:lnTo>
                    <a:pt x="2872" y="1450"/>
                  </a:lnTo>
                  <a:lnTo>
                    <a:pt x="2872" y="3804"/>
                  </a:lnTo>
                  <a:lnTo>
                    <a:pt x="233" y="3804"/>
                  </a:lnTo>
                  <a:lnTo>
                    <a:pt x="233" y="3804"/>
                  </a:lnTo>
                  <a:lnTo>
                    <a:pt x="130" y="3778"/>
                  </a:lnTo>
                  <a:lnTo>
                    <a:pt x="52" y="3752"/>
                  </a:lnTo>
                  <a:lnTo>
                    <a:pt x="26" y="3675"/>
                  </a:lnTo>
                  <a:lnTo>
                    <a:pt x="0" y="3545"/>
                  </a:lnTo>
                  <a:lnTo>
                    <a:pt x="0" y="1450"/>
                  </a:lnTo>
                  <a:lnTo>
                    <a:pt x="0" y="1450"/>
                  </a:lnTo>
                  <a:lnTo>
                    <a:pt x="26" y="1165"/>
                  </a:lnTo>
                  <a:lnTo>
                    <a:pt x="104" y="881"/>
                  </a:lnTo>
                  <a:lnTo>
                    <a:pt x="259" y="648"/>
                  </a:lnTo>
                  <a:lnTo>
                    <a:pt x="414" y="441"/>
                  </a:lnTo>
                  <a:lnTo>
                    <a:pt x="621" y="260"/>
                  </a:lnTo>
                  <a:lnTo>
                    <a:pt x="880" y="130"/>
                  </a:lnTo>
                  <a:lnTo>
                    <a:pt x="1139" y="53"/>
                  </a:lnTo>
                  <a:lnTo>
                    <a:pt x="1423" y="1"/>
                  </a:lnTo>
                  <a:lnTo>
                    <a:pt x="14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3;p61">
              <a:extLst>
                <a:ext uri="{FF2B5EF4-FFF2-40B4-BE49-F238E27FC236}">
                  <a16:creationId xmlns:a16="http://schemas.microsoft.com/office/drawing/2014/main" id="{26631FA3-82E1-4B14-89AE-8387624A1179}"/>
                </a:ext>
              </a:extLst>
            </p:cNvPr>
            <p:cNvSpPr/>
            <p:nvPr/>
          </p:nvSpPr>
          <p:spPr>
            <a:xfrm>
              <a:off x="7109650" y="2983275"/>
              <a:ext cx="31075" cy="38850"/>
            </a:xfrm>
            <a:custGeom>
              <a:avLst/>
              <a:gdLst/>
              <a:ahLst/>
              <a:cxnLst/>
              <a:rect l="l" t="t" r="r" b="b"/>
              <a:pathLst>
                <a:path w="1243" h="1554" extrusionOk="0">
                  <a:moveTo>
                    <a:pt x="259" y="1"/>
                  </a:moveTo>
                  <a:lnTo>
                    <a:pt x="1010" y="1"/>
                  </a:lnTo>
                  <a:lnTo>
                    <a:pt x="1010" y="1"/>
                  </a:lnTo>
                  <a:lnTo>
                    <a:pt x="1087" y="27"/>
                  </a:lnTo>
                  <a:lnTo>
                    <a:pt x="1165" y="79"/>
                  </a:lnTo>
                  <a:lnTo>
                    <a:pt x="1217" y="156"/>
                  </a:lnTo>
                  <a:lnTo>
                    <a:pt x="1242" y="234"/>
                  </a:lnTo>
                  <a:lnTo>
                    <a:pt x="1242" y="1320"/>
                  </a:lnTo>
                  <a:lnTo>
                    <a:pt x="1242" y="1320"/>
                  </a:lnTo>
                  <a:lnTo>
                    <a:pt x="1217" y="1398"/>
                  </a:lnTo>
                  <a:lnTo>
                    <a:pt x="1165" y="1476"/>
                  </a:lnTo>
                  <a:lnTo>
                    <a:pt x="1087" y="1527"/>
                  </a:lnTo>
                  <a:lnTo>
                    <a:pt x="1010" y="1553"/>
                  </a:lnTo>
                  <a:lnTo>
                    <a:pt x="259" y="1553"/>
                  </a:lnTo>
                  <a:lnTo>
                    <a:pt x="259" y="1553"/>
                  </a:lnTo>
                  <a:lnTo>
                    <a:pt x="156" y="1527"/>
                  </a:lnTo>
                  <a:lnTo>
                    <a:pt x="78" y="1476"/>
                  </a:lnTo>
                  <a:lnTo>
                    <a:pt x="26" y="1398"/>
                  </a:lnTo>
                  <a:lnTo>
                    <a:pt x="1" y="1320"/>
                  </a:lnTo>
                  <a:lnTo>
                    <a:pt x="1" y="234"/>
                  </a:lnTo>
                  <a:lnTo>
                    <a:pt x="1" y="234"/>
                  </a:lnTo>
                  <a:lnTo>
                    <a:pt x="26" y="156"/>
                  </a:lnTo>
                  <a:lnTo>
                    <a:pt x="78" y="79"/>
                  </a:lnTo>
                  <a:lnTo>
                    <a:pt x="156" y="27"/>
                  </a:lnTo>
                  <a:lnTo>
                    <a:pt x="259" y="1"/>
                  </a:lnTo>
                  <a:lnTo>
                    <a:pt x="2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84;p61">
              <a:extLst>
                <a:ext uri="{FF2B5EF4-FFF2-40B4-BE49-F238E27FC236}">
                  <a16:creationId xmlns:a16="http://schemas.microsoft.com/office/drawing/2014/main" id="{01162F92-44C7-4941-AF63-9B31E37E0B0A}"/>
                </a:ext>
              </a:extLst>
            </p:cNvPr>
            <p:cNvSpPr/>
            <p:nvPr/>
          </p:nvSpPr>
          <p:spPr>
            <a:xfrm>
              <a:off x="7165925" y="2957425"/>
              <a:ext cx="31075" cy="64700"/>
            </a:xfrm>
            <a:custGeom>
              <a:avLst/>
              <a:gdLst/>
              <a:ahLst/>
              <a:cxnLst/>
              <a:rect l="l" t="t" r="r" b="b"/>
              <a:pathLst>
                <a:path w="1243" h="2588" extrusionOk="0">
                  <a:moveTo>
                    <a:pt x="259" y="0"/>
                  </a:moveTo>
                  <a:lnTo>
                    <a:pt x="1009" y="0"/>
                  </a:lnTo>
                  <a:lnTo>
                    <a:pt x="1009" y="0"/>
                  </a:lnTo>
                  <a:lnTo>
                    <a:pt x="1087" y="0"/>
                  </a:lnTo>
                  <a:lnTo>
                    <a:pt x="1165" y="52"/>
                  </a:lnTo>
                  <a:lnTo>
                    <a:pt x="1242" y="129"/>
                  </a:lnTo>
                  <a:lnTo>
                    <a:pt x="1242" y="233"/>
                  </a:lnTo>
                  <a:lnTo>
                    <a:pt x="1242" y="2354"/>
                  </a:lnTo>
                  <a:lnTo>
                    <a:pt x="1242" y="2354"/>
                  </a:lnTo>
                  <a:lnTo>
                    <a:pt x="1242" y="2432"/>
                  </a:lnTo>
                  <a:lnTo>
                    <a:pt x="1165" y="2510"/>
                  </a:lnTo>
                  <a:lnTo>
                    <a:pt x="1087" y="2561"/>
                  </a:lnTo>
                  <a:lnTo>
                    <a:pt x="1009" y="2587"/>
                  </a:lnTo>
                  <a:lnTo>
                    <a:pt x="259" y="2587"/>
                  </a:lnTo>
                  <a:lnTo>
                    <a:pt x="259" y="2587"/>
                  </a:lnTo>
                  <a:lnTo>
                    <a:pt x="156" y="2561"/>
                  </a:lnTo>
                  <a:lnTo>
                    <a:pt x="78" y="2510"/>
                  </a:lnTo>
                  <a:lnTo>
                    <a:pt x="26" y="2432"/>
                  </a:lnTo>
                  <a:lnTo>
                    <a:pt x="0" y="2354"/>
                  </a:lnTo>
                  <a:lnTo>
                    <a:pt x="0" y="233"/>
                  </a:lnTo>
                  <a:lnTo>
                    <a:pt x="0" y="233"/>
                  </a:lnTo>
                  <a:lnTo>
                    <a:pt x="26" y="129"/>
                  </a:lnTo>
                  <a:lnTo>
                    <a:pt x="78" y="52"/>
                  </a:lnTo>
                  <a:lnTo>
                    <a:pt x="156" y="0"/>
                  </a:lnTo>
                  <a:lnTo>
                    <a:pt x="259" y="0"/>
                  </a:lnTo>
                  <a:lnTo>
                    <a:pt x="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85;p61">
              <a:extLst>
                <a:ext uri="{FF2B5EF4-FFF2-40B4-BE49-F238E27FC236}">
                  <a16:creationId xmlns:a16="http://schemas.microsoft.com/office/drawing/2014/main" id="{5928A2C5-37C2-465D-A254-4F8FE789B969}"/>
                </a:ext>
              </a:extLst>
            </p:cNvPr>
            <p:cNvSpPr/>
            <p:nvPr/>
          </p:nvSpPr>
          <p:spPr>
            <a:xfrm>
              <a:off x="7222850" y="2912150"/>
              <a:ext cx="30425" cy="109975"/>
            </a:xfrm>
            <a:custGeom>
              <a:avLst/>
              <a:gdLst/>
              <a:ahLst/>
              <a:cxnLst/>
              <a:rect l="l" t="t" r="r" b="b"/>
              <a:pathLst>
                <a:path w="1217" h="4399" extrusionOk="0">
                  <a:moveTo>
                    <a:pt x="233" y="0"/>
                  </a:moveTo>
                  <a:lnTo>
                    <a:pt x="983" y="0"/>
                  </a:lnTo>
                  <a:lnTo>
                    <a:pt x="983" y="0"/>
                  </a:lnTo>
                  <a:lnTo>
                    <a:pt x="1087" y="26"/>
                  </a:lnTo>
                  <a:lnTo>
                    <a:pt x="1164" y="78"/>
                  </a:lnTo>
                  <a:lnTo>
                    <a:pt x="1216" y="155"/>
                  </a:lnTo>
                  <a:lnTo>
                    <a:pt x="1216" y="233"/>
                  </a:lnTo>
                  <a:lnTo>
                    <a:pt x="1216" y="4165"/>
                  </a:lnTo>
                  <a:lnTo>
                    <a:pt x="1216" y="4165"/>
                  </a:lnTo>
                  <a:lnTo>
                    <a:pt x="1216" y="4243"/>
                  </a:lnTo>
                  <a:lnTo>
                    <a:pt x="1164" y="4321"/>
                  </a:lnTo>
                  <a:lnTo>
                    <a:pt x="1087" y="4372"/>
                  </a:lnTo>
                  <a:lnTo>
                    <a:pt x="983" y="4398"/>
                  </a:lnTo>
                  <a:lnTo>
                    <a:pt x="233" y="4398"/>
                  </a:lnTo>
                  <a:lnTo>
                    <a:pt x="233" y="4398"/>
                  </a:lnTo>
                  <a:lnTo>
                    <a:pt x="129" y="4372"/>
                  </a:lnTo>
                  <a:lnTo>
                    <a:pt x="52" y="4321"/>
                  </a:lnTo>
                  <a:lnTo>
                    <a:pt x="0" y="4243"/>
                  </a:lnTo>
                  <a:lnTo>
                    <a:pt x="0" y="4165"/>
                  </a:lnTo>
                  <a:lnTo>
                    <a:pt x="0" y="233"/>
                  </a:lnTo>
                  <a:lnTo>
                    <a:pt x="0" y="233"/>
                  </a:lnTo>
                  <a:lnTo>
                    <a:pt x="0" y="155"/>
                  </a:lnTo>
                  <a:lnTo>
                    <a:pt x="52" y="78"/>
                  </a:lnTo>
                  <a:lnTo>
                    <a:pt x="129" y="26"/>
                  </a:lnTo>
                  <a:lnTo>
                    <a:pt x="233" y="0"/>
                  </a:lnTo>
                  <a:lnTo>
                    <a:pt x="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86;p61">
              <a:extLst>
                <a:ext uri="{FF2B5EF4-FFF2-40B4-BE49-F238E27FC236}">
                  <a16:creationId xmlns:a16="http://schemas.microsoft.com/office/drawing/2014/main" id="{8C19C7C8-C8BE-43E0-8DF1-A9F001699EF4}"/>
                </a:ext>
              </a:extLst>
            </p:cNvPr>
            <p:cNvSpPr/>
            <p:nvPr/>
          </p:nvSpPr>
          <p:spPr>
            <a:xfrm>
              <a:off x="7279100" y="2934125"/>
              <a:ext cx="31075" cy="88000"/>
            </a:xfrm>
            <a:custGeom>
              <a:avLst/>
              <a:gdLst/>
              <a:ahLst/>
              <a:cxnLst/>
              <a:rect l="l" t="t" r="r" b="b"/>
              <a:pathLst>
                <a:path w="1243" h="3520" extrusionOk="0">
                  <a:moveTo>
                    <a:pt x="234" y="1"/>
                  </a:moveTo>
                  <a:lnTo>
                    <a:pt x="984" y="1"/>
                  </a:lnTo>
                  <a:lnTo>
                    <a:pt x="984" y="1"/>
                  </a:lnTo>
                  <a:lnTo>
                    <a:pt x="1087" y="27"/>
                  </a:lnTo>
                  <a:lnTo>
                    <a:pt x="1165" y="78"/>
                  </a:lnTo>
                  <a:lnTo>
                    <a:pt x="1217" y="156"/>
                  </a:lnTo>
                  <a:lnTo>
                    <a:pt x="1243" y="259"/>
                  </a:lnTo>
                  <a:lnTo>
                    <a:pt x="1243" y="3286"/>
                  </a:lnTo>
                  <a:lnTo>
                    <a:pt x="1243" y="3286"/>
                  </a:lnTo>
                  <a:lnTo>
                    <a:pt x="1217" y="3364"/>
                  </a:lnTo>
                  <a:lnTo>
                    <a:pt x="1165" y="3442"/>
                  </a:lnTo>
                  <a:lnTo>
                    <a:pt x="1087" y="3493"/>
                  </a:lnTo>
                  <a:lnTo>
                    <a:pt x="984" y="3519"/>
                  </a:lnTo>
                  <a:lnTo>
                    <a:pt x="234" y="3519"/>
                  </a:lnTo>
                  <a:lnTo>
                    <a:pt x="234" y="3519"/>
                  </a:lnTo>
                  <a:lnTo>
                    <a:pt x="156" y="3493"/>
                  </a:lnTo>
                  <a:lnTo>
                    <a:pt x="79" y="3442"/>
                  </a:lnTo>
                  <a:lnTo>
                    <a:pt x="1" y="3364"/>
                  </a:lnTo>
                  <a:lnTo>
                    <a:pt x="1" y="3286"/>
                  </a:lnTo>
                  <a:lnTo>
                    <a:pt x="1" y="259"/>
                  </a:lnTo>
                  <a:lnTo>
                    <a:pt x="1" y="259"/>
                  </a:lnTo>
                  <a:lnTo>
                    <a:pt x="1" y="156"/>
                  </a:lnTo>
                  <a:lnTo>
                    <a:pt x="79" y="78"/>
                  </a:lnTo>
                  <a:lnTo>
                    <a:pt x="156" y="27"/>
                  </a:lnTo>
                  <a:lnTo>
                    <a:pt x="234" y="1"/>
                  </a:lnTo>
                  <a:lnTo>
                    <a:pt x="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87;p61">
              <a:extLst>
                <a:ext uri="{FF2B5EF4-FFF2-40B4-BE49-F238E27FC236}">
                  <a16:creationId xmlns:a16="http://schemas.microsoft.com/office/drawing/2014/main" id="{533E491E-55CB-45A8-B4EE-C1622D6A96FA}"/>
                </a:ext>
              </a:extLst>
            </p:cNvPr>
            <p:cNvSpPr/>
            <p:nvPr/>
          </p:nvSpPr>
          <p:spPr>
            <a:xfrm>
              <a:off x="6999050" y="2661200"/>
              <a:ext cx="393925" cy="402950"/>
            </a:xfrm>
            <a:custGeom>
              <a:avLst/>
              <a:gdLst/>
              <a:ahLst/>
              <a:cxnLst/>
              <a:rect l="l" t="t" r="r" b="b"/>
              <a:pathLst>
                <a:path w="15757" h="16118" extrusionOk="0">
                  <a:moveTo>
                    <a:pt x="1656" y="466"/>
                  </a:moveTo>
                  <a:lnTo>
                    <a:pt x="1915" y="492"/>
                  </a:lnTo>
                  <a:lnTo>
                    <a:pt x="2148" y="569"/>
                  </a:lnTo>
                  <a:lnTo>
                    <a:pt x="2329" y="673"/>
                  </a:lnTo>
                  <a:lnTo>
                    <a:pt x="2510" y="828"/>
                  </a:lnTo>
                  <a:lnTo>
                    <a:pt x="2665" y="1009"/>
                  </a:lnTo>
                  <a:lnTo>
                    <a:pt x="2769" y="1216"/>
                  </a:lnTo>
                  <a:lnTo>
                    <a:pt x="2846" y="1423"/>
                  </a:lnTo>
                  <a:lnTo>
                    <a:pt x="2872" y="1682"/>
                  </a:lnTo>
                  <a:lnTo>
                    <a:pt x="2872" y="3803"/>
                  </a:lnTo>
                  <a:lnTo>
                    <a:pt x="466" y="3803"/>
                  </a:lnTo>
                  <a:lnTo>
                    <a:pt x="466" y="1682"/>
                  </a:lnTo>
                  <a:lnTo>
                    <a:pt x="492" y="1423"/>
                  </a:lnTo>
                  <a:lnTo>
                    <a:pt x="570" y="1216"/>
                  </a:lnTo>
                  <a:lnTo>
                    <a:pt x="673" y="1009"/>
                  </a:lnTo>
                  <a:lnTo>
                    <a:pt x="828" y="828"/>
                  </a:lnTo>
                  <a:lnTo>
                    <a:pt x="1010" y="673"/>
                  </a:lnTo>
                  <a:lnTo>
                    <a:pt x="1191" y="569"/>
                  </a:lnTo>
                  <a:lnTo>
                    <a:pt x="1423" y="492"/>
                  </a:lnTo>
                  <a:lnTo>
                    <a:pt x="1656" y="466"/>
                  </a:lnTo>
                  <a:close/>
                  <a:moveTo>
                    <a:pt x="8978" y="2924"/>
                  </a:moveTo>
                  <a:lnTo>
                    <a:pt x="8978" y="3829"/>
                  </a:lnTo>
                  <a:lnTo>
                    <a:pt x="8771" y="3700"/>
                  </a:lnTo>
                  <a:lnTo>
                    <a:pt x="8719" y="3622"/>
                  </a:lnTo>
                  <a:lnTo>
                    <a:pt x="8667" y="3544"/>
                  </a:lnTo>
                  <a:lnTo>
                    <a:pt x="8667" y="3441"/>
                  </a:lnTo>
                  <a:lnTo>
                    <a:pt x="8667" y="3312"/>
                  </a:lnTo>
                  <a:lnTo>
                    <a:pt x="8719" y="3182"/>
                  </a:lnTo>
                  <a:lnTo>
                    <a:pt x="8771" y="3079"/>
                  </a:lnTo>
                  <a:lnTo>
                    <a:pt x="8849" y="3001"/>
                  </a:lnTo>
                  <a:lnTo>
                    <a:pt x="8978" y="2924"/>
                  </a:lnTo>
                  <a:close/>
                  <a:moveTo>
                    <a:pt x="9444" y="4528"/>
                  </a:moveTo>
                  <a:lnTo>
                    <a:pt x="9495" y="4553"/>
                  </a:lnTo>
                  <a:lnTo>
                    <a:pt x="9625" y="4605"/>
                  </a:lnTo>
                  <a:lnTo>
                    <a:pt x="9728" y="4683"/>
                  </a:lnTo>
                  <a:lnTo>
                    <a:pt x="9806" y="4786"/>
                  </a:lnTo>
                  <a:lnTo>
                    <a:pt x="9858" y="4890"/>
                  </a:lnTo>
                  <a:lnTo>
                    <a:pt x="9883" y="5045"/>
                  </a:lnTo>
                  <a:lnTo>
                    <a:pt x="9883" y="5200"/>
                  </a:lnTo>
                  <a:lnTo>
                    <a:pt x="9832" y="5355"/>
                  </a:lnTo>
                  <a:lnTo>
                    <a:pt x="9754" y="5485"/>
                  </a:lnTo>
                  <a:lnTo>
                    <a:pt x="9625" y="5640"/>
                  </a:lnTo>
                  <a:lnTo>
                    <a:pt x="9444" y="5718"/>
                  </a:lnTo>
                  <a:lnTo>
                    <a:pt x="9444" y="4528"/>
                  </a:lnTo>
                  <a:close/>
                  <a:moveTo>
                    <a:pt x="9211" y="1966"/>
                  </a:moveTo>
                  <a:lnTo>
                    <a:pt x="9107" y="1992"/>
                  </a:lnTo>
                  <a:lnTo>
                    <a:pt x="9030" y="2044"/>
                  </a:lnTo>
                  <a:lnTo>
                    <a:pt x="8978" y="2096"/>
                  </a:lnTo>
                  <a:lnTo>
                    <a:pt x="8978" y="2199"/>
                  </a:lnTo>
                  <a:lnTo>
                    <a:pt x="8978" y="2458"/>
                  </a:lnTo>
                  <a:lnTo>
                    <a:pt x="8874" y="2484"/>
                  </a:lnTo>
                  <a:lnTo>
                    <a:pt x="8745" y="2510"/>
                  </a:lnTo>
                  <a:lnTo>
                    <a:pt x="8616" y="2587"/>
                  </a:lnTo>
                  <a:lnTo>
                    <a:pt x="8512" y="2665"/>
                  </a:lnTo>
                  <a:lnTo>
                    <a:pt x="8435" y="2742"/>
                  </a:lnTo>
                  <a:lnTo>
                    <a:pt x="8357" y="2846"/>
                  </a:lnTo>
                  <a:lnTo>
                    <a:pt x="8279" y="2975"/>
                  </a:lnTo>
                  <a:lnTo>
                    <a:pt x="8254" y="3079"/>
                  </a:lnTo>
                  <a:lnTo>
                    <a:pt x="8202" y="3208"/>
                  </a:lnTo>
                  <a:lnTo>
                    <a:pt x="8202" y="3441"/>
                  </a:lnTo>
                  <a:lnTo>
                    <a:pt x="8228" y="3674"/>
                  </a:lnTo>
                  <a:lnTo>
                    <a:pt x="8279" y="3777"/>
                  </a:lnTo>
                  <a:lnTo>
                    <a:pt x="8331" y="3881"/>
                  </a:lnTo>
                  <a:lnTo>
                    <a:pt x="8409" y="3984"/>
                  </a:lnTo>
                  <a:lnTo>
                    <a:pt x="8486" y="4062"/>
                  </a:lnTo>
                  <a:lnTo>
                    <a:pt x="8719" y="4217"/>
                  </a:lnTo>
                  <a:lnTo>
                    <a:pt x="8978" y="4346"/>
                  </a:lnTo>
                  <a:lnTo>
                    <a:pt x="8978" y="5743"/>
                  </a:lnTo>
                  <a:lnTo>
                    <a:pt x="8797" y="5718"/>
                  </a:lnTo>
                  <a:lnTo>
                    <a:pt x="8642" y="5666"/>
                  </a:lnTo>
                  <a:lnTo>
                    <a:pt x="8461" y="5562"/>
                  </a:lnTo>
                  <a:lnTo>
                    <a:pt x="8357" y="5537"/>
                  </a:lnTo>
                  <a:lnTo>
                    <a:pt x="8279" y="5537"/>
                  </a:lnTo>
                  <a:lnTo>
                    <a:pt x="8202" y="5562"/>
                  </a:lnTo>
                  <a:lnTo>
                    <a:pt x="8124" y="5640"/>
                  </a:lnTo>
                  <a:lnTo>
                    <a:pt x="8098" y="5718"/>
                  </a:lnTo>
                  <a:lnTo>
                    <a:pt x="8098" y="5795"/>
                  </a:lnTo>
                  <a:lnTo>
                    <a:pt x="8124" y="5899"/>
                  </a:lnTo>
                  <a:lnTo>
                    <a:pt x="8202" y="5950"/>
                  </a:lnTo>
                  <a:lnTo>
                    <a:pt x="8461" y="6106"/>
                  </a:lnTo>
                  <a:lnTo>
                    <a:pt x="8693" y="6183"/>
                  </a:lnTo>
                  <a:lnTo>
                    <a:pt x="8978" y="6235"/>
                  </a:lnTo>
                  <a:lnTo>
                    <a:pt x="8978" y="6494"/>
                  </a:lnTo>
                  <a:lnTo>
                    <a:pt x="8978" y="6571"/>
                  </a:lnTo>
                  <a:lnTo>
                    <a:pt x="9030" y="6649"/>
                  </a:lnTo>
                  <a:lnTo>
                    <a:pt x="9107" y="6701"/>
                  </a:lnTo>
                  <a:lnTo>
                    <a:pt x="9211" y="6727"/>
                  </a:lnTo>
                  <a:lnTo>
                    <a:pt x="9288" y="6701"/>
                  </a:lnTo>
                  <a:lnTo>
                    <a:pt x="9366" y="6649"/>
                  </a:lnTo>
                  <a:lnTo>
                    <a:pt x="9418" y="6571"/>
                  </a:lnTo>
                  <a:lnTo>
                    <a:pt x="9444" y="6494"/>
                  </a:lnTo>
                  <a:lnTo>
                    <a:pt x="9444" y="6209"/>
                  </a:lnTo>
                  <a:lnTo>
                    <a:pt x="9651" y="6157"/>
                  </a:lnTo>
                  <a:lnTo>
                    <a:pt x="9832" y="6054"/>
                  </a:lnTo>
                  <a:lnTo>
                    <a:pt x="9987" y="5925"/>
                  </a:lnTo>
                  <a:lnTo>
                    <a:pt x="10116" y="5795"/>
                  </a:lnTo>
                  <a:lnTo>
                    <a:pt x="10194" y="5666"/>
                  </a:lnTo>
                  <a:lnTo>
                    <a:pt x="10272" y="5537"/>
                  </a:lnTo>
                  <a:lnTo>
                    <a:pt x="10323" y="5407"/>
                  </a:lnTo>
                  <a:lnTo>
                    <a:pt x="10349" y="5278"/>
                  </a:lnTo>
                  <a:lnTo>
                    <a:pt x="10375" y="5148"/>
                  </a:lnTo>
                  <a:lnTo>
                    <a:pt x="10375" y="5019"/>
                  </a:lnTo>
                  <a:lnTo>
                    <a:pt x="10349" y="4864"/>
                  </a:lnTo>
                  <a:lnTo>
                    <a:pt x="10297" y="4735"/>
                  </a:lnTo>
                  <a:lnTo>
                    <a:pt x="10220" y="4528"/>
                  </a:lnTo>
                  <a:lnTo>
                    <a:pt x="10065" y="4372"/>
                  </a:lnTo>
                  <a:lnTo>
                    <a:pt x="9883" y="4217"/>
                  </a:lnTo>
                  <a:lnTo>
                    <a:pt x="9651" y="4088"/>
                  </a:lnTo>
                  <a:lnTo>
                    <a:pt x="9444" y="4036"/>
                  </a:lnTo>
                  <a:lnTo>
                    <a:pt x="9444" y="2898"/>
                  </a:lnTo>
                  <a:lnTo>
                    <a:pt x="9573" y="2949"/>
                  </a:lnTo>
                  <a:lnTo>
                    <a:pt x="9651" y="3001"/>
                  </a:lnTo>
                  <a:lnTo>
                    <a:pt x="9728" y="3053"/>
                  </a:lnTo>
                  <a:lnTo>
                    <a:pt x="9806" y="3105"/>
                  </a:lnTo>
                  <a:lnTo>
                    <a:pt x="9909" y="3105"/>
                  </a:lnTo>
                  <a:lnTo>
                    <a:pt x="9987" y="3079"/>
                  </a:lnTo>
                  <a:lnTo>
                    <a:pt x="10065" y="3027"/>
                  </a:lnTo>
                  <a:lnTo>
                    <a:pt x="10116" y="2949"/>
                  </a:lnTo>
                  <a:lnTo>
                    <a:pt x="10116" y="2872"/>
                  </a:lnTo>
                  <a:lnTo>
                    <a:pt x="10116" y="2768"/>
                  </a:lnTo>
                  <a:lnTo>
                    <a:pt x="10039" y="2691"/>
                  </a:lnTo>
                  <a:lnTo>
                    <a:pt x="10013" y="2665"/>
                  </a:lnTo>
                  <a:lnTo>
                    <a:pt x="9883" y="2587"/>
                  </a:lnTo>
                  <a:lnTo>
                    <a:pt x="9702" y="2484"/>
                  </a:lnTo>
                  <a:lnTo>
                    <a:pt x="9444" y="2432"/>
                  </a:lnTo>
                  <a:lnTo>
                    <a:pt x="9444" y="2199"/>
                  </a:lnTo>
                  <a:lnTo>
                    <a:pt x="9418" y="2096"/>
                  </a:lnTo>
                  <a:lnTo>
                    <a:pt x="9366" y="2044"/>
                  </a:lnTo>
                  <a:lnTo>
                    <a:pt x="9288" y="1992"/>
                  </a:lnTo>
                  <a:lnTo>
                    <a:pt x="9211" y="1966"/>
                  </a:lnTo>
                  <a:close/>
                  <a:moveTo>
                    <a:pt x="9495" y="1552"/>
                  </a:moveTo>
                  <a:lnTo>
                    <a:pt x="9754" y="1604"/>
                  </a:lnTo>
                  <a:lnTo>
                    <a:pt x="10013" y="1656"/>
                  </a:lnTo>
                  <a:lnTo>
                    <a:pt x="10272" y="1759"/>
                  </a:lnTo>
                  <a:lnTo>
                    <a:pt x="10530" y="1863"/>
                  </a:lnTo>
                  <a:lnTo>
                    <a:pt x="10763" y="2018"/>
                  </a:lnTo>
                  <a:lnTo>
                    <a:pt x="10996" y="2173"/>
                  </a:lnTo>
                  <a:lnTo>
                    <a:pt x="11203" y="2354"/>
                  </a:lnTo>
                  <a:lnTo>
                    <a:pt x="11384" y="2587"/>
                  </a:lnTo>
                  <a:lnTo>
                    <a:pt x="11565" y="2794"/>
                  </a:lnTo>
                  <a:lnTo>
                    <a:pt x="11694" y="3053"/>
                  </a:lnTo>
                  <a:lnTo>
                    <a:pt x="11824" y="3286"/>
                  </a:lnTo>
                  <a:lnTo>
                    <a:pt x="11901" y="3544"/>
                  </a:lnTo>
                  <a:lnTo>
                    <a:pt x="11979" y="3803"/>
                  </a:lnTo>
                  <a:lnTo>
                    <a:pt x="12005" y="4062"/>
                  </a:lnTo>
                  <a:lnTo>
                    <a:pt x="12031" y="4346"/>
                  </a:lnTo>
                  <a:lnTo>
                    <a:pt x="12005" y="4631"/>
                  </a:lnTo>
                  <a:lnTo>
                    <a:pt x="11979" y="4916"/>
                  </a:lnTo>
                  <a:lnTo>
                    <a:pt x="11901" y="5174"/>
                  </a:lnTo>
                  <a:lnTo>
                    <a:pt x="11798" y="5433"/>
                  </a:lnTo>
                  <a:lnTo>
                    <a:pt x="11694" y="5666"/>
                  </a:lnTo>
                  <a:lnTo>
                    <a:pt x="11539" y="5899"/>
                  </a:lnTo>
                  <a:lnTo>
                    <a:pt x="11384" y="6132"/>
                  </a:lnTo>
                  <a:lnTo>
                    <a:pt x="11203" y="6313"/>
                  </a:lnTo>
                  <a:lnTo>
                    <a:pt x="10996" y="6494"/>
                  </a:lnTo>
                  <a:lnTo>
                    <a:pt x="10789" y="6649"/>
                  </a:lnTo>
                  <a:lnTo>
                    <a:pt x="10556" y="6804"/>
                  </a:lnTo>
                  <a:lnTo>
                    <a:pt x="10323" y="6908"/>
                  </a:lnTo>
                  <a:lnTo>
                    <a:pt x="10065" y="7011"/>
                  </a:lnTo>
                  <a:lnTo>
                    <a:pt x="9780" y="7089"/>
                  </a:lnTo>
                  <a:lnTo>
                    <a:pt x="9521" y="7115"/>
                  </a:lnTo>
                  <a:lnTo>
                    <a:pt x="9237" y="7141"/>
                  </a:lnTo>
                  <a:lnTo>
                    <a:pt x="8952" y="7115"/>
                  </a:lnTo>
                  <a:lnTo>
                    <a:pt x="8693" y="7089"/>
                  </a:lnTo>
                  <a:lnTo>
                    <a:pt x="8435" y="7011"/>
                  </a:lnTo>
                  <a:lnTo>
                    <a:pt x="8176" y="6934"/>
                  </a:lnTo>
                  <a:lnTo>
                    <a:pt x="7917" y="6804"/>
                  </a:lnTo>
                  <a:lnTo>
                    <a:pt x="7684" y="6675"/>
                  </a:lnTo>
                  <a:lnTo>
                    <a:pt x="7452" y="6520"/>
                  </a:lnTo>
                  <a:lnTo>
                    <a:pt x="7245" y="6313"/>
                  </a:lnTo>
                  <a:lnTo>
                    <a:pt x="7063" y="6106"/>
                  </a:lnTo>
                  <a:lnTo>
                    <a:pt x="6882" y="5873"/>
                  </a:lnTo>
                  <a:lnTo>
                    <a:pt x="6753" y="5640"/>
                  </a:lnTo>
                  <a:lnTo>
                    <a:pt x="6650" y="5381"/>
                  </a:lnTo>
                  <a:lnTo>
                    <a:pt x="6546" y="5148"/>
                  </a:lnTo>
                  <a:lnTo>
                    <a:pt x="6494" y="4864"/>
                  </a:lnTo>
                  <a:lnTo>
                    <a:pt x="6443" y="4605"/>
                  </a:lnTo>
                  <a:lnTo>
                    <a:pt x="6443" y="4346"/>
                  </a:lnTo>
                  <a:lnTo>
                    <a:pt x="6443" y="4062"/>
                  </a:lnTo>
                  <a:lnTo>
                    <a:pt x="6494" y="3803"/>
                  </a:lnTo>
                  <a:lnTo>
                    <a:pt x="6546" y="3544"/>
                  </a:lnTo>
                  <a:lnTo>
                    <a:pt x="6650" y="3286"/>
                  </a:lnTo>
                  <a:lnTo>
                    <a:pt x="6753" y="3053"/>
                  </a:lnTo>
                  <a:lnTo>
                    <a:pt x="6882" y="2794"/>
                  </a:lnTo>
                  <a:lnTo>
                    <a:pt x="7063" y="2587"/>
                  </a:lnTo>
                  <a:lnTo>
                    <a:pt x="7245" y="2354"/>
                  </a:lnTo>
                  <a:lnTo>
                    <a:pt x="7452" y="2173"/>
                  </a:lnTo>
                  <a:lnTo>
                    <a:pt x="7684" y="2018"/>
                  </a:lnTo>
                  <a:lnTo>
                    <a:pt x="7917" y="1863"/>
                  </a:lnTo>
                  <a:lnTo>
                    <a:pt x="8176" y="1759"/>
                  </a:lnTo>
                  <a:lnTo>
                    <a:pt x="8435" y="1656"/>
                  </a:lnTo>
                  <a:lnTo>
                    <a:pt x="8693" y="1604"/>
                  </a:lnTo>
                  <a:lnTo>
                    <a:pt x="8952" y="1552"/>
                  </a:lnTo>
                  <a:close/>
                  <a:moveTo>
                    <a:pt x="12885" y="7296"/>
                  </a:moveTo>
                  <a:lnTo>
                    <a:pt x="12988" y="7348"/>
                  </a:lnTo>
                  <a:lnTo>
                    <a:pt x="13092" y="7399"/>
                  </a:lnTo>
                  <a:lnTo>
                    <a:pt x="13195" y="7477"/>
                  </a:lnTo>
                  <a:lnTo>
                    <a:pt x="15109" y="9391"/>
                  </a:lnTo>
                  <a:lnTo>
                    <a:pt x="15187" y="9495"/>
                  </a:lnTo>
                  <a:lnTo>
                    <a:pt x="15239" y="9598"/>
                  </a:lnTo>
                  <a:lnTo>
                    <a:pt x="15291" y="9702"/>
                  </a:lnTo>
                  <a:lnTo>
                    <a:pt x="15291" y="9805"/>
                  </a:lnTo>
                  <a:lnTo>
                    <a:pt x="15291" y="9935"/>
                  </a:lnTo>
                  <a:lnTo>
                    <a:pt x="15239" y="10038"/>
                  </a:lnTo>
                  <a:lnTo>
                    <a:pt x="15187" y="10142"/>
                  </a:lnTo>
                  <a:lnTo>
                    <a:pt x="15109" y="10245"/>
                  </a:lnTo>
                  <a:lnTo>
                    <a:pt x="15032" y="10297"/>
                  </a:lnTo>
                  <a:lnTo>
                    <a:pt x="14928" y="10374"/>
                  </a:lnTo>
                  <a:lnTo>
                    <a:pt x="14825" y="10400"/>
                  </a:lnTo>
                  <a:lnTo>
                    <a:pt x="14592" y="10400"/>
                  </a:lnTo>
                  <a:lnTo>
                    <a:pt x="14489" y="10374"/>
                  </a:lnTo>
                  <a:lnTo>
                    <a:pt x="14385" y="10297"/>
                  </a:lnTo>
                  <a:lnTo>
                    <a:pt x="14282" y="10245"/>
                  </a:lnTo>
                  <a:lnTo>
                    <a:pt x="12367" y="8305"/>
                  </a:lnTo>
                  <a:lnTo>
                    <a:pt x="12289" y="8201"/>
                  </a:lnTo>
                  <a:lnTo>
                    <a:pt x="12238" y="8098"/>
                  </a:lnTo>
                  <a:lnTo>
                    <a:pt x="12186" y="7994"/>
                  </a:lnTo>
                  <a:lnTo>
                    <a:pt x="12186" y="7891"/>
                  </a:lnTo>
                  <a:lnTo>
                    <a:pt x="12186" y="7761"/>
                  </a:lnTo>
                  <a:lnTo>
                    <a:pt x="12238" y="7658"/>
                  </a:lnTo>
                  <a:lnTo>
                    <a:pt x="12289" y="7554"/>
                  </a:lnTo>
                  <a:lnTo>
                    <a:pt x="12367" y="7477"/>
                  </a:lnTo>
                  <a:lnTo>
                    <a:pt x="12445" y="7399"/>
                  </a:lnTo>
                  <a:lnTo>
                    <a:pt x="12548" y="7348"/>
                  </a:lnTo>
                  <a:lnTo>
                    <a:pt x="12652" y="7296"/>
                  </a:lnTo>
                  <a:close/>
                  <a:moveTo>
                    <a:pt x="1656" y="0"/>
                  </a:moveTo>
                  <a:lnTo>
                    <a:pt x="1501" y="26"/>
                  </a:lnTo>
                  <a:lnTo>
                    <a:pt x="1320" y="52"/>
                  </a:lnTo>
                  <a:lnTo>
                    <a:pt x="1165" y="78"/>
                  </a:lnTo>
                  <a:lnTo>
                    <a:pt x="1010" y="129"/>
                  </a:lnTo>
                  <a:lnTo>
                    <a:pt x="880" y="207"/>
                  </a:lnTo>
                  <a:lnTo>
                    <a:pt x="725" y="285"/>
                  </a:lnTo>
                  <a:lnTo>
                    <a:pt x="492" y="492"/>
                  </a:lnTo>
                  <a:lnTo>
                    <a:pt x="285" y="750"/>
                  </a:lnTo>
                  <a:lnTo>
                    <a:pt x="208" y="880"/>
                  </a:lnTo>
                  <a:lnTo>
                    <a:pt x="130" y="1035"/>
                  </a:lnTo>
                  <a:lnTo>
                    <a:pt x="78" y="1190"/>
                  </a:lnTo>
                  <a:lnTo>
                    <a:pt x="26" y="1345"/>
                  </a:lnTo>
                  <a:lnTo>
                    <a:pt x="1" y="1501"/>
                  </a:lnTo>
                  <a:lnTo>
                    <a:pt x="1" y="1682"/>
                  </a:lnTo>
                  <a:lnTo>
                    <a:pt x="1" y="4036"/>
                  </a:lnTo>
                  <a:lnTo>
                    <a:pt x="26" y="4114"/>
                  </a:lnTo>
                  <a:lnTo>
                    <a:pt x="78" y="4191"/>
                  </a:lnTo>
                  <a:lnTo>
                    <a:pt x="130" y="4243"/>
                  </a:lnTo>
                  <a:lnTo>
                    <a:pt x="233" y="4269"/>
                  </a:lnTo>
                  <a:lnTo>
                    <a:pt x="2872" y="4269"/>
                  </a:lnTo>
                  <a:lnTo>
                    <a:pt x="2872" y="13583"/>
                  </a:lnTo>
                  <a:lnTo>
                    <a:pt x="2898" y="13686"/>
                  </a:lnTo>
                  <a:lnTo>
                    <a:pt x="2950" y="13764"/>
                  </a:lnTo>
                  <a:lnTo>
                    <a:pt x="3002" y="13815"/>
                  </a:lnTo>
                  <a:lnTo>
                    <a:pt x="3209" y="13815"/>
                  </a:lnTo>
                  <a:lnTo>
                    <a:pt x="3260" y="13764"/>
                  </a:lnTo>
                  <a:lnTo>
                    <a:pt x="3312" y="13686"/>
                  </a:lnTo>
                  <a:lnTo>
                    <a:pt x="3338" y="13583"/>
                  </a:lnTo>
                  <a:lnTo>
                    <a:pt x="3338" y="1682"/>
                  </a:lnTo>
                  <a:lnTo>
                    <a:pt x="3338" y="1501"/>
                  </a:lnTo>
                  <a:lnTo>
                    <a:pt x="3312" y="1345"/>
                  </a:lnTo>
                  <a:lnTo>
                    <a:pt x="3260" y="1190"/>
                  </a:lnTo>
                  <a:lnTo>
                    <a:pt x="3209" y="1035"/>
                  </a:lnTo>
                  <a:lnTo>
                    <a:pt x="3131" y="880"/>
                  </a:lnTo>
                  <a:lnTo>
                    <a:pt x="3053" y="724"/>
                  </a:lnTo>
                  <a:lnTo>
                    <a:pt x="2950" y="595"/>
                  </a:lnTo>
                  <a:lnTo>
                    <a:pt x="2821" y="466"/>
                  </a:lnTo>
                  <a:lnTo>
                    <a:pt x="12315" y="466"/>
                  </a:lnTo>
                  <a:lnTo>
                    <a:pt x="12574" y="492"/>
                  </a:lnTo>
                  <a:lnTo>
                    <a:pt x="12781" y="569"/>
                  </a:lnTo>
                  <a:lnTo>
                    <a:pt x="12988" y="673"/>
                  </a:lnTo>
                  <a:lnTo>
                    <a:pt x="13169" y="828"/>
                  </a:lnTo>
                  <a:lnTo>
                    <a:pt x="13324" y="1009"/>
                  </a:lnTo>
                  <a:lnTo>
                    <a:pt x="13428" y="1216"/>
                  </a:lnTo>
                  <a:lnTo>
                    <a:pt x="13505" y="1423"/>
                  </a:lnTo>
                  <a:lnTo>
                    <a:pt x="13531" y="1682"/>
                  </a:lnTo>
                  <a:lnTo>
                    <a:pt x="13531" y="2277"/>
                  </a:lnTo>
                  <a:lnTo>
                    <a:pt x="13531" y="2380"/>
                  </a:lnTo>
                  <a:lnTo>
                    <a:pt x="13583" y="2458"/>
                  </a:lnTo>
                  <a:lnTo>
                    <a:pt x="13661" y="2510"/>
                  </a:lnTo>
                  <a:lnTo>
                    <a:pt x="13764" y="2535"/>
                  </a:lnTo>
                  <a:lnTo>
                    <a:pt x="13842" y="2510"/>
                  </a:lnTo>
                  <a:lnTo>
                    <a:pt x="13919" y="2458"/>
                  </a:lnTo>
                  <a:lnTo>
                    <a:pt x="13971" y="2380"/>
                  </a:lnTo>
                  <a:lnTo>
                    <a:pt x="13997" y="2277"/>
                  </a:lnTo>
                  <a:lnTo>
                    <a:pt x="13997" y="1682"/>
                  </a:lnTo>
                  <a:lnTo>
                    <a:pt x="13997" y="1501"/>
                  </a:lnTo>
                  <a:lnTo>
                    <a:pt x="13971" y="1345"/>
                  </a:lnTo>
                  <a:lnTo>
                    <a:pt x="13919" y="1190"/>
                  </a:lnTo>
                  <a:lnTo>
                    <a:pt x="13868" y="1035"/>
                  </a:lnTo>
                  <a:lnTo>
                    <a:pt x="13790" y="880"/>
                  </a:lnTo>
                  <a:lnTo>
                    <a:pt x="13712" y="750"/>
                  </a:lnTo>
                  <a:lnTo>
                    <a:pt x="13505" y="492"/>
                  </a:lnTo>
                  <a:lnTo>
                    <a:pt x="13273" y="285"/>
                  </a:lnTo>
                  <a:lnTo>
                    <a:pt x="13117" y="207"/>
                  </a:lnTo>
                  <a:lnTo>
                    <a:pt x="12988" y="129"/>
                  </a:lnTo>
                  <a:lnTo>
                    <a:pt x="12833" y="78"/>
                  </a:lnTo>
                  <a:lnTo>
                    <a:pt x="12652" y="52"/>
                  </a:lnTo>
                  <a:lnTo>
                    <a:pt x="12496" y="26"/>
                  </a:lnTo>
                  <a:lnTo>
                    <a:pt x="12315" y="0"/>
                  </a:lnTo>
                  <a:close/>
                  <a:moveTo>
                    <a:pt x="5434" y="13065"/>
                  </a:moveTo>
                  <a:lnTo>
                    <a:pt x="5434" y="14126"/>
                  </a:lnTo>
                  <a:lnTo>
                    <a:pt x="4657" y="14126"/>
                  </a:lnTo>
                  <a:lnTo>
                    <a:pt x="4657" y="13065"/>
                  </a:lnTo>
                  <a:close/>
                  <a:moveTo>
                    <a:pt x="9935" y="10271"/>
                  </a:moveTo>
                  <a:lnTo>
                    <a:pt x="9935" y="14126"/>
                  </a:lnTo>
                  <a:lnTo>
                    <a:pt x="9185" y="14126"/>
                  </a:lnTo>
                  <a:lnTo>
                    <a:pt x="9185" y="10271"/>
                  </a:lnTo>
                  <a:close/>
                  <a:moveTo>
                    <a:pt x="8849" y="9805"/>
                  </a:moveTo>
                  <a:lnTo>
                    <a:pt x="8771" y="9857"/>
                  </a:lnTo>
                  <a:lnTo>
                    <a:pt x="8719" y="9935"/>
                  </a:lnTo>
                  <a:lnTo>
                    <a:pt x="8693" y="10038"/>
                  </a:lnTo>
                  <a:lnTo>
                    <a:pt x="8693" y="14126"/>
                  </a:lnTo>
                  <a:lnTo>
                    <a:pt x="8150" y="14126"/>
                  </a:lnTo>
                  <a:lnTo>
                    <a:pt x="8150" y="13608"/>
                  </a:lnTo>
                  <a:lnTo>
                    <a:pt x="8150" y="13531"/>
                  </a:lnTo>
                  <a:lnTo>
                    <a:pt x="8098" y="13453"/>
                  </a:lnTo>
                  <a:lnTo>
                    <a:pt x="8021" y="13401"/>
                  </a:lnTo>
                  <a:lnTo>
                    <a:pt x="7917" y="13376"/>
                  </a:lnTo>
                  <a:lnTo>
                    <a:pt x="7840" y="13401"/>
                  </a:lnTo>
                  <a:lnTo>
                    <a:pt x="7762" y="13453"/>
                  </a:lnTo>
                  <a:lnTo>
                    <a:pt x="7710" y="13531"/>
                  </a:lnTo>
                  <a:lnTo>
                    <a:pt x="7684" y="13608"/>
                  </a:lnTo>
                  <a:lnTo>
                    <a:pt x="7684" y="14126"/>
                  </a:lnTo>
                  <a:lnTo>
                    <a:pt x="6934" y="14126"/>
                  </a:lnTo>
                  <a:lnTo>
                    <a:pt x="6934" y="12030"/>
                  </a:lnTo>
                  <a:lnTo>
                    <a:pt x="7684" y="12030"/>
                  </a:lnTo>
                  <a:lnTo>
                    <a:pt x="7684" y="12548"/>
                  </a:lnTo>
                  <a:lnTo>
                    <a:pt x="7710" y="12625"/>
                  </a:lnTo>
                  <a:lnTo>
                    <a:pt x="7762" y="12703"/>
                  </a:lnTo>
                  <a:lnTo>
                    <a:pt x="7840" y="12755"/>
                  </a:lnTo>
                  <a:lnTo>
                    <a:pt x="7917" y="12781"/>
                  </a:lnTo>
                  <a:lnTo>
                    <a:pt x="8021" y="12755"/>
                  </a:lnTo>
                  <a:lnTo>
                    <a:pt x="8098" y="12703"/>
                  </a:lnTo>
                  <a:lnTo>
                    <a:pt x="8150" y="12625"/>
                  </a:lnTo>
                  <a:lnTo>
                    <a:pt x="8150" y="12548"/>
                  </a:lnTo>
                  <a:lnTo>
                    <a:pt x="8150" y="11797"/>
                  </a:lnTo>
                  <a:lnTo>
                    <a:pt x="8150" y="11720"/>
                  </a:lnTo>
                  <a:lnTo>
                    <a:pt x="8098" y="11642"/>
                  </a:lnTo>
                  <a:lnTo>
                    <a:pt x="8021" y="11590"/>
                  </a:lnTo>
                  <a:lnTo>
                    <a:pt x="7917" y="11565"/>
                  </a:lnTo>
                  <a:lnTo>
                    <a:pt x="6675" y="11565"/>
                  </a:lnTo>
                  <a:lnTo>
                    <a:pt x="6598" y="11590"/>
                  </a:lnTo>
                  <a:lnTo>
                    <a:pt x="6520" y="11642"/>
                  </a:lnTo>
                  <a:lnTo>
                    <a:pt x="6468" y="11720"/>
                  </a:lnTo>
                  <a:lnTo>
                    <a:pt x="6443" y="11797"/>
                  </a:lnTo>
                  <a:lnTo>
                    <a:pt x="6443" y="14126"/>
                  </a:lnTo>
                  <a:lnTo>
                    <a:pt x="5899" y="14126"/>
                  </a:lnTo>
                  <a:lnTo>
                    <a:pt x="5899" y="12832"/>
                  </a:lnTo>
                  <a:lnTo>
                    <a:pt x="5899" y="12729"/>
                  </a:lnTo>
                  <a:lnTo>
                    <a:pt x="5848" y="12651"/>
                  </a:lnTo>
                  <a:lnTo>
                    <a:pt x="5770" y="12599"/>
                  </a:lnTo>
                  <a:lnTo>
                    <a:pt x="4347" y="12599"/>
                  </a:lnTo>
                  <a:lnTo>
                    <a:pt x="4269" y="12651"/>
                  </a:lnTo>
                  <a:lnTo>
                    <a:pt x="4218" y="12729"/>
                  </a:lnTo>
                  <a:lnTo>
                    <a:pt x="4192" y="12832"/>
                  </a:lnTo>
                  <a:lnTo>
                    <a:pt x="4192" y="14126"/>
                  </a:lnTo>
                  <a:lnTo>
                    <a:pt x="3855" y="14126"/>
                  </a:lnTo>
                  <a:lnTo>
                    <a:pt x="3778" y="14178"/>
                  </a:lnTo>
                  <a:lnTo>
                    <a:pt x="3726" y="14255"/>
                  </a:lnTo>
                  <a:lnTo>
                    <a:pt x="3700" y="14359"/>
                  </a:lnTo>
                  <a:lnTo>
                    <a:pt x="3726" y="14436"/>
                  </a:lnTo>
                  <a:lnTo>
                    <a:pt x="3778" y="14514"/>
                  </a:lnTo>
                  <a:lnTo>
                    <a:pt x="3855" y="14566"/>
                  </a:lnTo>
                  <a:lnTo>
                    <a:pt x="3933" y="14591"/>
                  </a:lnTo>
                  <a:lnTo>
                    <a:pt x="12936" y="14591"/>
                  </a:lnTo>
                  <a:lnTo>
                    <a:pt x="13014" y="14566"/>
                  </a:lnTo>
                  <a:lnTo>
                    <a:pt x="13092" y="14514"/>
                  </a:lnTo>
                  <a:lnTo>
                    <a:pt x="13143" y="14436"/>
                  </a:lnTo>
                  <a:lnTo>
                    <a:pt x="13169" y="14359"/>
                  </a:lnTo>
                  <a:lnTo>
                    <a:pt x="13143" y="14255"/>
                  </a:lnTo>
                  <a:lnTo>
                    <a:pt x="13092" y="14178"/>
                  </a:lnTo>
                  <a:lnTo>
                    <a:pt x="13014" y="14126"/>
                  </a:lnTo>
                  <a:lnTo>
                    <a:pt x="12678" y="14126"/>
                  </a:lnTo>
                  <a:lnTo>
                    <a:pt x="12678" y="13169"/>
                  </a:lnTo>
                  <a:lnTo>
                    <a:pt x="12652" y="13065"/>
                  </a:lnTo>
                  <a:lnTo>
                    <a:pt x="12600" y="12987"/>
                  </a:lnTo>
                  <a:lnTo>
                    <a:pt x="12522" y="12936"/>
                  </a:lnTo>
                  <a:lnTo>
                    <a:pt x="12341" y="12936"/>
                  </a:lnTo>
                  <a:lnTo>
                    <a:pt x="12264" y="12987"/>
                  </a:lnTo>
                  <a:lnTo>
                    <a:pt x="12212" y="13065"/>
                  </a:lnTo>
                  <a:lnTo>
                    <a:pt x="12186" y="13169"/>
                  </a:lnTo>
                  <a:lnTo>
                    <a:pt x="12186" y="14126"/>
                  </a:lnTo>
                  <a:lnTo>
                    <a:pt x="11436" y="14126"/>
                  </a:lnTo>
                  <a:lnTo>
                    <a:pt x="11436" y="11151"/>
                  </a:lnTo>
                  <a:lnTo>
                    <a:pt x="12186" y="11151"/>
                  </a:lnTo>
                  <a:lnTo>
                    <a:pt x="12186" y="12082"/>
                  </a:lnTo>
                  <a:lnTo>
                    <a:pt x="12212" y="12185"/>
                  </a:lnTo>
                  <a:lnTo>
                    <a:pt x="12264" y="12263"/>
                  </a:lnTo>
                  <a:lnTo>
                    <a:pt x="12341" y="12315"/>
                  </a:lnTo>
                  <a:lnTo>
                    <a:pt x="12522" y="12315"/>
                  </a:lnTo>
                  <a:lnTo>
                    <a:pt x="12600" y="12263"/>
                  </a:lnTo>
                  <a:lnTo>
                    <a:pt x="12652" y="12185"/>
                  </a:lnTo>
                  <a:lnTo>
                    <a:pt x="12678" y="12082"/>
                  </a:lnTo>
                  <a:lnTo>
                    <a:pt x="12678" y="10892"/>
                  </a:lnTo>
                  <a:lnTo>
                    <a:pt x="12652" y="10814"/>
                  </a:lnTo>
                  <a:lnTo>
                    <a:pt x="12600" y="10737"/>
                  </a:lnTo>
                  <a:lnTo>
                    <a:pt x="12522" y="10685"/>
                  </a:lnTo>
                  <a:lnTo>
                    <a:pt x="12445" y="10659"/>
                  </a:lnTo>
                  <a:lnTo>
                    <a:pt x="11203" y="10659"/>
                  </a:lnTo>
                  <a:lnTo>
                    <a:pt x="11099" y="10685"/>
                  </a:lnTo>
                  <a:lnTo>
                    <a:pt x="11022" y="10737"/>
                  </a:lnTo>
                  <a:lnTo>
                    <a:pt x="10970" y="10814"/>
                  </a:lnTo>
                  <a:lnTo>
                    <a:pt x="10970" y="10892"/>
                  </a:lnTo>
                  <a:lnTo>
                    <a:pt x="10970" y="14126"/>
                  </a:lnTo>
                  <a:lnTo>
                    <a:pt x="10401" y="14126"/>
                  </a:lnTo>
                  <a:lnTo>
                    <a:pt x="10401" y="10038"/>
                  </a:lnTo>
                  <a:lnTo>
                    <a:pt x="10401" y="9935"/>
                  </a:lnTo>
                  <a:lnTo>
                    <a:pt x="10349" y="9857"/>
                  </a:lnTo>
                  <a:lnTo>
                    <a:pt x="10272" y="9805"/>
                  </a:lnTo>
                  <a:close/>
                  <a:moveTo>
                    <a:pt x="9237" y="1061"/>
                  </a:moveTo>
                  <a:lnTo>
                    <a:pt x="8926" y="1087"/>
                  </a:lnTo>
                  <a:lnTo>
                    <a:pt x="8616" y="1138"/>
                  </a:lnTo>
                  <a:lnTo>
                    <a:pt x="8305" y="1216"/>
                  </a:lnTo>
                  <a:lnTo>
                    <a:pt x="7995" y="1319"/>
                  </a:lnTo>
                  <a:lnTo>
                    <a:pt x="7710" y="1449"/>
                  </a:lnTo>
                  <a:lnTo>
                    <a:pt x="7426" y="1604"/>
                  </a:lnTo>
                  <a:lnTo>
                    <a:pt x="7167" y="1811"/>
                  </a:lnTo>
                  <a:lnTo>
                    <a:pt x="6908" y="2018"/>
                  </a:lnTo>
                  <a:lnTo>
                    <a:pt x="6701" y="2277"/>
                  </a:lnTo>
                  <a:lnTo>
                    <a:pt x="6494" y="2535"/>
                  </a:lnTo>
                  <a:lnTo>
                    <a:pt x="6339" y="2820"/>
                  </a:lnTo>
                  <a:lnTo>
                    <a:pt x="6210" y="3105"/>
                  </a:lnTo>
                  <a:lnTo>
                    <a:pt x="6106" y="3415"/>
                  </a:lnTo>
                  <a:lnTo>
                    <a:pt x="6029" y="3726"/>
                  </a:lnTo>
                  <a:lnTo>
                    <a:pt x="5977" y="4036"/>
                  </a:lnTo>
                  <a:lnTo>
                    <a:pt x="5951" y="4346"/>
                  </a:lnTo>
                  <a:lnTo>
                    <a:pt x="5977" y="4657"/>
                  </a:lnTo>
                  <a:lnTo>
                    <a:pt x="6029" y="4967"/>
                  </a:lnTo>
                  <a:lnTo>
                    <a:pt x="6106" y="5278"/>
                  </a:lnTo>
                  <a:lnTo>
                    <a:pt x="6210" y="5562"/>
                  </a:lnTo>
                  <a:lnTo>
                    <a:pt x="6339" y="5873"/>
                  </a:lnTo>
                  <a:lnTo>
                    <a:pt x="6494" y="6132"/>
                  </a:lnTo>
                  <a:lnTo>
                    <a:pt x="6701" y="6416"/>
                  </a:lnTo>
                  <a:lnTo>
                    <a:pt x="6908" y="6649"/>
                  </a:lnTo>
                  <a:lnTo>
                    <a:pt x="7167" y="6882"/>
                  </a:lnTo>
                  <a:lnTo>
                    <a:pt x="7426" y="7063"/>
                  </a:lnTo>
                  <a:lnTo>
                    <a:pt x="7710" y="7244"/>
                  </a:lnTo>
                  <a:lnTo>
                    <a:pt x="7995" y="7373"/>
                  </a:lnTo>
                  <a:lnTo>
                    <a:pt x="8305" y="7477"/>
                  </a:lnTo>
                  <a:lnTo>
                    <a:pt x="8616" y="7554"/>
                  </a:lnTo>
                  <a:lnTo>
                    <a:pt x="8926" y="7606"/>
                  </a:lnTo>
                  <a:lnTo>
                    <a:pt x="9521" y="7606"/>
                  </a:lnTo>
                  <a:lnTo>
                    <a:pt x="9806" y="7554"/>
                  </a:lnTo>
                  <a:lnTo>
                    <a:pt x="10090" y="7503"/>
                  </a:lnTo>
                  <a:lnTo>
                    <a:pt x="10349" y="7399"/>
                  </a:lnTo>
                  <a:lnTo>
                    <a:pt x="10634" y="7296"/>
                  </a:lnTo>
                  <a:lnTo>
                    <a:pt x="10892" y="7166"/>
                  </a:lnTo>
                  <a:lnTo>
                    <a:pt x="11125" y="7011"/>
                  </a:lnTo>
                  <a:lnTo>
                    <a:pt x="11358" y="6804"/>
                  </a:lnTo>
                  <a:lnTo>
                    <a:pt x="11876" y="7322"/>
                  </a:lnTo>
                  <a:lnTo>
                    <a:pt x="11798" y="7451"/>
                  </a:lnTo>
                  <a:lnTo>
                    <a:pt x="11746" y="7606"/>
                  </a:lnTo>
                  <a:lnTo>
                    <a:pt x="11720" y="7736"/>
                  </a:lnTo>
                  <a:lnTo>
                    <a:pt x="11720" y="7891"/>
                  </a:lnTo>
                  <a:lnTo>
                    <a:pt x="11720" y="8098"/>
                  </a:lnTo>
                  <a:lnTo>
                    <a:pt x="11798" y="8279"/>
                  </a:lnTo>
                  <a:lnTo>
                    <a:pt x="11876" y="8460"/>
                  </a:lnTo>
                  <a:lnTo>
                    <a:pt x="12031" y="8641"/>
                  </a:lnTo>
                  <a:lnTo>
                    <a:pt x="13531" y="10142"/>
                  </a:lnTo>
                  <a:lnTo>
                    <a:pt x="13531" y="15652"/>
                  </a:lnTo>
                  <a:lnTo>
                    <a:pt x="3338" y="15652"/>
                  </a:lnTo>
                  <a:lnTo>
                    <a:pt x="3338" y="14643"/>
                  </a:lnTo>
                  <a:lnTo>
                    <a:pt x="3312" y="14566"/>
                  </a:lnTo>
                  <a:lnTo>
                    <a:pt x="3260" y="14488"/>
                  </a:lnTo>
                  <a:lnTo>
                    <a:pt x="3209" y="14436"/>
                  </a:lnTo>
                  <a:lnTo>
                    <a:pt x="3105" y="14410"/>
                  </a:lnTo>
                  <a:lnTo>
                    <a:pt x="3002" y="14436"/>
                  </a:lnTo>
                  <a:lnTo>
                    <a:pt x="2950" y="14488"/>
                  </a:lnTo>
                  <a:lnTo>
                    <a:pt x="2898" y="14566"/>
                  </a:lnTo>
                  <a:lnTo>
                    <a:pt x="2872" y="14643"/>
                  </a:lnTo>
                  <a:lnTo>
                    <a:pt x="2872" y="15885"/>
                  </a:lnTo>
                  <a:lnTo>
                    <a:pt x="2898" y="15963"/>
                  </a:lnTo>
                  <a:lnTo>
                    <a:pt x="2950" y="16040"/>
                  </a:lnTo>
                  <a:lnTo>
                    <a:pt x="3002" y="16092"/>
                  </a:lnTo>
                  <a:lnTo>
                    <a:pt x="3105" y="16118"/>
                  </a:lnTo>
                  <a:lnTo>
                    <a:pt x="13764" y="16118"/>
                  </a:lnTo>
                  <a:lnTo>
                    <a:pt x="13842" y="16092"/>
                  </a:lnTo>
                  <a:lnTo>
                    <a:pt x="13919" y="16040"/>
                  </a:lnTo>
                  <a:lnTo>
                    <a:pt x="13971" y="15963"/>
                  </a:lnTo>
                  <a:lnTo>
                    <a:pt x="13997" y="15885"/>
                  </a:lnTo>
                  <a:lnTo>
                    <a:pt x="13997" y="10607"/>
                  </a:lnTo>
                  <a:lnTo>
                    <a:pt x="14152" y="10737"/>
                  </a:lnTo>
                  <a:lnTo>
                    <a:pt x="14333" y="10814"/>
                  </a:lnTo>
                  <a:lnTo>
                    <a:pt x="14540" y="10866"/>
                  </a:lnTo>
                  <a:lnTo>
                    <a:pt x="14721" y="10866"/>
                  </a:lnTo>
                  <a:lnTo>
                    <a:pt x="14928" y="10840"/>
                  </a:lnTo>
                  <a:lnTo>
                    <a:pt x="15109" y="10788"/>
                  </a:lnTo>
                  <a:lnTo>
                    <a:pt x="15291" y="10711"/>
                  </a:lnTo>
                  <a:lnTo>
                    <a:pt x="15446" y="10556"/>
                  </a:lnTo>
                  <a:lnTo>
                    <a:pt x="15601" y="10400"/>
                  </a:lnTo>
                  <a:lnTo>
                    <a:pt x="15679" y="10219"/>
                  </a:lnTo>
                  <a:lnTo>
                    <a:pt x="15730" y="10012"/>
                  </a:lnTo>
                  <a:lnTo>
                    <a:pt x="15756" y="9805"/>
                  </a:lnTo>
                  <a:lnTo>
                    <a:pt x="15730" y="9624"/>
                  </a:lnTo>
                  <a:lnTo>
                    <a:pt x="15679" y="9417"/>
                  </a:lnTo>
                  <a:lnTo>
                    <a:pt x="15601" y="9236"/>
                  </a:lnTo>
                  <a:lnTo>
                    <a:pt x="15446" y="9055"/>
                  </a:lnTo>
                  <a:lnTo>
                    <a:pt x="13997" y="7606"/>
                  </a:lnTo>
                  <a:lnTo>
                    <a:pt x="13997" y="3363"/>
                  </a:lnTo>
                  <a:lnTo>
                    <a:pt x="13971" y="3260"/>
                  </a:lnTo>
                  <a:lnTo>
                    <a:pt x="13919" y="3182"/>
                  </a:lnTo>
                  <a:lnTo>
                    <a:pt x="13842" y="3130"/>
                  </a:lnTo>
                  <a:lnTo>
                    <a:pt x="13661" y="3130"/>
                  </a:lnTo>
                  <a:lnTo>
                    <a:pt x="13583" y="3182"/>
                  </a:lnTo>
                  <a:lnTo>
                    <a:pt x="13531" y="3260"/>
                  </a:lnTo>
                  <a:lnTo>
                    <a:pt x="13531" y="3363"/>
                  </a:lnTo>
                  <a:lnTo>
                    <a:pt x="13531" y="7141"/>
                  </a:lnTo>
                  <a:lnTo>
                    <a:pt x="13350" y="7011"/>
                  </a:lnTo>
                  <a:lnTo>
                    <a:pt x="13169" y="6908"/>
                  </a:lnTo>
                  <a:lnTo>
                    <a:pt x="12988" y="6856"/>
                  </a:lnTo>
                  <a:lnTo>
                    <a:pt x="12781" y="6830"/>
                  </a:lnTo>
                  <a:lnTo>
                    <a:pt x="12626" y="6830"/>
                  </a:lnTo>
                  <a:lnTo>
                    <a:pt x="12471" y="6856"/>
                  </a:lnTo>
                  <a:lnTo>
                    <a:pt x="12341" y="6908"/>
                  </a:lnTo>
                  <a:lnTo>
                    <a:pt x="12212" y="6985"/>
                  </a:lnTo>
                  <a:lnTo>
                    <a:pt x="11694" y="6468"/>
                  </a:lnTo>
                  <a:lnTo>
                    <a:pt x="11876" y="6235"/>
                  </a:lnTo>
                  <a:lnTo>
                    <a:pt x="12057" y="6002"/>
                  </a:lnTo>
                  <a:lnTo>
                    <a:pt x="12186" y="5743"/>
                  </a:lnTo>
                  <a:lnTo>
                    <a:pt x="12289" y="5459"/>
                  </a:lnTo>
                  <a:lnTo>
                    <a:pt x="12393" y="5200"/>
                  </a:lnTo>
                  <a:lnTo>
                    <a:pt x="12445" y="4916"/>
                  </a:lnTo>
                  <a:lnTo>
                    <a:pt x="12471" y="4631"/>
                  </a:lnTo>
                  <a:lnTo>
                    <a:pt x="12496" y="4346"/>
                  </a:lnTo>
                  <a:lnTo>
                    <a:pt x="12471" y="4036"/>
                  </a:lnTo>
                  <a:lnTo>
                    <a:pt x="12445" y="3726"/>
                  </a:lnTo>
                  <a:lnTo>
                    <a:pt x="12367" y="3415"/>
                  </a:lnTo>
                  <a:lnTo>
                    <a:pt x="12264" y="3105"/>
                  </a:lnTo>
                  <a:lnTo>
                    <a:pt x="12134" y="2820"/>
                  </a:lnTo>
                  <a:lnTo>
                    <a:pt x="11953" y="2535"/>
                  </a:lnTo>
                  <a:lnTo>
                    <a:pt x="11772" y="2277"/>
                  </a:lnTo>
                  <a:lnTo>
                    <a:pt x="11539" y="2018"/>
                  </a:lnTo>
                  <a:lnTo>
                    <a:pt x="11281" y="1811"/>
                  </a:lnTo>
                  <a:lnTo>
                    <a:pt x="11022" y="1604"/>
                  </a:lnTo>
                  <a:lnTo>
                    <a:pt x="10737" y="1449"/>
                  </a:lnTo>
                  <a:lnTo>
                    <a:pt x="10453" y="1319"/>
                  </a:lnTo>
                  <a:lnTo>
                    <a:pt x="10168" y="1216"/>
                  </a:lnTo>
                  <a:lnTo>
                    <a:pt x="9858" y="1138"/>
                  </a:lnTo>
                  <a:lnTo>
                    <a:pt x="9547" y="1087"/>
                  </a:lnTo>
                  <a:lnTo>
                    <a:pt x="9237" y="10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888;p61">
            <a:extLst>
              <a:ext uri="{FF2B5EF4-FFF2-40B4-BE49-F238E27FC236}">
                <a16:creationId xmlns:a16="http://schemas.microsoft.com/office/drawing/2014/main" id="{6E48C0AB-7FDB-41AB-8079-B97627B4D570}"/>
              </a:ext>
            </a:extLst>
          </p:cNvPr>
          <p:cNvGrpSpPr/>
          <p:nvPr/>
        </p:nvGrpSpPr>
        <p:grpSpPr>
          <a:xfrm>
            <a:off x="5140619" y="3824951"/>
            <a:ext cx="457912" cy="420502"/>
            <a:chOff x="7740925" y="2677350"/>
            <a:chExt cx="402950" cy="370650"/>
          </a:xfrm>
        </p:grpSpPr>
        <p:sp>
          <p:nvSpPr>
            <p:cNvPr id="44" name="Google Shape;1889;p61">
              <a:extLst>
                <a:ext uri="{FF2B5EF4-FFF2-40B4-BE49-F238E27FC236}">
                  <a16:creationId xmlns:a16="http://schemas.microsoft.com/office/drawing/2014/main" id="{EC5AE66E-1D8F-47F6-A022-810274953646}"/>
                </a:ext>
              </a:extLst>
            </p:cNvPr>
            <p:cNvSpPr/>
            <p:nvPr/>
          </p:nvSpPr>
          <p:spPr>
            <a:xfrm>
              <a:off x="7746725" y="2729100"/>
              <a:ext cx="311150" cy="220575"/>
            </a:xfrm>
            <a:custGeom>
              <a:avLst/>
              <a:gdLst/>
              <a:ahLst/>
              <a:cxnLst/>
              <a:rect l="l" t="t" r="r" b="b"/>
              <a:pathLst>
                <a:path w="12446" h="8823" extrusionOk="0">
                  <a:moveTo>
                    <a:pt x="1" y="8590"/>
                  </a:moveTo>
                  <a:lnTo>
                    <a:pt x="1" y="1"/>
                  </a:lnTo>
                  <a:lnTo>
                    <a:pt x="12445" y="1"/>
                  </a:lnTo>
                  <a:lnTo>
                    <a:pt x="12445" y="8590"/>
                  </a:lnTo>
                  <a:lnTo>
                    <a:pt x="12445" y="8590"/>
                  </a:lnTo>
                  <a:lnTo>
                    <a:pt x="12419" y="8667"/>
                  </a:lnTo>
                  <a:lnTo>
                    <a:pt x="12368" y="8771"/>
                  </a:lnTo>
                  <a:lnTo>
                    <a:pt x="12290" y="8823"/>
                  </a:lnTo>
                  <a:lnTo>
                    <a:pt x="12186" y="8823"/>
                  </a:lnTo>
                  <a:lnTo>
                    <a:pt x="260" y="8823"/>
                  </a:lnTo>
                  <a:lnTo>
                    <a:pt x="260" y="8823"/>
                  </a:lnTo>
                  <a:lnTo>
                    <a:pt x="156" y="8823"/>
                  </a:lnTo>
                  <a:lnTo>
                    <a:pt x="79" y="8771"/>
                  </a:lnTo>
                  <a:lnTo>
                    <a:pt x="27" y="8667"/>
                  </a:lnTo>
                  <a:lnTo>
                    <a:pt x="1" y="8590"/>
                  </a:lnTo>
                  <a:lnTo>
                    <a:pt x="1" y="85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0;p61">
              <a:extLst>
                <a:ext uri="{FF2B5EF4-FFF2-40B4-BE49-F238E27FC236}">
                  <a16:creationId xmlns:a16="http://schemas.microsoft.com/office/drawing/2014/main" id="{AEDED94D-26A0-48B8-BF07-006F66346C66}"/>
                </a:ext>
              </a:extLst>
            </p:cNvPr>
            <p:cNvSpPr/>
            <p:nvPr/>
          </p:nvSpPr>
          <p:spPr>
            <a:xfrm>
              <a:off x="7746725" y="2683175"/>
              <a:ext cx="311150" cy="45950"/>
            </a:xfrm>
            <a:custGeom>
              <a:avLst/>
              <a:gdLst/>
              <a:ahLst/>
              <a:cxnLst/>
              <a:rect l="l" t="t" r="r" b="b"/>
              <a:pathLst>
                <a:path w="12446" h="1838" extrusionOk="0">
                  <a:moveTo>
                    <a:pt x="12445" y="1838"/>
                  </a:moveTo>
                  <a:lnTo>
                    <a:pt x="12445" y="1838"/>
                  </a:lnTo>
                  <a:lnTo>
                    <a:pt x="12445" y="259"/>
                  </a:lnTo>
                  <a:lnTo>
                    <a:pt x="12445" y="259"/>
                  </a:lnTo>
                  <a:lnTo>
                    <a:pt x="12419" y="156"/>
                  </a:lnTo>
                  <a:lnTo>
                    <a:pt x="12368" y="78"/>
                  </a:lnTo>
                  <a:lnTo>
                    <a:pt x="12290" y="27"/>
                  </a:lnTo>
                  <a:lnTo>
                    <a:pt x="12186" y="1"/>
                  </a:lnTo>
                  <a:lnTo>
                    <a:pt x="260" y="1"/>
                  </a:lnTo>
                  <a:lnTo>
                    <a:pt x="260" y="1"/>
                  </a:lnTo>
                  <a:lnTo>
                    <a:pt x="156" y="27"/>
                  </a:lnTo>
                  <a:lnTo>
                    <a:pt x="79" y="78"/>
                  </a:lnTo>
                  <a:lnTo>
                    <a:pt x="27" y="156"/>
                  </a:lnTo>
                  <a:lnTo>
                    <a:pt x="1" y="259"/>
                  </a:lnTo>
                  <a:lnTo>
                    <a:pt x="1" y="1838"/>
                  </a:lnTo>
                  <a:lnTo>
                    <a:pt x="12445" y="18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1;p61">
              <a:extLst>
                <a:ext uri="{FF2B5EF4-FFF2-40B4-BE49-F238E27FC236}">
                  <a16:creationId xmlns:a16="http://schemas.microsoft.com/office/drawing/2014/main" id="{92CBB593-07B0-479F-B0B1-476A52E4BF9E}"/>
                </a:ext>
              </a:extLst>
            </p:cNvPr>
            <p:cNvSpPr/>
            <p:nvPr/>
          </p:nvSpPr>
          <p:spPr>
            <a:xfrm>
              <a:off x="7817875" y="2754975"/>
              <a:ext cx="169500" cy="169475"/>
            </a:xfrm>
            <a:custGeom>
              <a:avLst/>
              <a:gdLst/>
              <a:ahLst/>
              <a:cxnLst/>
              <a:rect l="l" t="t" r="r" b="b"/>
              <a:pathLst>
                <a:path w="6780" h="6779" extrusionOk="0">
                  <a:moveTo>
                    <a:pt x="3390" y="6779"/>
                  </a:moveTo>
                  <a:lnTo>
                    <a:pt x="3390" y="6779"/>
                  </a:lnTo>
                  <a:lnTo>
                    <a:pt x="3726" y="6753"/>
                  </a:lnTo>
                  <a:lnTo>
                    <a:pt x="4063" y="6701"/>
                  </a:lnTo>
                  <a:lnTo>
                    <a:pt x="4373" y="6623"/>
                  </a:lnTo>
                  <a:lnTo>
                    <a:pt x="4684" y="6494"/>
                  </a:lnTo>
                  <a:lnTo>
                    <a:pt x="4994" y="6365"/>
                  </a:lnTo>
                  <a:lnTo>
                    <a:pt x="5279" y="6184"/>
                  </a:lnTo>
                  <a:lnTo>
                    <a:pt x="5537" y="6003"/>
                  </a:lnTo>
                  <a:lnTo>
                    <a:pt x="5770" y="5770"/>
                  </a:lnTo>
                  <a:lnTo>
                    <a:pt x="6003" y="5537"/>
                  </a:lnTo>
                  <a:lnTo>
                    <a:pt x="6184" y="5278"/>
                  </a:lnTo>
                  <a:lnTo>
                    <a:pt x="6365" y="4994"/>
                  </a:lnTo>
                  <a:lnTo>
                    <a:pt x="6495" y="4709"/>
                  </a:lnTo>
                  <a:lnTo>
                    <a:pt x="6624" y="4399"/>
                  </a:lnTo>
                  <a:lnTo>
                    <a:pt x="6702" y="4062"/>
                  </a:lnTo>
                  <a:lnTo>
                    <a:pt x="6753" y="3726"/>
                  </a:lnTo>
                  <a:lnTo>
                    <a:pt x="6779" y="3390"/>
                  </a:lnTo>
                  <a:lnTo>
                    <a:pt x="6779" y="3390"/>
                  </a:lnTo>
                  <a:lnTo>
                    <a:pt x="6753" y="3027"/>
                  </a:lnTo>
                  <a:lnTo>
                    <a:pt x="6702" y="2691"/>
                  </a:lnTo>
                  <a:lnTo>
                    <a:pt x="6624" y="2381"/>
                  </a:lnTo>
                  <a:lnTo>
                    <a:pt x="6495" y="2070"/>
                  </a:lnTo>
                  <a:lnTo>
                    <a:pt x="6365" y="1760"/>
                  </a:lnTo>
                  <a:lnTo>
                    <a:pt x="6184" y="1501"/>
                  </a:lnTo>
                  <a:lnTo>
                    <a:pt x="6003" y="1216"/>
                  </a:lnTo>
                  <a:lnTo>
                    <a:pt x="5770" y="984"/>
                  </a:lnTo>
                  <a:lnTo>
                    <a:pt x="5537" y="777"/>
                  </a:lnTo>
                  <a:lnTo>
                    <a:pt x="5279" y="570"/>
                  </a:lnTo>
                  <a:lnTo>
                    <a:pt x="4994" y="414"/>
                  </a:lnTo>
                  <a:lnTo>
                    <a:pt x="4684" y="259"/>
                  </a:lnTo>
                  <a:lnTo>
                    <a:pt x="4373" y="156"/>
                  </a:lnTo>
                  <a:lnTo>
                    <a:pt x="4063" y="52"/>
                  </a:lnTo>
                  <a:lnTo>
                    <a:pt x="3726" y="0"/>
                  </a:lnTo>
                  <a:lnTo>
                    <a:pt x="3390" y="0"/>
                  </a:lnTo>
                  <a:lnTo>
                    <a:pt x="3390" y="0"/>
                  </a:lnTo>
                  <a:lnTo>
                    <a:pt x="3028" y="0"/>
                  </a:lnTo>
                  <a:lnTo>
                    <a:pt x="2691" y="52"/>
                  </a:lnTo>
                  <a:lnTo>
                    <a:pt x="2381" y="156"/>
                  </a:lnTo>
                  <a:lnTo>
                    <a:pt x="2071" y="259"/>
                  </a:lnTo>
                  <a:lnTo>
                    <a:pt x="1760" y="414"/>
                  </a:lnTo>
                  <a:lnTo>
                    <a:pt x="1475" y="570"/>
                  </a:lnTo>
                  <a:lnTo>
                    <a:pt x="1217" y="777"/>
                  </a:lnTo>
                  <a:lnTo>
                    <a:pt x="984" y="984"/>
                  </a:lnTo>
                  <a:lnTo>
                    <a:pt x="777" y="1216"/>
                  </a:lnTo>
                  <a:lnTo>
                    <a:pt x="570" y="1501"/>
                  </a:lnTo>
                  <a:lnTo>
                    <a:pt x="389" y="1760"/>
                  </a:lnTo>
                  <a:lnTo>
                    <a:pt x="260" y="2070"/>
                  </a:lnTo>
                  <a:lnTo>
                    <a:pt x="130" y="2381"/>
                  </a:lnTo>
                  <a:lnTo>
                    <a:pt x="53" y="2691"/>
                  </a:lnTo>
                  <a:lnTo>
                    <a:pt x="1" y="3027"/>
                  </a:lnTo>
                  <a:lnTo>
                    <a:pt x="1" y="3390"/>
                  </a:lnTo>
                  <a:lnTo>
                    <a:pt x="1" y="3390"/>
                  </a:lnTo>
                  <a:lnTo>
                    <a:pt x="1" y="3726"/>
                  </a:lnTo>
                  <a:lnTo>
                    <a:pt x="53" y="4062"/>
                  </a:lnTo>
                  <a:lnTo>
                    <a:pt x="130" y="4399"/>
                  </a:lnTo>
                  <a:lnTo>
                    <a:pt x="260" y="4709"/>
                  </a:lnTo>
                  <a:lnTo>
                    <a:pt x="389" y="4994"/>
                  </a:lnTo>
                  <a:lnTo>
                    <a:pt x="570" y="5278"/>
                  </a:lnTo>
                  <a:lnTo>
                    <a:pt x="777" y="5537"/>
                  </a:lnTo>
                  <a:lnTo>
                    <a:pt x="984" y="5770"/>
                  </a:lnTo>
                  <a:lnTo>
                    <a:pt x="1217" y="6003"/>
                  </a:lnTo>
                  <a:lnTo>
                    <a:pt x="1475" y="6184"/>
                  </a:lnTo>
                  <a:lnTo>
                    <a:pt x="1760" y="6365"/>
                  </a:lnTo>
                  <a:lnTo>
                    <a:pt x="2071" y="6494"/>
                  </a:lnTo>
                  <a:lnTo>
                    <a:pt x="2381" y="6623"/>
                  </a:lnTo>
                  <a:lnTo>
                    <a:pt x="2691" y="6701"/>
                  </a:lnTo>
                  <a:lnTo>
                    <a:pt x="3028" y="6753"/>
                  </a:lnTo>
                  <a:lnTo>
                    <a:pt x="3390" y="6779"/>
                  </a:lnTo>
                  <a:lnTo>
                    <a:pt x="3390" y="677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92;p61">
              <a:extLst>
                <a:ext uri="{FF2B5EF4-FFF2-40B4-BE49-F238E27FC236}">
                  <a16:creationId xmlns:a16="http://schemas.microsoft.com/office/drawing/2014/main" id="{85F6415B-1DC5-4FD8-9B48-79970EE26B7A}"/>
                </a:ext>
              </a:extLst>
            </p:cNvPr>
            <p:cNvSpPr/>
            <p:nvPr/>
          </p:nvSpPr>
          <p:spPr>
            <a:xfrm>
              <a:off x="8033275" y="2949650"/>
              <a:ext cx="104150" cy="92525"/>
            </a:xfrm>
            <a:custGeom>
              <a:avLst/>
              <a:gdLst/>
              <a:ahLst/>
              <a:cxnLst/>
              <a:rect l="l" t="t" r="r" b="b"/>
              <a:pathLst>
                <a:path w="4166" h="3701" extrusionOk="0">
                  <a:moveTo>
                    <a:pt x="3053" y="3700"/>
                  </a:moveTo>
                  <a:lnTo>
                    <a:pt x="1138" y="3700"/>
                  </a:lnTo>
                  <a:lnTo>
                    <a:pt x="1138" y="3700"/>
                  </a:lnTo>
                  <a:lnTo>
                    <a:pt x="906" y="3674"/>
                  </a:lnTo>
                  <a:lnTo>
                    <a:pt x="699" y="3597"/>
                  </a:lnTo>
                  <a:lnTo>
                    <a:pt x="517" y="3493"/>
                  </a:lnTo>
                  <a:lnTo>
                    <a:pt x="336" y="3364"/>
                  </a:lnTo>
                  <a:lnTo>
                    <a:pt x="207" y="3183"/>
                  </a:lnTo>
                  <a:lnTo>
                    <a:pt x="103" y="3002"/>
                  </a:lnTo>
                  <a:lnTo>
                    <a:pt x="26" y="2795"/>
                  </a:lnTo>
                  <a:lnTo>
                    <a:pt x="0" y="2562"/>
                  </a:lnTo>
                  <a:lnTo>
                    <a:pt x="0" y="1"/>
                  </a:lnTo>
                  <a:lnTo>
                    <a:pt x="4165" y="1"/>
                  </a:lnTo>
                  <a:lnTo>
                    <a:pt x="4165" y="2562"/>
                  </a:lnTo>
                  <a:lnTo>
                    <a:pt x="4165" y="2562"/>
                  </a:lnTo>
                  <a:lnTo>
                    <a:pt x="4165" y="2795"/>
                  </a:lnTo>
                  <a:lnTo>
                    <a:pt x="4088" y="3002"/>
                  </a:lnTo>
                  <a:lnTo>
                    <a:pt x="3984" y="3183"/>
                  </a:lnTo>
                  <a:lnTo>
                    <a:pt x="3855" y="3364"/>
                  </a:lnTo>
                  <a:lnTo>
                    <a:pt x="3674" y="3493"/>
                  </a:lnTo>
                  <a:lnTo>
                    <a:pt x="3493" y="3597"/>
                  </a:lnTo>
                  <a:lnTo>
                    <a:pt x="3286" y="3674"/>
                  </a:lnTo>
                  <a:lnTo>
                    <a:pt x="3053" y="3700"/>
                  </a:lnTo>
                  <a:lnTo>
                    <a:pt x="3053" y="37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93;p61">
              <a:extLst>
                <a:ext uri="{FF2B5EF4-FFF2-40B4-BE49-F238E27FC236}">
                  <a16:creationId xmlns:a16="http://schemas.microsoft.com/office/drawing/2014/main" id="{738AFA20-5E83-45A6-B916-7CE84D6DF8DE}"/>
                </a:ext>
              </a:extLst>
            </p:cNvPr>
            <p:cNvSpPr/>
            <p:nvPr/>
          </p:nvSpPr>
          <p:spPr>
            <a:xfrm>
              <a:off x="8033275" y="2884325"/>
              <a:ext cx="104150" cy="65350"/>
            </a:xfrm>
            <a:custGeom>
              <a:avLst/>
              <a:gdLst/>
              <a:ahLst/>
              <a:cxnLst/>
              <a:rect l="l" t="t" r="r" b="b"/>
              <a:pathLst>
                <a:path w="4166" h="2614" extrusionOk="0">
                  <a:moveTo>
                    <a:pt x="0" y="2614"/>
                  </a:moveTo>
                  <a:lnTo>
                    <a:pt x="0" y="2070"/>
                  </a:lnTo>
                  <a:lnTo>
                    <a:pt x="0" y="2070"/>
                  </a:lnTo>
                  <a:lnTo>
                    <a:pt x="26" y="1863"/>
                  </a:lnTo>
                  <a:lnTo>
                    <a:pt x="52" y="1656"/>
                  </a:lnTo>
                  <a:lnTo>
                    <a:pt x="103" y="1449"/>
                  </a:lnTo>
                  <a:lnTo>
                    <a:pt x="181" y="1268"/>
                  </a:lnTo>
                  <a:lnTo>
                    <a:pt x="259" y="1087"/>
                  </a:lnTo>
                  <a:lnTo>
                    <a:pt x="362" y="906"/>
                  </a:lnTo>
                  <a:lnTo>
                    <a:pt x="492" y="751"/>
                  </a:lnTo>
                  <a:lnTo>
                    <a:pt x="621" y="596"/>
                  </a:lnTo>
                  <a:lnTo>
                    <a:pt x="776" y="466"/>
                  </a:lnTo>
                  <a:lnTo>
                    <a:pt x="931" y="363"/>
                  </a:lnTo>
                  <a:lnTo>
                    <a:pt x="1112" y="234"/>
                  </a:lnTo>
                  <a:lnTo>
                    <a:pt x="1294" y="156"/>
                  </a:lnTo>
                  <a:lnTo>
                    <a:pt x="1475" y="78"/>
                  </a:lnTo>
                  <a:lnTo>
                    <a:pt x="1682" y="27"/>
                  </a:lnTo>
                  <a:lnTo>
                    <a:pt x="1889" y="1"/>
                  </a:lnTo>
                  <a:lnTo>
                    <a:pt x="2096" y="1"/>
                  </a:lnTo>
                  <a:lnTo>
                    <a:pt x="2096" y="1"/>
                  </a:lnTo>
                  <a:lnTo>
                    <a:pt x="2303" y="1"/>
                  </a:lnTo>
                  <a:lnTo>
                    <a:pt x="2510" y="27"/>
                  </a:lnTo>
                  <a:lnTo>
                    <a:pt x="2717" y="78"/>
                  </a:lnTo>
                  <a:lnTo>
                    <a:pt x="2898" y="156"/>
                  </a:lnTo>
                  <a:lnTo>
                    <a:pt x="3079" y="234"/>
                  </a:lnTo>
                  <a:lnTo>
                    <a:pt x="3260" y="363"/>
                  </a:lnTo>
                  <a:lnTo>
                    <a:pt x="3415" y="466"/>
                  </a:lnTo>
                  <a:lnTo>
                    <a:pt x="3570" y="596"/>
                  </a:lnTo>
                  <a:lnTo>
                    <a:pt x="3700" y="751"/>
                  </a:lnTo>
                  <a:lnTo>
                    <a:pt x="3829" y="906"/>
                  </a:lnTo>
                  <a:lnTo>
                    <a:pt x="3932" y="1087"/>
                  </a:lnTo>
                  <a:lnTo>
                    <a:pt x="4010" y="1268"/>
                  </a:lnTo>
                  <a:lnTo>
                    <a:pt x="4088" y="1449"/>
                  </a:lnTo>
                  <a:lnTo>
                    <a:pt x="4139" y="1656"/>
                  </a:lnTo>
                  <a:lnTo>
                    <a:pt x="4165" y="1863"/>
                  </a:lnTo>
                  <a:lnTo>
                    <a:pt x="4165" y="2070"/>
                  </a:lnTo>
                  <a:lnTo>
                    <a:pt x="4165" y="2614"/>
                  </a:lnTo>
                  <a:lnTo>
                    <a:pt x="0" y="26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94;p61">
              <a:extLst>
                <a:ext uri="{FF2B5EF4-FFF2-40B4-BE49-F238E27FC236}">
                  <a16:creationId xmlns:a16="http://schemas.microsoft.com/office/drawing/2014/main" id="{AED1FCE7-DE4F-4F3F-8E6D-931953D54C1F}"/>
                </a:ext>
              </a:extLst>
            </p:cNvPr>
            <p:cNvSpPr/>
            <p:nvPr/>
          </p:nvSpPr>
          <p:spPr>
            <a:xfrm>
              <a:off x="8074000" y="2928950"/>
              <a:ext cx="23325" cy="41425"/>
            </a:xfrm>
            <a:custGeom>
              <a:avLst/>
              <a:gdLst/>
              <a:ahLst/>
              <a:cxnLst/>
              <a:rect l="l" t="t" r="r" b="b"/>
              <a:pathLst>
                <a:path w="933" h="1657" extrusionOk="0">
                  <a:moveTo>
                    <a:pt x="467" y="1"/>
                  </a:moveTo>
                  <a:lnTo>
                    <a:pt x="467" y="1"/>
                  </a:lnTo>
                  <a:lnTo>
                    <a:pt x="570" y="27"/>
                  </a:lnTo>
                  <a:lnTo>
                    <a:pt x="648" y="53"/>
                  </a:lnTo>
                  <a:lnTo>
                    <a:pt x="725" y="78"/>
                  </a:lnTo>
                  <a:lnTo>
                    <a:pt x="777" y="156"/>
                  </a:lnTo>
                  <a:lnTo>
                    <a:pt x="855" y="208"/>
                  </a:lnTo>
                  <a:lnTo>
                    <a:pt x="881" y="285"/>
                  </a:lnTo>
                  <a:lnTo>
                    <a:pt x="906" y="389"/>
                  </a:lnTo>
                  <a:lnTo>
                    <a:pt x="932" y="466"/>
                  </a:lnTo>
                  <a:lnTo>
                    <a:pt x="932" y="1191"/>
                  </a:lnTo>
                  <a:lnTo>
                    <a:pt x="932" y="1191"/>
                  </a:lnTo>
                  <a:lnTo>
                    <a:pt x="906" y="1294"/>
                  </a:lnTo>
                  <a:lnTo>
                    <a:pt x="881" y="1372"/>
                  </a:lnTo>
                  <a:lnTo>
                    <a:pt x="855" y="1450"/>
                  </a:lnTo>
                  <a:lnTo>
                    <a:pt x="777" y="1527"/>
                  </a:lnTo>
                  <a:lnTo>
                    <a:pt x="725" y="1579"/>
                  </a:lnTo>
                  <a:lnTo>
                    <a:pt x="648" y="1631"/>
                  </a:lnTo>
                  <a:lnTo>
                    <a:pt x="570" y="1657"/>
                  </a:lnTo>
                  <a:lnTo>
                    <a:pt x="467" y="1657"/>
                  </a:lnTo>
                  <a:lnTo>
                    <a:pt x="467" y="1657"/>
                  </a:lnTo>
                  <a:lnTo>
                    <a:pt x="363" y="1657"/>
                  </a:lnTo>
                  <a:lnTo>
                    <a:pt x="285" y="1631"/>
                  </a:lnTo>
                  <a:lnTo>
                    <a:pt x="208" y="1579"/>
                  </a:lnTo>
                  <a:lnTo>
                    <a:pt x="130" y="1527"/>
                  </a:lnTo>
                  <a:lnTo>
                    <a:pt x="79" y="1450"/>
                  </a:lnTo>
                  <a:lnTo>
                    <a:pt x="53" y="1372"/>
                  </a:lnTo>
                  <a:lnTo>
                    <a:pt x="27" y="1294"/>
                  </a:lnTo>
                  <a:lnTo>
                    <a:pt x="1" y="1191"/>
                  </a:lnTo>
                  <a:lnTo>
                    <a:pt x="1" y="466"/>
                  </a:lnTo>
                  <a:lnTo>
                    <a:pt x="1" y="466"/>
                  </a:lnTo>
                  <a:lnTo>
                    <a:pt x="27" y="389"/>
                  </a:lnTo>
                  <a:lnTo>
                    <a:pt x="53" y="285"/>
                  </a:lnTo>
                  <a:lnTo>
                    <a:pt x="79" y="208"/>
                  </a:lnTo>
                  <a:lnTo>
                    <a:pt x="130" y="156"/>
                  </a:lnTo>
                  <a:lnTo>
                    <a:pt x="208" y="78"/>
                  </a:lnTo>
                  <a:lnTo>
                    <a:pt x="285" y="53"/>
                  </a:lnTo>
                  <a:lnTo>
                    <a:pt x="363" y="27"/>
                  </a:lnTo>
                  <a:lnTo>
                    <a:pt x="467" y="1"/>
                  </a:lnTo>
                  <a:lnTo>
                    <a:pt x="4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95;p61">
              <a:extLst>
                <a:ext uri="{FF2B5EF4-FFF2-40B4-BE49-F238E27FC236}">
                  <a16:creationId xmlns:a16="http://schemas.microsoft.com/office/drawing/2014/main" id="{2F8EB08F-8695-4B34-AADD-E463F5E3C616}"/>
                </a:ext>
              </a:extLst>
            </p:cNvPr>
            <p:cNvSpPr/>
            <p:nvPr/>
          </p:nvSpPr>
          <p:spPr>
            <a:xfrm>
              <a:off x="7740925" y="2677350"/>
              <a:ext cx="402950" cy="370650"/>
            </a:xfrm>
            <a:custGeom>
              <a:avLst/>
              <a:gdLst/>
              <a:ahLst/>
              <a:cxnLst/>
              <a:rect l="l" t="t" r="r" b="b"/>
              <a:pathLst>
                <a:path w="16118" h="14826" extrusionOk="0">
                  <a:moveTo>
                    <a:pt x="8046" y="932"/>
                  </a:moveTo>
                  <a:lnTo>
                    <a:pt x="7969" y="984"/>
                  </a:lnTo>
                  <a:lnTo>
                    <a:pt x="7917" y="1062"/>
                  </a:lnTo>
                  <a:lnTo>
                    <a:pt x="7917" y="1165"/>
                  </a:lnTo>
                  <a:lnTo>
                    <a:pt x="7917" y="1243"/>
                  </a:lnTo>
                  <a:lnTo>
                    <a:pt x="7969" y="1320"/>
                  </a:lnTo>
                  <a:lnTo>
                    <a:pt x="8046" y="1372"/>
                  </a:lnTo>
                  <a:lnTo>
                    <a:pt x="8150" y="1398"/>
                  </a:lnTo>
                  <a:lnTo>
                    <a:pt x="8745" y="1398"/>
                  </a:lnTo>
                  <a:lnTo>
                    <a:pt x="8822" y="1372"/>
                  </a:lnTo>
                  <a:lnTo>
                    <a:pt x="8900" y="1320"/>
                  </a:lnTo>
                  <a:lnTo>
                    <a:pt x="8952" y="1243"/>
                  </a:lnTo>
                  <a:lnTo>
                    <a:pt x="8977" y="1165"/>
                  </a:lnTo>
                  <a:lnTo>
                    <a:pt x="8952" y="1062"/>
                  </a:lnTo>
                  <a:lnTo>
                    <a:pt x="8900" y="984"/>
                  </a:lnTo>
                  <a:lnTo>
                    <a:pt x="8822" y="932"/>
                  </a:lnTo>
                  <a:close/>
                  <a:moveTo>
                    <a:pt x="9573" y="932"/>
                  </a:moveTo>
                  <a:lnTo>
                    <a:pt x="9495" y="984"/>
                  </a:lnTo>
                  <a:lnTo>
                    <a:pt x="9443" y="1062"/>
                  </a:lnTo>
                  <a:lnTo>
                    <a:pt x="9417" y="1165"/>
                  </a:lnTo>
                  <a:lnTo>
                    <a:pt x="9443" y="1243"/>
                  </a:lnTo>
                  <a:lnTo>
                    <a:pt x="9495" y="1320"/>
                  </a:lnTo>
                  <a:lnTo>
                    <a:pt x="9573" y="1372"/>
                  </a:lnTo>
                  <a:lnTo>
                    <a:pt x="9650" y="1398"/>
                  </a:lnTo>
                  <a:lnTo>
                    <a:pt x="10245" y="1398"/>
                  </a:lnTo>
                  <a:lnTo>
                    <a:pt x="10349" y="1372"/>
                  </a:lnTo>
                  <a:lnTo>
                    <a:pt x="10426" y="1320"/>
                  </a:lnTo>
                  <a:lnTo>
                    <a:pt x="10478" y="1243"/>
                  </a:lnTo>
                  <a:lnTo>
                    <a:pt x="10478" y="1165"/>
                  </a:lnTo>
                  <a:lnTo>
                    <a:pt x="10478" y="1062"/>
                  </a:lnTo>
                  <a:lnTo>
                    <a:pt x="10426" y="984"/>
                  </a:lnTo>
                  <a:lnTo>
                    <a:pt x="10349" y="932"/>
                  </a:lnTo>
                  <a:close/>
                  <a:moveTo>
                    <a:pt x="11073" y="932"/>
                  </a:moveTo>
                  <a:lnTo>
                    <a:pt x="10995" y="984"/>
                  </a:lnTo>
                  <a:lnTo>
                    <a:pt x="10944" y="1062"/>
                  </a:lnTo>
                  <a:lnTo>
                    <a:pt x="10918" y="1165"/>
                  </a:lnTo>
                  <a:lnTo>
                    <a:pt x="10944" y="1243"/>
                  </a:lnTo>
                  <a:lnTo>
                    <a:pt x="10995" y="1320"/>
                  </a:lnTo>
                  <a:lnTo>
                    <a:pt x="11073" y="1372"/>
                  </a:lnTo>
                  <a:lnTo>
                    <a:pt x="11177" y="1398"/>
                  </a:lnTo>
                  <a:lnTo>
                    <a:pt x="11772" y="1398"/>
                  </a:lnTo>
                  <a:lnTo>
                    <a:pt x="11849" y="1372"/>
                  </a:lnTo>
                  <a:lnTo>
                    <a:pt x="11927" y="1320"/>
                  </a:lnTo>
                  <a:lnTo>
                    <a:pt x="11979" y="1243"/>
                  </a:lnTo>
                  <a:lnTo>
                    <a:pt x="12004" y="1165"/>
                  </a:lnTo>
                  <a:lnTo>
                    <a:pt x="11979" y="1062"/>
                  </a:lnTo>
                  <a:lnTo>
                    <a:pt x="11927" y="984"/>
                  </a:lnTo>
                  <a:lnTo>
                    <a:pt x="11849" y="932"/>
                  </a:lnTo>
                  <a:close/>
                  <a:moveTo>
                    <a:pt x="12444" y="467"/>
                  </a:moveTo>
                  <a:lnTo>
                    <a:pt x="12444" y="1838"/>
                  </a:lnTo>
                  <a:lnTo>
                    <a:pt x="466" y="1838"/>
                  </a:lnTo>
                  <a:lnTo>
                    <a:pt x="466" y="467"/>
                  </a:lnTo>
                  <a:close/>
                  <a:moveTo>
                    <a:pt x="6209" y="4968"/>
                  </a:moveTo>
                  <a:lnTo>
                    <a:pt x="6209" y="5951"/>
                  </a:lnTo>
                  <a:lnTo>
                    <a:pt x="5976" y="5796"/>
                  </a:lnTo>
                  <a:lnTo>
                    <a:pt x="5899" y="5744"/>
                  </a:lnTo>
                  <a:lnTo>
                    <a:pt x="5873" y="5641"/>
                  </a:lnTo>
                  <a:lnTo>
                    <a:pt x="5847" y="5511"/>
                  </a:lnTo>
                  <a:lnTo>
                    <a:pt x="5847" y="5382"/>
                  </a:lnTo>
                  <a:lnTo>
                    <a:pt x="5899" y="5253"/>
                  </a:lnTo>
                  <a:lnTo>
                    <a:pt x="5976" y="5149"/>
                  </a:lnTo>
                  <a:lnTo>
                    <a:pt x="6080" y="5046"/>
                  </a:lnTo>
                  <a:lnTo>
                    <a:pt x="6209" y="4968"/>
                  </a:lnTo>
                  <a:close/>
                  <a:moveTo>
                    <a:pt x="6675" y="6650"/>
                  </a:moveTo>
                  <a:lnTo>
                    <a:pt x="6830" y="6727"/>
                  </a:lnTo>
                  <a:lnTo>
                    <a:pt x="6960" y="6805"/>
                  </a:lnTo>
                  <a:lnTo>
                    <a:pt x="7063" y="6908"/>
                  </a:lnTo>
                  <a:lnTo>
                    <a:pt x="7141" y="7064"/>
                  </a:lnTo>
                  <a:lnTo>
                    <a:pt x="7166" y="7219"/>
                  </a:lnTo>
                  <a:lnTo>
                    <a:pt x="7166" y="7400"/>
                  </a:lnTo>
                  <a:lnTo>
                    <a:pt x="7115" y="7555"/>
                  </a:lnTo>
                  <a:lnTo>
                    <a:pt x="7011" y="7710"/>
                  </a:lnTo>
                  <a:lnTo>
                    <a:pt x="6960" y="7788"/>
                  </a:lnTo>
                  <a:lnTo>
                    <a:pt x="6856" y="7866"/>
                  </a:lnTo>
                  <a:lnTo>
                    <a:pt x="6778" y="7917"/>
                  </a:lnTo>
                  <a:lnTo>
                    <a:pt x="6675" y="7969"/>
                  </a:lnTo>
                  <a:lnTo>
                    <a:pt x="6675" y="6650"/>
                  </a:lnTo>
                  <a:close/>
                  <a:moveTo>
                    <a:pt x="12910" y="6727"/>
                  </a:moveTo>
                  <a:lnTo>
                    <a:pt x="13039" y="6753"/>
                  </a:lnTo>
                  <a:lnTo>
                    <a:pt x="13143" y="6779"/>
                  </a:lnTo>
                  <a:lnTo>
                    <a:pt x="13272" y="6831"/>
                  </a:lnTo>
                  <a:lnTo>
                    <a:pt x="13350" y="6934"/>
                  </a:lnTo>
                  <a:lnTo>
                    <a:pt x="13427" y="7012"/>
                  </a:lnTo>
                  <a:lnTo>
                    <a:pt x="13505" y="7141"/>
                  </a:lnTo>
                  <a:lnTo>
                    <a:pt x="13531" y="7271"/>
                  </a:lnTo>
                  <a:lnTo>
                    <a:pt x="13557" y="7400"/>
                  </a:lnTo>
                  <a:lnTo>
                    <a:pt x="13557" y="8047"/>
                  </a:lnTo>
                  <a:lnTo>
                    <a:pt x="13220" y="8099"/>
                  </a:lnTo>
                  <a:lnTo>
                    <a:pt x="12910" y="8202"/>
                  </a:lnTo>
                  <a:lnTo>
                    <a:pt x="12910" y="6727"/>
                  </a:lnTo>
                  <a:close/>
                  <a:moveTo>
                    <a:pt x="6442" y="3985"/>
                  </a:moveTo>
                  <a:lnTo>
                    <a:pt x="6339" y="4011"/>
                  </a:lnTo>
                  <a:lnTo>
                    <a:pt x="6261" y="4063"/>
                  </a:lnTo>
                  <a:lnTo>
                    <a:pt x="6209" y="4140"/>
                  </a:lnTo>
                  <a:lnTo>
                    <a:pt x="6209" y="4218"/>
                  </a:lnTo>
                  <a:lnTo>
                    <a:pt x="6209" y="4502"/>
                  </a:lnTo>
                  <a:lnTo>
                    <a:pt x="6080" y="4528"/>
                  </a:lnTo>
                  <a:lnTo>
                    <a:pt x="5925" y="4580"/>
                  </a:lnTo>
                  <a:lnTo>
                    <a:pt x="5795" y="4658"/>
                  </a:lnTo>
                  <a:lnTo>
                    <a:pt x="5692" y="4761"/>
                  </a:lnTo>
                  <a:lnTo>
                    <a:pt x="5588" y="4865"/>
                  </a:lnTo>
                  <a:lnTo>
                    <a:pt x="5459" y="5072"/>
                  </a:lnTo>
                  <a:lnTo>
                    <a:pt x="5381" y="5304"/>
                  </a:lnTo>
                  <a:lnTo>
                    <a:pt x="5381" y="5537"/>
                  </a:lnTo>
                  <a:lnTo>
                    <a:pt x="5407" y="5770"/>
                  </a:lnTo>
                  <a:lnTo>
                    <a:pt x="5459" y="5899"/>
                  </a:lnTo>
                  <a:lnTo>
                    <a:pt x="5511" y="6003"/>
                  </a:lnTo>
                  <a:lnTo>
                    <a:pt x="5588" y="6106"/>
                  </a:lnTo>
                  <a:lnTo>
                    <a:pt x="5666" y="6184"/>
                  </a:lnTo>
                  <a:lnTo>
                    <a:pt x="5925" y="6339"/>
                  </a:lnTo>
                  <a:lnTo>
                    <a:pt x="6209" y="6469"/>
                  </a:lnTo>
                  <a:lnTo>
                    <a:pt x="6209" y="7995"/>
                  </a:lnTo>
                  <a:lnTo>
                    <a:pt x="6002" y="7969"/>
                  </a:lnTo>
                  <a:lnTo>
                    <a:pt x="5847" y="7892"/>
                  </a:lnTo>
                  <a:lnTo>
                    <a:pt x="5640" y="7788"/>
                  </a:lnTo>
                  <a:lnTo>
                    <a:pt x="5537" y="7762"/>
                  </a:lnTo>
                  <a:lnTo>
                    <a:pt x="5459" y="7762"/>
                  </a:lnTo>
                  <a:lnTo>
                    <a:pt x="5381" y="7788"/>
                  </a:lnTo>
                  <a:lnTo>
                    <a:pt x="5304" y="7866"/>
                  </a:lnTo>
                  <a:lnTo>
                    <a:pt x="5278" y="7943"/>
                  </a:lnTo>
                  <a:lnTo>
                    <a:pt x="5278" y="8021"/>
                  </a:lnTo>
                  <a:lnTo>
                    <a:pt x="5304" y="8124"/>
                  </a:lnTo>
                  <a:lnTo>
                    <a:pt x="5381" y="8176"/>
                  </a:lnTo>
                  <a:lnTo>
                    <a:pt x="5640" y="8331"/>
                  </a:lnTo>
                  <a:lnTo>
                    <a:pt x="5899" y="8435"/>
                  </a:lnTo>
                  <a:lnTo>
                    <a:pt x="6054" y="8461"/>
                  </a:lnTo>
                  <a:lnTo>
                    <a:pt x="6209" y="8461"/>
                  </a:lnTo>
                  <a:lnTo>
                    <a:pt x="6209" y="8745"/>
                  </a:lnTo>
                  <a:lnTo>
                    <a:pt x="6209" y="8849"/>
                  </a:lnTo>
                  <a:lnTo>
                    <a:pt x="6261" y="8926"/>
                  </a:lnTo>
                  <a:lnTo>
                    <a:pt x="6339" y="8978"/>
                  </a:lnTo>
                  <a:lnTo>
                    <a:pt x="6520" y="8978"/>
                  </a:lnTo>
                  <a:lnTo>
                    <a:pt x="6597" y="8926"/>
                  </a:lnTo>
                  <a:lnTo>
                    <a:pt x="6649" y="8849"/>
                  </a:lnTo>
                  <a:lnTo>
                    <a:pt x="6675" y="8745"/>
                  </a:lnTo>
                  <a:lnTo>
                    <a:pt x="6675" y="8435"/>
                  </a:lnTo>
                  <a:lnTo>
                    <a:pt x="6882" y="8383"/>
                  </a:lnTo>
                  <a:lnTo>
                    <a:pt x="7089" y="8280"/>
                  </a:lnTo>
                  <a:lnTo>
                    <a:pt x="7244" y="8150"/>
                  </a:lnTo>
                  <a:lnTo>
                    <a:pt x="7399" y="7995"/>
                  </a:lnTo>
                  <a:lnTo>
                    <a:pt x="7477" y="7892"/>
                  </a:lnTo>
                  <a:lnTo>
                    <a:pt x="7529" y="7762"/>
                  </a:lnTo>
                  <a:lnTo>
                    <a:pt x="7580" y="7607"/>
                  </a:lnTo>
                  <a:lnTo>
                    <a:pt x="7632" y="7478"/>
                  </a:lnTo>
                  <a:lnTo>
                    <a:pt x="7632" y="7348"/>
                  </a:lnTo>
                  <a:lnTo>
                    <a:pt x="7632" y="7193"/>
                  </a:lnTo>
                  <a:lnTo>
                    <a:pt x="7632" y="7038"/>
                  </a:lnTo>
                  <a:lnTo>
                    <a:pt x="7580" y="6908"/>
                  </a:lnTo>
                  <a:lnTo>
                    <a:pt x="7503" y="6702"/>
                  </a:lnTo>
                  <a:lnTo>
                    <a:pt x="7348" y="6520"/>
                  </a:lnTo>
                  <a:lnTo>
                    <a:pt x="7141" y="6365"/>
                  </a:lnTo>
                  <a:lnTo>
                    <a:pt x="6908" y="6236"/>
                  </a:lnTo>
                  <a:lnTo>
                    <a:pt x="6675" y="6158"/>
                  </a:lnTo>
                  <a:lnTo>
                    <a:pt x="6675" y="4942"/>
                  </a:lnTo>
                  <a:lnTo>
                    <a:pt x="6804" y="4994"/>
                  </a:lnTo>
                  <a:lnTo>
                    <a:pt x="6908" y="5046"/>
                  </a:lnTo>
                  <a:lnTo>
                    <a:pt x="7011" y="5097"/>
                  </a:lnTo>
                  <a:lnTo>
                    <a:pt x="7089" y="5149"/>
                  </a:lnTo>
                  <a:lnTo>
                    <a:pt x="7166" y="5175"/>
                  </a:lnTo>
                  <a:lnTo>
                    <a:pt x="7244" y="5149"/>
                  </a:lnTo>
                  <a:lnTo>
                    <a:pt x="7322" y="5097"/>
                  </a:lnTo>
                  <a:lnTo>
                    <a:pt x="7373" y="5020"/>
                  </a:lnTo>
                  <a:lnTo>
                    <a:pt x="7399" y="4916"/>
                  </a:lnTo>
                  <a:lnTo>
                    <a:pt x="7373" y="4839"/>
                  </a:lnTo>
                  <a:lnTo>
                    <a:pt x="7322" y="4761"/>
                  </a:lnTo>
                  <a:lnTo>
                    <a:pt x="7270" y="4735"/>
                  </a:lnTo>
                  <a:lnTo>
                    <a:pt x="7141" y="4632"/>
                  </a:lnTo>
                  <a:lnTo>
                    <a:pt x="6934" y="4554"/>
                  </a:lnTo>
                  <a:lnTo>
                    <a:pt x="6804" y="4502"/>
                  </a:lnTo>
                  <a:lnTo>
                    <a:pt x="6675" y="4477"/>
                  </a:lnTo>
                  <a:lnTo>
                    <a:pt x="6675" y="4218"/>
                  </a:lnTo>
                  <a:lnTo>
                    <a:pt x="6649" y="4140"/>
                  </a:lnTo>
                  <a:lnTo>
                    <a:pt x="6597" y="4063"/>
                  </a:lnTo>
                  <a:lnTo>
                    <a:pt x="6520" y="4011"/>
                  </a:lnTo>
                  <a:lnTo>
                    <a:pt x="6442" y="3985"/>
                  </a:lnTo>
                  <a:close/>
                  <a:moveTo>
                    <a:pt x="233" y="1"/>
                  </a:moveTo>
                  <a:lnTo>
                    <a:pt x="155" y="27"/>
                  </a:lnTo>
                  <a:lnTo>
                    <a:pt x="78" y="78"/>
                  </a:lnTo>
                  <a:lnTo>
                    <a:pt x="26" y="156"/>
                  </a:lnTo>
                  <a:lnTo>
                    <a:pt x="0" y="234"/>
                  </a:lnTo>
                  <a:lnTo>
                    <a:pt x="0" y="8926"/>
                  </a:lnTo>
                  <a:lnTo>
                    <a:pt x="26" y="9004"/>
                  </a:lnTo>
                  <a:lnTo>
                    <a:pt x="78" y="9082"/>
                  </a:lnTo>
                  <a:lnTo>
                    <a:pt x="155" y="9133"/>
                  </a:lnTo>
                  <a:lnTo>
                    <a:pt x="233" y="9159"/>
                  </a:lnTo>
                  <a:lnTo>
                    <a:pt x="336" y="9133"/>
                  </a:lnTo>
                  <a:lnTo>
                    <a:pt x="414" y="9082"/>
                  </a:lnTo>
                  <a:lnTo>
                    <a:pt x="466" y="9004"/>
                  </a:lnTo>
                  <a:lnTo>
                    <a:pt x="466" y="8926"/>
                  </a:lnTo>
                  <a:lnTo>
                    <a:pt x="466" y="2303"/>
                  </a:lnTo>
                  <a:lnTo>
                    <a:pt x="12444" y="2303"/>
                  </a:lnTo>
                  <a:lnTo>
                    <a:pt x="12444" y="2976"/>
                  </a:lnTo>
                  <a:lnTo>
                    <a:pt x="12470" y="3080"/>
                  </a:lnTo>
                  <a:lnTo>
                    <a:pt x="12522" y="3157"/>
                  </a:lnTo>
                  <a:lnTo>
                    <a:pt x="12574" y="3209"/>
                  </a:lnTo>
                  <a:lnTo>
                    <a:pt x="12677" y="3235"/>
                  </a:lnTo>
                  <a:lnTo>
                    <a:pt x="12755" y="3209"/>
                  </a:lnTo>
                  <a:lnTo>
                    <a:pt x="12832" y="3157"/>
                  </a:lnTo>
                  <a:lnTo>
                    <a:pt x="12884" y="3080"/>
                  </a:lnTo>
                  <a:lnTo>
                    <a:pt x="12910" y="2976"/>
                  </a:lnTo>
                  <a:lnTo>
                    <a:pt x="12910" y="234"/>
                  </a:lnTo>
                  <a:lnTo>
                    <a:pt x="12884" y="156"/>
                  </a:lnTo>
                  <a:lnTo>
                    <a:pt x="12832" y="78"/>
                  </a:lnTo>
                  <a:lnTo>
                    <a:pt x="12755" y="27"/>
                  </a:lnTo>
                  <a:lnTo>
                    <a:pt x="12677" y="1"/>
                  </a:lnTo>
                  <a:close/>
                  <a:moveTo>
                    <a:pt x="6778" y="3338"/>
                  </a:moveTo>
                  <a:lnTo>
                    <a:pt x="7089" y="3390"/>
                  </a:lnTo>
                  <a:lnTo>
                    <a:pt x="7399" y="3468"/>
                  </a:lnTo>
                  <a:lnTo>
                    <a:pt x="7684" y="3571"/>
                  </a:lnTo>
                  <a:lnTo>
                    <a:pt x="7969" y="3700"/>
                  </a:lnTo>
                  <a:lnTo>
                    <a:pt x="8227" y="3882"/>
                  </a:lnTo>
                  <a:lnTo>
                    <a:pt x="8460" y="4063"/>
                  </a:lnTo>
                  <a:lnTo>
                    <a:pt x="8693" y="4244"/>
                  </a:lnTo>
                  <a:lnTo>
                    <a:pt x="8900" y="4477"/>
                  </a:lnTo>
                  <a:lnTo>
                    <a:pt x="9081" y="4735"/>
                  </a:lnTo>
                  <a:lnTo>
                    <a:pt x="9236" y="4994"/>
                  </a:lnTo>
                  <a:lnTo>
                    <a:pt x="9366" y="5253"/>
                  </a:lnTo>
                  <a:lnTo>
                    <a:pt x="9469" y="5537"/>
                  </a:lnTo>
                  <a:lnTo>
                    <a:pt x="9547" y="5848"/>
                  </a:lnTo>
                  <a:lnTo>
                    <a:pt x="9598" y="6158"/>
                  </a:lnTo>
                  <a:lnTo>
                    <a:pt x="9598" y="6495"/>
                  </a:lnTo>
                  <a:lnTo>
                    <a:pt x="9598" y="6805"/>
                  </a:lnTo>
                  <a:lnTo>
                    <a:pt x="9547" y="7115"/>
                  </a:lnTo>
                  <a:lnTo>
                    <a:pt x="9469" y="7426"/>
                  </a:lnTo>
                  <a:lnTo>
                    <a:pt x="9366" y="7710"/>
                  </a:lnTo>
                  <a:lnTo>
                    <a:pt x="9236" y="7995"/>
                  </a:lnTo>
                  <a:lnTo>
                    <a:pt x="9081" y="8254"/>
                  </a:lnTo>
                  <a:lnTo>
                    <a:pt x="8900" y="8487"/>
                  </a:lnTo>
                  <a:lnTo>
                    <a:pt x="8693" y="8719"/>
                  </a:lnTo>
                  <a:lnTo>
                    <a:pt x="8460" y="8926"/>
                  </a:lnTo>
                  <a:lnTo>
                    <a:pt x="8227" y="9108"/>
                  </a:lnTo>
                  <a:lnTo>
                    <a:pt x="7969" y="9263"/>
                  </a:lnTo>
                  <a:lnTo>
                    <a:pt x="7684" y="9392"/>
                  </a:lnTo>
                  <a:lnTo>
                    <a:pt x="7399" y="9496"/>
                  </a:lnTo>
                  <a:lnTo>
                    <a:pt x="7089" y="9573"/>
                  </a:lnTo>
                  <a:lnTo>
                    <a:pt x="6778" y="9625"/>
                  </a:lnTo>
                  <a:lnTo>
                    <a:pt x="6468" y="9651"/>
                  </a:lnTo>
                  <a:lnTo>
                    <a:pt x="6132" y="9625"/>
                  </a:lnTo>
                  <a:lnTo>
                    <a:pt x="5821" y="9573"/>
                  </a:lnTo>
                  <a:lnTo>
                    <a:pt x="5511" y="9496"/>
                  </a:lnTo>
                  <a:lnTo>
                    <a:pt x="5226" y="9392"/>
                  </a:lnTo>
                  <a:lnTo>
                    <a:pt x="4942" y="9263"/>
                  </a:lnTo>
                  <a:lnTo>
                    <a:pt x="4683" y="9108"/>
                  </a:lnTo>
                  <a:lnTo>
                    <a:pt x="4450" y="8926"/>
                  </a:lnTo>
                  <a:lnTo>
                    <a:pt x="4217" y="8719"/>
                  </a:lnTo>
                  <a:lnTo>
                    <a:pt x="4036" y="8487"/>
                  </a:lnTo>
                  <a:lnTo>
                    <a:pt x="3855" y="8254"/>
                  </a:lnTo>
                  <a:lnTo>
                    <a:pt x="3674" y="7995"/>
                  </a:lnTo>
                  <a:lnTo>
                    <a:pt x="3544" y="7710"/>
                  </a:lnTo>
                  <a:lnTo>
                    <a:pt x="3441" y="7426"/>
                  </a:lnTo>
                  <a:lnTo>
                    <a:pt x="3363" y="7115"/>
                  </a:lnTo>
                  <a:lnTo>
                    <a:pt x="3312" y="6805"/>
                  </a:lnTo>
                  <a:lnTo>
                    <a:pt x="3312" y="6495"/>
                  </a:lnTo>
                  <a:lnTo>
                    <a:pt x="3312" y="6158"/>
                  </a:lnTo>
                  <a:lnTo>
                    <a:pt x="3363" y="5848"/>
                  </a:lnTo>
                  <a:lnTo>
                    <a:pt x="3441" y="5537"/>
                  </a:lnTo>
                  <a:lnTo>
                    <a:pt x="3544" y="5253"/>
                  </a:lnTo>
                  <a:lnTo>
                    <a:pt x="3674" y="4994"/>
                  </a:lnTo>
                  <a:lnTo>
                    <a:pt x="3855" y="4735"/>
                  </a:lnTo>
                  <a:lnTo>
                    <a:pt x="4036" y="4477"/>
                  </a:lnTo>
                  <a:lnTo>
                    <a:pt x="4217" y="4244"/>
                  </a:lnTo>
                  <a:lnTo>
                    <a:pt x="4450" y="4063"/>
                  </a:lnTo>
                  <a:lnTo>
                    <a:pt x="4683" y="3882"/>
                  </a:lnTo>
                  <a:lnTo>
                    <a:pt x="4942" y="3700"/>
                  </a:lnTo>
                  <a:lnTo>
                    <a:pt x="5226" y="3571"/>
                  </a:lnTo>
                  <a:lnTo>
                    <a:pt x="5511" y="3468"/>
                  </a:lnTo>
                  <a:lnTo>
                    <a:pt x="5821" y="3390"/>
                  </a:lnTo>
                  <a:lnTo>
                    <a:pt x="6132" y="3338"/>
                  </a:lnTo>
                  <a:close/>
                  <a:moveTo>
                    <a:pt x="13557" y="8513"/>
                  </a:moveTo>
                  <a:lnTo>
                    <a:pt x="13557" y="9884"/>
                  </a:lnTo>
                  <a:lnTo>
                    <a:pt x="13427" y="9961"/>
                  </a:lnTo>
                  <a:lnTo>
                    <a:pt x="13298" y="10039"/>
                  </a:lnTo>
                  <a:lnTo>
                    <a:pt x="13220" y="10142"/>
                  </a:lnTo>
                  <a:lnTo>
                    <a:pt x="13143" y="10272"/>
                  </a:lnTo>
                  <a:lnTo>
                    <a:pt x="13117" y="10401"/>
                  </a:lnTo>
                  <a:lnTo>
                    <a:pt x="13091" y="10530"/>
                  </a:lnTo>
                  <a:lnTo>
                    <a:pt x="13091" y="10660"/>
                  </a:lnTo>
                  <a:lnTo>
                    <a:pt x="11953" y="10660"/>
                  </a:lnTo>
                  <a:lnTo>
                    <a:pt x="11953" y="10349"/>
                  </a:lnTo>
                  <a:lnTo>
                    <a:pt x="11953" y="10168"/>
                  </a:lnTo>
                  <a:lnTo>
                    <a:pt x="11979" y="9987"/>
                  </a:lnTo>
                  <a:lnTo>
                    <a:pt x="12030" y="9806"/>
                  </a:lnTo>
                  <a:lnTo>
                    <a:pt x="12082" y="9651"/>
                  </a:lnTo>
                  <a:lnTo>
                    <a:pt x="12160" y="9470"/>
                  </a:lnTo>
                  <a:lnTo>
                    <a:pt x="12263" y="9315"/>
                  </a:lnTo>
                  <a:lnTo>
                    <a:pt x="12367" y="9185"/>
                  </a:lnTo>
                  <a:lnTo>
                    <a:pt x="12496" y="9056"/>
                  </a:lnTo>
                  <a:lnTo>
                    <a:pt x="12703" y="8849"/>
                  </a:lnTo>
                  <a:lnTo>
                    <a:pt x="12962" y="8694"/>
                  </a:lnTo>
                  <a:lnTo>
                    <a:pt x="13246" y="8590"/>
                  </a:lnTo>
                  <a:lnTo>
                    <a:pt x="13557" y="8513"/>
                  </a:lnTo>
                  <a:close/>
                  <a:moveTo>
                    <a:pt x="14022" y="8513"/>
                  </a:moveTo>
                  <a:lnTo>
                    <a:pt x="14333" y="8590"/>
                  </a:lnTo>
                  <a:lnTo>
                    <a:pt x="14617" y="8694"/>
                  </a:lnTo>
                  <a:lnTo>
                    <a:pt x="14876" y="8849"/>
                  </a:lnTo>
                  <a:lnTo>
                    <a:pt x="15083" y="9056"/>
                  </a:lnTo>
                  <a:lnTo>
                    <a:pt x="15213" y="9185"/>
                  </a:lnTo>
                  <a:lnTo>
                    <a:pt x="15316" y="9315"/>
                  </a:lnTo>
                  <a:lnTo>
                    <a:pt x="15419" y="9470"/>
                  </a:lnTo>
                  <a:lnTo>
                    <a:pt x="15497" y="9651"/>
                  </a:lnTo>
                  <a:lnTo>
                    <a:pt x="15549" y="9806"/>
                  </a:lnTo>
                  <a:lnTo>
                    <a:pt x="15601" y="9987"/>
                  </a:lnTo>
                  <a:lnTo>
                    <a:pt x="15626" y="10168"/>
                  </a:lnTo>
                  <a:lnTo>
                    <a:pt x="15626" y="10349"/>
                  </a:lnTo>
                  <a:lnTo>
                    <a:pt x="15626" y="10660"/>
                  </a:lnTo>
                  <a:lnTo>
                    <a:pt x="14488" y="10660"/>
                  </a:lnTo>
                  <a:lnTo>
                    <a:pt x="14488" y="10530"/>
                  </a:lnTo>
                  <a:lnTo>
                    <a:pt x="14462" y="10401"/>
                  </a:lnTo>
                  <a:lnTo>
                    <a:pt x="14436" y="10272"/>
                  </a:lnTo>
                  <a:lnTo>
                    <a:pt x="14359" y="10142"/>
                  </a:lnTo>
                  <a:lnTo>
                    <a:pt x="14281" y="10039"/>
                  </a:lnTo>
                  <a:lnTo>
                    <a:pt x="14152" y="9961"/>
                  </a:lnTo>
                  <a:lnTo>
                    <a:pt x="14022" y="9884"/>
                  </a:lnTo>
                  <a:lnTo>
                    <a:pt x="14022" y="8513"/>
                  </a:lnTo>
                  <a:close/>
                  <a:moveTo>
                    <a:pt x="13867" y="10324"/>
                  </a:moveTo>
                  <a:lnTo>
                    <a:pt x="13945" y="10375"/>
                  </a:lnTo>
                  <a:lnTo>
                    <a:pt x="13997" y="10453"/>
                  </a:lnTo>
                  <a:lnTo>
                    <a:pt x="14022" y="10530"/>
                  </a:lnTo>
                  <a:lnTo>
                    <a:pt x="14022" y="11255"/>
                  </a:lnTo>
                  <a:lnTo>
                    <a:pt x="13997" y="11358"/>
                  </a:lnTo>
                  <a:lnTo>
                    <a:pt x="13945" y="11410"/>
                  </a:lnTo>
                  <a:lnTo>
                    <a:pt x="13867" y="11462"/>
                  </a:lnTo>
                  <a:lnTo>
                    <a:pt x="13790" y="11488"/>
                  </a:lnTo>
                  <a:lnTo>
                    <a:pt x="13712" y="11462"/>
                  </a:lnTo>
                  <a:lnTo>
                    <a:pt x="13634" y="11410"/>
                  </a:lnTo>
                  <a:lnTo>
                    <a:pt x="13583" y="11358"/>
                  </a:lnTo>
                  <a:lnTo>
                    <a:pt x="13557" y="11255"/>
                  </a:lnTo>
                  <a:lnTo>
                    <a:pt x="13557" y="10530"/>
                  </a:lnTo>
                  <a:lnTo>
                    <a:pt x="13583" y="10453"/>
                  </a:lnTo>
                  <a:lnTo>
                    <a:pt x="13634" y="10375"/>
                  </a:lnTo>
                  <a:lnTo>
                    <a:pt x="13712" y="10324"/>
                  </a:lnTo>
                  <a:close/>
                  <a:moveTo>
                    <a:pt x="6080" y="2873"/>
                  </a:moveTo>
                  <a:lnTo>
                    <a:pt x="5718" y="2924"/>
                  </a:lnTo>
                  <a:lnTo>
                    <a:pt x="5381" y="3028"/>
                  </a:lnTo>
                  <a:lnTo>
                    <a:pt x="5045" y="3157"/>
                  </a:lnTo>
                  <a:lnTo>
                    <a:pt x="4735" y="3286"/>
                  </a:lnTo>
                  <a:lnTo>
                    <a:pt x="4424" y="3468"/>
                  </a:lnTo>
                  <a:lnTo>
                    <a:pt x="4140" y="3700"/>
                  </a:lnTo>
                  <a:lnTo>
                    <a:pt x="3881" y="3933"/>
                  </a:lnTo>
                  <a:lnTo>
                    <a:pt x="3648" y="4192"/>
                  </a:lnTo>
                  <a:lnTo>
                    <a:pt x="3441" y="4451"/>
                  </a:lnTo>
                  <a:lnTo>
                    <a:pt x="3260" y="4761"/>
                  </a:lnTo>
                  <a:lnTo>
                    <a:pt x="3105" y="5072"/>
                  </a:lnTo>
                  <a:lnTo>
                    <a:pt x="3001" y="5408"/>
                  </a:lnTo>
                  <a:lnTo>
                    <a:pt x="2898" y="5744"/>
                  </a:lnTo>
                  <a:lnTo>
                    <a:pt x="2846" y="6106"/>
                  </a:lnTo>
                  <a:lnTo>
                    <a:pt x="2820" y="6495"/>
                  </a:lnTo>
                  <a:lnTo>
                    <a:pt x="2846" y="6857"/>
                  </a:lnTo>
                  <a:lnTo>
                    <a:pt x="2898" y="7219"/>
                  </a:lnTo>
                  <a:lnTo>
                    <a:pt x="3001" y="7555"/>
                  </a:lnTo>
                  <a:lnTo>
                    <a:pt x="3105" y="7892"/>
                  </a:lnTo>
                  <a:lnTo>
                    <a:pt x="3260" y="8202"/>
                  </a:lnTo>
                  <a:lnTo>
                    <a:pt x="3441" y="8513"/>
                  </a:lnTo>
                  <a:lnTo>
                    <a:pt x="3648" y="8797"/>
                  </a:lnTo>
                  <a:lnTo>
                    <a:pt x="3881" y="9056"/>
                  </a:lnTo>
                  <a:lnTo>
                    <a:pt x="4140" y="9289"/>
                  </a:lnTo>
                  <a:lnTo>
                    <a:pt x="4424" y="9496"/>
                  </a:lnTo>
                  <a:lnTo>
                    <a:pt x="4735" y="9677"/>
                  </a:lnTo>
                  <a:lnTo>
                    <a:pt x="5045" y="9832"/>
                  </a:lnTo>
                  <a:lnTo>
                    <a:pt x="5381" y="9935"/>
                  </a:lnTo>
                  <a:lnTo>
                    <a:pt x="5718" y="10039"/>
                  </a:lnTo>
                  <a:lnTo>
                    <a:pt x="6080" y="10091"/>
                  </a:lnTo>
                  <a:lnTo>
                    <a:pt x="6468" y="10117"/>
                  </a:lnTo>
                  <a:lnTo>
                    <a:pt x="6830" y="10091"/>
                  </a:lnTo>
                  <a:lnTo>
                    <a:pt x="7192" y="10039"/>
                  </a:lnTo>
                  <a:lnTo>
                    <a:pt x="7529" y="9935"/>
                  </a:lnTo>
                  <a:lnTo>
                    <a:pt x="7865" y="9832"/>
                  </a:lnTo>
                  <a:lnTo>
                    <a:pt x="8175" y="9677"/>
                  </a:lnTo>
                  <a:lnTo>
                    <a:pt x="8486" y="9496"/>
                  </a:lnTo>
                  <a:lnTo>
                    <a:pt x="8771" y="9289"/>
                  </a:lnTo>
                  <a:lnTo>
                    <a:pt x="9029" y="9056"/>
                  </a:lnTo>
                  <a:lnTo>
                    <a:pt x="9236" y="8823"/>
                  </a:lnTo>
                  <a:lnTo>
                    <a:pt x="9443" y="8564"/>
                  </a:lnTo>
                  <a:lnTo>
                    <a:pt x="9598" y="8280"/>
                  </a:lnTo>
                  <a:lnTo>
                    <a:pt x="9754" y="7995"/>
                  </a:lnTo>
                  <a:lnTo>
                    <a:pt x="9883" y="7685"/>
                  </a:lnTo>
                  <a:lnTo>
                    <a:pt x="9961" y="7374"/>
                  </a:lnTo>
                  <a:lnTo>
                    <a:pt x="10038" y="7064"/>
                  </a:lnTo>
                  <a:lnTo>
                    <a:pt x="10064" y="6727"/>
                  </a:lnTo>
                  <a:lnTo>
                    <a:pt x="12444" y="6727"/>
                  </a:lnTo>
                  <a:lnTo>
                    <a:pt x="12444" y="8461"/>
                  </a:lnTo>
                  <a:lnTo>
                    <a:pt x="12289" y="8590"/>
                  </a:lnTo>
                  <a:lnTo>
                    <a:pt x="12160" y="8719"/>
                  </a:lnTo>
                  <a:lnTo>
                    <a:pt x="12004" y="8875"/>
                  </a:lnTo>
                  <a:lnTo>
                    <a:pt x="11875" y="9056"/>
                  </a:lnTo>
                  <a:lnTo>
                    <a:pt x="11746" y="9263"/>
                  </a:lnTo>
                  <a:lnTo>
                    <a:pt x="11642" y="9444"/>
                  </a:lnTo>
                  <a:lnTo>
                    <a:pt x="11565" y="9677"/>
                  </a:lnTo>
                  <a:lnTo>
                    <a:pt x="11513" y="9884"/>
                  </a:lnTo>
                  <a:lnTo>
                    <a:pt x="11487" y="10117"/>
                  </a:lnTo>
                  <a:lnTo>
                    <a:pt x="11461" y="10349"/>
                  </a:lnTo>
                  <a:lnTo>
                    <a:pt x="11461" y="10660"/>
                  </a:lnTo>
                  <a:lnTo>
                    <a:pt x="466" y="10660"/>
                  </a:lnTo>
                  <a:lnTo>
                    <a:pt x="466" y="9987"/>
                  </a:lnTo>
                  <a:lnTo>
                    <a:pt x="466" y="9884"/>
                  </a:lnTo>
                  <a:lnTo>
                    <a:pt x="414" y="9806"/>
                  </a:lnTo>
                  <a:lnTo>
                    <a:pt x="336" y="9754"/>
                  </a:lnTo>
                  <a:lnTo>
                    <a:pt x="155" y="9754"/>
                  </a:lnTo>
                  <a:lnTo>
                    <a:pt x="78" y="9806"/>
                  </a:lnTo>
                  <a:lnTo>
                    <a:pt x="26" y="9884"/>
                  </a:lnTo>
                  <a:lnTo>
                    <a:pt x="0" y="9987"/>
                  </a:lnTo>
                  <a:lnTo>
                    <a:pt x="0" y="10893"/>
                  </a:lnTo>
                  <a:lnTo>
                    <a:pt x="26" y="10996"/>
                  </a:lnTo>
                  <a:lnTo>
                    <a:pt x="78" y="11074"/>
                  </a:lnTo>
                  <a:lnTo>
                    <a:pt x="155" y="11126"/>
                  </a:lnTo>
                  <a:lnTo>
                    <a:pt x="11461" y="11126"/>
                  </a:lnTo>
                  <a:lnTo>
                    <a:pt x="11461" y="13454"/>
                  </a:lnTo>
                  <a:lnTo>
                    <a:pt x="11487" y="13739"/>
                  </a:lnTo>
                  <a:lnTo>
                    <a:pt x="11565" y="13997"/>
                  </a:lnTo>
                  <a:lnTo>
                    <a:pt x="11694" y="14230"/>
                  </a:lnTo>
                  <a:lnTo>
                    <a:pt x="11875" y="14411"/>
                  </a:lnTo>
                  <a:lnTo>
                    <a:pt x="12082" y="14592"/>
                  </a:lnTo>
                  <a:lnTo>
                    <a:pt x="12315" y="14722"/>
                  </a:lnTo>
                  <a:lnTo>
                    <a:pt x="12574" y="14799"/>
                  </a:lnTo>
                  <a:lnTo>
                    <a:pt x="12832" y="14825"/>
                  </a:lnTo>
                  <a:lnTo>
                    <a:pt x="14747" y="14825"/>
                  </a:lnTo>
                  <a:lnTo>
                    <a:pt x="15006" y="14799"/>
                  </a:lnTo>
                  <a:lnTo>
                    <a:pt x="15264" y="14722"/>
                  </a:lnTo>
                  <a:lnTo>
                    <a:pt x="15497" y="14592"/>
                  </a:lnTo>
                  <a:lnTo>
                    <a:pt x="15704" y="14411"/>
                  </a:lnTo>
                  <a:lnTo>
                    <a:pt x="15885" y="14230"/>
                  </a:lnTo>
                  <a:lnTo>
                    <a:pt x="15989" y="13997"/>
                  </a:lnTo>
                  <a:lnTo>
                    <a:pt x="16092" y="13739"/>
                  </a:lnTo>
                  <a:lnTo>
                    <a:pt x="16118" y="13454"/>
                  </a:lnTo>
                  <a:lnTo>
                    <a:pt x="16118" y="12859"/>
                  </a:lnTo>
                  <a:lnTo>
                    <a:pt x="16092" y="12781"/>
                  </a:lnTo>
                  <a:lnTo>
                    <a:pt x="16040" y="12704"/>
                  </a:lnTo>
                  <a:lnTo>
                    <a:pt x="15963" y="12652"/>
                  </a:lnTo>
                  <a:lnTo>
                    <a:pt x="15859" y="12626"/>
                  </a:lnTo>
                  <a:lnTo>
                    <a:pt x="15782" y="12652"/>
                  </a:lnTo>
                  <a:lnTo>
                    <a:pt x="15704" y="12704"/>
                  </a:lnTo>
                  <a:lnTo>
                    <a:pt x="15652" y="12781"/>
                  </a:lnTo>
                  <a:lnTo>
                    <a:pt x="15626" y="12859"/>
                  </a:lnTo>
                  <a:lnTo>
                    <a:pt x="15626" y="13454"/>
                  </a:lnTo>
                  <a:lnTo>
                    <a:pt x="15626" y="13635"/>
                  </a:lnTo>
                  <a:lnTo>
                    <a:pt x="15575" y="13790"/>
                  </a:lnTo>
                  <a:lnTo>
                    <a:pt x="15471" y="13945"/>
                  </a:lnTo>
                  <a:lnTo>
                    <a:pt x="15368" y="14075"/>
                  </a:lnTo>
                  <a:lnTo>
                    <a:pt x="15238" y="14204"/>
                  </a:lnTo>
                  <a:lnTo>
                    <a:pt x="15083" y="14282"/>
                  </a:lnTo>
                  <a:lnTo>
                    <a:pt x="14928" y="14334"/>
                  </a:lnTo>
                  <a:lnTo>
                    <a:pt x="14747" y="14359"/>
                  </a:lnTo>
                  <a:lnTo>
                    <a:pt x="12832" y="14359"/>
                  </a:lnTo>
                  <a:lnTo>
                    <a:pt x="12651" y="14334"/>
                  </a:lnTo>
                  <a:lnTo>
                    <a:pt x="12496" y="14282"/>
                  </a:lnTo>
                  <a:lnTo>
                    <a:pt x="12341" y="14204"/>
                  </a:lnTo>
                  <a:lnTo>
                    <a:pt x="12211" y="14075"/>
                  </a:lnTo>
                  <a:lnTo>
                    <a:pt x="12108" y="13945"/>
                  </a:lnTo>
                  <a:lnTo>
                    <a:pt x="12004" y="13790"/>
                  </a:lnTo>
                  <a:lnTo>
                    <a:pt x="11953" y="13635"/>
                  </a:lnTo>
                  <a:lnTo>
                    <a:pt x="11953" y="13454"/>
                  </a:lnTo>
                  <a:lnTo>
                    <a:pt x="11953" y="11126"/>
                  </a:lnTo>
                  <a:lnTo>
                    <a:pt x="13091" y="11126"/>
                  </a:lnTo>
                  <a:lnTo>
                    <a:pt x="13091" y="11255"/>
                  </a:lnTo>
                  <a:lnTo>
                    <a:pt x="13117" y="11410"/>
                  </a:lnTo>
                  <a:lnTo>
                    <a:pt x="13143" y="11539"/>
                  </a:lnTo>
                  <a:lnTo>
                    <a:pt x="13220" y="11643"/>
                  </a:lnTo>
                  <a:lnTo>
                    <a:pt x="13298" y="11746"/>
                  </a:lnTo>
                  <a:lnTo>
                    <a:pt x="13402" y="11850"/>
                  </a:lnTo>
                  <a:lnTo>
                    <a:pt x="13531" y="11902"/>
                  </a:lnTo>
                  <a:lnTo>
                    <a:pt x="13660" y="11953"/>
                  </a:lnTo>
                  <a:lnTo>
                    <a:pt x="13919" y="11953"/>
                  </a:lnTo>
                  <a:lnTo>
                    <a:pt x="14048" y="11902"/>
                  </a:lnTo>
                  <a:lnTo>
                    <a:pt x="14178" y="11850"/>
                  </a:lnTo>
                  <a:lnTo>
                    <a:pt x="14281" y="11746"/>
                  </a:lnTo>
                  <a:lnTo>
                    <a:pt x="14359" y="11643"/>
                  </a:lnTo>
                  <a:lnTo>
                    <a:pt x="14436" y="11539"/>
                  </a:lnTo>
                  <a:lnTo>
                    <a:pt x="14462" y="11410"/>
                  </a:lnTo>
                  <a:lnTo>
                    <a:pt x="14488" y="11255"/>
                  </a:lnTo>
                  <a:lnTo>
                    <a:pt x="14488" y="11126"/>
                  </a:lnTo>
                  <a:lnTo>
                    <a:pt x="15626" y="11126"/>
                  </a:lnTo>
                  <a:lnTo>
                    <a:pt x="15626" y="11798"/>
                  </a:lnTo>
                  <a:lnTo>
                    <a:pt x="15652" y="11876"/>
                  </a:lnTo>
                  <a:lnTo>
                    <a:pt x="15704" y="11953"/>
                  </a:lnTo>
                  <a:lnTo>
                    <a:pt x="15782" y="12005"/>
                  </a:lnTo>
                  <a:lnTo>
                    <a:pt x="15859" y="12031"/>
                  </a:lnTo>
                  <a:lnTo>
                    <a:pt x="15963" y="12005"/>
                  </a:lnTo>
                  <a:lnTo>
                    <a:pt x="16040" y="11953"/>
                  </a:lnTo>
                  <a:lnTo>
                    <a:pt x="16092" y="11876"/>
                  </a:lnTo>
                  <a:lnTo>
                    <a:pt x="16118" y="11798"/>
                  </a:lnTo>
                  <a:lnTo>
                    <a:pt x="16118" y="10349"/>
                  </a:lnTo>
                  <a:lnTo>
                    <a:pt x="16092" y="10117"/>
                  </a:lnTo>
                  <a:lnTo>
                    <a:pt x="16066" y="9884"/>
                  </a:lnTo>
                  <a:lnTo>
                    <a:pt x="16015" y="9677"/>
                  </a:lnTo>
                  <a:lnTo>
                    <a:pt x="15937" y="9444"/>
                  </a:lnTo>
                  <a:lnTo>
                    <a:pt x="15833" y="9263"/>
                  </a:lnTo>
                  <a:lnTo>
                    <a:pt x="15704" y="9056"/>
                  </a:lnTo>
                  <a:lnTo>
                    <a:pt x="15575" y="8875"/>
                  </a:lnTo>
                  <a:lnTo>
                    <a:pt x="15419" y="8719"/>
                  </a:lnTo>
                  <a:lnTo>
                    <a:pt x="15290" y="8590"/>
                  </a:lnTo>
                  <a:lnTo>
                    <a:pt x="15135" y="8461"/>
                  </a:lnTo>
                  <a:lnTo>
                    <a:pt x="14954" y="8357"/>
                  </a:lnTo>
                  <a:lnTo>
                    <a:pt x="14799" y="8254"/>
                  </a:lnTo>
                  <a:lnTo>
                    <a:pt x="14617" y="8176"/>
                  </a:lnTo>
                  <a:lnTo>
                    <a:pt x="14411" y="8124"/>
                  </a:lnTo>
                  <a:lnTo>
                    <a:pt x="14229" y="8073"/>
                  </a:lnTo>
                  <a:lnTo>
                    <a:pt x="14022" y="8047"/>
                  </a:lnTo>
                  <a:lnTo>
                    <a:pt x="14022" y="7400"/>
                  </a:lnTo>
                  <a:lnTo>
                    <a:pt x="13997" y="7167"/>
                  </a:lnTo>
                  <a:lnTo>
                    <a:pt x="13945" y="6960"/>
                  </a:lnTo>
                  <a:lnTo>
                    <a:pt x="13815" y="6753"/>
                  </a:lnTo>
                  <a:lnTo>
                    <a:pt x="13686" y="6598"/>
                  </a:lnTo>
                  <a:lnTo>
                    <a:pt x="13531" y="6443"/>
                  </a:lnTo>
                  <a:lnTo>
                    <a:pt x="13350" y="6339"/>
                  </a:lnTo>
                  <a:lnTo>
                    <a:pt x="13143" y="6288"/>
                  </a:lnTo>
                  <a:lnTo>
                    <a:pt x="12910" y="6262"/>
                  </a:lnTo>
                  <a:lnTo>
                    <a:pt x="12910" y="4063"/>
                  </a:lnTo>
                  <a:lnTo>
                    <a:pt x="12884" y="3959"/>
                  </a:lnTo>
                  <a:lnTo>
                    <a:pt x="12832" y="3882"/>
                  </a:lnTo>
                  <a:lnTo>
                    <a:pt x="12755" y="3830"/>
                  </a:lnTo>
                  <a:lnTo>
                    <a:pt x="12574" y="3830"/>
                  </a:lnTo>
                  <a:lnTo>
                    <a:pt x="12522" y="3882"/>
                  </a:lnTo>
                  <a:lnTo>
                    <a:pt x="12470" y="3959"/>
                  </a:lnTo>
                  <a:lnTo>
                    <a:pt x="12444" y="4063"/>
                  </a:lnTo>
                  <a:lnTo>
                    <a:pt x="12444" y="6262"/>
                  </a:lnTo>
                  <a:lnTo>
                    <a:pt x="10064" y="6262"/>
                  </a:lnTo>
                  <a:lnTo>
                    <a:pt x="10038" y="5925"/>
                  </a:lnTo>
                  <a:lnTo>
                    <a:pt x="9961" y="5589"/>
                  </a:lnTo>
                  <a:lnTo>
                    <a:pt x="9883" y="5279"/>
                  </a:lnTo>
                  <a:lnTo>
                    <a:pt x="9754" y="4968"/>
                  </a:lnTo>
                  <a:lnTo>
                    <a:pt x="9598" y="4684"/>
                  </a:lnTo>
                  <a:lnTo>
                    <a:pt x="9443" y="4425"/>
                  </a:lnTo>
                  <a:lnTo>
                    <a:pt x="9236" y="4166"/>
                  </a:lnTo>
                  <a:lnTo>
                    <a:pt x="9029" y="3933"/>
                  </a:lnTo>
                  <a:lnTo>
                    <a:pt x="8771" y="3700"/>
                  </a:lnTo>
                  <a:lnTo>
                    <a:pt x="8486" y="3468"/>
                  </a:lnTo>
                  <a:lnTo>
                    <a:pt x="8175" y="3286"/>
                  </a:lnTo>
                  <a:lnTo>
                    <a:pt x="7865" y="3157"/>
                  </a:lnTo>
                  <a:lnTo>
                    <a:pt x="7529" y="3028"/>
                  </a:lnTo>
                  <a:lnTo>
                    <a:pt x="7192" y="2924"/>
                  </a:lnTo>
                  <a:lnTo>
                    <a:pt x="6830" y="28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896;p61">
            <a:extLst>
              <a:ext uri="{FF2B5EF4-FFF2-40B4-BE49-F238E27FC236}">
                <a16:creationId xmlns:a16="http://schemas.microsoft.com/office/drawing/2014/main" id="{CF74960E-A9CE-4E8A-B46A-B48A7E9CA056}"/>
              </a:ext>
            </a:extLst>
          </p:cNvPr>
          <p:cNvGrpSpPr/>
          <p:nvPr/>
        </p:nvGrpSpPr>
        <p:grpSpPr>
          <a:xfrm>
            <a:off x="1406805" y="2625219"/>
            <a:ext cx="457941" cy="415340"/>
            <a:chOff x="3236700" y="3362950"/>
            <a:chExt cx="402975" cy="366100"/>
          </a:xfrm>
        </p:grpSpPr>
        <p:sp>
          <p:nvSpPr>
            <p:cNvPr id="52" name="Google Shape;1897;p61">
              <a:extLst>
                <a:ext uri="{FF2B5EF4-FFF2-40B4-BE49-F238E27FC236}">
                  <a16:creationId xmlns:a16="http://schemas.microsoft.com/office/drawing/2014/main" id="{964527B3-5F2B-4DB9-9E80-A725D8EB4946}"/>
                </a:ext>
              </a:extLst>
            </p:cNvPr>
            <p:cNvSpPr/>
            <p:nvPr/>
          </p:nvSpPr>
          <p:spPr>
            <a:xfrm>
              <a:off x="3242525" y="3368775"/>
              <a:ext cx="252275" cy="353800"/>
            </a:xfrm>
            <a:custGeom>
              <a:avLst/>
              <a:gdLst/>
              <a:ahLst/>
              <a:cxnLst/>
              <a:rect l="l" t="t" r="r" b="b"/>
              <a:pathLst>
                <a:path w="10091" h="14152" extrusionOk="0">
                  <a:moveTo>
                    <a:pt x="7348" y="0"/>
                  </a:moveTo>
                  <a:lnTo>
                    <a:pt x="1009" y="0"/>
                  </a:lnTo>
                  <a:lnTo>
                    <a:pt x="1009" y="0"/>
                  </a:lnTo>
                  <a:lnTo>
                    <a:pt x="802" y="26"/>
                  </a:lnTo>
                  <a:lnTo>
                    <a:pt x="621" y="78"/>
                  </a:lnTo>
                  <a:lnTo>
                    <a:pt x="466" y="181"/>
                  </a:lnTo>
                  <a:lnTo>
                    <a:pt x="311" y="285"/>
                  </a:lnTo>
                  <a:lnTo>
                    <a:pt x="181" y="440"/>
                  </a:lnTo>
                  <a:lnTo>
                    <a:pt x="104" y="621"/>
                  </a:lnTo>
                  <a:lnTo>
                    <a:pt x="26" y="802"/>
                  </a:lnTo>
                  <a:lnTo>
                    <a:pt x="0" y="1009"/>
                  </a:lnTo>
                  <a:lnTo>
                    <a:pt x="0" y="13169"/>
                  </a:lnTo>
                  <a:lnTo>
                    <a:pt x="0" y="13169"/>
                  </a:lnTo>
                  <a:lnTo>
                    <a:pt x="26" y="13350"/>
                  </a:lnTo>
                  <a:lnTo>
                    <a:pt x="104" y="13557"/>
                  </a:lnTo>
                  <a:lnTo>
                    <a:pt x="181" y="13712"/>
                  </a:lnTo>
                  <a:lnTo>
                    <a:pt x="311" y="13867"/>
                  </a:lnTo>
                  <a:lnTo>
                    <a:pt x="466" y="13997"/>
                  </a:lnTo>
                  <a:lnTo>
                    <a:pt x="621" y="14074"/>
                  </a:lnTo>
                  <a:lnTo>
                    <a:pt x="802" y="14152"/>
                  </a:lnTo>
                  <a:lnTo>
                    <a:pt x="1009" y="14152"/>
                  </a:lnTo>
                  <a:lnTo>
                    <a:pt x="9081" y="14152"/>
                  </a:lnTo>
                  <a:lnTo>
                    <a:pt x="9081" y="14152"/>
                  </a:lnTo>
                  <a:lnTo>
                    <a:pt x="9288" y="14152"/>
                  </a:lnTo>
                  <a:lnTo>
                    <a:pt x="9469" y="14074"/>
                  </a:lnTo>
                  <a:lnTo>
                    <a:pt x="9650" y="13997"/>
                  </a:lnTo>
                  <a:lnTo>
                    <a:pt x="9806" y="13867"/>
                  </a:lnTo>
                  <a:lnTo>
                    <a:pt x="9909" y="13712"/>
                  </a:lnTo>
                  <a:lnTo>
                    <a:pt x="10013" y="13557"/>
                  </a:lnTo>
                  <a:lnTo>
                    <a:pt x="10064" y="13350"/>
                  </a:lnTo>
                  <a:lnTo>
                    <a:pt x="10090" y="13169"/>
                  </a:lnTo>
                  <a:lnTo>
                    <a:pt x="10090" y="2743"/>
                  </a:lnTo>
                  <a:lnTo>
                    <a:pt x="7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98;p61">
              <a:extLst>
                <a:ext uri="{FF2B5EF4-FFF2-40B4-BE49-F238E27FC236}">
                  <a16:creationId xmlns:a16="http://schemas.microsoft.com/office/drawing/2014/main" id="{E57D94BF-945B-484D-B799-E3DE3ED22617}"/>
                </a:ext>
              </a:extLst>
            </p:cNvPr>
            <p:cNvSpPr/>
            <p:nvPr/>
          </p:nvSpPr>
          <p:spPr>
            <a:xfrm>
              <a:off x="3426200" y="3368775"/>
              <a:ext cx="68600" cy="68575"/>
            </a:xfrm>
            <a:custGeom>
              <a:avLst/>
              <a:gdLst/>
              <a:ahLst/>
              <a:cxnLst/>
              <a:rect l="l" t="t" r="r" b="b"/>
              <a:pathLst>
                <a:path w="2744" h="2743" extrusionOk="0">
                  <a:moveTo>
                    <a:pt x="2743" y="2743"/>
                  </a:moveTo>
                  <a:lnTo>
                    <a:pt x="1" y="0"/>
                  </a:lnTo>
                  <a:lnTo>
                    <a:pt x="1" y="1734"/>
                  </a:lnTo>
                  <a:lnTo>
                    <a:pt x="1" y="1734"/>
                  </a:lnTo>
                  <a:lnTo>
                    <a:pt x="27" y="1941"/>
                  </a:lnTo>
                  <a:lnTo>
                    <a:pt x="78" y="2122"/>
                  </a:lnTo>
                  <a:lnTo>
                    <a:pt x="182" y="2303"/>
                  </a:lnTo>
                  <a:lnTo>
                    <a:pt x="311" y="2432"/>
                  </a:lnTo>
                  <a:lnTo>
                    <a:pt x="441" y="2562"/>
                  </a:lnTo>
                  <a:lnTo>
                    <a:pt x="622" y="2665"/>
                  </a:lnTo>
                  <a:lnTo>
                    <a:pt x="803" y="2717"/>
                  </a:lnTo>
                  <a:lnTo>
                    <a:pt x="1010" y="2743"/>
                  </a:lnTo>
                  <a:lnTo>
                    <a:pt x="2743" y="2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99;p61">
              <a:extLst>
                <a:ext uri="{FF2B5EF4-FFF2-40B4-BE49-F238E27FC236}">
                  <a16:creationId xmlns:a16="http://schemas.microsoft.com/office/drawing/2014/main" id="{C17BFCCC-7656-48EB-9941-D8EF24B23D46}"/>
                </a:ext>
              </a:extLst>
            </p:cNvPr>
            <p:cNvSpPr/>
            <p:nvPr/>
          </p:nvSpPr>
          <p:spPr>
            <a:xfrm>
              <a:off x="3389350" y="3560875"/>
              <a:ext cx="244500" cy="161700"/>
            </a:xfrm>
            <a:custGeom>
              <a:avLst/>
              <a:gdLst/>
              <a:ahLst/>
              <a:cxnLst/>
              <a:rect l="l" t="t" r="r" b="b"/>
              <a:pathLst>
                <a:path w="9780" h="6468" extrusionOk="0">
                  <a:moveTo>
                    <a:pt x="259" y="6468"/>
                  </a:moveTo>
                  <a:lnTo>
                    <a:pt x="9521" y="6468"/>
                  </a:lnTo>
                  <a:lnTo>
                    <a:pt x="9521" y="6468"/>
                  </a:lnTo>
                  <a:lnTo>
                    <a:pt x="9624" y="6468"/>
                  </a:lnTo>
                  <a:lnTo>
                    <a:pt x="9702" y="6416"/>
                  </a:lnTo>
                  <a:lnTo>
                    <a:pt x="9754" y="6339"/>
                  </a:lnTo>
                  <a:lnTo>
                    <a:pt x="9779" y="6235"/>
                  </a:lnTo>
                  <a:lnTo>
                    <a:pt x="9779" y="6235"/>
                  </a:lnTo>
                  <a:lnTo>
                    <a:pt x="9779" y="0"/>
                  </a:lnTo>
                  <a:lnTo>
                    <a:pt x="0" y="0"/>
                  </a:lnTo>
                  <a:lnTo>
                    <a:pt x="0" y="6235"/>
                  </a:lnTo>
                  <a:lnTo>
                    <a:pt x="0" y="6235"/>
                  </a:lnTo>
                  <a:lnTo>
                    <a:pt x="26" y="6339"/>
                  </a:lnTo>
                  <a:lnTo>
                    <a:pt x="78" y="6416"/>
                  </a:lnTo>
                  <a:lnTo>
                    <a:pt x="155" y="6468"/>
                  </a:lnTo>
                  <a:lnTo>
                    <a:pt x="259" y="6468"/>
                  </a:lnTo>
                  <a:lnTo>
                    <a:pt x="259" y="6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0;p61">
              <a:extLst>
                <a:ext uri="{FF2B5EF4-FFF2-40B4-BE49-F238E27FC236}">
                  <a16:creationId xmlns:a16="http://schemas.microsoft.com/office/drawing/2014/main" id="{1908B720-99E7-4BE9-B70C-CD1B48AC78FC}"/>
                </a:ext>
              </a:extLst>
            </p:cNvPr>
            <p:cNvSpPr/>
            <p:nvPr/>
          </p:nvSpPr>
          <p:spPr>
            <a:xfrm>
              <a:off x="3413275" y="3598375"/>
              <a:ext cx="196650" cy="86700"/>
            </a:xfrm>
            <a:custGeom>
              <a:avLst/>
              <a:gdLst/>
              <a:ahLst/>
              <a:cxnLst/>
              <a:rect l="l" t="t" r="r" b="b"/>
              <a:pathLst>
                <a:path w="7866" h="3468" extrusionOk="0">
                  <a:moveTo>
                    <a:pt x="233" y="2226"/>
                  </a:moveTo>
                  <a:lnTo>
                    <a:pt x="1009" y="2226"/>
                  </a:lnTo>
                  <a:lnTo>
                    <a:pt x="1009" y="2226"/>
                  </a:lnTo>
                  <a:lnTo>
                    <a:pt x="1113" y="2226"/>
                  </a:lnTo>
                  <a:lnTo>
                    <a:pt x="1190" y="2277"/>
                  </a:lnTo>
                  <a:lnTo>
                    <a:pt x="1242" y="2355"/>
                  </a:lnTo>
                  <a:lnTo>
                    <a:pt x="1268" y="2458"/>
                  </a:lnTo>
                  <a:lnTo>
                    <a:pt x="1268" y="3235"/>
                  </a:lnTo>
                  <a:lnTo>
                    <a:pt x="1268" y="3235"/>
                  </a:lnTo>
                  <a:lnTo>
                    <a:pt x="1242" y="3338"/>
                  </a:lnTo>
                  <a:lnTo>
                    <a:pt x="1190" y="3416"/>
                  </a:lnTo>
                  <a:lnTo>
                    <a:pt x="1113" y="3467"/>
                  </a:lnTo>
                  <a:lnTo>
                    <a:pt x="1009" y="3467"/>
                  </a:lnTo>
                  <a:lnTo>
                    <a:pt x="233" y="3467"/>
                  </a:lnTo>
                  <a:lnTo>
                    <a:pt x="233" y="3467"/>
                  </a:lnTo>
                  <a:lnTo>
                    <a:pt x="156" y="3467"/>
                  </a:lnTo>
                  <a:lnTo>
                    <a:pt x="78" y="3416"/>
                  </a:lnTo>
                  <a:lnTo>
                    <a:pt x="26" y="3338"/>
                  </a:lnTo>
                  <a:lnTo>
                    <a:pt x="0" y="3235"/>
                  </a:lnTo>
                  <a:lnTo>
                    <a:pt x="0" y="2458"/>
                  </a:lnTo>
                  <a:lnTo>
                    <a:pt x="0" y="2458"/>
                  </a:lnTo>
                  <a:lnTo>
                    <a:pt x="26" y="2355"/>
                  </a:lnTo>
                  <a:lnTo>
                    <a:pt x="78" y="2277"/>
                  </a:lnTo>
                  <a:lnTo>
                    <a:pt x="156" y="2226"/>
                  </a:lnTo>
                  <a:lnTo>
                    <a:pt x="233" y="2226"/>
                  </a:lnTo>
                  <a:lnTo>
                    <a:pt x="233" y="2226"/>
                  </a:lnTo>
                  <a:close/>
                  <a:moveTo>
                    <a:pt x="6856" y="1"/>
                  </a:moveTo>
                  <a:lnTo>
                    <a:pt x="7632" y="1"/>
                  </a:lnTo>
                  <a:lnTo>
                    <a:pt x="7632" y="1"/>
                  </a:lnTo>
                  <a:lnTo>
                    <a:pt x="7710" y="27"/>
                  </a:lnTo>
                  <a:lnTo>
                    <a:pt x="7788" y="78"/>
                  </a:lnTo>
                  <a:lnTo>
                    <a:pt x="7839" y="156"/>
                  </a:lnTo>
                  <a:lnTo>
                    <a:pt x="7865" y="259"/>
                  </a:lnTo>
                  <a:lnTo>
                    <a:pt x="7865" y="1036"/>
                  </a:lnTo>
                  <a:lnTo>
                    <a:pt x="7865" y="1036"/>
                  </a:lnTo>
                  <a:lnTo>
                    <a:pt x="7839" y="1113"/>
                  </a:lnTo>
                  <a:lnTo>
                    <a:pt x="7788" y="1191"/>
                  </a:lnTo>
                  <a:lnTo>
                    <a:pt x="7710" y="1243"/>
                  </a:lnTo>
                  <a:lnTo>
                    <a:pt x="7632" y="1268"/>
                  </a:lnTo>
                  <a:lnTo>
                    <a:pt x="6856" y="1268"/>
                  </a:lnTo>
                  <a:lnTo>
                    <a:pt x="6856" y="1268"/>
                  </a:lnTo>
                  <a:lnTo>
                    <a:pt x="6753" y="1243"/>
                  </a:lnTo>
                  <a:lnTo>
                    <a:pt x="6675" y="1191"/>
                  </a:lnTo>
                  <a:lnTo>
                    <a:pt x="6623" y="1113"/>
                  </a:lnTo>
                  <a:lnTo>
                    <a:pt x="6623" y="1036"/>
                  </a:lnTo>
                  <a:lnTo>
                    <a:pt x="6623" y="259"/>
                  </a:lnTo>
                  <a:lnTo>
                    <a:pt x="6623" y="259"/>
                  </a:lnTo>
                  <a:lnTo>
                    <a:pt x="6623" y="156"/>
                  </a:lnTo>
                  <a:lnTo>
                    <a:pt x="6675" y="78"/>
                  </a:lnTo>
                  <a:lnTo>
                    <a:pt x="6753" y="27"/>
                  </a:lnTo>
                  <a:lnTo>
                    <a:pt x="6856" y="1"/>
                  </a:lnTo>
                  <a:lnTo>
                    <a:pt x="6856" y="1"/>
                  </a:lnTo>
                  <a:close/>
                  <a:moveTo>
                    <a:pt x="6856" y="2226"/>
                  </a:moveTo>
                  <a:lnTo>
                    <a:pt x="7632" y="2226"/>
                  </a:lnTo>
                  <a:lnTo>
                    <a:pt x="7632" y="2226"/>
                  </a:lnTo>
                  <a:lnTo>
                    <a:pt x="7710" y="2226"/>
                  </a:lnTo>
                  <a:lnTo>
                    <a:pt x="7788" y="2277"/>
                  </a:lnTo>
                  <a:lnTo>
                    <a:pt x="7839" y="2355"/>
                  </a:lnTo>
                  <a:lnTo>
                    <a:pt x="7865" y="2458"/>
                  </a:lnTo>
                  <a:lnTo>
                    <a:pt x="7865" y="3235"/>
                  </a:lnTo>
                  <a:lnTo>
                    <a:pt x="7865" y="3235"/>
                  </a:lnTo>
                  <a:lnTo>
                    <a:pt x="7839" y="3338"/>
                  </a:lnTo>
                  <a:lnTo>
                    <a:pt x="7788" y="3416"/>
                  </a:lnTo>
                  <a:lnTo>
                    <a:pt x="7710" y="3467"/>
                  </a:lnTo>
                  <a:lnTo>
                    <a:pt x="7632" y="3467"/>
                  </a:lnTo>
                  <a:lnTo>
                    <a:pt x="6856" y="3467"/>
                  </a:lnTo>
                  <a:lnTo>
                    <a:pt x="6856" y="3467"/>
                  </a:lnTo>
                  <a:lnTo>
                    <a:pt x="6753" y="3467"/>
                  </a:lnTo>
                  <a:lnTo>
                    <a:pt x="6675" y="3416"/>
                  </a:lnTo>
                  <a:lnTo>
                    <a:pt x="6623" y="3338"/>
                  </a:lnTo>
                  <a:lnTo>
                    <a:pt x="6623" y="3235"/>
                  </a:lnTo>
                  <a:lnTo>
                    <a:pt x="6623" y="2458"/>
                  </a:lnTo>
                  <a:lnTo>
                    <a:pt x="6623" y="2458"/>
                  </a:lnTo>
                  <a:lnTo>
                    <a:pt x="6623" y="2355"/>
                  </a:lnTo>
                  <a:lnTo>
                    <a:pt x="6675" y="2277"/>
                  </a:lnTo>
                  <a:lnTo>
                    <a:pt x="6753" y="2226"/>
                  </a:lnTo>
                  <a:lnTo>
                    <a:pt x="6856" y="2226"/>
                  </a:lnTo>
                  <a:lnTo>
                    <a:pt x="6856" y="2226"/>
                  </a:lnTo>
                  <a:close/>
                  <a:moveTo>
                    <a:pt x="4657" y="1"/>
                  </a:moveTo>
                  <a:lnTo>
                    <a:pt x="5433" y="1"/>
                  </a:lnTo>
                  <a:lnTo>
                    <a:pt x="5433" y="1"/>
                  </a:lnTo>
                  <a:lnTo>
                    <a:pt x="5511" y="27"/>
                  </a:lnTo>
                  <a:lnTo>
                    <a:pt x="5589" y="78"/>
                  </a:lnTo>
                  <a:lnTo>
                    <a:pt x="5640" y="156"/>
                  </a:lnTo>
                  <a:lnTo>
                    <a:pt x="5666" y="259"/>
                  </a:lnTo>
                  <a:lnTo>
                    <a:pt x="5666" y="1036"/>
                  </a:lnTo>
                  <a:lnTo>
                    <a:pt x="5666" y="1036"/>
                  </a:lnTo>
                  <a:lnTo>
                    <a:pt x="5640" y="1113"/>
                  </a:lnTo>
                  <a:lnTo>
                    <a:pt x="5589" y="1191"/>
                  </a:lnTo>
                  <a:lnTo>
                    <a:pt x="5511" y="1243"/>
                  </a:lnTo>
                  <a:lnTo>
                    <a:pt x="5433" y="1268"/>
                  </a:lnTo>
                  <a:lnTo>
                    <a:pt x="4657" y="1268"/>
                  </a:lnTo>
                  <a:lnTo>
                    <a:pt x="4657" y="1268"/>
                  </a:lnTo>
                  <a:lnTo>
                    <a:pt x="4554" y="1243"/>
                  </a:lnTo>
                  <a:lnTo>
                    <a:pt x="4476" y="1191"/>
                  </a:lnTo>
                  <a:lnTo>
                    <a:pt x="4424" y="1113"/>
                  </a:lnTo>
                  <a:lnTo>
                    <a:pt x="4398" y="1036"/>
                  </a:lnTo>
                  <a:lnTo>
                    <a:pt x="4398" y="259"/>
                  </a:lnTo>
                  <a:lnTo>
                    <a:pt x="4398" y="259"/>
                  </a:lnTo>
                  <a:lnTo>
                    <a:pt x="4424" y="156"/>
                  </a:lnTo>
                  <a:lnTo>
                    <a:pt x="4476" y="78"/>
                  </a:lnTo>
                  <a:lnTo>
                    <a:pt x="4554" y="27"/>
                  </a:lnTo>
                  <a:lnTo>
                    <a:pt x="4657" y="1"/>
                  </a:lnTo>
                  <a:lnTo>
                    <a:pt x="4657" y="1"/>
                  </a:lnTo>
                  <a:close/>
                  <a:moveTo>
                    <a:pt x="4657" y="2226"/>
                  </a:moveTo>
                  <a:lnTo>
                    <a:pt x="5433" y="2226"/>
                  </a:lnTo>
                  <a:lnTo>
                    <a:pt x="5433" y="2226"/>
                  </a:lnTo>
                  <a:lnTo>
                    <a:pt x="5511" y="2226"/>
                  </a:lnTo>
                  <a:lnTo>
                    <a:pt x="5589" y="2277"/>
                  </a:lnTo>
                  <a:lnTo>
                    <a:pt x="5640" y="2355"/>
                  </a:lnTo>
                  <a:lnTo>
                    <a:pt x="5666" y="2458"/>
                  </a:lnTo>
                  <a:lnTo>
                    <a:pt x="5666" y="3235"/>
                  </a:lnTo>
                  <a:lnTo>
                    <a:pt x="5666" y="3235"/>
                  </a:lnTo>
                  <a:lnTo>
                    <a:pt x="5640" y="3338"/>
                  </a:lnTo>
                  <a:lnTo>
                    <a:pt x="5589" y="3416"/>
                  </a:lnTo>
                  <a:lnTo>
                    <a:pt x="5511" y="3467"/>
                  </a:lnTo>
                  <a:lnTo>
                    <a:pt x="5433" y="3467"/>
                  </a:lnTo>
                  <a:lnTo>
                    <a:pt x="4657" y="3467"/>
                  </a:lnTo>
                  <a:lnTo>
                    <a:pt x="4657" y="3467"/>
                  </a:lnTo>
                  <a:lnTo>
                    <a:pt x="4554" y="3467"/>
                  </a:lnTo>
                  <a:lnTo>
                    <a:pt x="4476" y="3416"/>
                  </a:lnTo>
                  <a:lnTo>
                    <a:pt x="4424" y="3338"/>
                  </a:lnTo>
                  <a:lnTo>
                    <a:pt x="4398" y="3235"/>
                  </a:lnTo>
                  <a:lnTo>
                    <a:pt x="4398" y="2458"/>
                  </a:lnTo>
                  <a:lnTo>
                    <a:pt x="4398" y="2458"/>
                  </a:lnTo>
                  <a:lnTo>
                    <a:pt x="4424" y="2355"/>
                  </a:lnTo>
                  <a:lnTo>
                    <a:pt x="4476" y="2277"/>
                  </a:lnTo>
                  <a:lnTo>
                    <a:pt x="4554" y="2226"/>
                  </a:lnTo>
                  <a:lnTo>
                    <a:pt x="4657" y="2226"/>
                  </a:lnTo>
                  <a:lnTo>
                    <a:pt x="4657" y="2226"/>
                  </a:lnTo>
                  <a:close/>
                  <a:moveTo>
                    <a:pt x="2458" y="1"/>
                  </a:moveTo>
                  <a:lnTo>
                    <a:pt x="3208" y="1"/>
                  </a:lnTo>
                  <a:lnTo>
                    <a:pt x="3208" y="1"/>
                  </a:lnTo>
                  <a:lnTo>
                    <a:pt x="3312" y="27"/>
                  </a:lnTo>
                  <a:lnTo>
                    <a:pt x="3389" y="78"/>
                  </a:lnTo>
                  <a:lnTo>
                    <a:pt x="3441" y="156"/>
                  </a:lnTo>
                  <a:lnTo>
                    <a:pt x="3467" y="259"/>
                  </a:lnTo>
                  <a:lnTo>
                    <a:pt x="3467" y="1036"/>
                  </a:lnTo>
                  <a:lnTo>
                    <a:pt x="3467" y="1036"/>
                  </a:lnTo>
                  <a:lnTo>
                    <a:pt x="3441" y="1113"/>
                  </a:lnTo>
                  <a:lnTo>
                    <a:pt x="3389" y="1191"/>
                  </a:lnTo>
                  <a:lnTo>
                    <a:pt x="3312" y="1243"/>
                  </a:lnTo>
                  <a:lnTo>
                    <a:pt x="3208" y="1268"/>
                  </a:lnTo>
                  <a:lnTo>
                    <a:pt x="2458" y="1268"/>
                  </a:lnTo>
                  <a:lnTo>
                    <a:pt x="2458" y="1268"/>
                  </a:lnTo>
                  <a:lnTo>
                    <a:pt x="2355" y="1243"/>
                  </a:lnTo>
                  <a:lnTo>
                    <a:pt x="2277" y="1191"/>
                  </a:lnTo>
                  <a:lnTo>
                    <a:pt x="2225" y="1113"/>
                  </a:lnTo>
                  <a:lnTo>
                    <a:pt x="2199" y="1036"/>
                  </a:lnTo>
                  <a:lnTo>
                    <a:pt x="2199" y="259"/>
                  </a:lnTo>
                  <a:lnTo>
                    <a:pt x="2199" y="259"/>
                  </a:lnTo>
                  <a:lnTo>
                    <a:pt x="2225" y="156"/>
                  </a:lnTo>
                  <a:lnTo>
                    <a:pt x="2277" y="78"/>
                  </a:lnTo>
                  <a:lnTo>
                    <a:pt x="2355" y="27"/>
                  </a:lnTo>
                  <a:lnTo>
                    <a:pt x="2458" y="1"/>
                  </a:lnTo>
                  <a:lnTo>
                    <a:pt x="2458" y="1"/>
                  </a:lnTo>
                  <a:close/>
                  <a:moveTo>
                    <a:pt x="2458" y="2226"/>
                  </a:moveTo>
                  <a:lnTo>
                    <a:pt x="3208" y="2226"/>
                  </a:lnTo>
                  <a:lnTo>
                    <a:pt x="3208" y="2226"/>
                  </a:lnTo>
                  <a:lnTo>
                    <a:pt x="3312" y="2226"/>
                  </a:lnTo>
                  <a:lnTo>
                    <a:pt x="3389" y="2277"/>
                  </a:lnTo>
                  <a:lnTo>
                    <a:pt x="3441" y="2355"/>
                  </a:lnTo>
                  <a:lnTo>
                    <a:pt x="3467" y="2458"/>
                  </a:lnTo>
                  <a:lnTo>
                    <a:pt x="3467" y="3235"/>
                  </a:lnTo>
                  <a:lnTo>
                    <a:pt x="3467" y="3235"/>
                  </a:lnTo>
                  <a:lnTo>
                    <a:pt x="3441" y="3338"/>
                  </a:lnTo>
                  <a:lnTo>
                    <a:pt x="3389" y="3416"/>
                  </a:lnTo>
                  <a:lnTo>
                    <a:pt x="3312" y="3467"/>
                  </a:lnTo>
                  <a:lnTo>
                    <a:pt x="3208" y="3467"/>
                  </a:lnTo>
                  <a:lnTo>
                    <a:pt x="2458" y="3467"/>
                  </a:lnTo>
                  <a:lnTo>
                    <a:pt x="2458" y="3467"/>
                  </a:lnTo>
                  <a:lnTo>
                    <a:pt x="2355" y="3467"/>
                  </a:lnTo>
                  <a:lnTo>
                    <a:pt x="2277" y="3416"/>
                  </a:lnTo>
                  <a:lnTo>
                    <a:pt x="2225" y="3338"/>
                  </a:lnTo>
                  <a:lnTo>
                    <a:pt x="2199" y="3235"/>
                  </a:lnTo>
                  <a:lnTo>
                    <a:pt x="2199" y="2458"/>
                  </a:lnTo>
                  <a:lnTo>
                    <a:pt x="2199" y="2458"/>
                  </a:lnTo>
                  <a:lnTo>
                    <a:pt x="2225" y="2355"/>
                  </a:lnTo>
                  <a:lnTo>
                    <a:pt x="2277" y="2277"/>
                  </a:lnTo>
                  <a:lnTo>
                    <a:pt x="2355" y="2226"/>
                  </a:lnTo>
                  <a:lnTo>
                    <a:pt x="2458" y="2226"/>
                  </a:lnTo>
                  <a:lnTo>
                    <a:pt x="2458" y="2226"/>
                  </a:lnTo>
                  <a:close/>
                  <a:moveTo>
                    <a:pt x="233" y="1"/>
                  </a:moveTo>
                  <a:lnTo>
                    <a:pt x="1009" y="1"/>
                  </a:lnTo>
                  <a:lnTo>
                    <a:pt x="1009" y="1"/>
                  </a:lnTo>
                  <a:lnTo>
                    <a:pt x="1113" y="27"/>
                  </a:lnTo>
                  <a:lnTo>
                    <a:pt x="1190" y="78"/>
                  </a:lnTo>
                  <a:lnTo>
                    <a:pt x="1242" y="156"/>
                  </a:lnTo>
                  <a:lnTo>
                    <a:pt x="1268" y="259"/>
                  </a:lnTo>
                  <a:lnTo>
                    <a:pt x="1268" y="1036"/>
                  </a:lnTo>
                  <a:lnTo>
                    <a:pt x="1268" y="1036"/>
                  </a:lnTo>
                  <a:lnTo>
                    <a:pt x="1242" y="1113"/>
                  </a:lnTo>
                  <a:lnTo>
                    <a:pt x="1190" y="1191"/>
                  </a:lnTo>
                  <a:lnTo>
                    <a:pt x="1113" y="1243"/>
                  </a:lnTo>
                  <a:lnTo>
                    <a:pt x="1009" y="1268"/>
                  </a:lnTo>
                  <a:lnTo>
                    <a:pt x="233" y="1268"/>
                  </a:lnTo>
                  <a:lnTo>
                    <a:pt x="233" y="1268"/>
                  </a:lnTo>
                  <a:lnTo>
                    <a:pt x="156" y="1243"/>
                  </a:lnTo>
                  <a:lnTo>
                    <a:pt x="78" y="1191"/>
                  </a:lnTo>
                  <a:lnTo>
                    <a:pt x="26" y="1113"/>
                  </a:lnTo>
                  <a:lnTo>
                    <a:pt x="0" y="1036"/>
                  </a:lnTo>
                  <a:lnTo>
                    <a:pt x="0" y="259"/>
                  </a:lnTo>
                  <a:lnTo>
                    <a:pt x="0" y="259"/>
                  </a:lnTo>
                  <a:lnTo>
                    <a:pt x="26" y="156"/>
                  </a:lnTo>
                  <a:lnTo>
                    <a:pt x="78" y="78"/>
                  </a:lnTo>
                  <a:lnTo>
                    <a:pt x="156" y="27"/>
                  </a:lnTo>
                  <a:lnTo>
                    <a:pt x="233" y="1"/>
                  </a:lnTo>
                  <a:lnTo>
                    <a:pt x="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1;p61">
              <a:extLst>
                <a:ext uri="{FF2B5EF4-FFF2-40B4-BE49-F238E27FC236}">
                  <a16:creationId xmlns:a16="http://schemas.microsoft.com/office/drawing/2014/main" id="{E6F5C36E-CFF1-4B03-9FF6-109C7BBA46E0}"/>
                </a:ext>
              </a:extLst>
            </p:cNvPr>
            <p:cNvSpPr/>
            <p:nvPr/>
          </p:nvSpPr>
          <p:spPr>
            <a:xfrm>
              <a:off x="3389350" y="3519475"/>
              <a:ext cx="244500" cy="41425"/>
            </a:xfrm>
            <a:custGeom>
              <a:avLst/>
              <a:gdLst/>
              <a:ahLst/>
              <a:cxnLst/>
              <a:rect l="l" t="t" r="r" b="b"/>
              <a:pathLst>
                <a:path w="9780" h="1657" extrusionOk="0">
                  <a:moveTo>
                    <a:pt x="9779" y="1656"/>
                  </a:moveTo>
                  <a:lnTo>
                    <a:pt x="9779" y="802"/>
                  </a:lnTo>
                  <a:lnTo>
                    <a:pt x="9779" y="802"/>
                  </a:lnTo>
                  <a:lnTo>
                    <a:pt x="9754" y="647"/>
                  </a:lnTo>
                  <a:lnTo>
                    <a:pt x="9702" y="492"/>
                  </a:lnTo>
                  <a:lnTo>
                    <a:pt x="9650" y="363"/>
                  </a:lnTo>
                  <a:lnTo>
                    <a:pt x="9547" y="233"/>
                  </a:lnTo>
                  <a:lnTo>
                    <a:pt x="9417" y="156"/>
                  </a:lnTo>
                  <a:lnTo>
                    <a:pt x="9288" y="78"/>
                  </a:lnTo>
                  <a:lnTo>
                    <a:pt x="9133" y="26"/>
                  </a:lnTo>
                  <a:lnTo>
                    <a:pt x="8977" y="0"/>
                  </a:lnTo>
                  <a:lnTo>
                    <a:pt x="802" y="0"/>
                  </a:lnTo>
                  <a:lnTo>
                    <a:pt x="802" y="0"/>
                  </a:lnTo>
                  <a:lnTo>
                    <a:pt x="647" y="26"/>
                  </a:lnTo>
                  <a:lnTo>
                    <a:pt x="492" y="78"/>
                  </a:lnTo>
                  <a:lnTo>
                    <a:pt x="362" y="156"/>
                  </a:lnTo>
                  <a:lnTo>
                    <a:pt x="233" y="233"/>
                  </a:lnTo>
                  <a:lnTo>
                    <a:pt x="155" y="363"/>
                  </a:lnTo>
                  <a:lnTo>
                    <a:pt x="78" y="492"/>
                  </a:lnTo>
                  <a:lnTo>
                    <a:pt x="26" y="647"/>
                  </a:lnTo>
                  <a:lnTo>
                    <a:pt x="0" y="802"/>
                  </a:lnTo>
                  <a:lnTo>
                    <a:pt x="0" y="1656"/>
                  </a:lnTo>
                  <a:lnTo>
                    <a:pt x="9779" y="16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2;p61">
              <a:extLst>
                <a:ext uri="{FF2B5EF4-FFF2-40B4-BE49-F238E27FC236}">
                  <a16:creationId xmlns:a16="http://schemas.microsoft.com/office/drawing/2014/main" id="{7F088E35-59A5-4C09-AED5-220FBA9AA1A6}"/>
                </a:ext>
              </a:extLst>
            </p:cNvPr>
            <p:cNvSpPr/>
            <p:nvPr/>
          </p:nvSpPr>
          <p:spPr>
            <a:xfrm>
              <a:off x="3276800" y="3403050"/>
              <a:ext cx="39475" cy="251625"/>
            </a:xfrm>
            <a:custGeom>
              <a:avLst/>
              <a:gdLst/>
              <a:ahLst/>
              <a:cxnLst/>
              <a:rect l="l" t="t" r="r" b="b"/>
              <a:pathLst>
                <a:path w="1579" h="10065" extrusionOk="0">
                  <a:moveTo>
                    <a:pt x="259" y="8512"/>
                  </a:moveTo>
                  <a:lnTo>
                    <a:pt x="1346" y="8512"/>
                  </a:lnTo>
                  <a:lnTo>
                    <a:pt x="1346" y="8512"/>
                  </a:lnTo>
                  <a:lnTo>
                    <a:pt x="1423" y="8512"/>
                  </a:lnTo>
                  <a:lnTo>
                    <a:pt x="1501" y="8564"/>
                  </a:lnTo>
                  <a:lnTo>
                    <a:pt x="1553" y="8642"/>
                  </a:lnTo>
                  <a:lnTo>
                    <a:pt x="1579" y="8745"/>
                  </a:lnTo>
                  <a:lnTo>
                    <a:pt x="1579" y="9832"/>
                  </a:lnTo>
                  <a:lnTo>
                    <a:pt x="1579" y="9832"/>
                  </a:lnTo>
                  <a:lnTo>
                    <a:pt x="1553" y="9935"/>
                  </a:lnTo>
                  <a:lnTo>
                    <a:pt x="1501" y="10013"/>
                  </a:lnTo>
                  <a:lnTo>
                    <a:pt x="1423" y="10064"/>
                  </a:lnTo>
                  <a:lnTo>
                    <a:pt x="1346" y="10064"/>
                  </a:lnTo>
                  <a:lnTo>
                    <a:pt x="259" y="10064"/>
                  </a:lnTo>
                  <a:lnTo>
                    <a:pt x="259" y="10064"/>
                  </a:lnTo>
                  <a:lnTo>
                    <a:pt x="156" y="10064"/>
                  </a:lnTo>
                  <a:lnTo>
                    <a:pt x="78" y="10013"/>
                  </a:lnTo>
                  <a:lnTo>
                    <a:pt x="26" y="9935"/>
                  </a:lnTo>
                  <a:lnTo>
                    <a:pt x="0" y="9832"/>
                  </a:lnTo>
                  <a:lnTo>
                    <a:pt x="0" y="8745"/>
                  </a:lnTo>
                  <a:lnTo>
                    <a:pt x="0" y="8745"/>
                  </a:lnTo>
                  <a:lnTo>
                    <a:pt x="26" y="8642"/>
                  </a:lnTo>
                  <a:lnTo>
                    <a:pt x="78" y="8564"/>
                  </a:lnTo>
                  <a:lnTo>
                    <a:pt x="156" y="8512"/>
                  </a:lnTo>
                  <a:lnTo>
                    <a:pt x="259" y="8512"/>
                  </a:lnTo>
                  <a:lnTo>
                    <a:pt x="259" y="8512"/>
                  </a:lnTo>
                  <a:close/>
                  <a:moveTo>
                    <a:pt x="259" y="1"/>
                  </a:moveTo>
                  <a:lnTo>
                    <a:pt x="1346" y="1"/>
                  </a:lnTo>
                  <a:lnTo>
                    <a:pt x="1346" y="1"/>
                  </a:lnTo>
                  <a:lnTo>
                    <a:pt x="1423" y="26"/>
                  </a:lnTo>
                  <a:lnTo>
                    <a:pt x="1501" y="78"/>
                  </a:lnTo>
                  <a:lnTo>
                    <a:pt x="1553" y="156"/>
                  </a:lnTo>
                  <a:lnTo>
                    <a:pt x="1579" y="233"/>
                  </a:lnTo>
                  <a:lnTo>
                    <a:pt x="1579" y="1320"/>
                  </a:lnTo>
                  <a:lnTo>
                    <a:pt x="1579" y="1320"/>
                  </a:lnTo>
                  <a:lnTo>
                    <a:pt x="1553" y="1423"/>
                  </a:lnTo>
                  <a:lnTo>
                    <a:pt x="1501" y="1501"/>
                  </a:lnTo>
                  <a:lnTo>
                    <a:pt x="1423" y="1553"/>
                  </a:lnTo>
                  <a:lnTo>
                    <a:pt x="1346" y="1579"/>
                  </a:lnTo>
                  <a:lnTo>
                    <a:pt x="259" y="1579"/>
                  </a:lnTo>
                  <a:lnTo>
                    <a:pt x="259" y="1579"/>
                  </a:lnTo>
                  <a:lnTo>
                    <a:pt x="156" y="1553"/>
                  </a:lnTo>
                  <a:lnTo>
                    <a:pt x="78" y="1501"/>
                  </a:lnTo>
                  <a:lnTo>
                    <a:pt x="26" y="1423"/>
                  </a:lnTo>
                  <a:lnTo>
                    <a:pt x="0" y="1320"/>
                  </a:lnTo>
                  <a:lnTo>
                    <a:pt x="0" y="233"/>
                  </a:lnTo>
                  <a:lnTo>
                    <a:pt x="0" y="233"/>
                  </a:lnTo>
                  <a:lnTo>
                    <a:pt x="26" y="156"/>
                  </a:lnTo>
                  <a:lnTo>
                    <a:pt x="78" y="78"/>
                  </a:lnTo>
                  <a:lnTo>
                    <a:pt x="156" y="26"/>
                  </a:lnTo>
                  <a:lnTo>
                    <a:pt x="259" y="1"/>
                  </a:lnTo>
                  <a:lnTo>
                    <a:pt x="259" y="1"/>
                  </a:lnTo>
                  <a:close/>
                  <a:moveTo>
                    <a:pt x="259" y="2821"/>
                  </a:moveTo>
                  <a:lnTo>
                    <a:pt x="1346" y="2821"/>
                  </a:lnTo>
                  <a:lnTo>
                    <a:pt x="1346" y="2821"/>
                  </a:lnTo>
                  <a:lnTo>
                    <a:pt x="1423" y="2846"/>
                  </a:lnTo>
                  <a:lnTo>
                    <a:pt x="1501" y="2898"/>
                  </a:lnTo>
                  <a:lnTo>
                    <a:pt x="1553" y="2976"/>
                  </a:lnTo>
                  <a:lnTo>
                    <a:pt x="1579" y="3079"/>
                  </a:lnTo>
                  <a:lnTo>
                    <a:pt x="1579" y="4166"/>
                  </a:lnTo>
                  <a:lnTo>
                    <a:pt x="1579" y="4166"/>
                  </a:lnTo>
                  <a:lnTo>
                    <a:pt x="1553" y="4269"/>
                  </a:lnTo>
                  <a:lnTo>
                    <a:pt x="1501" y="4347"/>
                  </a:lnTo>
                  <a:lnTo>
                    <a:pt x="1423" y="4399"/>
                  </a:lnTo>
                  <a:lnTo>
                    <a:pt x="1346" y="4399"/>
                  </a:lnTo>
                  <a:lnTo>
                    <a:pt x="259" y="4399"/>
                  </a:lnTo>
                  <a:lnTo>
                    <a:pt x="259" y="4399"/>
                  </a:lnTo>
                  <a:lnTo>
                    <a:pt x="156" y="4399"/>
                  </a:lnTo>
                  <a:lnTo>
                    <a:pt x="78" y="4347"/>
                  </a:lnTo>
                  <a:lnTo>
                    <a:pt x="26" y="4269"/>
                  </a:lnTo>
                  <a:lnTo>
                    <a:pt x="0" y="4166"/>
                  </a:lnTo>
                  <a:lnTo>
                    <a:pt x="0" y="3079"/>
                  </a:lnTo>
                  <a:lnTo>
                    <a:pt x="0" y="3079"/>
                  </a:lnTo>
                  <a:lnTo>
                    <a:pt x="26" y="2976"/>
                  </a:lnTo>
                  <a:lnTo>
                    <a:pt x="78" y="2898"/>
                  </a:lnTo>
                  <a:lnTo>
                    <a:pt x="156" y="2846"/>
                  </a:lnTo>
                  <a:lnTo>
                    <a:pt x="259" y="2821"/>
                  </a:lnTo>
                  <a:lnTo>
                    <a:pt x="259" y="2821"/>
                  </a:lnTo>
                  <a:close/>
                  <a:moveTo>
                    <a:pt x="259" y="5666"/>
                  </a:moveTo>
                  <a:lnTo>
                    <a:pt x="1346" y="5666"/>
                  </a:lnTo>
                  <a:lnTo>
                    <a:pt x="1346" y="5666"/>
                  </a:lnTo>
                  <a:lnTo>
                    <a:pt x="1423" y="5692"/>
                  </a:lnTo>
                  <a:lnTo>
                    <a:pt x="1501" y="5744"/>
                  </a:lnTo>
                  <a:lnTo>
                    <a:pt x="1553" y="5822"/>
                  </a:lnTo>
                  <a:lnTo>
                    <a:pt x="1579" y="5899"/>
                  </a:lnTo>
                  <a:lnTo>
                    <a:pt x="1579" y="6986"/>
                  </a:lnTo>
                  <a:lnTo>
                    <a:pt x="1579" y="6986"/>
                  </a:lnTo>
                  <a:lnTo>
                    <a:pt x="1553" y="7089"/>
                  </a:lnTo>
                  <a:lnTo>
                    <a:pt x="1501" y="7167"/>
                  </a:lnTo>
                  <a:lnTo>
                    <a:pt x="1423" y="7219"/>
                  </a:lnTo>
                  <a:lnTo>
                    <a:pt x="1346" y="7245"/>
                  </a:lnTo>
                  <a:lnTo>
                    <a:pt x="259" y="7245"/>
                  </a:lnTo>
                  <a:lnTo>
                    <a:pt x="259" y="7245"/>
                  </a:lnTo>
                  <a:lnTo>
                    <a:pt x="156" y="7219"/>
                  </a:lnTo>
                  <a:lnTo>
                    <a:pt x="78" y="7167"/>
                  </a:lnTo>
                  <a:lnTo>
                    <a:pt x="26" y="7089"/>
                  </a:lnTo>
                  <a:lnTo>
                    <a:pt x="0" y="6986"/>
                  </a:lnTo>
                  <a:lnTo>
                    <a:pt x="0" y="5899"/>
                  </a:lnTo>
                  <a:lnTo>
                    <a:pt x="0" y="5899"/>
                  </a:lnTo>
                  <a:lnTo>
                    <a:pt x="26" y="5822"/>
                  </a:lnTo>
                  <a:lnTo>
                    <a:pt x="78" y="5744"/>
                  </a:lnTo>
                  <a:lnTo>
                    <a:pt x="156" y="5692"/>
                  </a:lnTo>
                  <a:lnTo>
                    <a:pt x="259" y="5666"/>
                  </a:lnTo>
                  <a:lnTo>
                    <a:pt x="259" y="566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3;p61">
              <a:extLst>
                <a:ext uri="{FF2B5EF4-FFF2-40B4-BE49-F238E27FC236}">
                  <a16:creationId xmlns:a16="http://schemas.microsoft.com/office/drawing/2014/main" id="{A83B6E45-79A1-4F2E-81B7-4C338DCF5C5E}"/>
                </a:ext>
              </a:extLst>
            </p:cNvPr>
            <p:cNvSpPr/>
            <p:nvPr/>
          </p:nvSpPr>
          <p:spPr>
            <a:xfrm>
              <a:off x="3236700" y="3362950"/>
              <a:ext cx="402975" cy="366100"/>
            </a:xfrm>
            <a:custGeom>
              <a:avLst/>
              <a:gdLst/>
              <a:ahLst/>
              <a:cxnLst/>
              <a:rect l="l" t="t" r="r" b="b"/>
              <a:pathLst>
                <a:path w="16119" h="14644" extrusionOk="0">
                  <a:moveTo>
                    <a:pt x="4140" y="1682"/>
                  </a:moveTo>
                  <a:lnTo>
                    <a:pt x="4036" y="1708"/>
                  </a:lnTo>
                  <a:lnTo>
                    <a:pt x="3959" y="1760"/>
                  </a:lnTo>
                  <a:lnTo>
                    <a:pt x="3907" y="1837"/>
                  </a:lnTo>
                  <a:lnTo>
                    <a:pt x="3907" y="1915"/>
                  </a:lnTo>
                  <a:lnTo>
                    <a:pt x="3907" y="2018"/>
                  </a:lnTo>
                  <a:lnTo>
                    <a:pt x="3959" y="2096"/>
                  </a:lnTo>
                  <a:lnTo>
                    <a:pt x="4036" y="2122"/>
                  </a:lnTo>
                  <a:lnTo>
                    <a:pt x="4140" y="2148"/>
                  </a:lnTo>
                  <a:lnTo>
                    <a:pt x="6572" y="2148"/>
                  </a:lnTo>
                  <a:lnTo>
                    <a:pt x="6675" y="2122"/>
                  </a:lnTo>
                  <a:lnTo>
                    <a:pt x="6753" y="2096"/>
                  </a:lnTo>
                  <a:lnTo>
                    <a:pt x="6805" y="2018"/>
                  </a:lnTo>
                  <a:lnTo>
                    <a:pt x="6805" y="1915"/>
                  </a:lnTo>
                  <a:lnTo>
                    <a:pt x="6805" y="1837"/>
                  </a:lnTo>
                  <a:lnTo>
                    <a:pt x="6753" y="1760"/>
                  </a:lnTo>
                  <a:lnTo>
                    <a:pt x="6675" y="1708"/>
                  </a:lnTo>
                  <a:lnTo>
                    <a:pt x="6572" y="1682"/>
                  </a:lnTo>
                  <a:close/>
                  <a:moveTo>
                    <a:pt x="7814" y="803"/>
                  </a:moveTo>
                  <a:lnTo>
                    <a:pt x="9754" y="2743"/>
                  </a:lnTo>
                  <a:lnTo>
                    <a:pt x="8590" y="2743"/>
                  </a:lnTo>
                  <a:lnTo>
                    <a:pt x="8435" y="2717"/>
                  </a:lnTo>
                  <a:lnTo>
                    <a:pt x="8279" y="2665"/>
                  </a:lnTo>
                  <a:lnTo>
                    <a:pt x="8150" y="2614"/>
                  </a:lnTo>
                  <a:lnTo>
                    <a:pt x="8046" y="2510"/>
                  </a:lnTo>
                  <a:lnTo>
                    <a:pt x="7943" y="2407"/>
                  </a:lnTo>
                  <a:lnTo>
                    <a:pt x="7891" y="2277"/>
                  </a:lnTo>
                  <a:lnTo>
                    <a:pt x="7839" y="2122"/>
                  </a:lnTo>
                  <a:lnTo>
                    <a:pt x="7814" y="1967"/>
                  </a:lnTo>
                  <a:lnTo>
                    <a:pt x="7814" y="803"/>
                  </a:lnTo>
                  <a:close/>
                  <a:moveTo>
                    <a:pt x="2950" y="1837"/>
                  </a:moveTo>
                  <a:lnTo>
                    <a:pt x="2950" y="2950"/>
                  </a:lnTo>
                  <a:lnTo>
                    <a:pt x="1837" y="2950"/>
                  </a:lnTo>
                  <a:lnTo>
                    <a:pt x="1837" y="1837"/>
                  </a:lnTo>
                  <a:close/>
                  <a:moveTo>
                    <a:pt x="4140" y="2614"/>
                  </a:moveTo>
                  <a:lnTo>
                    <a:pt x="4036" y="2639"/>
                  </a:lnTo>
                  <a:lnTo>
                    <a:pt x="3959" y="2691"/>
                  </a:lnTo>
                  <a:lnTo>
                    <a:pt x="3907" y="2769"/>
                  </a:lnTo>
                  <a:lnTo>
                    <a:pt x="3907" y="2872"/>
                  </a:lnTo>
                  <a:lnTo>
                    <a:pt x="3907" y="2950"/>
                  </a:lnTo>
                  <a:lnTo>
                    <a:pt x="3959" y="3027"/>
                  </a:lnTo>
                  <a:lnTo>
                    <a:pt x="4036" y="3079"/>
                  </a:lnTo>
                  <a:lnTo>
                    <a:pt x="4140" y="3105"/>
                  </a:lnTo>
                  <a:lnTo>
                    <a:pt x="5718" y="3105"/>
                  </a:lnTo>
                  <a:lnTo>
                    <a:pt x="5821" y="3079"/>
                  </a:lnTo>
                  <a:lnTo>
                    <a:pt x="5899" y="3027"/>
                  </a:lnTo>
                  <a:lnTo>
                    <a:pt x="5951" y="2950"/>
                  </a:lnTo>
                  <a:lnTo>
                    <a:pt x="5951" y="2872"/>
                  </a:lnTo>
                  <a:lnTo>
                    <a:pt x="5951" y="2769"/>
                  </a:lnTo>
                  <a:lnTo>
                    <a:pt x="5899" y="2691"/>
                  </a:lnTo>
                  <a:lnTo>
                    <a:pt x="5821" y="2639"/>
                  </a:lnTo>
                  <a:lnTo>
                    <a:pt x="5718" y="2614"/>
                  </a:lnTo>
                  <a:close/>
                  <a:moveTo>
                    <a:pt x="4036" y="4528"/>
                  </a:moveTo>
                  <a:lnTo>
                    <a:pt x="3959" y="4580"/>
                  </a:lnTo>
                  <a:lnTo>
                    <a:pt x="3907" y="4657"/>
                  </a:lnTo>
                  <a:lnTo>
                    <a:pt x="3907" y="4761"/>
                  </a:lnTo>
                  <a:lnTo>
                    <a:pt x="3907" y="4838"/>
                  </a:lnTo>
                  <a:lnTo>
                    <a:pt x="3959" y="4916"/>
                  </a:lnTo>
                  <a:lnTo>
                    <a:pt x="4036" y="4968"/>
                  </a:lnTo>
                  <a:lnTo>
                    <a:pt x="4140" y="4994"/>
                  </a:lnTo>
                  <a:lnTo>
                    <a:pt x="6572" y="4994"/>
                  </a:lnTo>
                  <a:lnTo>
                    <a:pt x="6675" y="4968"/>
                  </a:lnTo>
                  <a:lnTo>
                    <a:pt x="6753" y="4916"/>
                  </a:lnTo>
                  <a:lnTo>
                    <a:pt x="6805" y="4838"/>
                  </a:lnTo>
                  <a:lnTo>
                    <a:pt x="6805" y="4761"/>
                  </a:lnTo>
                  <a:lnTo>
                    <a:pt x="6805" y="4657"/>
                  </a:lnTo>
                  <a:lnTo>
                    <a:pt x="6753" y="4580"/>
                  </a:lnTo>
                  <a:lnTo>
                    <a:pt x="6675" y="4528"/>
                  </a:lnTo>
                  <a:close/>
                  <a:moveTo>
                    <a:pt x="2950" y="4683"/>
                  </a:moveTo>
                  <a:lnTo>
                    <a:pt x="2950" y="5770"/>
                  </a:lnTo>
                  <a:lnTo>
                    <a:pt x="1837" y="5770"/>
                  </a:lnTo>
                  <a:lnTo>
                    <a:pt x="1837" y="4683"/>
                  </a:lnTo>
                  <a:close/>
                  <a:moveTo>
                    <a:pt x="4140" y="5459"/>
                  </a:moveTo>
                  <a:lnTo>
                    <a:pt x="4036" y="5485"/>
                  </a:lnTo>
                  <a:lnTo>
                    <a:pt x="3959" y="5537"/>
                  </a:lnTo>
                  <a:lnTo>
                    <a:pt x="3907" y="5615"/>
                  </a:lnTo>
                  <a:lnTo>
                    <a:pt x="3907" y="5692"/>
                  </a:lnTo>
                  <a:lnTo>
                    <a:pt x="3907" y="5796"/>
                  </a:lnTo>
                  <a:lnTo>
                    <a:pt x="3959" y="5873"/>
                  </a:lnTo>
                  <a:lnTo>
                    <a:pt x="4036" y="5925"/>
                  </a:lnTo>
                  <a:lnTo>
                    <a:pt x="5821" y="5925"/>
                  </a:lnTo>
                  <a:lnTo>
                    <a:pt x="5899" y="5873"/>
                  </a:lnTo>
                  <a:lnTo>
                    <a:pt x="5951" y="5796"/>
                  </a:lnTo>
                  <a:lnTo>
                    <a:pt x="5951" y="5692"/>
                  </a:lnTo>
                  <a:lnTo>
                    <a:pt x="5951" y="5615"/>
                  </a:lnTo>
                  <a:lnTo>
                    <a:pt x="5899" y="5537"/>
                  </a:lnTo>
                  <a:lnTo>
                    <a:pt x="5821" y="5485"/>
                  </a:lnTo>
                  <a:lnTo>
                    <a:pt x="5718" y="5459"/>
                  </a:lnTo>
                  <a:close/>
                  <a:moveTo>
                    <a:pt x="15083" y="6494"/>
                  </a:moveTo>
                  <a:lnTo>
                    <a:pt x="15213" y="6520"/>
                  </a:lnTo>
                  <a:lnTo>
                    <a:pt x="15316" y="6546"/>
                  </a:lnTo>
                  <a:lnTo>
                    <a:pt x="15394" y="6598"/>
                  </a:lnTo>
                  <a:lnTo>
                    <a:pt x="15472" y="6675"/>
                  </a:lnTo>
                  <a:lnTo>
                    <a:pt x="15549" y="6753"/>
                  </a:lnTo>
                  <a:lnTo>
                    <a:pt x="15601" y="6856"/>
                  </a:lnTo>
                  <a:lnTo>
                    <a:pt x="15627" y="6960"/>
                  </a:lnTo>
                  <a:lnTo>
                    <a:pt x="15653" y="7063"/>
                  </a:lnTo>
                  <a:lnTo>
                    <a:pt x="15653" y="7684"/>
                  </a:lnTo>
                  <a:lnTo>
                    <a:pt x="6339" y="7684"/>
                  </a:lnTo>
                  <a:lnTo>
                    <a:pt x="6339" y="7063"/>
                  </a:lnTo>
                  <a:lnTo>
                    <a:pt x="6365" y="6960"/>
                  </a:lnTo>
                  <a:lnTo>
                    <a:pt x="6391" y="6856"/>
                  </a:lnTo>
                  <a:lnTo>
                    <a:pt x="6442" y="6753"/>
                  </a:lnTo>
                  <a:lnTo>
                    <a:pt x="6520" y="6675"/>
                  </a:lnTo>
                  <a:lnTo>
                    <a:pt x="6598" y="6598"/>
                  </a:lnTo>
                  <a:lnTo>
                    <a:pt x="6701" y="6546"/>
                  </a:lnTo>
                  <a:lnTo>
                    <a:pt x="6805" y="6520"/>
                  </a:lnTo>
                  <a:lnTo>
                    <a:pt x="6908" y="6494"/>
                  </a:lnTo>
                  <a:lnTo>
                    <a:pt x="7400" y="6494"/>
                  </a:lnTo>
                  <a:lnTo>
                    <a:pt x="7400" y="6779"/>
                  </a:lnTo>
                  <a:lnTo>
                    <a:pt x="7400" y="6856"/>
                  </a:lnTo>
                  <a:lnTo>
                    <a:pt x="7451" y="6934"/>
                  </a:lnTo>
                  <a:lnTo>
                    <a:pt x="7529" y="6986"/>
                  </a:lnTo>
                  <a:lnTo>
                    <a:pt x="7632" y="7012"/>
                  </a:lnTo>
                  <a:lnTo>
                    <a:pt x="7710" y="6986"/>
                  </a:lnTo>
                  <a:lnTo>
                    <a:pt x="7788" y="6934"/>
                  </a:lnTo>
                  <a:lnTo>
                    <a:pt x="7839" y="6856"/>
                  </a:lnTo>
                  <a:lnTo>
                    <a:pt x="7865" y="6779"/>
                  </a:lnTo>
                  <a:lnTo>
                    <a:pt x="7865" y="6494"/>
                  </a:lnTo>
                  <a:lnTo>
                    <a:pt x="8745" y="6494"/>
                  </a:lnTo>
                  <a:lnTo>
                    <a:pt x="8745" y="6779"/>
                  </a:lnTo>
                  <a:lnTo>
                    <a:pt x="8745" y="6856"/>
                  </a:lnTo>
                  <a:lnTo>
                    <a:pt x="8797" y="6934"/>
                  </a:lnTo>
                  <a:lnTo>
                    <a:pt x="8874" y="6986"/>
                  </a:lnTo>
                  <a:lnTo>
                    <a:pt x="8978" y="7012"/>
                  </a:lnTo>
                  <a:lnTo>
                    <a:pt x="9055" y="6986"/>
                  </a:lnTo>
                  <a:lnTo>
                    <a:pt x="9133" y="6934"/>
                  </a:lnTo>
                  <a:lnTo>
                    <a:pt x="9185" y="6856"/>
                  </a:lnTo>
                  <a:lnTo>
                    <a:pt x="9211" y="6779"/>
                  </a:lnTo>
                  <a:lnTo>
                    <a:pt x="9211" y="6494"/>
                  </a:lnTo>
                  <a:lnTo>
                    <a:pt x="10090" y="6494"/>
                  </a:lnTo>
                  <a:lnTo>
                    <a:pt x="10090" y="6779"/>
                  </a:lnTo>
                  <a:lnTo>
                    <a:pt x="10116" y="6856"/>
                  </a:lnTo>
                  <a:lnTo>
                    <a:pt x="10168" y="6934"/>
                  </a:lnTo>
                  <a:lnTo>
                    <a:pt x="10220" y="6986"/>
                  </a:lnTo>
                  <a:lnTo>
                    <a:pt x="10323" y="7012"/>
                  </a:lnTo>
                  <a:lnTo>
                    <a:pt x="10427" y="6986"/>
                  </a:lnTo>
                  <a:lnTo>
                    <a:pt x="10478" y="6934"/>
                  </a:lnTo>
                  <a:lnTo>
                    <a:pt x="10530" y="6856"/>
                  </a:lnTo>
                  <a:lnTo>
                    <a:pt x="10556" y="6779"/>
                  </a:lnTo>
                  <a:lnTo>
                    <a:pt x="10556" y="6494"/>
                  </a:lnTo>
                  <a:lnTo>
                    <a:pt x="11436" y="6494"/>
                  </a:lnTo>
                  <a:lnTo>
                    <a:pt x="11436" y="6779"/>
                  </a:lnTo>
                  <a:lnTo>
                    <a:pt x="11461" y="6856"/>
                  </a:lnTo>
                  <a:lnTo>
                    <a:pt x="11513" y="6934"/>
                  </a:lnTo>
                  <a:lnTo>
                    <a:pt x="11591" y="6986"/>
                  </a:lnTo>
                  <a:lnTo>
                    <a:pt x="11668" y="7012"/>
                  </a:lnTo>
                  <a:lnTo>
                    <a:pt x="11772" y="6986"/>
                  </a:lnTo>
                  <a:lnTo>
                    <a:pt x="11850" y="6934"/>
                  </a:lnTo>
                  <a:lnTo>
                    <a:pt x="11901" y="6856"/>
                  </a:lnTo>
                  <a:lnTo>
                    <a:pt x="11901" y="6779"/>
                  </a:lnTo>
                  <a:lnTo>
                    <a:pt x="11901" y="6494"/>
                  </a:lnTo>
                  <a:lnTo>
                    <a:pt x="12781" y="6494"/>
                  </a:lnTo>
                  <a:lnTo>
                    <a:pt x="12781" y="6779"/>
                  </a:lnTo>
                  <a:lnTo>
                    <a:pt x="12807" y="6856"/>
                  </a:lnTo>
                  <a:lnTo>
                    <a:pt x="12859" y="6934"/>
                  </a:lnTo>
                  <a:lnTo>
                    <a:pt x="12936" y="6986"/>
                  </a:lnTo>
                  <a:lnTo>
                    <a:pt x="13014" y="7012"/>
                  </a:lnTo>
                  <a:lnTo>
                    <a:pt x="13117" y="6986"/>
                  </a:lnTo>
                  <a:lnTo>
                    <a:pt x="13195" y="6934"/>
                  </a:lnTo>
                  <a:lnTo>
                    <a:pt x="13247" y="6856"/>
                  </a:lnTo>
                  <a:lnTo>
                    <a:pt x="13247" y="6779"/>
                  </a:lnTo>
                  <a:lnTo>
                    <a:pt x="13247" y="6494"/>
                  </a:lnTo>
                  <a:lnTo>
                    <a:pt x="14126" y="6494"/>
                  </a:lnTo>
                  <a:lnTo>
                    <a:pt x="14126" y="6779"/>
                  </a:lnTo>
                  <a:lnTo>
                    <a:pt x="14152" y="6856"/>
                  </a:lnTo>
                  <a:lnTo>
                    <a:pt x="14204" y="6934"/>
                  </a:lnTo>
                  <a:lnTo>
                    <a:pt x="14281" y="6986"/>
                  </a:lnTo>
                  <a:lnTo>
                    <a:pt x="14359" y="7012"/>
                  </a:lnTo>
                  <a:lnTo>
                    <a:pt x="14463" y="6986"/>
                  </a:lnTo>
                  <a:lnTo>
                    <a:pt x="14540" y="6934"/>
                  </a:lnTo>
                  <a:lnTo>
                    <a:pt x="14592" y="6856"/>
                  </a:lnTo>
                  <a:lnTo>
                    <a:pt x="14592" y="6779"/>
                  </a:lnTo>
                  <a:lnTo>
                    <a:pt x="14592" y="6494"/>
                  </a:lnTo>
                  <a:close/>
                  <a:moveTo>
                    <a:pt x="4140" y="7348"/>
                  </a:moveTo>
                  <a:lnTo>
                    <a:pt x="4036" y="7374"/>
                  </a:lnTo>
                  <a:lnTo>
                    <a:pt x="3959" y="7426"/>
                  </a:lnTo>
                  <a:lnTo>
                    <a:pt x="3907" y="7503"/>
                  </a:lnTo>
                  <a:lnTo>
                    <a:pt x="3907" y="7581"/>
                  </a:lnTo>
                  <a:lnTo>
                    <a:pt x="3907" y="7684"/>
                  </a:lnTo>
                  <a:lnTo>
                    <a:pt x="3959" y="7762"/>
                  </a:lnTo>
                  <a:lnTo>
                    <a:pt x="4036" y="7814"/>
                  </a:lnTo>
                  <a:lnTo>
                    <a:pt x="5252" y="7814"/>
                  </a:lnTo>
                  <a:lnTo>
                    <a:pt x="5330" y="7762"/>
                  </a:lnTo>
                  <a:lnTo>
                    <a:pt x="5382" y="7684"/>
                  </a:lnTo>
                  <a:lnTo>
                    <a:pt x="5408" y="7581"/>
                  </a:lnTo>
                  <a:lnTo>
                    <a:pt x="5382" y="7503"/>
                  </a:lnTo>
                  <a:lnTo>
                    <a:pt x="5330" y="7426"/>
                  </a:lnTo>
                  <a:lnTo>
                    <a:pt x="5252" y="7374"/>
                  </a:lnTo>
                  <a:lnTo>
                    <a:pt x="5175" y="7348"/>
                  </a:lnTo>
                  <a:close/>
                  <a:moveTo>
                    <a:pt x="2950" y="7503"/>
                  </a:moveTo>
                  <a:lnTo>
                    <a:pt x="2950" y="8616"/>
                  </a:lnTo>
                  <a:lnTo>
                    <a:pt x="1837" y="8616"/>
                  </a:lnTo>
                  <a:lnTo>
                    <a:pt x="1837" y="7503"/>
                  </a:lnTo>
                  <a:close/>
                  <a:moveTo>
                    <a:pt x="4036" y="8305"/>
                  </a:moveTo>
                  <a:lnTo>
                    <a:pt x="3959" y="8357"/>
                  </a:lnTo>
                  <a:lnTo>
                    <a:pt x="3907" y="8435"/>
                  </a:lnTo>
                  <a:lnTo>
                    <a:pt x="3907" y="8538"/>
                  </a:lnTo>
                  <a:lnTo>
                    <a:pt x="3907" y="8616"/>
                  </a:lnTo>
                  <a:lnTo>
                    <a:pt x="3959" y="8693"/>
                  </a:lnTo>
                  <a:lnTo>
                    <a:pt x="4036" y="8745"/>
                  </a:lnTo>
                  <a:lnTo>
                    <a:pt x="4140" y="8771"/>
                  </a:lnTo>
                  <a:lnTo>
                    <a:pt x="5175" y="8771"/>
                  </a:lnTo>
                  <a:lnTo>
                    <a:pt x="5252" y="8745"/>
                  </a:lnTo>
                  <a:lnTo>
                    <a:pt x="5330" y="8693"/>
                  </a:lnTo>
                  <a:lnTo>
                    <a:pt x="5382" y="8616"/>
                  </a:lnTo>
                  <a:lnTo>
                    <a:pt x="5408" y="8538"/>
                  </a:lnTo>
                  <a:lnTo>
                    <a:pt x="5382" y="8435"/>
                  </a:lnTo>
                  <a:lnTo>
                    <a:pt x="5330" y="8357"/>
                  </a:lnTo>
                  <a:lnTo>
                    <a:pt x="5252" y="8305"/>
                  </a:lnTo>
                  <a:close/>
                  <a:moveTo>
                    <a:pt x="8072" y="9676"/>
                  </a:moveTo>
                  <a:lnTo>
                    <a:pt x="8072" y="10453"/>
                  </a:lnTo>
                  <a:lnTo>
                    <a:pt x="7296" y="10453"/>
                  </a:lnTo>
                  <a:lnTo>
                    <a:pt x="7296" y="9676"/>
                  </a:lnTo>
                  <a:close/>
                  <a:moveTo>
                    <a:pt x="10297" y="9676"/>
                  </a:moveTo>
                  <a:lnTo>
                    <a:pt x="10297" y="10453"/>
                  </a:lnTo>
                  <a:lnTo>
                    <a:pt x="9495" y="10453"/>
                  </a:lnTo>
                  <a:lnTo>
                    <a:pt x="9495" y="9676"/>
                  </a:lnTo>
                  <a:close/>
                  <a:moveTo>
                    <a:pt x="12496" y="9676"/>
                  </a:moveTo>
                  <a:lnTo>
                    <a:pt x="12496" y="10453"/>
                  </a:lnTo>
                  <a:lnTo>
                    <a:pt x="11694" y="10453"/>
                  </a:lnTo>
                  <a:lnTo>
                    <a:pt x="11694" y="9676"/>
                  </a:lnTo>
                  <a:close/>
                  <a:moveTo>
                    <a:pt x="14695" y="9676"/>
                  </a:moveTo>
                  <a:lnTo>
                    <a:pt x="14695" y="10453"/>
                  </a:lnTo>
                  <a:lnTo>
                    <a:pt x="13919" y="10453"/>
                  </a:lnTo>
                  <a:lnTo>
                    <a:pt x="13919" y="9676"/>
                  </a:lnTo>
                  <a:close/>
                  <a:moveTo>
                    <a:pt x="4036" y="10194"/>
                  </a:moveTo>
                  <a:lnTo>
                    <a:pt x="3959" y="10246"/>
                  </a:lnTo>
                  <a:lnTo>
                    <a:pt x="3907" y="10323"/>
                  </a:lnTo>
                  <a:lnTo>
                    <a:pt x="3907" y="10427"/>
                  </a:lnTo>
                  <a:lnTo>
                    <a:pt x="3907" y="10504"/>
                  </a:lnTo>
                  <a:lnTo>
                    <a:pt x="3959" y="10582"/>
                  </a:lnTo>
                  <a:lnTo>
                    <a:pt x="4036" y="10634"/>
                  </a:lnTo>
                  <a:lnTo>
                    <a:pt x="4140" y="10660"/>
                  </a:lnTo>
                  <a:lnTo>
                    <a:pt x="5175" y="10660"/>
                  </a:lnTo>
                  <a:lnTo>
                    <a:pt x="5252" y="10634"/>
                  </a:lnTo>
                  <a:lnTo>
                    <a:pt x="5330" y="10582"/>
                  </a:lnTo>
                  <a:lnTo>
                    <a:pt x="5382" y="10504"/>
                  </a:lnTo>
                  <a:lnTo>
                    <a:pt x="5408" y="10427"/>
                  </a:lnTo>
                  <a:lnTo>
                    <a:pt x="5382" y="10323"/>
                  </a:lnTo>
                  <a:lnTo>
                    <a:pt x="5330" y="10246"/>
                  </a:lnTo>
                  <a:lnTo>
                    <a:pt x="5252" y="10194"/>
                  </a:lnTo>
                  <a:close/>
                  <a:moveTo>
                    <a:pt x="7063" y="9185"/>
                  </a:moveTo>
                  <a:lnTo>
                    <a:pt x="6960" y="9211"/>
                  </a:lnTo>
                  <a:lnTo>
                    <a:pt x="6882" y="9262"/>
                  </a:lnTo>
                  <a:lnTo>
                    <a:pt x="6830" y="9340"/>
                  </a:lnTo>
                  <a:lnTo>
                    <a:pt x="6830" y="9418"/>
                  </a:lnTo>
                  <a:lnTo>
                    <a:pt x="6830" y="10685"/>
                  </a:lnTo>
                  <a:lnTo>
                    <a:pt x="6830" y="10789"/>
                  </a:lnTo>
                  <a:lnTo>
                    <a:pt x="6882" y="10866"/>
                  </a:lnTo>
                  <a:lnTo>
                    <a:pt x="6960" y="10918"/>
                  </a:lnTo>
                  <a:lnTo>
                    <a:pt x="8409" y="10918"/>
                  </a:lnTo>
                  <a:lnTo>
                    <a:pt x="8486" y="10866"/>
                  </a:lnTo>
                  <a:lnTo>
                    <a:pt x="8538" y="10789"/>
                  </a:lnTo>
                  <a:lnTo>
                    <a:pt x="8564" y="10685"/>
                  </a:lnTo>
                  <a:lnTo>
                    <a:pt x="8564" y="9418"/>
                  </a:lnTo>
                  <a:lnTo>
                    <a:pt x="8538" y="9340"/>
                  </a:lnTo>
                  <a:lnTo>
                    <a:pt x="8486" y="9262"/>
                  </a:lnTo>
                  <a:lnTo>
                    <a:pt x="8409" y="9211"/>
                  </a:lnTo>
                  <a:lnTo>
                    <a:pt x="8331" y="9185"/>
                  </a:lnTo>
                  <a:close/>
                  <a:moveTo>
                    <a:pt x="9262" y="9185"/>
                  </a:moveTo>
                  <a:lnTo>
                    <a:pt x="9185" y="9211"/>
                  </a:lnTo>
                  <a:lnTo>
                    <a:pt x="9107" y="9262"/>
                  </a:lnTo>
                  <a:lnTo>
                    <a:pt x="9055" y="9340"/>
                  </a:lnTo>
                  <a:lnTo>
                    <a:pt x="9030" y="9418"/>
                  </a:lnTo>
                  <a:lnTo>
                    <a:pt x="9030" y="10685"/>
                  </a:lnTo>
                  <a:lnTo>
                    <a:pt x="9055" y="10789"/>
                  </a:lnTo>
                  <a:lnTo>
                    <a:pt x="9107" y="10866"/>
                  </a:lnTo>
                  <a:lnTo>
                    <a:pt x="9185" y="10918"/>
                  </a:lnTo>
                  <a:lnTo>
                    <a:pt x="10608" y="10918"/>
                  </a:lnTo>
                  <a:lnTo>
                    <a:pt x="10685" y="10866"/>
                  </a:lnTo>
                  <a:lnTo>
                    <a:pt x="10737" y="10789"/>
                  </a:lnTo>
                  <a:lnTo>
                    <a:pt x="10763" y="10685"/>
                  </a:lnTo>
                  <a:lnTo>
                    <a:pt x="10763" y="9418"/>
                  </a:lnTo>
                  <a:lnTo>
                    <a:pt x="10737" y="9340"/>
                  </a:lnTo>
                  <a:lnTo>
                    <a:pt x="10685" y="9262"/>
                  </a:lnTo>
                  <a:lnTo>
                    <a:pt x="10608" y="9211"/>
                  </a:lnTo>
                  <a:lnTo>
                    <a:pt x="10530" y="9185"/>
                  </a:lnTo>
                  <a:close/>
                  <a:moveTo>
                    <a:pt x="11461" y="9185"/>
                  </a:moveTo>
                  <a:lnTo>
                    <a:pt x="11384" y="9211"/>
                  </a:lnTo>
                  <a:lnTo>
                    <a:pt x="11306" y="9262"/>
                  </a:lnTo>
                  <a:lnTo>
                    <a:pt x="11255" y="9340"/>
                  </a:lnTo>
                  <a:lnTo>
                    <a:pt x="11229" y="9418"/>
                  </a:lnTo>
                  <a:lnTo>
                    <a:pt x="11229" y="10685"/>
                  </a:lnTo>
                  <a:lnTo>
                    <a:pt x="11255" y="10789"/>
                  </a:lnTo>
                  <a:lnTo>
                    <a:pt x="11306" y="10866"/>
                  </a:lnTo>
                  <a:lnTo>
                    <a:pt x="11384" y="10918"/>
                  </a:lnTo>
                  <a:lnTo>
                    <a:pt x="12833" y="10918"/>
                  </a:lnTo>
                  <a:lnTo>
                    <a:pt x="12884" y="10866"/>
                  </a:lnTo>
                  <a:lnTo>
                    <a:pt x="12936" y="10789"/>
                  </a:lnTo>
                  <a:lnTo>
                    <a:pt x="12962" y="10685"/>
                  </a:lnTo>
                  <a:lnTo>
                    <a:pt x="12962" y="9418"/>
                  </a:lnTo>
                  <a:lnTo>
                    <a:pt x="12936" y="9340"/>
                  </a:lnTo>
                  <a:lnTo>
                    <a:pt x="12884" y="9262"/>
                  </a:lnTo>
                  <a:lnTo>
                    <a:pt x="12833" y="9211"/>
                  </a:lnTo>
                  <a:lnTo>
                    <a:pt x="12729" y="9185"/>
                  </a:lnTo>
                  <a:close/>
                  <a:moveTo>
                    <a:pt x="13686" y="9185"/>
                  </a:moveTo>
                  <a:lnTo>
                    <a:pt x="13583" y="9211"/>
                  </a:lnTo>
                  <a:lnTo>
                    <a:pt x="13505" y="9262"/>
                  </a:lnTo>
                  <a:lnTo>
                    <a:pt x="13454" y="9340"/>
                  </a:lnTo>
                  <a:lnTo>
                    <a:pt x="13428" y="9418"/>
                  </a:lnTo>
                  <a:lnTo>
                    <a:pt x="13428" y="10685"/>
                  </a:lnTo>
                  <a:lnTo>
                    <a:pt x="13454" y="10789"/>
                  </a:lnTo>
                  <a:lnTo>
                    <a:pt x="13505" y="10866"/>
                  </a:lnTo>
                  <a:lnTo>
                    <a:pt x="13583" y="10918"/>
                  </a:lnTo>
                  <a:lnTo>
                    <a:pt x="15032" y="10918"/>
                  </a:lnTo>
                  <a:lnTo>
                    <a:pt x="15109" y="10866"/>
                  </a:lnTo>
                  <a:lnTo>
                    <a:pt x="15161" y="10789"/>
                  </a:lnTo>
                  <a:lnTo>
                    <a:pt x="15161" y="10685"/>
                  </a:lnTo>
                  <a:lnTo>
                    <a:pt x="15161" y="9418"/>
                  </a:lnTo>
                  <a:lnTo>
                    <a:pt x="15161" y="9340"/>
                  </a:lnTo>
                  <a:lnTo>
                    <a:pt x="15109" y="9262"/>
                  </a:lnTo>
                  <a:lnTo>
                    <a:pt x="15032" y="9211"/>
                  </a:lnTo>
                  <a:lnTo>
                    <a:pt x="14928" y="9185"/>
                  </a:lnTo>
                  <a:close/>
                  <a:moveTo>
                    <a:pt x="2950" y="10349"/>
                  </a:moveTo>
                  <a:lnTo>
                    <a:pt x="2950" y="11436"/>
                  </a:lnTo>
                  <a:lnTo>
                    <a:pt x="1837" y="11436"/>
                  </a:lnTo>
                  <a:lnTo>
                    <a:pt x="1837" y="10349"/>
                  </a:lnTo>
                  <a:close/>
                  <a:moveTo>
                    <a:pt x="4140" y="11125"/>
                  </a:moveTo>
                  <a:lnTo>
                    <a:pt x="4036" y="11151"/>
                  </a:lnTo>
                  <a:lnTo>
                    <a:pt x="3959" y="11203"/>
                  </a:lnTo>
                  <a:lnTo>
                    <a:pt x="3907" y="11280"/>
                  </a:lnTo>
                  <a:lnTo>
                    <a:pt x="3907" y="11358"/>
                  </a:lnTo>
                  <a:lnTo>
                    <a:pt x="3907" y="11462"/>
                  </a:lnTo>
                  <a:lnTo>
                    <a:pt x="3959" y="11539"/>
                  </a:lnTo>
                  <a:lnTo>
                    <a:pt x="4036" y="11591"/>
                  </a:lnTo>
                  <a:lnTo>
                    <a:pt x="5252" y="11591"/>
                  </a:lnTo>
                  <a:lnTo>
                    <a:pt x="5330" y="11539"/>
                  </a:lnTo>
                  <a:lnTo>
                    <a:pt x="5382" y="11462"/>
                  </a:lnTo>
                  <a:lnTo>
                    <a:pt x="5408" y="11358"/>
                  </a:lnTo>
                  <a:lnTo>
                    <a:pt x="5382" y="11280"/>
                  </a:lnTo>
                  <a:lnTo>
                    <a:pt x="5330" y="11203"/>
                  </a:lnTo>
                  <a:lnTo>
                    <a:pt x="5252" y="11151"/>
                  </a:lnTo>
                  <a:lnTo>
                    <a:pt x="5175" y="11125"/>
                  </a:lnTo>
                  <a:close/>
                  <a:moveTo>
                    <a:pt x="8072" y="11875"/>
                  </a:moveTo>
                  <a:lnTo>
                    <a:pt x="8072" y="12652"/>
                  </a:lnTo>
                  <a:lnTo>
                    <a:pt x="7296" y="12652"/>
                  </a:lnTo>
                  <a:lnTo>
                    <a:pt x="7296" y="11875"/>
                  </a:lnTo>
                  <a:close/>
                  <a:moveTo>
                    <a:pt x="10297" y="11875"/>
                  </a:moveTo>
                  <a:lnTo>
                    <a:pt x="10297" y="12652"/>
                  </a:lnTo>
                  <a:lnTo>
                    <a:pt x="9495" y="12652"/>
                  </a:lnTo>
                  <a:lnTo>
                    <a:pt x="9495" y="11875"/>
                  </a:lnTo>
                  <a:close/>
                  <a:moveTo>
                    <a:pt x="12496" y="11875"/>
                  </a:moveTo>
                  <a:lnTo>
                    <a:pt x="12496" y="12652"/>
                  </a:lnTo>
                  <a:lnTo>
                    <a:pt x="11694" y="12652"/>
                  </a:lnTo>
                  <a:lnTo>
                    <a:pt x="11694" y="11875"/>
                  </a:lnTo>
                  <a:close/>
                  <a:moveTo>
                    <a:pt x="14695" y="11875"/>
                  </a:moveTo>
                  <a:lnTo>
                    <a:pt x="14695" y="12652"/>
                  </a:lnTo>
                  <a:lnTo>
                    <a:pt x="13919" y="12652"/>
                  </a:lnTo>
                  <a:lnTo>
                    <a:pt x="13919" y="11875"/>
                  </a:lnTo>
                  <a:close/>
                  <a:moveTo>
                    <a:pt x="6960" y="11410"/>
                  </a:moveTo>
                  <a:lnTo>
                    <a:pt x="6882" y="11462"/>
                  </a:lnTo>
                  <a:lnTo>
                    <a:pt x="6830" y="11539"/>
                  </a:lnTo>
                  <a:lnTo>
                    <a:pt x="6830" y="11643"/>
                  </a:lnTo>
                  <a:lnTo>
                    <a:pt x="6830" y="12884"/>
                  </a:lnTo>
                  <a:lnTo>
                    <a:pt x="6830" y="12988"/>
                  </a:lnTo>
                  <a:lnTo>
                    <a:pt x="6882" y="13066"/>
                  </a:lnTo>
                  <a:lnTo>
                    <a:pt x="6960" y="13117"/>
                  </a:lnTo>
                  <a:lnTo>
                    <a:pt x="8409" y="13117"/>
                  </a:lnTo>
                  <a:lnTo>
                    <a:pt x="8486" y="13066"/>
                  </a:lnTo>
                  <a:lnTo>
                    <a:pt x="8538" y="12988"/>
                  </a:lnTo>
                  <a:lnTo>
                    <a:pt x="8564" y="12884"/>
                  </a:lnTo>
                  <a:lnTo>
                    <a:pt x="8564" y="11643"/>
                  </a:lnTo>
                  <a:lnTo>
                    <a:pt x="8538" y="11539"/>
                  </a:lnTo>
                  <a:lnTo>
                    <a:pt x="8486" y="11462"/>
                  </a:lnTo>
                  <a:lnTo>
                    <a:pt x="8409" y="11410"/>
                  </a:lnTo>
                  <a:close/>
                  <a:moveTo>
                    <a:pt x="9185" y="11410"/>
                  </a:moveTo>
                  <a:lnTo>
                    <a:pt x="9107" y="11462"/>
                  </a:lnTo>
                  <a:lnTo>
                    <a:pt x="9055" y="11539"/>
                  </a:lnTo>
                  <a:lnTo>
                    <a:pt x="9030" y="11643"/>
                  </a:lnTo>
                  <a:lnTo>
                    <a:pt x="9030" y="12884"/>
                  </a:lnTo>
                  <a:lnTo>
                    <a:pt x="9055" y="12988"/>
                  </a:lnTo>
                  <a:lnTo>
                    <a:pt x="9107" y="13066"/>
                  </a:lnTo>
                  <a:lnTo>
                    <a:pt x="9185" y="13117"/>
                  </a:lnTo>
                  <a:lnTo>
                    <a:pt x="10608" y="13117"/>
                  </a:lnTo>
                  <a:lnTo>
                    <a:pt x="10685" y="13066"/>
                  </a:lnTo>
                  <a:lnTo>
                    <a:pt x="10737" y="12988"/>
                  </a:lnTo>
                  <a:lnTo>
                    <a:pt x="10763" y="12884"/>
                  </a:lnTo>
                  <a:lnTo>
                    <a:pt x="10763" y="11643"/>
                  </a:lnTo>
                  <a:lnTo>
                    <a:pt x="10737" y="11539"/>
                  </a:lnTo>
                  <a:lnTo>
                    <a:pt x="10685" y="11462"/>
                  </a:lnTo>
                  <a:lnTo>
                    <a:pt x="10608" y="11410"/>
                  </a:lnTo>
                  <a:close/>
                  <a:moveTo>
                    <a:pt x="11384" y="11410"/>
                  </a:moveTo>
                  <a:lnTo>
                    <a:pt x="11306" y="11462"/>
                  </a:lnTo>
                  <a:lnTo>
                    <a:pt x="11255" y="11539"/>
                  </a:lnTo>
                  <a:lnTo>
                    <a:pt x="11229" y="11643"/>
                  </a:lnTo>
                  <a:lnTo>
                    <a:pt x="11229" y="12884"/>
                  </a:lnTo>
                  <a:lnTo>
                    <a:pt x="11255" y="12988"/>
                  </a:lnTo>
                  <a:lnTo>
                    <a:pt x="11306" y="13066"/>
                  </a:lnTo>
                  <a:lnTo>
                    <a:pt x="11384" y="13117"/>
                  </a:lnTo>
                  <a:lnTo>
                    <a:pt x="12833" y="13117"/>
                  </a:lnTo>
                  <a:lnTo>
                    <a:pt x="12884" y="13066"/>
                  </a:lnTo>
                  <a:lnTo>
                    <a:pt x="12936" y="12988"/>
                  </a:lnTo>
                  <a:lnTo>
                    <a:pt x="12962" y="12884"/>
                  </a:lnTo>
                  <a:lnTo>
                    <a:pt x="12962" y="11643"/>
                  </a:lnTo>
                  <a:lnTo>
                    <a:pt x="12936" y="11539"/>
                  </a:lnTo>
                  <a:lnTo>
                    <a:pt x="12884" y="11462"/>
                  </a:lnTo>
                  <a:lnTo>
                    <a:pt x="12833" y="11410"/>
                  </a:lnTo>
                  <a:close/>
                  <a:moveTo>
                    <a:pt x="13583" y="11410"/>
                  </a:moveTo>
                  <a:lnTo>
                    <a:pt x="13505" y="11462"/>
                  </a:lnTo>
                  <a:lnTo>
                    <a:pt x="13454" y="11539"/>
                  </a:lnTo>
                  <a:lnTo>
                    <a:pt x="13428" y="11643"/>
                  </a:lnTo>
                  <a:lnTo>
                    <a:pt x="13428" y="12884"/>
                  </a:lnTo>
                  <a:lnTo>
                    <a:pt x="13454" y="12988"/>
                  </a:lnTo>
                  <a:lnTo>
                    <a:pt x="13505" y="13066"/>
                  </a:lnTo>
                  <a:lnTo>
                    <a:pt x="13583" y="13117"/>
                  </a:lnTo>
                  <a:lnTo>
                    <a:pt x="15032" y="13117"/>
                  </a:lnTo>
                  <a:lnTo>
                    <a:pt x="15109" y="13066"/>
                  </a:lnTo>
                  <a:lnTo>
                    <a:pt x="15161" y="12988"/>
                  </a:lnTo>
                  <a:lnTo>
                    <a:pt x="15161" y="12884"/>
                  </a:lnTo>
                  <a:lnTo>
                    <a:pt x="15161" y="11643"/>
                  </a:lnTo>
                  <a:lnTo>
                    <a:pt x="15161" y="11539"/>
                  </a:lnTo>
                  <a:lnTo>
                    <a:pt x="15109" y="11462"/>
                  </a:lnTo>
                  <a:lnTo>
                    <a:pt x="15032" y="11410"/>
                  </a:lnTo>
                  <a:close/>
                  <a:moveTo>
                    <a:pt x="1242" y="0"/>
                  </a:moveTo>
                  <a:lnTo>
                    <a:pt x="1009" y="26"/>
                  </a:lnTo>
                  <a:lnTo>
                    <a:pt x="777" y="104"/>
                  </a:lnTo>
                  <a:lnTo>
                    <a:pt x="544" y="207"/>
                  </a:lnTo>
                  <a:lnTo>
                    <a:pt x="363" y="363"/>
                  </a:lnTo>
                  <a:lnTo>
                    <a:pt x="233" y="544"/>
                  </a:lnTo>
                  <a:lnTo>
                    <a:pt x="104" y="751"/>
                  </a:lnTo>
                  <a:lnTo>
                    <a:pt x="26" y="984"/>
                  </a:lnTo>
                  <a:lnTo>
                    <a:pt x="0" y="1242"/>
                  </a:lnTo>
                  <a:lnTo>
                    <a:pt x="0" y="6779"/>
                  </a:lnTo>
                  <a:lnTo>
                    <a:pt x="26" y="6882"/>
                  </a:lnTo>
                  <a:lnTo>
                    <a:pt x="78" y="6960"/>
                  </a:lnTo>
                  <a:lnTo>
                    <a:pt x="156" y="6986"/>
                  </a:lnTo>
                  <a:lnTo>
                    <a:pt x="233" y="7012"/>
                  </a:lnTo>
                  <a:lnTo>
                    <a:pt x="337" y="6986"/>
                  </a:lnTo>
                  <a:lnTo>
                    <a:pt x="414" y="6960"/>
                  </a:lnTo>
                  <a:lnTo>
                    <a:pt x="466" y="6882"/>
                  </a:lnTo>
                  <a:lnTo>
                    <a:pt x="492" y="6779"/>
                  </a:lnTo>
                  <a:lnTo>
                    <a:pt x="492" y="1242"/>
                  </a:lnTo>
                  <a:lnTo>
                    <a:pt x="492" y="1087"/>
                  </a:lnTo>
                  <a:lnTo>
                    <a:pt x="544" y="932"/>
                  </a:lnTo>
                  <a:lnTo>
                    <a:pt x="621" y="803"/>
                  </a:lnTo>
                  <a:lnTo>
                    <a:pt x="699" y="699"/>
                  </a:lnTo>
                  <a:lnTo>
                    <a:pt x="828" y="596"/>
                  </a:lnTo>
                  <a:lnTo>
                    <a:pt x="958" y="544"/>
                  </a:lnTo>
                  <a:lnTo>
                    <a:pt x="1087" y="492"/>
                  </a:lnTo>
                  <a:lnTo>
                    <a:pt x="1242" y="466"/>
                  </a:lnTo>
                  <a:lnTo>
                    <a:pt x="7348" y="466"/>
                  </a:lnTo>
                  <a:lnTo>
                    <a:pt x="7348" y="1967"/>
                  </a:lnTo>
                  <a:lnTo>
                    <a:pt x="7374" y="2225"/>
                  </a:lnTo>
                  <a:lnTo>
                    <a:pt x="7451" y="2458"/>
                  </a:lnTo>
                  <a:lnTo>
                    <a:pt x="7555" y="2665"/>
                  </a:lnTo>
                  <a:lnTo>
                    <a:pt x="7710" y="2846"/>
                  </a:lnTo>
                  <a:lnTo>
                    <a:pt x="7891" y="3002"/>
                  </a:lnTo>
                  <a:lnTo>
                    <a:pt x="8098" y="3105"/>
                  </a:lnTo>
                  <a:lnTo>
                    <a:pt x="8331" y="3183"/>
                  </a:lnTo>
                  <a:lnTo>
                    <a:pt x="8590" y="3209"/>
                  </a:lnTo>
                  <a:lnTo>
                    <a:pt x="10090" y="3209"/>
                  </a:lnTo>
                  <a:lnTo>
                    <a:pt x="10090" y="6029"/>
                  </a:lnTo>
                  <a:lnTo>
                    <a:pt x="9211" y="6029"/>
                  </a:lnTo>
                  <a:lnTo>
                    <a:pt x="9211" y="5770"/>
                  </a:lnTo>
                  <a:lnTo>
                    <a:pt x="9185" y="5666"/>
                  </a:lnTo>
                  <a:lnTo>
                    <a:pt x="9133" y="5589"/>
                  </a:lnTo>
                  <a:lnTo>
                    <a:pt x="9055" y="5537"/>
                  </a:lnTo>
                  <a:lnTo>
                    <a:pt x="8874" y="5537"/>
                  </a:lnTo>
                  <a:lnTo>
                    <a:pt x="8797" y="5589"/>
                  </a:lnTo>
                  <a:lnTo>
                    <a:pt x="8745" y="5666"/>
                  </a:lnTo>
                  <a:lnTo>
                    <a:pt x="8745" y="5770"/>
                  </a:lnTo>
                  <a:lnTo>
                    <a:pt x="8745" y="6029"/>
                  </a:lnTo>
                  <a:lnTo>
                    <a:pt x="7865" y="6029"/>
                  </a:lnTo>
                  <a:lnTo>
                    <a:pt x="7865" y="5770"/>
                  </a:lnTo>
                  <a:lnTo>
                    <a:pt x="7839" y="5666"/>
                  </a:lnTo>
                  <a:lnTo>
                    <a:pt x="7788" y="5589"/>
                  </a:lnTo>
                  <a:lnTo>
                    <a:pt x="7710" y="5537"/>
                  </a:lnTo>
                  <a:lnTo>
                    <a:pt x="7529" y="5537"/>
                  </a:lnTo>
                  <a:lnTo>
                    <a:pt x="7451" y="5589"/>
                  </a:lnTo>
                  <a:lnTo>
                    <a:pt x="7400" y="5666"/>
                  </a:lnTo>
                  <a:lnTo>
                    <a:pt x="7400" y="5770"/>
                  </a:lnTo>
                  <a:lnTo>
                    <a:pt x="7400" y="6029"/>
                  </a:lnTo>
                  <a:lnTo>
                    <a:pt x="6908" y="6029"/>
                  </a:lnTo>
                  <a:lnTo>
                    <a:pt x="6701" y="6054"/>
                  </a:lnTo>
                  <a:lnTo>
                    <a:pt x="6494" y="6106"/>
                  </a:lnTo>
                  <a:lnTo>
                    <a:pt x="6339" y="6210"/>
                  </a:lnTo>
                  <a:lnTo>
                    <a:pt x="6184" y="6339"/>
                  </a:lnTo>
                  <a:lnTo>
                    <a:pt x="6054" y="6494"/>
                  </a:lnTo>
                  <a:lnTo>
                    <a:pt x="5951" y="6649"/>
                  </a:lnTo>
                  <a:lnTo>
                    <a:pt x="5899" y="6856"/>
                  </a:lnTo>
                  <a:lnTo>
                    <a:pt x="5873" y="7063"/>
                  </a:lnTo>
                  <a:lnTo>
                    <a:pt x="5873" y="14152"/>
                  </a:lnTo>
                  <a:lnTo>
                    <a:pt x="2639" y="14152"/>
                  </a:lnTo>
                  <a:lnTo>
                    <a:pt x="2639" y="11927"/>
                  </a:lnTo>
                  <a:lnTo>
                    <a:pt x="3183" y="11927"/>
                  </a:lnTo>
                  <a:lnTo>
                    <a:pt x="3286" y="11901"/>
                  </a:lnTo>
                  <a:lnTo>
                    <a:pt x="3364" y="11850"/>
                  </a:lnTo>
                  <a:lnTo>
                    <a:pt x="3415" y="11772"/>
                  </a:lnTo>
                  <a:lnTo>
                    <a:pt x="3415" y="11668"/>
                  </a:lnTo>
                  <a:lnTo>
                    <a:pt x="3415" y="10116"/>
                  </a:lnTo>
                  <a:lnTo>
                    <a:pt x="3415" y="10013"/>
                  </a:lnTo>
                  <a:lnTo>
                    <a:pt x="3364" y="9935"/>
                  </a:lnTo>
                  <a:lnTo>
                    <a:pt x="3286" y="9883"/>
                  </a:lnTo>
                  <a:lnTo>
                    <a:pt x="3183" y="9857"/>
                  </a:lnTo>
                  <a:lnTo>
                    <a:pt x="2639" y="9857"/>
                  </a:lnTo>
                  <a:lnTo>
                    <a:pt x="2639" y="9081"/>
                  </a:lnTo>
                  <a:lnTo>
                    <a:pt x="3183" y="9081"/>
                  </a:lnTo>
                  <a:lnTo>
                    <a:pt x="3286" y="9055"/>
                  </a:lnTo>
                  <a:lnTo>
                    <a:pt x="3364" y="9004"/>
                  </a:lnTo>
                  <a:lnTo>
                    <a:pt x="3415" y="8926"/>
                  </a:lnTo>
                  <a:lnTo>
                    <a:pt x="3415" y="8849"/>
                  </a:lnTo>
                  <a:lnTo>
                    <a:pt x="3415" y="7270"/>
                  </a:lnTo>
                  <a:lnTo>
                    <a:pt x="3415" y="7167"/>
                  </a:lnTo>
                  <a:lnTo>
                    <a:pt x="3364" y="7115"/>
                  </a:lnTo>
                  <a:lnTo>
                    <a:pt x="3286" y="7063"/>
                  </a:lnTo>
                  <a:lnTo>
                    <a:pt x="3183" y="7038"/>
                  </a:lnTo>
                  <a:lnTo>
                    <a:pt x="2639" y="7038"/>
                  </a:lnTo>
                  <a:lnTo>
                    <a:pt x="2639" y="6235"/>
                  </a:lnTo>
                  <a:lnTo>
                    <a:pt x="3286" y="6235"/>
                  </a:lnTo>
                  <a:lnTo>
                    <a:pt x="3364" y="6184"/>
                  </a:lnTo>
                  <a:lnTo>
                    <a:pt x="3415" y="6106"/>
                  </a:lnTo>
                  <a:lnTo>
                    <a:pt x="3415" y="6003"/>
                  </a:lnTo>
                  <a:lnTo>
                    <a:pt x="3415" y="4425"/>
                  </a:lnTo>
                  <a:lnTo>
                    <a:pt x="3415" y="4347"/>
                  </a:lnTo>
                  <a:lnTo>
                    <a:pt x="3364" y="4269"/>
                  </a:lnTo>
                  <a:lnTo>
                    <a:pt x="3286" y="4218"/>
                  </a:lnTo>
                  <a:lnTo>
                    <a:pt x="3183" y="4192"/>
                  </a:lnTo>
                  <a:lnTo>
                    <a:pt x="2639" y="4192"/>
                  </a:lnTo>
                  <a:lnTo>
                    <a:pt x="2639" y="3416"/>
                  </a:lnTo>
                  <a:lnTo>
                    <a:pt x="3183" y="3416"/>
                  </a:lnTo>
                  <a:lnTo>
                    <a:pt x="3286" y="3390"/>
                  </a:lnTo>
                  <a:lnTo>
                    <a:pt x="3364" y="3338"/>
                  </a:lnTo>
                  <a:lnTo>
                    <a:pt x="3415" y="3260"/>
                  </a:lnTo>
                  <a:lnTo>
                    <a:pt x="3415" y="3183"/>
                  </a:lnTo>
                  <a:lnTo>
                    <a:pt x="3415" y="1605"/>
                  </a:lnTo>
                  <a:lnTo>
                    <a:pt x="3415" y="1501"/>
                  </a:lnTo>
                  <a:lnTo>
                    <a:pt x="3364" y="1423"/>
                  </a:lnTo>
                  <a:lnTo>
                    <a:pt x="3286" y="1398"/>
                  </a:lnTo>
                  <a:lnTo>
                    <a:pt x="3183" y="1372"/>
                  </a:lnTo>
                  <a:lnTo>
                    <a:pt x="1604" y="1372"/>
                  </a:lnTo>
                  <a:lnTo>
                    <a:pt x="1527" y="1398"/>
                  </a:lnTo>
                  <a:lnTo>
                    <a:pt x="1449" y="1423"/>
                  </a:lnTo>
                  <a:lnTo>
                    <a:pt x="1397" y="1501"/>
                  </a:lnTo>
                  <a:lnTo>
                    <a:pt x="1372" y="1605"/>
                  </a:lnTo>
                  <a:lnTo>
                    <a:pt x="1372" y="3183"/>
                  </a:lnTo>
                  <a:lnTo>
                    <a:pt x="1397" y="3260"/>
                  </a:lnTo>
                  <a:lnTo>
                    <a:pt x="1449" y="3338"/>
                  </a:lnTo>
                  <a:lnTo>
                    <a:pt x="1527" y="3390"/>
                  </a:lnTo>
                  <a:lnTo>
                    <a:pt x="1604" y="3416"/>
                  </a:lnTo>
                  <a:lnTo>
                    <a:pt x="2174" y="3416"/>
                  </a:lnTo>
                  <a:lnTo>
                    <a:pt x="2174" y="4192"/>
                  </a:lnTo>
                  <a:lnTo>
                    <a:pt x="1604" y="4192"/>
                  </a:lnTo>
                  <a:lnTo>
                    <a:pt x="1527" y="4218"/>
                  </a:lnTo>
                  <a:lnTo>
                    <a:pt x="1449" y="4269"/>
                  </a:lnTo>
                  <a:lnTo>
                    <a:pt x="1397" y="4347"/>
                  </a:lnTo>
                  <a:lnTo>
                    <a:pt x="1372" y="4425"/>
                  </a:lnTo>
                  <a:lnTo>
                    <a:pt x="1372" y="6003"/>
                  </a:lnTo>
                  <a:lnTo>
                    <a:pt x="1397" y="6106"/>
                  </a:lnTo>
                  <a:lnTo>
                    <a:pt x="1449" y="6184"/>
                  </a:lnTo>
                  <a:lnTo>
                    <a:pt x="1527" y="6235"/>
                  </a:lnTo>
                  <a:lnTo>
                    <a:pt x="2174" y="6235"/>
                  </a:lnTo>
                  <a:lnTo>
                    <a:pt x="2174" y="7038"/>
                  </a:lnTo>
                  <a:lnTo>
                    <a:pt x="1604" y="7038"/>
                  </a:lnTo>
                  <a:lnTo>
                    <a:pt x="1527" y="7063"/>
                  </a:lnTo>
                  <a:lnTo>
                    <a:pt x="1449" y="7115"/>
                  </a:lnTo>
                  <a:lnTo>
                    <a:pt x="1397" y="7167"/>
                  </a:lnTo>
                  <a:lnTo>
                    <a:pt x="1372" y="7270"/>
                  </a:lnTo>
                  <a:lnTo>
                    <a:pt x="1372" y="8849"/>
                  </a:lnTo>
                  <a:lnTo>
                    <a:pt x="1397" y="8926"/>
                  </a:lnTo>
                  <a:lnTo>
                    <a:pt x="1449" y="9004"/>
                  </a:lnTo>
                  <a:lnTo>
                    <a:pt x="1527" y="9055"/>
                  </a:lnTo>
                  <a:lnTo>
                    <a:pt x="1604" y="9081"/>
                  </a:lnTo>
                  <a:lnTo>
                    <a:pt x="2174" y="9081"/>
                  </a:lnTo>
                  <a:lnTo>
                    <a:pt x="2174" y="9857"/>
                  </a:lnTo>
                  <a:lnTo>
                    <a:pt x="1604" y="9857"/>
                  </a:lnTo>
                  <a:lnTo>
                    <a:pt x="1527" y="9883"/>
                  </a:lnTo>
                  <a:lnTo>
                    <a:pt x="1449" y="9935"/>
                  </a:lnTo>
                  <a:lnTo>
                    <a:pt x="1397" y="10013"/>
                  </a:lnTo>
                  <a:lnTo>
                    <a:pt x="1372" y="10116"/>
                  </a:lnTo>
                  <a:lnTo>
                    <a:pt x="1372" y="11668"/>
                  </a:lnTo>
                  <a:lnTo>
                    <a:pt x="1397" y="11772"/>
                  </a:lnTo>
                  <a:lnTo>
                    <a:pt x="1449" y="11850"/>
                  </a:lnTo>
                  <a:lnTo>
                    <a:pt x="1527" y="11901"/>
                  </a:lnTo>
                  <a:lnTo>
                    <a:pt x="1604" y="11927"/>
                  </a:lnTo>
                  <a:lnTo>
                    <a:pt x="2174" y="11927"/>
                  </a:lnTo>
                  <a:lnTo>
                    <a:pt x="2174" y="14152"/>
                  </a:lnTo>
                  <a:lnTo>
                    <a:pt x="1087" y="14152"/>
                  </a:lnTo>
                  <a:lnTo>
                    <a:pt x="958" y="14100"/>
                  </a:lnTo>
                  <a:lnTo>
                    <a:pt x="828" y="14023"/>
                  </a:lnTo>
                  <a:lnTo>
                    <a:pt x="699" y="13945"/>
                  </a:lnTo>
                  <a:lnTo>
                    <a:pt x="621" y="13816"/>
                  </a:lnTo>
                  <a:lnTo>
                    <a:pt x="544" y="13686"/>
                  </a:lnTo>
                  <a:lnTo>
                    <a:pt x="492" y="13557"/>
                  </a:lnTo>
                  <a:lnTo>
                    <a:pt x="492" y="13402"/>
                  </a:lnTo>
                  <a:lnTo>
                    <a:pt x="492" y="7840"/>
                  </a:lnTo>
                  <a:lnTo>
                    <a:pt x="466" y="7762"/>
                  </a:lnTo>
                  <a:lnTo>
                    <a:pt x="414" y="7684"/>
                  </a:lnTo>
                  <a:lnTo>
                    <a:pt x="337" y="7633"/>
                  </a:lnTo>
                  <a:lnTo>
                    <a:pt x="233" y="7607"/>
                  </a:lnTo>
                  <a:lnTo>
                    <a:pt x="156" y="7633"/>
                  </a:lnTo>
                  <a:lnTo>
                    <a:pt x="78" y="7684"/>
                  </a:lnTo>
                  <a:lnTo>
                    <a:pt x="26" y="7762"/>
                  </a:lnTo>
                  <a:lnTo>
                    <a:pt x="0" y="7840"/>
                  </a:lnTo>
                  <a:lnTo>
                    <a:pt x="0" y="13402"/>
                  </a:lnTo>
                  <a:lnTo>
                    <a:pt x="26" y="13635"/>
                  </a:lnTo>
                  <a:lnTo>
                    <a:pt x="104" y="13868"/>
                  </a:lnTo>
                  <a:lnTo>
                    <a:pt x="233" y="14075"/>
                  </a:lnTo>
                  <a:lnTo>
                    <a:pt x="363" y="14256"/>
                  </a:lnTo>
                  <a:lnTo>
                    <a:pt x="544" y="14411"/>
                  </a:lnTo>
                  <a:lnTo>
                    <a:pt x="777" y="14540"/>
                  </a:lnTo>
                  <a:lnTo>
                    <a:pt x="1009" y="14618"/>
                  </a:lnTo>
                  <a:lnTo>
                    <a:pt x="1242" y="14644"/>
                  </a:lnTo>
                  <a:lnTo>
                    <a:pt x="15885" y="14644"/>
                  </a:lnTo>
                  <a:lnTo>
                    <a:pt x="15963" y="14618"/>
                  </a:lnTo>
                  <a:lnTo>
                    <a:pt x="16041" y="14566"/>
                  </a:lnTo>
                  <a:lnTo>
                    <a:pt x="16092" y="14488"/>
                  </a:lnTo>
                  <a:lnTo>
                    <a:pt x="16118" y="14385"/>
                  </a:lnTo>
                  <a:lnTo>
                    <a:pt x="16118" y="11694"/>
                  </a:lnTo>
                  <a:lnTo>
                    <a:pt x="16092" y="11591"/>
                  </a:lnTo>
                  <a:lnTo>
                    <a:pt x="16041" y="11539"/>
                  </a:lnTo>
                  <a:lnTo>
                    <a:pt x="15963" y="11487"/>
                  </a:lnTo>
                  <a:lnTo>
                    <a:pt x="15885" y="11462"/>
                  </a:lnTo>
                  <a:lnTo>
                    <a:pt x="15782" y="11487"/>
                  </a:lnTo>
                  <a:lnTo>
                    <a:pt x="15704" y="11539"/>
                  </a:lnTo>
                  <a:lnTo>
                    <a:pt x="15653" y="11591"/>
                  </a:lnTo>
                  <a:lnTo>
                    <a:pt x="15653" y="11694"/>
                  </a:lnTo>
                  <a:lnTo>
                    <a:pt x="15653" y="14152"/>
                  </a:lnTo>
                  <a:lnTo>
                    <a:pt x="6339" y="14152"/>
                  </a:lnTo>
                  <a:lnTo>
                    <a:pt x="6339" y="8176"/>
                  </a:lnTo>
                  <a:lnTo>
                    <a:pt x="15653" y="8176"/>
                  </a:lnTo>
                  <a:lnTo>
                    <a:pt x="15653" y="10634"/>
                  </a:lnTo>
                  <a:lnTo>
                    <a:pt x="15653" y="10711"/>
                  </a:lnTo>
                  <a:lnTo>
                    <a:pt x="15704" y="10789"/>
                  </a:lnTo>
                  <a:lnTo>
                    <a:pt x="15782" y="10841"/>
                  </a:lnTo>
                  <a:lnTo>
                    <a:pt x="15885" y="10866"/>
                  </a:lnTo>
                  <a:lnTo>
                    <a:pt x="15963" y="10841"/>
                  </a:lnTo>
                  <a:lnTo>
                    <a:pt x="16041" y="10789"/>
                  </a:lnTo>
                  <a:lnTo>
                    <a:pt x="16092" y="10711"/>
                  </a:lnTo>
                  <a:lnTo>
                    <a:pt x="16118" y="10634"/>
                  </a:lnTo>
                  <a:lnTo>
                    <a:pt x="16118" y="7063"/>
                  </a:lnTo>
                  <a:lnTo>
                    <a:pt x="16092" y="6856"/>
                  </a:lnTo>
                  <a:lnTo>
                    <a:pt x="16041" y="6649"/>
                  </a:lnTo>
                  <a:lnTo>
                    <a:pt x="15937" y="6494"/>
                  </a:lnTo>
                  <a:lnTo>
                    <a:pt x="15808" y="6339"/>
                  </a:lnTo>
                  <a:lnTo>
                    <a:pt x="15653" y="6210"/>
                  </a:lnTo>
                  <a:lnTo>
                    <a:pt x="15497" y="6106"/>
                  </a:lnTo>
                  <a:lnTo>
                    <a:pt x="15290" y="6054"/>
                  </a:lnTo>
                  <a:lnTo>
                    <a:pt x="15083" y="6029"/>
                  </a:lnTo>
                  <a:lnTo>
                    <a:pt x="14592" y="6029"/>
                  </a:lnTo>
                  <a:lnTo>
                    <a:pt x="14592" y="5770"/>
                  </a:lnTo>
                  <a:lnTo>
                    <a:pt x="14592" y="5666"/>
                  </a:lnTo>
                  <a:lnTo>
                    <a:pt x="14540" y="5589"/>
                  </a:lnTo>
                  <a:lnTo>
                    <a:pt x="14463" y="5537"/>
                  </a:lnTo>
                  <a:lnTo>
                    <a:pt x="14281" y="5537"/>
                  </a:lnTo>
                  <a:lnTo>
                    <a:pt x="14204" y="5589"/>
                  </a:lnTo>
                  <a:lnTo>
                    <a:pt x="14152" y="5666"/>
                  </a:lnTo>
                  <a:lnTo>
                    <a:pt x="14126" y="5770"/>
                  </a:lnTo>
                  <a:lnTo>
                    <a:pt x="14126" y="6029"/>
                  </a:lnTo>
                  <a:lnTo>
                    <a:pt x="13247" y="6029"/>
                  </a:lnTo>
                  <a:lnTo>
                    <a:pt x="13247" y="5770"/>
                  </a:lnTo>
                  <a:lnTo>
                    <a:pt x="13247" y="5666"/>
                  </a:lnTo>
                  <a:lnTo>
                    <a:pt x="13195" y="5589"/>
                  </a:lnTo>
                  <a:lnTo>
                    <a:pt x="13117" y="5537"/>
                  </a:lnTo>
                  <a:lnTo>
                    <a:pt x="12936" y="5537"/>
                  </a:lnTo>
                  <a:lnTo>
                    <a:pt x="12859" y="5589"/>
                  </a:lnTo>
                  <a:lnTo>
                    <a:pt x="12807" y="5666"/>
                  </a:lnTo>
                  <a:lnTo>
                    <a:pt x="12781" y="5770"/>
                  </a:lnTo>
                  <a:lnTo>
                    <a:pt x="12781" y="6029"/>
                  </a:lnTo>
                  <a:lnTo>
                    <a:pt x="11901" y="6029"/>
                  </a:lnTo>
                  <a:lnTo>
                    <a:pt x="11901" y="5770"/>
                  </a:lnTo>
                  <a:lnTo>
                    <a:pt x="11901" y="5666"/>
                  </a:lnTo>
                  <a:lnTo>
                    <a:pt x="11850" y="5589"/>
                  </a:lnTo>
                  <a:lnTo>
                    <a:pt x="11772" y="5537"/>
                  </a:lnTo>
                  <a:lnTo>
                    <a:pt x="11591" y="5537"/>
                  </a:lnTo>
                  <a:lnTo>
                    <a:pt x="11513" y="5589"/>
                  </a:lnTo>
                  <a:lnTo>
                    <a:pt x="11461" y="5666"/>
                  </a:lnTo>
                  <a:lnTo>
                    <a:pt x="11436" y="5770"/>
                  </a:lnTo>
                  <a:lnTo>
                    <a:pt x="11436" y="6029"/>
                  </a:lnTo>
                  <a:lnTo>
                    <a:pt x="10556" y="6029"/>
                  </a:lnTo>
                  <a:lnTo>
                    <a:pt x="10556" y="2976"/>
                  </a:lnTo>
                  <a:lnTo>
                    <a:pt x="10530" y="2872"/>
                  </a:lnTo>
                  <a:lnTo>
                    <a:pt x="10478" y="2795"/>
                  </a:lnTo>
                  <a:lnTo>
                    <a:pt x="7762" y="78"/>
                  </a:lnTo>
                  <a:lnTo>
                    <a:pt x="7684" y="26"/>
                  </a:lnTo>
                  <a:lnTo>
                    <a:pt x="7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904;p61">
            <a:extLst>
              <a:ext uri="{FF2B5EF4-FFF2-40B4-BE49-F238E27FC236}">
                <a16:creationId xmlns:a16="http://schemas.microsoft.com/office/drawing/2014/main" id="{781C87E0-F76E-42FE-8177-72814CBE301B}"/>
              </a:ext>
            </a:extLst>
          </p:cNvPr>
          <p:cNvGrpSpPr/>
          <p:nvPr/>
        </p:nvGrpSpPr>
        <p:grpSpPr>
          <a:xfrm>
            <a:off x="5140974" y="1427672"/>
            <a:ext cx="457202" cy="405811"/>
            <a:chOff x="1736800" y="3366825"/>
            <a:chExt cx="402325" cy="357700"/>
          </a:xfrm>
        </p:grpSpPr>
        <p:sp>
          <p:nvSpPr>
            <p:cNvPr id="60" name="Google Shape;1905;p61">
              <a:extLst>
                <a:ext uri="{FF2B5EF4-FFF2-40B4-BE49-F238E27FC236}">
                  <a16:creationId xmlns:a16="http://schemas.microsoft.com/office/drawing/2014/main" id="{283C3B19-9600-49C7-90EE-689010E21DC4}"/>
                </a:ext>
              </a:extLst>
            </p:cNvPr>
            <p:cNvSpPr/>
            <p:nvPr/>
          </p:nvSpPr>
          <p:spPr>
            <a:xfrm>
              <a:off x="1742625" y="3372650"/>
              <a:ext cx="390675" cy="211525"/>
            </a:xfrm>
            <a:custGeom>
              <a:avLst/>
              <a:gdLst/>
              <a:ahLst/>
              <a:cxnLst/>
              <a:rect l="l" t="t" r="r" b="b"/>
              <a:pathLst>
                <a:path w="15627" h="8461" extrusionOk="0">
                  <a:moveTo>
                    <a:pt x="906" y="1"/>
                  </a:moveTo>
                  <a:lnTo>
                    <a:pt x="14721" y="1"/>
                  </a:lnTo>
                  <a:lnTo>
                    <a:pt x="14721" y="1"/>
                  </a:lnTo>
                  <a:lnTo>
                    <a:pt x="14902" y="26"/>
                  </a:lnTo>
                  <a:lnTo>
                    <a:pt x="15083" y="78"/>
                  </a:lnTo>
                  <a:lnTo>
                    <a:pt x="15239" y="156"/>
                  </a:lnTo>
                  <a:lnTo>
                    <a:pt x="15368" y="285"/>
                  </a:lnTo>
                  <a:lnTo>
                    <a:pt x="15472" y="415"/>
                  </a:lnTo>
                  <a:lnTo>
                    <a:pt x="15575" y="570"/>
                  </a:lnTo>
                  <a:lnTo>
                    <a:pt x="15627" y="751"/>
                  </a:lnTo>
                  <a:lnTo>
                    <a:pt x="15627" y="932"/>
                  </a:lnTo>
                  <a:lnTo>
                    <a:pt x="15627" y="8047"/>
                  </a:lnTo>
                  <a:lnTo>
                    <a:pt x="7865" y="8461"/>
                  </a:lnTo>
                  <a:lnTo>
                    <a:pt x="0" y="8047"/>
                  </a:lnTo>
                  <a:lnTo>
                    <a:pt x="0" y="932"/>
                  </a:lnTo>
                  <a:lnTo>
                    <a:pt x="0" y="932"/>
                  </a:lnTo>
                  <a:lnTo>
                    <a:pt x="26" y="751"/>
                  </a:lnTo>
                  <a:lnTo>
                    <a:pt x="78" y="570"/>
                  </a:lnTo>
                  <a:lnTo>
                    <a:pt x="156" y="415"/>
                  </a:lnTo>
                  <a:lnTo>
                    <a:pt x="259" y="285"/>
                  </a:lnTo>
                  <a:lnTo>
                    <a:pt x="414" y="156"/>
                  </a:lnTo>
                  <a:lnTo>
                    <a:pt x="570" y="78"/>
                  </a:lnTo>
                  <a:lnTo>
                    <a:pt x="725" y="26"/>
                  </a:lnTo>
                  <a:lnTo>
                    <a:pt x="906" y="1"/>
                  </a:ln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06;p61">
              <a:extLst>
                <a:ext uri="{FF2B5EF4-FFF2-40B4-BE49-F238E27FC236}">
                  <a16:creationId xmlns:a16="http://schemas.microsoft.com/office/drawing/2014/main" id="{CE6AF9C6-8322-4347-9DBE-D2F491D04C4A}"/>
                </a:ext>
              </a:extLst>
            </p:cNvPr>
            <p:cNvSpPr/>
            <p:nvPr/>
          </p:nvSpPr>
          <p:spPr>
            <a:xfrm>
              <a:off x="1881675" y="3613900"/>
              <a:ext cx="112575" cy="86700"/>
            </a:xfrm>
            <a:custGeom>
              <a:avLst/>
              <a:gdLst/>
              <a:ahLst/>
              <a:cxnLst/>
              <a:rect l="l" t="t" r="r" b="b"/>
              <a:pathLst>
                <a:path w="4503" h="3468" extrusionOk="0">
                  <a:moveTo>
                    <a:pt x="751" y="233"/>
                  </a:moveTo>
                  <a:lnTo>
                    <a:pt x="2277" y="1"/>
                  </a:lnTo>
                  <a:lnTo>
                    <a:pt x="3752" y="233"/>
                  </a:lnTo>
                  <a:lnTo>
                    <a:pt x="4502" y="3286"/>
                  </a:lnTo>
                  <a:lnTo>
                    <a:pt x="2252" y="3467"/>
                  </a:lnTo>
                  <a:lnTo>
                    <a:pt x="1" y="3286"/>
                  </a:lnTo>
                  <a:lnTo>
                    <a:pt x="751" y="2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07;p61">
              <a:extLst>
                <a:ext uri="{FF2B5EF4-FFF2-40B4-BE49-F238E27FC236}">
                  <a16:creationId xmlns:a16="http://schemas.microsoft.com/office/drawing/2014/main" id="{7C003586-A0F7-4FC8-8907-5C314D326624}"/>
                </a:ext>
              </a:extLst>
            </p:cNvPr>
            <p:cNvSpPr/>
            <p:nvPr/>
          </p:nvSpPr>
          <p:spPr>
            <a:xfrm>
              <a:off x="1742625" y="3573800"/>
              <a:ext cx="390675" cy="45950"/>
            </a:xfrm>
            <a:custGeom>
              <a:avLst/>
              <a:gdLst/>
              <a:ahLst/>
              <a:cxnLst/>
              <a:rect l="l" t="t" r="r" b="b"/>
              <a:pathLst>
                <a:path w="15627" h="1838" extrusionOk="0">
                  <a:moveTo>
                    <a:pt x="15627" y="1"/>
                  </a:moveTo>
                  <a:lnTo>
                    <a:pt x="15627" y="906"/>
                  </a:lnTo>
                  <a:lnTo>
                    <a:pt x="15627" y="906"/>
                  </a:lnTo>
                  <a:lnTo>
                    <a:pt x="15627" y="1087"/>
                  </a:lnTo>
                  <a:lnTo>
                    <a:pt x="15575" y="1268"/>
                  </a:lnTo>
                  <a:lnTo>
                    <a:pt x="15472" y="1423"/>
                  </a:lnTo>
                  <a:lnTo>
                    <a:pt x="15368" y="1553"/>
                  </a:lnTo>
                  <a:lnTo>
                    <a:pt x="15239" y="1682"/>
                  </a:lnTo>
                  <a:lnTo>
                    <a:pt x="15083" y="1760"/>
                  </a:lnTo>
                  <a:lnTo>
                    <a:pt x="14902" y="1812"/>
                  </a:lnTo>
                  <a:lnTo>
                    <a:pt x="14721" y="1837"/>
                  </a:lnTo>
                  <a:lnTo>
                    <a:pt x="906" y="1837"/>
                  </a:lnTo>
                  <a:lnTo>
                    <a:pt x="906" y="1837"/>
                  </a:lnTo>
                  <a:lnTo>
                    <a:pt x="725" y="1812"/>
                  </a:lnTo>
                  <a:lnTo>
                    <a:pt x="570" y="1760"/>
                  </a:lnTo>
                  <a:lnTo>
                    <a:pt x="414" y="1682"/>
                  </a:lnTo>
                  <a:lnTo>
                    <a:pt x="259" y="1553"/>
                  </a:lnTo>
                  <a:lnTo>
                    <a:pt x="156" y="1423"/>
                  </a:lnTo>
                  <a:lnTo>
                    <a:pt x="78" y="1268"/>
                  </a:lnTo>
                  <a:lnTo>
                    <a:pt x="26" y="1087"/>
                  </a:lnTo>
                  <a:lnTo>
                    <a:pt x="0" y="906"/>
                  </a:lnTo>
                  <a:lnTo>
                    <a:pt x="0" y="1"/>
                  </a:lnTo>
                  <a:lnTo>
                    <a:pt x="15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08;p61">
              <a:extLst>
                <a:ext uri="{FF2B5EF4-FFF2-40B4-BE49-F238E27FC236}">
                  <a16:creationId xmlns:a16="http://schemas.microsoft.com/office/drawing/2014/main" id="{5C0C4CD9-472D-4BF8-B553-7122F284A1A6}"/>
                </a:ext>
              </a:extLst>
            </p:cNvPr>
            <p:cNvSpPr/>
            <p:nvPr/>
          </p:nvSpPr>
          <p:spPr>
            <a:xfrm>
              <a:off x="1855175" y="3696050"/>
              <a:ext cx="165600" cy="22650"/>
            </a:xfrm>
            <a:custGeom>
              <a:avLst/>
              <a:gdLst/>
              <a:ahLst/>
              <a:cxnLst/>
              <a:rect l="l" t="t" r="r" b="b"/>
              <a:pathLst>
                <a:path w="6624" h="906" extrusionOk="0">
                  <a:moveTo>
                    <a:pt x="466" y="0"/>
                  </a:moveTo>
                  <a:lnTo>
                    <a:pt x="6183" y="0"/>
                  </a:lnTo>
                  <a:lnTo>
                    <a:pt x="6183" y="0"/>
                  </a:lnTo>
                  <a:lnTo>
                    <a:pt x="6261" y="0"/>
                  </a:lnTo>
                  <a:lnTo>
                    <a:pt x="6339" y="26"/>
                  </a:lnTo>
                  <a:lnTo>
                    <a:pt x="6416" y="78"/>
                  </a:lnTo>
                  <a:lnTo>
                    <a:pt x="6494" y="130"/>
                  </a:lnTo>
                  <a:lnTo>
                    <a:pt x="6546" y="181"/>
                  </a:lnTo>
                  <a:lnTo>
                    <a:pt x="6597" y="259"/>
                  </a:lnTo>
                  <a:lnTo>
                    <a:pt x="6623" y="362"/>
                  </a:lnTo>
                  <a:lnTo>
                    <a:pt x="6623" y="440"/>
                  </a:lnTo>
                  <a:lnTo>
                    <a:pt x="6623" y="440"/>
                  </a:lnTo>
                  <a:lnTo>
                    <a:pt x="6623" y="544"/>
                  </a:lnTo>
                  <a:lnTo>
                    <a:pt x="6597" y="621"/>
                  </a:lnTo>
                  <a:lnTo>
                    <a:pt x="6546" y="699"/>
                  </a:lnTo>
                  <a:lnTo>
                    <a:pt x="6494" y="776"/>
                  </a:lnTo>
                  <a:lnTo>
                    <a:pt x="6416" y="828"/>
                  </a:lnTo>
                  <a:lnTo>
                    <a:pt x="6339" y="880"/>
                  </a:lnTo>
                  <a:lnTo>
                    <a:pt x="6261" y="906"/>
                  </a:lnTo>
                  <a:lnTo>
                    <a:pt x="6183" y="906"/>
                  </a:lnTo>
                  <a:lnTo>
                    <a:pt x="466" y="906"/>
                  </a:lnTo>
                  <a:lnTo>
                    <a:pt x="466" y="906"/>
                  </a:lnTo>
                  <a:lnTo>
                    <a:pt x="362" y="906"/>
                  </a:lnTo>
                  <a:lnTo>
                    <a:pt x="285" y="880"/>
                  </a:lnTo>
                  <a:lnTo>
                    <a:pt x="207" y="828"/>
                  </a:lnTo>
                  <a:lnTo>
                    <a:pt x="129" y="776"/>
                  </a:lnTo>
                  <a:lnTo>
                    <a:pt x="78" y="699"/>
                  </a:lnTo>
                  <a:lnTo>
                    <a:pt x="52" y="621"/>
                  </a:lnTo>
                  <a:lnTo>
                    <a:pt x="0" y="544"/>
                  </a:lnTo>
                  <a:lnTo>
                    <a:pt x="0" y="440"/>
                  </a:lnTo>
                  <a:lnTo>
                    <a:pt x="0" y="440"/>
                  </a:lnTo>
                  <a:lnTo>
                    <a:pt x="0" y="362"/>
                  </a:lnTo>
                  <a:lnTo>
                    <a:pt x="52" y="259"/>
                  </a:lnTo>
                  <a:lnTo>
                    <a:pt x="78" y="181"/>
                  </a:lnTo>
                  <a:lnTo>
                    <a:pt x="129" y="130"/>
                  </a:lnTo>
                  <a:lnTo>
                    <a:pt x="207" y="78"/>
                  </a:lnTo>
                  <a:lnTo>
                    <a:pt x="285" y="26"/>
                  </a:lnTo>
                  <a:lnTo>
                    <a:pt x="362" y="0"/>
                  </a:lnTo>
                  <a:lnTo>
                    <a:pt x="466" y="0"/>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09;p61">
              <a:extLst>
                <a:ext uri="{FF2B5EF4-FFF2-40B4-BE49-F238E27FC236}">
                  <a16:creationId xmlns:a16="http://schemas.microsoft.com/office/drawing/2014/main" id="{A2577524-90FC-4BB5-9DEB-09CE714C81E4}"/>
                </a:ext>
              </a:extLst>
            </p:cNvPr>
            <p:cNvSpPr/>
            <p:nvPr/>
          </p:nvSpPr>
          <p:spPr>
            <a:xfrm>
              <a:off x="1895900" y="3437325"/>
              <a:ext cx="84775" cy="111275"/>
            </a:xfrm>
            <a:custGeom>
              <a:avLst/>
              <a:gdLst/>
              <a:ahLst/>
              <a:cxnLst/>
              <a:rect l="l" t="t" r="r" b="b"/>
              <a:pathLst>
                <a:path w="3391" h="4451" extrusionOk="0">
                  <a:moveTo>
                    <a:pt x="3390" y="259"/>
                  </a:moveTo>
                  <a:lnTo>
                    <a:pt x="3080" y="4011"/>
                  </a:lnTo>
                  <a:lnTo>
                    <a:pt x="3080" y="4011"/>
                  </a:lnTo>
                  <a:lnTo>
                    <a:pt x="3054" y="4088"/>
                  </a:lnTo>
                  <a:lnTo>
                    <a:pt x="3028" y="4192"/>
                  </a:lnTo>
                  <a:lnTo>
                    <a:pt x="2924" y="4321"/>
                  </a:lnTo>
                  <a:lnTo>
                    <a:pt x="2873" y="4373"/>
                  </a:lnTo>
                  <a:lnTo>
                    <a:pt x="2795" y="4425"/>
                  </a:lnTo>
                  <a:lnTo>
                    <a:pt x="2717" y="4451"/>
                  </a:lnTo>
                  <a:lnTo>
                    <a:pt x="2614" y="4451"/>
                  </a:lnTo>
                  <a:lnTo>
                    <a:pt x="751" y="4451"/>
                  </a:lnTo>
                  <a:lnTo>
                    <a:pt x="751" y="4451"/>
                  </a:lnTo>
                  <a:lnTo>
                    <a:pt x="674" y="4451"/>
                  </a:lnTo>
                  <a:lnTo>
                    <a:pt x="570" y="4425"/>
                  </a:lnTo>
                  <a:lnTo>
                    <a:pt x="492" y="4373"/>
                  </a:lnTo>
                  <a:lnTo>
                    <a:pt x="441" y="4321"/>
                  </a:lnTo>
                  <a:lnTo>
                    <a:pt x="337" y="4192"/>
                  </a:lnTo>
                  <a:lnTo>
                    <a:pt x="311" y="4088"/>
                  </a:lnTo>
                  <a:lnTo>
                    <a:pt x="286" y="4011"/>
                  </a:lnTo>
                  <a:lnTo>
                    <a:pt x="1" y="259"/>
                  </a:lnTo>
                  <a:lnTo>
                    <a:pt x="1708" y="1"/>
                  </a:lnTo>
                  <a:lnTo>
                    <a:pt x="3390" y="2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0;p61">
              <a:extLst>
                <a:ext uri="{FF2B5EF4-FFF2-40B4-BE49-F238E27FC236}">
                  <a16:creationId xmlns:a16="http://schemas.microsoft.com/office/drawing/2014/main" id="{32A03EA3-FC47-46EA-B70B-2E0E74F57D13}"/>
                </a:ext>
              </a:extLst>
            </p:cNvPr>
            <p:cNvSpPr/>
            <p:nvPr/>
          </p:nvSpPr>
          <p:spPr>
            <a:xfrm>
              <a:off x="1896550" y="3397875"/>
              <a:ext cx="83475" cy="27850"/>
            </a:xfrm>
            <a:custGeom>
              <a:avLst/>
              <a:gdLst/>
              <a:ahLst/>
              <a:cxnLst/>
              <a:rect l="l" t="t" r="r" b="b"/>
              <a:pathLst>
                <a:path w="3339" h="1114" extrusionOk="0">
                  <a:moveTo>
                    <a:pt x="1" y="906"/>
                  </a:moveTo>
                  <a:lnTo>
                    <a:pt x="1682" y="1113"/>
                  </a:lnTo>
                  <a:lnTo>
                    <a:pt x="3338" y="906"/>
                  </a:lnTo>
                  <a:lnTo>
                    <a:pt x="3105" y="233"/>
                  </a:lnTo>
                  <a:lnTo>
                    <a:pt x="3105" y="233"/>
                  </a:lnTo>
                  <a:lnTo>
                    <a:pt x="3054" y="130"/>
                  </a:lnTo>
                  <a:lnTo>
                    <a:pt x="2976" y="52"/>
                  </a:lnTo>
                  <a:lnTo>
                    <a:pt x="2898" y="1"/>
                  </a:lnTo>
                  <a:lnTo>
                    <a:pt x="2795" y="1"/>
                  </a:lnTo>
                  <a:lnTo>
                    <a:pt x="544" y="1"/>
                  </a:lnTo>
                  <a:lnTo>
                    <a:pt x="544" y="1"/>
                  </a:lnTo>
                  <a:lnTo>
                    <a:pt x="415" y="1"/>
                  </a:lnTo>
                  <a:lnTo>
                    <a:pt x="337" y="52"/>
                  </a:lnTo>
                  <a:lnTo>
                    <a:pt x="260" y="130"/>
                  </a:lnTo>
                  <a:lnTo>
                    <a:pt x="208" y="233"/>
                  </a:lnTo>
                  <a:lnTo>
                    <a:pt x="1" y="9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1;p61">
              <a:extLst>
                <a:ext uri="{FF2B5EF4-FFF2-40B4-BE49-F238E27FC236}">
                  <a16:creationId xmlns:a16="http://schemas.microsoft.com/office/drawing/2014/main" id="{A355C1A7-78EE-44F1-9EE6-A26B9DCD5285}"/>
                </a:ext>
              </a:extLst>
            </p:cNvPr>
            <p:cNvSpPr/>
            <p:nvPr/>
          </p:nvSpPr>
          <p:spPr>
            <a:xfrm>
              <a:off x="1884925" y="3420525"/>
              <a:ext cx="106725" cy="23300"/>
            </a:xfrm>
            <a:custGeom>
              <a:avLst/>
              <a:gdLst/>
              <a:ahLst/>
              <a:cxnLst/>
              <a:rect l="l" t="t" r="r" b="b"/>
              <a:pathLst>
                <a:path w="4269" h="932" extrusionOk="0">
                  <a:moveTo>
                    <a:pt x="233" y="931"/>
                  </a:moveTo>
                  <a:lnTo>
                    <a:pt x="4010" y="931"/>
                  </a:lnTo>
                  <a:lnTo>
                    <a:pt x="4010" y="931"/>
                  </a:lnTo>
                  <a:lnTo>
                    <a:pt x="4114" y="906"/>
                  </a:lnTo>
                  <a:lnTo>
                    <a:pt x="4191" y="854"/>
                  </a:lnTo>
                  <a:lnTo>
                    <a:pt x="4243" y="776"/>
                  </a:lnTo>
                  <a:lnTo>
                    <a:pt x="4269" y="673"/>
                  </a:lnTo>
                  <a:lnTo>
                    <a:pt x="4269" y="259"/>
                  </a:lnTo>
                  <a:lnTo>
                    <a:pt x="4269" y="259"/>
                  </a:lnTo>
                  <a:lnTo>
                    <a:pt x="4243" y="155"/>
                  </a:lnTo>
                  <a:lnTo>
                    <a:pt x="4191" y="78"/>
                  </a:lnTo>
                  <a:lnTo>
                    <a:pt x="4114" y="26"/>
                  </a:lnTo>
                  <a:lnTo>
                    <a:pt x="4010" y="0"/>
                  </a:lnTo>
                  <a:lnTo>
                    <a:pt x="233" y="0"/>
                  </a:lnTo>
                  <a:lnTo>
                    <a:pt x="233" y="0"/>
                  </a:lnTo>
                  <a:lnTo>
                    <a:pt x="155" y="26"/>
                  </a:lnTo>
                  <a:lnTo>
                    <a:pt x="78" y="78"/>
                  </a:lnTo>
                  <a:lnTo>
                    <a:pt x="26" y="155"/>
                  </a:lnTo>
                  <a:lnTo>
                    <a:pt x="0" y="259"/>
                  </a:lnTo>
                  <a:lnTo>
                    <a:pt x="0" y="673"/>
                  </a:lnTo>
                  <a:lnTo>
                    <a:pt x="0" y="673"/>
                  </a:lnTo>
                  <a:lnTo>
                    <a:pt x="26" y="776"/>
                  </a:lnTo>
                  <a:lnTo>
                    <a:pt x="78" y="854"/>
                  </a:lnTo>
                  <a:lnTo>
                    <a:pt x="155" y="906"/>
                  </a:lnTo>
                  <a:lnTo>
                    <a:pt x="233" y="931"/>
                  </a:lnTo>
                  <a:lnTo>
                    <a:pt x="233" y="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2;p61">
              <a:extLst>
                <a:ext uri="{FF2B5EF4-FFF2-40B4-BE49-F238E27FC236}">
                  <a16:creationId xmlns:a16="http://schemas.microsoft.com/office/drawing/2014/main" id="{70529EF5-6E1A-444A-99CA-C71B7F6049C0}"/>
                </a:ext>
              </a:extLst>
            </p:cNvPr>
            <p:cNvSpPr/>
            <p:nvPr/>
          </p:nvSpPr>
          <p:spPr>
            <a:xfrm>
              <a:off x="1921125" y="3467075"/>
              <a:ext cx="33675" cy="50475"/>
            </a:xfrm>
            <a:custGeom>
              <a:avLst/>
              <a:gdLst/>
              <a:ahLst/>
              <a:cxnLst/>
              <a:rect l="l" t="t" r="r" b="b"/>
              <a:pathLst>
                <a:path w="1347" h="2019" extrusionOk="0">
                  <a:moveTo>
                    <a:pt x="674" y="2019"/>
                  </a:moveTo>
                  <a:lnTo>
                    <a:pt x="674" y="2019"/>
                  </a:lnTo>
                  <a:lnTo>
                    <a:pt x="803" y="1993"/>
                  </a:lnTo>
                  <a:lnTo>
                    <a:pt x="932" y="1941"/>
                  </a:lnTo>
                  <a:lnTo>
                    <a:pt x="1036" y="1838"/>
                  </a:lnTo>
                  <a:lnTo>
                    <a:pt x="1139" y="1734"/>
                  </a:lnTo>
                  <a:lnTo>
                    <a:pt x="1217" y="1579"/>
                  </a:lnTo>
                  <a:lnTo>
                    <a:pt x="1294" y="1398"/>
                  </a:lnTo>
                  <a:lnTo>
                    <a:pt x="1320" y="1217"/>
                  </a:lnTo>
                  <a:lnTo>
                    <a:pt x="1346" y="1010"/>
                  </a:lnTo>
                  <a:lnTo>
                    <a:pt x="1346" y="1010"/>
                  </a:lnTo>
                  <a:lnTo>
                    <a:pt x="1320" y="803"/>
                  </a:lnTo>
                  <a:lnTo>
                    <a:pt x="1294" y="622"/>
                  </a:lnTo>
                  <a:lnTo>
                    <a:pt x="1217" y="441"/>
                  </a:lnTo>
                  <a:lnTo>
                    <a:pt x="1139" y="311"/>
                  </a:lnTo>
                  <a:lnTo>
                    <a:pt x="1036" y="182"/>
                  </a:lnTo>
                  <a:lnTo>
                    <a:pt x="932" y="78"/>
                  </a:lnTo>
                  <a:lnTo>
                    <a:pt x="803" y="27"/>
                  </a:lnTo>
                  <a:lnTo>
                    <a:pt x="674" y="1"/>
                  </a:lnTo>
                  <a:lnTo>
                    <a:pt x="674" y="1"/>
                  </a:lnTo>
                  <a:lnTo>
                    <a:pt x="544" y="27"/>
                  </a:lnTo>
                  <a:lnTo>
                    <a:pt x="415" y="78"/>
                  </a:lnTo>
                  <a:lnTo>
                    <a:pt x="311" y="182"/>
                  </a:lnTo>
                  <a:lnTo>
                    <a:pt x="208" y="311"/>
                  </a:lnTo>
                  <a:lnTo>
                    <a:pt x="130" y="441"/>
                  </a:lnTo>
                  <a:lnTo>
                    <a:pt x="79" y="622"/>
                  </a:lnTo>
                  <a:lnTo>
                    <a:pt x="27" y="803"/>
                  </a:lnTo>
                  <a:lnTo>
                    <a:pt x="1" y="1010"/>
                  </a:lnTo>
                  <a:lnTo>
                    <a:pt x="1" y="1010"/>
                  </a:lnTo>
                  <a:lnTo>
                    <a:pt x="27" y="1217"/>
                  </a:lnTo>
                  <a:lnTo>
                    <a:pt x="79" y="1398"/>
                  </a:lnTo>
                  <a:lnTo>
                    <a:pt x="130" y="1579"/>
                  </a:lnTo>
                  <a:lnTo>
                    <a:pt x="208" y="1734"/>
                  </a:lnTo>
                  <a:lnTo>
                    <a:pt x="311" y="1838"/>
                  </a:lnTo>
                  <a:lnTo>
                    <a:pt x="415" y="1941"/>
                  </a:lnTo>
                  <a:lnTo>
                    <a:pt x="544" y="1993"/>
                  </a:lnTo>
                  <a:lnTo>
                    <a:pt x="674" y="2019"/>
                  </a:lnTo>
                  <a:lnTo>
                    <a:pt x="674" y="20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3;p61">
              <a:extLst>
                <a:ext uri="{FF2B5EF4-FFF2-40B4-BE49-F238E27FC236}">
                  <a16:creationId xmlns:a16="http://schemas.microsoft.com/office/drawing/2014/main" id="{A8D1B1EC-A9AF-4CEF-9E24-72378F362B3B}"/>
                </a:ext>
              </a:extLst>
            </p:cNvPr>
            <p:cNvSpPr/>
            <p:nvPr/>
          </p:nvSpPr>
          <p:spPr>
            <a:xfrm>
              <a:off x="1736800" y="3366825"/>
              <a:ext cx="402325" cy="357700"/>
            </a:xfrm>
            <a:custGeom>
              <a:avLst/>
              <a:gdLst/>
              <a:ahLst/>
              <a:cxnLst/>
              <a:rect l="l" t="t" r="r" b="b"/>
              <a:pathLst>
                <a:path w="16093" h="14308" extrusionOk="0">
                  <a:moveTo>
                    <a:pt x="9237" y="1475"/>
                  </a:moveTo>
                  <a:lnTo>
                    <a:pt x="9392" y="1915"/>
                  </a:lnTo>
                  <a:lnTo>
                    <a:pt x="6701" y="1915"/>
                  </a:lnTo>
                  <a:lnTo>
                    <a:pt x="6856" y="1475"/>
                  </a:lnTo>
                  <a:close/>
                  <a:moveTo>
                    <a:pt x="9935" y="2381"/>
                  </a:moveTo>
                  <a:lnTo>
                    <a:pt x="9935" y="2821"/>
                  </a:lnTo>
                  <a:lnTo>
                    <a:pt x="6158" y="2821"/>
                  </a:lnTo>
                  <a:lnTo>
                    <a:pt x="6158" y="2381"/>
                  </a:lnTo>
                  <a:close/>
                  <a:moveTo>
                    <a:pt x="8047" y="4244"/>
                  </a:moveTo>
                  <a:lnTo>
                    <a:pt x="8124" y="4270"/>
                  </a:lnTo>
                  <a:lnTo>
                    <a:pt x="8202" y="4295"/>
                  </a:lnTo>
                  <a:lnTo>
                    <a:pt x="8254" y="4373"/>
                  </a:lnTo>
                  <a:lnTo>
                    <a:pt x="8331" y="4451"/>
                  </a:lnTo>
                  <a:lnTo>
                    <a:pt x="8383" y="4554"/>
                  </a:lnTo>
                  <a:lnTo>
                    <a:pt x="8435" y="4709"/>
                  </a:lnTo>
                  <a:lnTo>
                    <a:pt x="8461" y="4865"/>
                  </a:lnTo>
                  <a:lnTo>
                    <a:pt x="8486" y="5020"/>
                  </a:lnTo>
                  <a:lnTo>
                    <a:pt x="8461" y="5201"/>
                  </a:lnTo>
                  <a:lnTo>
                    <a:pt x="8435" y="5356"/>
                  </a:lnTo>
                  <a:lnTo>
                    <a:pt x="8383" y="5485"/>
                  </a:lnTo>
                  <a:lnTo>
                    <a:pt x="8331" y="5615"/>
                  </a:lnTo>
                  <a:lnTo>
                    <a:pt x="8254" y="5692"/>
                  </a:lnTo>
                  <a:lnTo>
                    <a:pt x="8202" y="5744"/>
                  </a:lnTo>
                  <a:lnTo>
                    <a:pt x="8124" y="5770"/>
                  </a:lnTo>
                  <a:lnTo>
                    <a:pt x="8047" y="5796"/>
                  </a:lnTo>
                  <a:lnTo>
                    <a:pt x="7969" y="5770"/>
                  </a:lnTo>
                  <a:lnTo>
                    <a:pt x="7917" y="5744"/>
                  </a:lnTo>
                  <a:lnTo>
                    <a:pt x="7840" y="5692"/>
                  </a:lnTo>
                  <a:lnTo>
                    <a:pt x="7788" y="5615"/>
                  </a:lnTo>
                  <a:lnTo>
                    <a:pt x="7710" y="5485"/>
                  </a:lnTo>
                  <a:lnTo>
                    <a:pt x="7659" y="5356"/>
                  </a:lnTo>
                  <a:lnTo>
                    <a:pt x="7633" y="5201"/>
                  </a:lnTo>
                  <a:lnTo>
                    <a:pt x="7633" y="5020"/>
                  </a:lnTo>
                  <a:lnTo>
                    <a:pt x="7633" y="4865"/>
                  </a:lnTo>
                  <a:lnTo>
                    <a:pt x="7659" y="4709"/>
                  </a:lnTo>
                  <a:lnTo>
                    <a:pt x="7710" y="4554"/>
                  </a:lnTo>
                  <a:lnTo>
                    <a:pt x="7788" y="4451"/>
                  </a:lnTo>
                  <a:lnTo>
                    <a:pt x="7840" y="4373"/>
                  </a:lnTo>
                  <a:lnTo>
                    <a:pt x="7917" y="4295"/>
                  </a:lnTo>
                  <a:lnTo>
                    <a:pt x="7969" y="4270"/>
                  </a:lnTo>
                  <a:lnTo>
                    <a:pt x="8047" y="4244"/>
                  </a:lnTo>
                  <a:close/>
                  <a:moveTo>
                    <a:pt x="3079" y="3467"/>
                  </a:moveTo>
                  <a:lnTo>
                    <a:pt x="3002" y="3493"/>
                  </a:lnTo>
                  <a:lnTo>
                    <a:pt x="2924" y="3545"/>
                  </a:lnTo>
                  <a:lnTo>
                    <a:pt x="1889" y="4554"/>
                  </a:lnTo>
                  <a:lnTo>
                    <a:pt x="1837" y="4632"/>
                  </a:lnTo>
                  <a:lnTo>
                    <a:pt x="1837" y="4709"/>
                  </a:lnTo>
                  <a:lnTo>
                    <a:pt x="1837" y="4813"/>
                  </a:lnTo>
                  <a:lnTo>
                    <a:pt x="1889" y="4890"/>
                  </a:lnTo>
                  <a:lnTo>
                    <a:pt x="2924" y="5899"/>
                  </a:lnTo>
                  <a:lnTo>
                    <a:pt x="3002" y="5951"/>
                  </a:lnTo>
                  <a:lnTo>
                    <a:pt x="3079" y="5977"/>
                  </a:lnTo>
                  <a:lnTo>
                    <a:pt x="3183" y="5951"/>
                  </a:lnTo>
                  <a:lnTo>
                    <a:pt x="3260" y="5899"/>
                  </a:lnTo>
                  <a:lnTo>
                    <a:pt x="3312" y="5822"/>
                  </a:lnTo>
                  <a:lnTo>
                    <a:pt x="3312" y="5744"/>
                  </a:lnTo>
                  <a:lnTo>
                    <a:pt x="3312" y="5641"/>
                  </a:lnTo>
                  <a:lnTo>
                    <a:pt x="3260" y="5563"/>
                  </a:lnTo>
                  <a:lnTo>
                    <a:pt x="2407" y="4709"/>
                  </a:lnTo>
                  <a:lnTo>
                    <a:pt x="3260" y="3881"/>
                  </a:lnTo>
                  <a:lnTo>
                    <a:pt x="3312" y="3778"/>
                  </a:lnTo>
                  <a:lnTo>
                    <a:pt x="3312" y="3700"/>
                  </a:lnTo>
                  <a:lnTo>
                    <a:pt x="3312" y="3623"/>
                  </a:lnTo>
                  <a:lnTo>
                    <a:pt x="3260" y="3545"/>
                  </a:lnTo>
                  <a:lnTo>
                    <a:pt x="3183" y="3493"/>
                  </a:lnTo>
                  <a:lnTo>
                    <a:pt x="3079" y="3467"/>
                  </a:lnTo>
                  <a:close/>
                  <a:moveTo>
                    <a:pt x="13014" y="3467"/>
                  </a:moveTo>
                  <a:lnTo>
                    <a:pt x="12936" y="3493"/>
                  </a:lnTo>
                  <a:lnTo>
                    <a:pt x="12859" y="3545"/>
                  </a:lnTo>
                  <a:lnTo>
                    <a:pt x="12807" y="3623"/>
                  </a:lnTo>
                  <a:lnTo>
                    <a:pt x="12781" y="3700"/>
                  </a:lnTo>
                  <a:lnTo>
                    <a:pt x="12807" y="3778"/>
                  </a:lnTo>
                  <a:lnTo>
                    <a:pt x="12859" y="3881"/>
                  </a:lnTo>
                  <a:lnTo>
                    <a:pt x="13712" y="4709"/>
                  </a:lnTo>
                  <a:lnTo>
                    <a:pt x="12859" y="5563"/>
                  </a:lnTo>
                  <a:lnTo>
                    <a:pt x="12807" y="5641"/>
                  </a:lnTo>
                  <a:lnTo>
                    <a:pt x="12781" y="5744"/>
                  </a:lnTo>
                  <a:lnTo>
                    <a:pt x="12807" y="5822"/>
                  </a:lnTo>
                  <a:lnTo>
                    <a:pt x="12859" y="5899"/>
                  </a:lnTo>
                  <a:lnTo>
                    <a:pt x="12936" y="5951"/>
                  </a:lnTo>
                  <a:lnTo>
                    <a:pt x="13014" y="5977"/>
                  </a:lnTo>
                  <a:lnTo>
                    <a:pt x="13117" y="5951"/>
                  </a:lnTo>
                  <a:lnTo>
                    <a:pt x="13195" y="5899"/>
                  </a:lnTo>
                  <a:lnTo>
                    <a:pt x="14204" y="4890"/>
                  </a:lnTo>
                  <a:lnTo>
                    <a:pt x="14256" y="4813"/>
                  </a:lnTo>
                  <a:lnTo>
                    <a:pt x="14282" y="4709"/>
                  </a:lnTo>
                  <a:lnTo>
                    <a:pt x="14256" y="4632"/>
                  </a:lnTo>
                  <a:lnTo>
                    <a:pt x="14204" y="4554"/>
                  </a:lnTo>
                  <a:lnTo>
                    <a:pt x="13195" y="3545"/>
                  </a:lnTo>
                  <a:lnTo>
                    <a:pt x="13117" y="3493"/>
                  </a:lnTo>
                  <a:lnTo>
                    <a:pt x="13014" y="3467"/>
                  </a:lnTo>
                  <a:close/>
                  <a:moveTo>
                    <a:pt x="8047" y="3778"/>
                  </a:moveTo>
                  <a:lnTo>
                    <a:pt x="7865" y="3804"/>
                  </a:lnTo>
                  <a:lnTo>
                    <a:pt x="7684" y="3881"/>
                  </a:lnTo>
                  <a:lnTo>
                    <a:pt x="7529" y="4011"/>
                  </a:lnTo>
                  <a:lnTo>
                    <a:pt x="7374" y="4192"/>
                  </a:lnTo>
                  <a:lnTo>
                    <a:pt x="7296" y="4347"/>
                  </a:lnTo>
                  <a:lnTo>
                    <a:pt x="7219" y="4554"/>
                  </a:lnTo>
                  <a:lnTo>
                    <a:pt x="7167" y="4787"/>
                  </a:lnTo>
                  <a:lnTo>
                    <a:pt x="7141" y="5020"/>
                  </a:lnTo>
                  <a:lnTo>
                    <a:pt x="7167" y="5253"/>
                  </a:lnTo>
                  <a:lnTo>
                    <a:pt x="7219" y="5485"/>
                  </a:lnTo>
                  <a:lnTo>
                    <a:pt x="7296" y="5692"/>
                  </a:lnTo>
                  <a:lnTo>
                    <a:pt x="7374" y="5874"/>
                  </a:lnTo>
                  <a:lnTo>
                    <a:pt x="7529" y="6029"/>
                  </a:lnTo>
                  <a:lnTo>
                    <a:pt x="7684" y="6158"/>
                  </a:lnTo>
                  <a:lnTo>
                    <a:pt x="7865" y="6236"/>
                  </a:lnTo>
                  <a:lnTo>
                    <a:pt x="8047" y="6262"/>
                  </a:lnTo>
                  <a:lnTo>
                    <a:pt x="8254" y="6236"/>
                  </a:lnTo>
                  <a:lnTo>
                    <a:pt x="8435" y="6158"/>
                  </a:lnTo>
                  <a:lnTo>
                    <a:pt x="8590" y="6029"/>
                  </a:lnTo>
                  <a:lnTo>
                    <a:pt x="8719" y="5874"/>
                  </a:lnTo>
                  <a:lnTo>
                    <a:pt x="8823" y="5692"/>
                  </a:lnTo>
                  <a:lnTo>
                    <a:pt x="8900" y="5485"/>
                  </a:lnTo>
                  <a:lnTo>
                    <a:pt x="8926" y="5253"/>
                  </a:lnTo>
                  <a:lnTo>
                    <a:pt x="8952" y="5020"/>
                  </a:lnTo>
                  <a:lnTo>
                    <a:pt x="8926" y="4787"/>
                  </a:lnTo>
                  <a:lnTo>
                    <a:pt x="8900" y="4554"/>
                  </a:lnTo>
                  <a:lnTo>
                    <a:pt x="8823" y="4347"/>
                  </a:lnTo>
                  <a:lnTo>
                    <a:pt x="8719" y="4192"/>
                  </a:lnTo>
                  <a:lnTo>
                    <a:pt x="8590" y="4011"/>
                  </a:lnTo>
                  <a:lnTo>
                    <a:pt x="8435" y="3881"/>
                  </a:lnTo>
                  <a:lnTo>
                    <a:pt x="8254" y="3804"/>
                  </a:lnTo>
                  <a:lnTo>
                    <a:pt x="8047" y="3778"/>
                  </a:lnTo>
                  <a:close/>
                  <a:moveTo>
                    <a:pt x="1139" y="1"/>
                  </a:moveTo>
                  <a:lnTo>
                    <a:pt x="906" y="27"/>
                  </a:lnTo>
                  <a:lnTo>
                    <a:pt x="699" y="104"/>
                  </a:lnTo>
                  <a:lnTo>
                    <a:pt x="518" y="208"/>
                  </a:lnTo>
                  <a:lnTo>
                    <a:pt x="337" y="337"/>
                  </a:lnTo>
                  <a:lnTo>
                    <a:pt x="208" y="518"/>
                  </a:lnTo>
                  <a:lnTo>
                    <a:pt x="78" y="699"/>
                  </a:lnTo>
                  <a:lnTo>
                    <a:pt x="26" y="932"/>
                  </a:lnTo>
                  <a:lnTo>
                    <a:pt x="1" y="1165"/>
                  </a:lnTo>
                  <a:lnTo>
                    <a:pt x="1" y="6443"/>
                  </a:lnTo>
                  <a:lnTo>
                    <a:pt x="26" y="6546"/>
                  </a:lnTo>
                  <a:lnTo>
                    <a:pt x="78" y="6598"/>
                  </a:lnTo>
                  <a:lnTo>
                    <a:pt x="130" y="6650"/>
                  </a:lnTo>
                  <a:lnTo>
                    <a:pt x="233" y="6676"/>
                  </a:lnTo>
                  <a:lnTo>
                    <a:pt x="337" y="6650"/>
                  </a:lnTo>
                  <a:lnTo>
                    <a:pt x="389" y="6598"/>
                  </a:lnTo>
                  <a:lnTo>
                    <a:pt x="440" y="6546"/>
                  </a:lnTo>
                  <a:lnTo>
                    <a:pt x="466" y="6443"/>
                  </a:lnTo>
                  <a:lnTo>
                    <a:pt x="466" y="1165"/>
                  </a:lnTo>
                  <a:lnTo>
                    <a:pt x="492" y="1036"/>
                  </a:lnTo>
                  <a:lnTo>
                    <a:pt x="518" y="906"/>
                  </a:lnTo>
                  <a:lnTo>
                    <a:pt x="596" y="777"/>
                  </a:lnTo>
                  <a:lnTo>
                    <a:pt x="673" y="673"/>
                  </a:lnTo>
                  <a:lnTo>
                    <a:pt x="777" y="596"/>
                  </a:lnTo>
                  <a:lnTo>
                    <a:pt x="880" y="544"/>
                  </a:lnTo>
                  <a:lnTo>
                    <a:pt x="1010" y="492"/>
                  </a:lnTo>
                  <a:lnTo>
                    <a:pt x="15084" y="492"/>
                  </a:lnTo>
                  <a:lnTo>
                    <a:pt x="15213" y="544"/>
                  </a:lnTo>
                  <a:lnTo>
                    <a:pt x="15342" y="596"/>
                  </a:lnTo>
                  <a:lnTo>
                    <a:pt x="15420" y="673"/>
                  </a:lnTo>
                  <a:lnTo>
                    <a:pt x="15523" y="777"/>
                  </a:lnTo>
                  <a:lnTo>
                    <a:pt x="15575" y="906"/>
                  </a:lnTo>
                  <a:lnTo>
                    <a:pt x="15627" y="1036"/>
                  </a:lnTo>
                  <a:lnTo>
                    <a:pt x="15627" y="1165"/>
                  </a:lnTo>
                  <a:lnTo>
                    <a:pt x="15627" y="1475"/>
                  </a:lnTo>
                  <a:lnTo>
                    <a:pt x="15653" y="1553"/>
                  </a:lnTo>
                  <a:lnTo>
                    <a:pt x="15705" y="1631"/>
                  </a:lnTo>
                  <a:lnTo>
                    <a:pt x="15782" y="1682"/>
                  </a:lnTo>
                  <a:lnTo>
                    <a:pt x="15860" y="1708"/>
                  </a:lnTo>
                  <a:lnTo>
                    <a:pt x="15963" y="1682"/>
                  </a:lnTo>
                  <a:lnTo>
                    <a:pt x="16041" y="1631"/>
                  </a:lnTo>
                  <a:lnTo>
                    <a:pt x="16093" y="1553"/>
                  </a:lnTo>
                  <a:lnTo>
                    <a:pt x="16093" y="1475"/>
                  </a:lnTo>
                  <a:lnTo>
                    <a:pt x="16093" y="1165"/>
                  </a:lnTo>
                  <a:lnTo>
                    <a:pt x="16093" y="932"/>
                  </a:lnTo>
                  <a:lnTo>
                    <a:pt x="16015" y="699"/>
                  </a:lnTo>
                  <a:lnTo>
                    <a:pt x="15911" y="518"/>
                  </a:lnTo>
                  <a:lnTo>
                    <a:pt x="15756" y="337"/>
                  </a:lnTo>
                  <a:lnTo>
                    <a:pt x="15601" y="208"/>
                  </a:lnTo>
                  <a:lnTo>
                    <a:pt x="15394" y="104"/>
                  </a:lnTo>
                  <a:lnTo>
                    <a:pt x="15187" y="27"/>
                  </a:lnTo>
                  <a:lnTo>
                    <a:pt x="14954" y="1"/>
                  </a:lnTo>
                  <a:close/>
                  <a:moveTo>
                    <a:pt x="6598" y="1010"/>
                  </a:moveTo>
                  <a:lnTo>
                    <a:pt x="6546" y="1061"/>
                  </a:lnTo>
                  <a:lnTo>
                    <a:pt x="6494" y="1113"/>
                  </a:lnTo>
                  <a:lnTo>
                    <a:pt x="6443" y="1191"/>
                  </a:lnTo>
                  <a:lnTo>
                    <a:pt x="6210" y="1915"/>
                  </a:lnTo>
                  <a:lnTo>
                    <a:pt x="5925" y="1915"/>
                  </a:lnTo>
                  <a:lnTo>
                    <a:pt x="5822" y="1941"/>
                  </a:lnTo>
                  <a:lnTo>
                    <a:pt x="5744" y="1993"/>
                  </a:lnTo>
                  <a:lnTo>
                    <a:pt x="5692" y="2070"/>
                  </a:lnTo>
                  <a:lnTo>
                    <a:pt x="5692" y="2148"/>
                  </a:lnTo>
                  <a:lnTo>
                    <a:pt x="5692" y="3079"/>
                  </a:lnTo>
                  <a:lnTo>
                    <a:pt x="5692" y="3157"/>
                  </a:lnTo>
                  <a:lnTo>
                    <a:pt x="5744" y="3235"/>
                  </a:lnTo>
                  <a:lnTo>
                    <a:pt x="5822" y="3286"/>
                  </a:lnTo>
                  <a:lnTo>
                    <a:pt x="5925" y="3312"/>
                  </a:lnTo>
                  <a:lnTo>
                    <a:pt x="6132" y="3312"/>
                  </a:lnTo>
                  <a:lnTo>
                    <a:pt x="6417" y="6831"/>
                  </a:lnTo>
                  <a:lnTo>
                    <a:pt x="6443" y="6986"/>
                  </a:lnTo>
                  <a:lnTo>
                    <a:pt x="6494" y="7115"/>
                  </a:lnTo>
                  <a:lnTo>
                    <a:pt x="6546" y="7219"/>
                  </a:lnTo>
                  <a:lnTo>
                    <a:pt x="6650" y="7322"/>
                  </a:lnTo>
                  <a:lnTo>
                    <a:pt x="6753" y="7400"/>
                  </a:lnTo>
                  <a:lnTo>
                    <a:pt x="6856" y="7478"/>
                  </a:lnTo>
                  <a:lnTo>
                    <a:pt x="6986" y="7503"/>
                  </a:lnTo>
                  <a:lnTo>
                    <a:pt x="7115" y="7529"/>
                  </a:lnTo>
                  <a:lnTo>
                    <a:pt x="8978" y="7529"/>
                  </a:lnTo>
                  <a:lnTo>
                    <a:pt x="9107" y="7503"/>
                  </a:lnTo>
                  <a:lnTo>
                    <a:pt x="9237" y="7478"/>
                  </a:lnTo>
                  <a:lnTo>
                    <a:pt x="9366" y="7400"/>
                  </a:lnTo>
                  <a:lnTo>
                    <a:pt x="9470" y="7322"/>
                  </a:lnTo>
                  <a:lnTo>
                    <a:pt x="9547" y="7219"/>
                  </a:lnTo>
                  <a:lnTo>
                    <a:pt x="9599" y="7115"/>
                  </a:lnTo>
                  <a:lnTo>
                    <a:pt x="9651" y="6986"/>
                  </a:lnTo>
                  <a:lnTo>
                    <a:pt x="9676" y="6831"/>
                  </a:lnTo>
                  <a:lnTo>
                    <a:pt x="9780" y="5485"/>
                  </a:lnTo>
                  <a:lnTo>
                    <a:pt x="9780" y="5408"/>
                  </a:lnTo>
                  <a:lnTo>
                    <a:pt x="9728" y="5330"/>
                  </a:lnTo>
                  <a:lnTo>
                    <a:pt x="9651" y="5278"/>
                  </a:lnTo>
                  <a:lnTo>
                    <a:pt x="9573" y="5253"/>
                  </a:lnTo>
                  <a:lnTo>
                    <a:pt x="9470" y="5253"/>
                  </a:lnTo>
                  <a:lnTo>
                    <a:pt x="9392" y="5304"/>
                  </a:lnTo>
                  <a:lnTo>
                    <a:pt x="9340" y="5382"/>
                  </a:lnTo>
                  <a:lnTo>
                    <a:pt x="9314" y="5460"/>
                  </a:lnTo>
                  <a:lnTo>
                    <a:pt x="9211" y="6805"/>
                  </a:lnTo>
                  <a:lnTo>
                    <a:pt x="9185" y="6908"/>
                  </a:lnTo>
                  <a:lnTo>
                    <a:pt x="9133" y="6986"/>
                  </a:lnTo>
                  <a:lnTo>
                    <a:pt x="9056" y="7038"/>
                  </a:lnTo>
                  <a:lnTo>
                    <a:pt x="7038" y="7038"/>
                  </a:lnTo>
                  <a:lnTo>
                    <a:pt x="6986" y="6986"/>
                  </a:lnTo>
                  <a:lnTo>
                    <a:pt x="6934" y="6908"/>
                  </a:lnTo>
                  <a:lnTo>
                    <a:pt x="6908" y="6805"/>
                  </a:lnTo>
                  <a:lnTo>
                    <a:pt x="6624" y="3312"/>
                  </a:lnTo>
                  <a:lnTo>
                    <a:pt x="9495" y="3312"/>
                  </a:lnTo>
                  <a:lnTo>
                    <a:pt x="9392" y="4399"/>
                  </a:lnTo>
                  <a:lnTo>
                    <a:pt x="9418" y="4476"/>
                  </a:lnTo>
                  <a:lnTo>
                    <a:pt x="9470" y="4554"/>
                  </a:lnTo>
                  <a:lnTo>
                    <a:pt x="9521" y="4632"/>
                  </a:lnTo>
                  <a:lnTo>
                    <a:pt x="9625" y="4658"/>
                  </a:lnTo>
                  <a:lnTo>
                    <a:pt x="9702" y="4632"/>
                  </a:lnTo>
                  <a:lnTo>
                    <a:pt x="9780" y="4580"/>
                  </a:lnTo>
                  <a:lnTo>
                    <a:pt x="9858" y="4528"/>
                  </a:lnTo>
                  <a:lnTo>
                    <a:pt x="9883" y="4425"/>
                  </a:lnTo>
                  <a:lnTo>
                    <a:pt x="9961" y="3312"/>
                  </a:lnTo>
                  <a:lnTo>
                    <a:pt x="10168" y="3312"/>
                  </a:lnTo>
                  <a:lnTo>
                    <a:pt x="10272" y="3286"/>
                  </a:lnTo>
                  <a:lnTo>
                    <a:pt x="10349" y="3235"/>
                  </a:lnTo>
                  <a:lnTo>
                    <a:pt x="10401" y="3157"/>
                  </a:lnTo>
                  <a:lnTo>
                    <a:pt x="10427" y="3079"/>
                  </a:lnTo>
                  <a:lnTo>
                    <a:pt x="10427" y="2148"/>
                  </a:lnTo>
                  <a:lnTo>
                    <a:pt x="10401" y="2070"/>
                  </a:lnTo>
                  <a:lnTo>
                    <a:pt x="10349" y="1993"/>
                  </a:lnTo>
                  <a:lnTo>
                    <a:pt x="10272" y="1941"/>
                  </a:lnTo>
                  <a:lnTo>
                    <a:pt x="10168" y="1915"/>
                  </a:lnTo>
                  <a:lnTo>
                    <a:pt x="9883" y="1915"/>
                  </a:lnTo>
                  <a:lnTo>
                    <a:pt x="9651" y="1165"/>
                  </a:lnTo>
                  <a:lnTo>
                    <a:pt x="9599" y="1087"/>
                  </a:lnTo>
                  <a:lnTo>
                    <a:pt x="9547" y="1036"/>
                  </a:lnTo>
                  <a:lnTo>
                    <a:pt x="9495" y="1010"/>
                  </a:lnTo>
                  <a:close/>
                  <a:moveTo>
                    <a:pt x="7684" y="8952"/>
                  </a:moveTo>
                  <a:lnTo>
                    <a:pt x="7581" y="8978"/>
                  </a:lnTo>
                  <a:lnTo>
                    <a:pt x="7529" y="9030"/>
                  </a:lnTo>
                  <a:lnTo>
                    <a:pt x="7477" y="9107"/>
                  </a:lnTo>
                  <a:lnTo>
                    <a:pt x="7452" y="9185"/>
                  </a:lnTo>
                  <a:lnTo>
                    <a:pt x="7477" y="9289"/>
                  </a:lnTo>
                  <a:lnTo>
                    <a:pt x="7529" y="9366"/>
                  </a:lnTo>
                  <a:lnTo>
                    <a:pt x="7581" y="9418"/>
                  </a:lnTo>
                  <a:lnTo>
                    <a:pt x="8512" y="9418"/>
                  </a:lnTo>
                  <a:lnTo>
                    <a:pt x="8590" y="9366"/>
                  </a:lnTo>
                  <a:lnTo>
                    <a:pt x="8642" y="9289"/>
                  </a:lnTo>
                  <a:lnTo>
                    <a:pt x="8642" y="9185"/>
                  </a:lnTo>
                  <a:lnTo>
                    <a:pt x="8642" y="9107"/>
                  </a:lnTo>
                  <a:lnTo>
                    <a:pt x="8590" y="9030"/>
                  </a:lnTo>
                  <a:lnTo>
                    <a:pt x="8512" y="8978"/>
                  </a:lnTo>
                  <a:lnTo>
                    <a:pt x="8409" y="8952"/>
                  </a:lnTo>
                  <a:close/>
                  <a:moveTo>
                    <a:pt x="15627" y="8512"/>
                  </a:moveTo>
                  <a:lnTo>
                    <a:pt x="15627" y="9185"/>
                  </a:lnTo>
                  <a:lnTo>
                    <a:pt x="15627" y="9314"/>
                  </a:lnTo>
                  <a:lnTo>
                    <a:pt x="15575" y="9444"/>
                  </a:lnTo>
                  <a:lnTo>
                    <a:pt x="15523" y="9573"/>
                  </a:lnTo>
                  <a:lnTo>
                    <a:pt x="15420" y="9677"/>
                  </a:lnTo>
                  <a:lnTo>
                    <a:pt x="15342" y="9754"/>
                  </a:lnTo>
                  <a:lnTo>
                    <a:pt x="15213" y="9806"/>
                  </a:lnTo>
                  <a:lnTo>
                    <a:pt x="15084" y="9858"/>
                  </a:lnTo>
                  <a:lnTo>
                    <a:pt x="1010" y="9858"/>
                  </a:lnTo>
                  <a:lnTo>
                    <a:pt x="880" y="9806"/>
                  </a:lnTo>
                  <a:lnTo>
                    <a:pt x="777" y="9754"/>
                  </a:lnTo>
                  <a:lnTo>
                    <a:pt x="673" y="9677"/>
                  </a:lnTo>
                  <a:lnTo>
                    <a:pt x="596" y="9573"/>
                  </a:lnTo>
                  <a:lnTo>
                    <a:pt x="518" y="9444"/>
                  </a:lnTo>
                  <a:lnTo>
                    <a:pt x="492" y="9314"/>
                  </a:lnTo>
                  <a:lnTo>
                    <a:pt x="466" y="9185"/>
                  </a:lnTo>
                  <a:lnTo>
                    <a:pt x="466" y="8512"/>
                  </a:lnTo>
                  <a:close/>
                  <a:moveTo>
                    <a:pt x="10996" y="13402"/>
                  </a:moveTo>
                  <a:lnTo>
                    <a:pt x="11074" y="13454"/>
                  </a:lnTo>
                  <a:lnTo>
                    <a:pt x="11099" y="13531"/>
                  </a:lnTo>
                  <a:lnTo>
                    <a:pt x="11125" y="13609"/>
                  </a:lnTo>
                  <a:lnTo>
                    <a:pt x="11099" y="13713"/>
                  </a:lnTo>
                  <a:lnTo>
                    <a:pt x="11074" y="13764"/>
                  </a:lnTo>
                  <a:lnTo>
                    <a:pt x="10996" y="13816"/>
                  </a:lnTo>
                  <a:lnTo>
                    <a:pt x="10918" y="13842"/>
                  </a:lnTo>
                  <a:lnTo>
                    <a:pt x="5201" y="13842"/>
                  </a:lnTo>
                  <a:lnTo>
                    <a:pt x="5097" y="13816"/>
                  </a:lnTo>
                  <a:lnTo>
                    <a:pt x="5045" y="13764"/>
                  </a:lnTo>
                  <a:lnTo>
                    <a:pt x="4994" y="13713"/>
                  </a:lnTo>
                  <a:lnTo>
                    <a:pt x="4968" y="13609"/>
                  </a:lnTo>
                  <a:lnTo>
                    <a:pt x="4994" y="13531"/>
                  </a:lnTo>
                  <a:lnTo>
                    <a:pt x="5045" y="13454"/>
                  </a:lnTo>
                  <a:lnTo>
                    <a:pt x="5097" y="13402"/>
                  </a:lnTo>
                  <a:close/>
                  <a:moveTo>
                    <a:pt x="15782" y="2303"/>
                  </a:moveTo>
                  <a:lnTo>
                    <a:pt x="15705" y="2355"/>
                  </a:lnTo>
                  <a:lnTo>
                    <a:pt x="15653" y="2433"/>
                  </a:lnTo>
                  <a:lnTo>
                    <a:pt x="15627" y="2536"/>
                  </a:lnTo>
                  <a:lnTo>
                    <a:pt x="15627" y="8047"/>
                  </a:lnTo>
                  <a:lnTo>
                    <a:pt x="466" y="8047"/>
                  </a:lnTo>
                  <a:lnTo>
                    <a:pt x="466" y="7503"/>
                  </a:lnTo>
                  <a:lnTo>
                    <a:pt x="440" y="7426"/>
                  </a:lnTo>
                  <a:lnTo>
                    <a:pt x="389" y="7348"/>
                  </a:lnTo>
                  <a:lnTo>
                    <a:pt x="337" y="7296"/>
                  </a:lnTo>
                  <a:lnTo>
                    <a:pt x="233" y="7271"/>
                  </a:lnTo>
                  <a:lnTo>
                    <a:pt x="130" y="7296"/>
                  </a:lnTo>
                  <a:lnTo>
                    <a:pt x="78" y="7348"/>
                  </a:lnTo>
                  <a:lnTo>
                    <a:pt x="26" y="7426"/>
                  </a:lnTo>
                  <a:lnTo>
                    <a:pt x="1" y="7503"/>
                  </a:lnTo>
                  <a:lnTo>
                    <a:pt x="1" y="9185"/>
                  </a:lnTo>
                  <a:lnTo>
                    <a:pt x="26" y="9418"/>
                  </a:lnTo>
                  <a:lnTo>
                    <a:pt x="78" y="9651"/>
                  </a:lnTo>
                  <a:lnTo>
                    <a:pt x="208" y="9832"/>
                  </a:lnTo>
                  <a:lnTo>
                    <a:pt x="337" y="10013"/>
                  </a:lnTo>
                  <a:lnTo>
                    <a:pt x="518" y="10142"/>
                  </a:lnTo>
                  <a:lnTo>
                    <a:pt x="699" y="10246"/>
                  </a:lnTo>
                  <a:lnTo>
                    <a:pt x="906" y="10323"/>
                  </a:lnTo>
                  <a:lnTo>
                    <a:pt x="1139" y="10349"/>
                  </a:lnTo>
                  <a:lnTo>
                    <a:pt x="6261" y="10349"/>
                  </a:lnTo>
                  <a:lnTo>
                    <a:pt x="5615" y="12911"/>
                  </a:lnTo>
                  <a:lnTo>
                    <a:pt x="5201" y="12911"/>
                  </a:lnTo>
                  <a:lnTo>
                    <a:pt x="5045" y="12936"/>
                  </a:lnTo>
                  <a:lnTo>
                    <a:pt x="4916" y="12988"/>
                  </a:lnTo>
                  <a:lnTo>
                    <a:pt x="4813" y="13040"/>
                  </a:lnTo>
                  <a:lnTo>
                    <a:pt x="4709" y="13118"/>
                  </a:lnTo>
                  <a:lnTo>
                    <a:pt x="4632" y="13221"/>
                  </a:lnTo>
                  <a:lnTo>
                    <a:pt x="4554" y="13350"/>
                  </a:lnTo>
                  <a:lnTo>
                    <a:pt x="4528" y="13480"/>
                  </a:lnTo>
                  <a:lnTo>
                    <a:pt x="4502" y="13609"/>
                  </a:lnTo>
                  <a:lnTo>
                    <a:pt x="4528" y="13764"/>
                  </a:lnTo>
                  <a:lnTo>
                    <a:pt x="4554" y="13894"/>
                  </a:lnTo>
                  <a:lnTo>
                    <a:pt x="4632" y="13997"/>
                  </a:lnTo>
                  <a:lnTo>
                    <a:pt x="4709" y="14101"/>
                  </a:lnTo>
                  <a:lnTo>
                    <a:pt x="4813" y="14204"/>
                  </a:lnTo>
                  <a:lnTo>
                    <a:pt x="4916" y="14256"/>
                  </a:lnTo>
                  <a:lnTo>
                    <a:pt x="5045" y="14308"/>
                  </a:lnTo>
                  <a:lnTo>
                    <a:pt x="11048" y="14308"/>
                  </a:lnTo>
                  <a:lnTo>
                    <a:pt x="11177" y="14256"/>
                  </a:lnTo>
                  <a:lnTo>
                    <a:pt x="11306" y="14204"/>
                  </a:lnTo>
                  <a:lnTo>
                    <a:pt x="11384" y="14101"/>
                  </a:lnTo>
                  <a:lnTo>
                    <a:pt x="11487" y="13997"/>
                  </a:lnTo>
                  <a:lnTo>
                    <a:pt x="11539" y="13894"/>
                  </a:lnTo>
                  <a:lnTo>
                    <a:pt x="11591" y="13764"/>
                  </a:lnTo>
                  <a:lnTo>
                    <a:pt x="11591" y="13609"/>
                  </a:lnTo>
                  <a:lnTo>
                    <a:pt x="11591" y="13480"/>
                  </a:lnTo>
                  <a:lnTo>
                    <a:pt x="11539" y="13350"/>
                  </a:lnTo>
                  <a:lnTo>
                    <a:pt x="11487" y="13221"/>
                  </a:lnTo>
                  <a:lnTo>
                    <a:pt x="11384" y="13118"/>
                  </a:lnTo>
                  <a:lnTo>
                    <a:pt x="11306" y="13040"/>
                  </a:lnTo>
                  <a:lnTo>
                    <a:pt x="11177" y="12988"/>
                  </a:lnTo>
                  <a:lnTo>
                    <a:pt x="11048" y="12936"/>
                  </a:lnTo>
                  <a:lnTo>
                    <a:pt x="10918" y="12911"/>
                  </a:lnTo>
                  <a:lnTo>
                    <a:pt x="10504" y="12911"/>
                  </a:lnTo>
                  <a:lnTo>
                    <a:pt x="10297" y="12083"/>
                  </a:lnTo>
                  <a:lnTo>
                    <a:pt x="10246" y="12005"/>
                  </a:lnTo>
                  <a:lnTo>
                    <a:pt x="10168" y="11953"/>
                  </a:lnTo>
                  <a:lnTo>
                    <a:pt x="10090" y="11927"/>
                  </a:lnTo>
                  <a:lnTo>
                    <a:pt x="10013" y="11927"/>
                  </a:lnTo>
                  <a:lnTo>
                    <a:pt x="9909" y="11953"/>
                  </a:lnTo>
                  <a:lnTo>
                    <a:pt x="9858" y="12031"/>
                  </a:lnTo>
                  <a:lnTo>
                    <a:pt x="9832" y="12109"/>
                  </a:lnTo>
                  <a:lnTo>
                    <a:pt x="9832" y="12212"/>
                  </a:lnTo>
                  <a:lnTo>
                    <a:pt x="10013" y="12911"/>
                  </a:lnTo>
                  <a:lnTo>
                    <a:pt x="6106" y="12911"/>
                  </a:lnTo>
                  <a:lnTo>
                    <a:pt x="6727" y="10349"/>
                  </a:lnTo>
                  <a:lnTo>
                    <a:pt x="9366" y="10349"/>
                  </a:lnTo>
                  <a:lnTo>
                    <a:pt x="9573" y="11177"/>
                  </a:lnTo>
                  <a:lnTo>
                    <a:pt x="9599" y="11255"/>
                  </a:lnTo>
                  <a:lnTo>
                    <a:pt x="9676" y="11307"/>
                  </a:lnTo>
                  <a:lnTo>
                    <a:pt x="9754" y="11358"/>
                  </a:lnTo>
                  <a:lnTo>
                    <a:pt x="9858" y="11332"/>
                  </a:lnTo>
                  <a:lnTo>
                    <a:pt x="9935" y="11307"/>
                  </a:lnTo>
                  <a:lnTo>
                    <a:pt x="10013" y="11229"/>
                  </a:lnTo>
                  <a:lnTo>
                    <a:pt x="10039" y="11151"/>
                  </a:lnTo>
                  <a:lnTo>
                    <a:pt x="10039" y="11048"/>
                  </a:lnTo>
                  <a:lnTo>
                    <a:pt x="9858" y="10349"/>
                  </a:lnTo>
                  <a:lnTo>
                    <a:pt x="14954" y="10349"/>
                  </a:lnTo>
                  <a:lnTo>
                    <a:pt x="15187" y="10323"/>
                  </a:lnTo>
                  <a:lnTo>
                    <a:pt x="15394" y="10246"/>
                  </a:lnTo>
                  <a:lnTo>
                    <a:pt x="15601" y="10142"/>
                  </a:lnTo>
                  <a:lnTo>
                    <a:pt x="15756" y="10013"/>
                  </a:lnTo>
                  <a:lnTo>
                    <a:pt x="15911" y="9832"/>
                  </a:lnTo>
                  <a:lnTo>
                    <a:pt x="16015" y="9651"/>
                  </a:lnTo>
                  <a:lnTo>
                    <a:pt x="16093" y="9418"/>
                  </a:lnTo>
                  <a:lnTo>
                    <a:pt x="16093" y="9185"/>
                  </a:lnTo>
                  <a:lnTo>
                    <a:pt x="16093" y="2536"/>
                  </a:lnTo>
                  <a:lnTo>
                    <a:pt x="16093" y="2433"/>
                  </a:lnTo>
                  <a:lnTo>
                    <a:pt x="16041" y="2355"/>
                  </a:lnTo>
                  <a:lnTo>
                    <a:pt x="15963" y="23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914;p61">
            <a:extLst>
              <a:ext uri="{FF2B5EF4-FFF2-40B4-BE49-F238E27FC236}">
                <a16:creationId xmlns:a16="http://schemas.microsoft.com/office/drawing/2014/main" id="{A6135FDC-D0ED-4032-9746-40F994D2D7EB}"/>
              </a:ext>
            </a:extLst>
          </p:cNvPr>
          <p:cNvGrpSpPr/>
          <p:nvPr/>
        </p:nvGrpSpPr>
        <p:grpSpPr>
          <a:xfrm>
            <a:off x="1438982" y="3813624"/>
            <a:ext cx="352114" cy="457175"/>
            <a:chOff x="1046675" y="3344200"/>
            <a:chExt cx="309850" cy="402975"/>
          </a:xfrm>
        </p:grpSpPr>
        <p:sp>
          <p:nvSpPr>
            <p:cNvPr id="70" name="Google Shape;1915;p61">
              <a:extLst>
                <a:ext uri="{FF2B5EF4-FFF2-40B4-BE49-F238E27FC236}">
                  <a16:creationId xmlns:a16="http://schemas.microsoft.com/office/drawing/2014/main" id="{756FBCB2-9908-40EF-9D4E-FEA3B0983160}"/>
                </a:ext>
              </a:extLst>
            </p:cNvPr>
            <p:cNvSpPr/>
            <p:nvPr/>
          </p:nvSpPr>
          <p:spPr>
            <a:xfrm>
              <a:off x="1114600" y="3405650"/>
              <a:ext cx="236100" cy="335700"/>
            </a:xfrm>
            <a:custGeom>
              <a:avLst/>
              <a:gdLst/>
              <a:ahLst/>
              <a:cxnLst/>
              <a:rect l="l" t="t" r="r" b="b"/>
              <a:pathLst>
                <a:path w="9444" h="13428" extrusionOk="0">
                  <a:moveTo>
                    <a:pt x="621" y="13427"/>
                  </a:moveTo>
                  <a:lnTo>
                    <a:pt x="8822" y="13427"/>
                  </a:lnTo>
                  <a:lnTo>
                    <a:pt x="8822" y="13427"/>
                  </a:lnTo>
                  <a:lnTo>
                    <a:pt x="8952" y="13401"/>
                  </a:lnTo>
                  <a:lnTo>
                    <a:pt x="9055" y="13376"/>
                  </a:lnTo>
                  <a:lnTo>
                    <a:pt x="9159" y="13324"/>
                  </a:lnTo>
                  <a:lnTo>
                    <a:pt x="9262" y="13246"/>
                  </a:lnTo>
                  <a:lnTo>
                    <a:pt x="9340" y="13143"/>
                  </a:lnTo>
                  <a:lnTo>
                    <a:pt x="9392" y="13039"/>
                  </a:lnTo>
                  <a:lnTo>
                    <a:pt x="9417" y="12936"/>
                  </a:lnTo>
                  <a:lnTo>
                    <a:pt x="9443" y="12806"/>
                  </a:lnTo>
                  <a:lnTo>
                    <a:pt x="9443" y="621"/>
                  </a:lnTo>
                  <a:lnTo>
                    <a:pt x="9443" y="621"/>
                  </a:lnTo>
                  <a:lnTo>
                    <a:pt x="9417" y="492"/>
                  </a:lnTo>
                  <a:lnTo>
                    <a:pt x="9392" y="362"/>
                  </a:lnTo>
                  <a:lnTo>
                    <a:pt x="9340" y="259"/>
                  </a:lnTo>
                  <a:lnTo>
                    <a:pt x="9262" y="181"/>
                  </a:lnTo>
                  <a:lnTo>
                    <a:pt x="9159" y="103"/>
                  </a:lnTo>
                  <a:lnTo>
                    <a:pt x="9055" y="26"/>
                  </a:lnTo>
                  <a:lnTo>
                    <a:pt x="8952" y="0"/>
                  </a:lnTo>
                  <a:lnTo>
                    <a:pt x="8822" y="0"/>
                  </a:lnTo>
                  <a:lnTo>
                    <a:pt x="621" y="0"/>
                  </a:lnTo>
                  <a:lnTo>
                    <a:pt x="621" y="0"/>
                  </a:lnTo>
                  <a:lnTo>
                    <a:pt x="492" y="0"/>
                  </a:lnTo>
                  <a:lnTo>
                    <a:pt x="388" y="26"/>
                  </a:lnTo>
                  <a:lnTo>
                    <a:pt x="285" y="103"/>
                  </a:lnTo>
                  <a:lnTo>
                    <a:pt x="181" y="181"/>
                  </a:lnTo>
                  <a:lnTo>
                    <a:pt x="104" y="259"/>
                  </a:lnTo>
                  <a:lnTo>
                    <a:pt x="52" y="362"/>
                  </a:lnTo>
                  <a:lnTo>
                    <a:pt x="26" y="492"/>
                  </a:lnTo>
                  <a:lnTo>
                    <a:pt x="0" y="621"/>
                  </a:lnTo>
                  <a:lnTo>
                    <a:pt x="0" y="11383"/>
                  </a:lnTo>
                  <a:lnTo>
                    <a:pt x="0" y="12806"/>
                  </a:lnTo>
                  <a:lnTo>
                    <a:pt x="0" y="12806"/>
                  </a:lnTo>
                  <a:lnTo>
                    <a:pt x="26" y="12936"/>
                  </a:lnTo>
                  <a:lnTo>
                    <a:pt x="52" y="13039"/>
                  </a:lnTo>
                  <a:lnTo>
                    <a:pt x="104" y="13143"/>
                  </a:lnTo>
                  <a:lnTo>
                    <a:pt x="181" y="13246"/>
                  </a:lnTo>
                  <a:lnTo>
                    <a:pt x="285" y="13324"/>
                  </a:lnTo>
                  <a:lnTo>
                    <a:pt x="388" y="13376"/>
                  </a:lnTo>
                  <a:lnTo>
                    <a:pt x="492" y="13401"/>
                  </a:lnTo>
                  <a:lnTo>
                    <a:pt x="621" y="13427"/>
                  </a:lnTo>
                  <a:lnTo>
                    <a:pt x="621" y="134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16;p61">
              <a:extLst>
                <a:ext uri="{FF2B5EF4-FFF2-40B4-BE49-F238E27FC236}">
                  <a16:creationId xmlns:a16="http://schemas.microsoft.com/office/drawing/2014/main" id="{910D6AFB-A9DC-4A85-A10F-96E40DFC1C35}"/>
                </a:ext>
              </a:extLst>
            </p:cNvPr>
            <p:cNvSpPr/>
            <p:nvPr/>
          </p:nvSpPr>
          <p:spPr>
            <a:xfrm>
              <a:off x="1137875" y="3543400"/>
              <a:ext cx="189525" cy="172725"/>
            </a:xfrm>
            <a:custGeom>
              <a:avLst/>
              <a:gdLst/>
              <a:ahLst/>
              <a:cxnLst/>
              <a:rect l="l" t="t" r="r" b="b"/>
              <a:pathLst>
                <a:path w="7581" h="6909" extrusionOk="0">
                  <a:moveTo>
                    <a:pt x="3079" y="1"/>
                  </a:moveTo>
                  <a:lnTo>
                    <a:pt x="4502" y="1"/>
                  </a:lnTo>
                  <a:lnTo>
                    <a:pt x="4502" y="1"/>
                  </a:lnTo>
                  <a:lnTo>
                    <a:pt x="4580" y="1"/>
                  </a:lnTo>
                  <a:lnTo>
                    <a:pt x="4657" y="52"/>
                  </a:lnTo>
                  <a:lnTo>
                    <a:pt x="4735" y="130"/>
                  </a:lnTo>
                  <a:lnTo>
                    <a:pt x="4735" y="233"/>
                  </a:lnTo>
                  <a:lnTo>
                    <a:pt x="4735" y="777"/>
                  </a:lnTo>
                  <a:lnTo>
                    <a:pt x="4735" y="777"/>
                  </a:lnTo>
                  <a:lnTo>
                    <a:pt x="4735" y="880"/>
                  </a:lnTo>
                  <a:lnTo>
                    <a:pt x="4657" y="958"/>
                  </a:lnTo>
                  <a:lnTo>
                    <a:pt x="4580" y="1010"/>
                  </a:lnTo>
                  <a:lnTo>
                    <a:pt x="4502" y="1010"/>
                  </a:lnTo>
                  <a:lnTo>
                    <a:pt x="3079" y="1010"/>
                  </a:lnTo>
                  <a:lnTo>
                    <a:pt x="3079" y="1010"/>
                  </a:lnTo>
                  <a:lnTo>
                    <a:pt x="3002" y="1010"/>
                  </a:lnTo>
                  <a:lnTo>
                    <a:pt x="2924" y="958"/>
                  </a:lnTo>
                  <a:lnTo>
                    <a:pt x="2872" y="880"/>
                  </a:lnTo>
                  <a:lnTo>
                    <a:pt x="2846" y="777"/>
                  </a:lnTo>
                  <a:lnTo>
                    <a:pt x="2846" y="233"/>
                  </a:lnTo>
                  <a:lnTo>
                    <a:pt x="2846" y="233"/>
                  </a:lnTo>
                  <a:lnTo>
                    <a:pt x="2872" y="130"/>
                  </a:lnTo>
                  <a:lnTo>
                    <a:pt x="2924" y="52"/>
                  </a:lnTo>
                  <a:lnTo>
                    <a:pt x="3002" y="1"/>
                  </a:lnTo>
                  <a:lnTo>
                    <a:pt x="3079" y="1"/>
                  </a:lnTo>
                  <a:lnTo>
                    <a:pt x="3079" y="1"/>
                  </a:lnTo>
                  <a:close/>
                  <a:moveTo>
                    <a:pt x="259" y="5873"/>
                  </a:moveTo>
                  <a:lnTo>
                    <a:pt x="1656" y="5873"/>
                  </a:lnTo>
                  <a:lnTo>
                    <a:pt x="1656" y="5873"/>
                  </a:lnTo>
                  <a:lnTo>
                    <a:pt x="1760" y="5899"/>
                  </a:lnTo>
                  <a:lnTo>
                    <a:pt x="1837" y="5951"/>
                  </a:lnTo>
                  <a:lnTo>
                    <a:pt x="1889" y="6029"/>
                  </a:lnTo>
                  <a:lnTo>
                    <a:pt x="1915" y="6132"/>
                  </a:lnTo>
                  <a:lnTo>
                    <a:pt x="1915" y="6650"/>
                  </a:lnTo>
                  <a:lnTo>
                    <a:pt x="1915" y="6650"/>
                  </a:lnTo>
                  <a:lnTo>
                    <a:pt x="1889" y="6753"/>
                  </a:lnTo>
                  <a:lnTo>
                    <a:pt x="1837" y="6831"/>
                  </a:lnTo>
                  <a:lnTo>
                    <a:pt x="1760" y="6882"/>
                  </a:lnTo>
                  <a:lnTo>
                    <a:pt x="1656" y="6908"/>
                  </a:lnTo>
                  <a:lnTo>
                    <a:pt x="259" y="6908"/>
                  </a:lnTo>
                  <a:lnTo>
                    <a:pt x="259" y="6908"/>
                  </a:lnTo>
                  <a:lnTo>
                    <a:pt x="156" y="6882"/>
                  </a:lnTo>
                  <a:lnTo>
                    <a:pt x="78" y="6831"/>
                  </a:lnTo>
                  <a:lnTo>
                    <a:pt x="26" y="6753"/>
                  </a:lnTo>
                  <a:lnTo>
                    <a:pt x="1" y="6650"/>
                  </a:lnTo>
                  <a:lnTo>
                    <a:pt x="1" y="6132"/>
                  </a:lnTo>
                  <a:lnTo>
                    <a:pt x="1" y="6132"/>
                  </a:lnTo>
                  <a:lnTo>
                    <a:pt x="26" y="6029"/>
                  </a:lnTo>
                  <a:lnTo>
                    <a:pt x="78" y="5951"/>
                  </a:lnTo>
                  <a:lnTo>
                    <a:pt x="156" y="5899"/>
                  </a:lnTo>
                  <a:lnTo>
                    <a:pt x="259" y="5873"/>
                  </a:lnTo>
                  <a:lnTo>
                    <a:pt x="259" y="5873"/>
                  </a:lnTo>
                  <a:close/>
                  <a:moveTo>
                    <a:pt x="3079" y="5873"/>
                  </a:moveTo>
                  <a:lnTo>
                    <a:pt x="4502" y="5873"/>
                  </a:lnTo>
                  <a:lnTo>
                    <a:pt x="4502" y="5873"/>
                  </a:lnTo>
                  <a:lnTo>
                    <a:pt x="4580" y="5899"/>
                  </a:lnTo>
                  <a:lnTo>
                    <a:pt x="4657" y="5951"/>
                  </a:lnTo>
                  <a:lnTo>
                    <a:pt x="4735" y="6029"/>
                  </a:lnTo>
                  <a:lnTo>
                    <a:pt x="4735" y="6132"/>
                  </a:lnTo>
                  <a:lnTo>
                    <a:pt x="4735" y="6650"/>
                  </a:lnTo>
                  <a:lnTo>
                    <a:pt x="4735" y="6650"/>
                  </a:lnTo>
                  <a:lnTo>
                    <a:pt x="4735" y="6753"/>
                  </a:lnTo>
                  <a:lnTo>
                    <a:pt x="4657" y="6831"/>
                  </a:lnTo>
                  <a:lnTo>
                    <a:pt x="4580" y="6882"/>
                  </a:lnTo>
                  <a:lnTo>
                    <a:pt x="4502" y="6908"/>
                  </a:lnTo>
                  <a:lnTo>
                    <a:pt x="3079" y="6908"/>
                  </a:lnTo>
                  <a:lnTo>
                    <a:pt x="3079" y="6908"/>
                  </a:lnTo>
                  <a:lnTo>
                    <a:pt x="3002" y="6882"/>
                  </a:lnTo>
                  <a:lnTo>
                    <a:pt x="2924" y="6831"/>
                  </a:lnTo>
                  <a:lnTo>
                    <a:pt x="2872" y="6753"/>
                  </a:lnTo>
                  <a:lnTo>
                    <a:pt x="2846" y="6650"/>
                  </a:lnTo>
                  <a:lnTo>
                    <a:pt x="2846" y="6132"/>
                  </a:lnTo>
                  <a:lnTo>
                    <a:pt x="2846" y="6132"/>
                  </a:lnTo>
                  <a:lnTo>
                    <a:pt x="2872" y="6029"/>
                  </a:lnTo>
                  <a:lnTo>
                    <a:pt x="2924" y="5951"/>
                  </a:lnTo>
                  <a:lnTo>
                    <a:pt x="3002" y="5899"/>
                  </a:lnTo>
                  <a:lnTo>
                    <a:pt x="3079" y="5873"/>
                  </a:lnTo>
                  <a:lnTo>
                    <a:pt x="3079" y="5873"/>
                  </a:lnTo>
                  <a:close/>
                  <a:moveTo>
                    <a:pt x="5925" y="5873"/>
                  </a:moveTo>
                  <a:lnTo>
                    <a:pt x="7322" y="5873"/>
                  </a:lnTo>
                  <a:lnTo>
                    <a:pt x="7322" y="5873"/>
                  </a:lnTo>
                  <a:lnTo>
                    <a:pt x="7426" y="5899"/>
                  </a:lnTo>
                  <a:lnTo>
                    <a:pt x="7503" y="5951"/>
                  </a:lnTo>
                  <a:lnTo>
                    <a:pt x="7555" y="6029"/>
                  </a:lnTo>
                  <a:lnTo>
                    <a:pt x="7581" y="6132"/>
                  </a:lnTo>
                  <a:lnTo>
                    <a:pt x="7581" y="6650"/>
                  </a:lnTo>
                  <a:lnTo>
                    <a:pt x="7581" y="6650"/>
                  </a:lnTo>
                  <a:lnTo>
                    <a:pt x="7555" y="6753"/>
                  </a:lnTo>
                  <a:lnTo>
                    <a:pt x="7503" y="6831"/>
                  </a:lnTo>
                  <a:lnTo>
                    <a:pt x="7426" y="6882"/>
                  </a:lnTo>
                  <a:lnTo>
                    <a:pt x="7322" y="6908"/>
                  </a:lnTo>
                  <a:lnTo>
                    <a:pt x="5925" y="6908"/>
                  </a:lnTo>
                  <a:lnTo>
                    <a:pt x="5925" y="6908"/>
                  </a:lnTo>
                  <a:lnTo>
                    <a:pt x="5822" y="6882"/>
                  </a:lnTo>
                  <a:lnTo>
                    <a:pt x="5744" y="6831"/>
                  </a:lnTo>
                  <a:lnTo>
                    <a:pt x="5692" y="6753"/>
                  </a:lnTo>
                  <a:lnTo>
                    <a:pt x="5666" y="6650"/>
                  </a:lnTo>
                  <a:lnTo>
                    <a:pt x="5666" y="6132"/>
                  </a:lnTo>
                  <a:lnTo>
                    <a:pt x="5666" y="6132"/>
                  </a:lnTo>
                  <a:lnTo>
                    <a:pt x="5692" y="6029"/>
                  </a:lnTo>
                  <a:lnTo>
                    <a:pt x="5744" y="5951"/>
                  </a:lnTo>
                  <a:lnTo>
                    <a:pt x="5822" y="5899"/>
                  </a:lnTo>
                  <a:lnTo>
                    <a:pt x="5925" y="5873"/>
                  </a:lnTo>
                  <a:lnTo>
                    <a:pt x="5925" y="5873"/>
                  </a:lnTo>
                  <a:close/>
                  <a:moveTo>
                    <a:pt x="5925" y="3907"/>
                  </a:moveTo>
                  <a:lnTo>
                    <a:pt x="7322" y="3907"/>
                  </a:lnTo>
                  <a:lnTo>
                    <a:pt x="7322" y="3907"/>
                  </a:lnTo>
                  <a:lnTo>
                    <a:pt x="7426" y="3933"/>
                  </a:lnTo>
                  <a:lnTo>
                    <a:pt x="7503" y="3985"/>
                  </a:lnTo>
                  <a:lnTo>
                    <a:pt x="7555" y="4062"/>
                  </a:lnTo>
                  <a:lnTo>
                    <a:pt x="7581" y="4166"/>
                  </a:lnTo>
                  <a:lnTo>
                    <a:pt x="7581" y="4709"/>
                  </a:lnTo>
                  <a:lnTo>
                    <a:pt x="7581" y="4709"/>
                  </a:lnTo>
                  <a:lnTo>
                    <a:pt x="7555" y="4787"/>
                  </a:lnTo>
                  <a:lnTo>
                    <a:pt x="7503" y="4864"/>
                  </a:lnTo>
                  <a:lnTo>
                    <a:pt x="7426" y="4916"/>
                  </a:lnTo>
                  <a:lnTo>
                    <a:pt x="7322" y="4942"/>
                  </a:lnTo>
                  <a:lnTo>
                    <a:pt x="5925" y="4942"/>
                  </a:lnTo>
                  <a:lnTo>
                    <a:pt x="5925" y="4942"/>
                  </a:lnTo>
                  <a:lnTo>
                    <a:pt x="5822" y="4916"/>
                  </a:lnTo>
                  <a:lnTo>
                    <a:pt x="5744" y="4864"/>
                  </a:lnTo>
                  <a:lnTo>
                    <a:pt x="5692" y="4787"/>
                  </a:lnTo>
                  <a:lnTo>
                    <a:pt x="5666" y="4709"/>
                  </a:lnTo>
                  <a:lnTo>
                    <a:pt x="5666" y="4166"/>
                  </a:lnTo>
                  <a:lnTo>
                    <a:pt x="5666" y="4166"/>
                  </a:lnTo>
                  <a:lnTo>
                    <a:pt x="5692" y="4062"/>
                  </a:lnTo>
                  <a:lnTo>
                    <a:pt x="5744" y="3985"/>
                  </a:lnTo>
                  <a:lnTo>
                    <a:pt x="5822" y="3933"/>
                  </a:lnTo>
                  <a:lnTo>
                    <a:pt x="5925" y="3907"/>
                  </a:lnTo>
                  <a:lnTo>
                    <a:pt x="5925" y="3907"/>
                  </a:lnTo>
                  <a:close/>
                  <a:moveTo>
                    <a:pt x="3079" y="3907"/>
                  </a:moveTo>
                  <a:lnTo>
                    <a:pt x="4502" y="3907"/>
                  </a:lnTo>
                  <a:lnTo>
                    <a:pt x="4502" y="3907"/>
                  </a:lnTo>
                  <a:lnTo>
                    <a:pt x="4580" y="3933"/>
                  </a:lnTo>
                  <a:lnTo>
                    <a:pt x="4657" y="3985"/>
                  </a:lnTo>
                  <a:lnTo>
                    <a:pt x="4735" y="4062"/>
                  </a:lnTo>
                  <a:lnTo>
                    <a:pt x="4735" y="4166"/>
                  </a:lnTo>
                  <a:lnTo>
                    <a:pt x="4735" y="4709"/>
                  </a:lnTo>
                  <a:lnTo>
                    <a:pt x="4735" y="4709"/>
                  </a:lnTo>
                  <a:lnTo>
                    <a:pt x="4735" y="4787"/>
                  </a:lnTo>
                  <a:lnTo>
                    <a:pt x="4657" y="4864"/>
                  </a:lnTo>
                  <a:lnTo>
                    <a:pt x="4580" y="4916"/>
                  </a:lnTo>
                  <a:lnTo>
                    <a:pt x="4502" y="4942"/>
                  </a:lnTo>
                  <a:lnTo>
                    <a:pt x="3079" y="4942"/>
                  </a:lnTo>
                  <a:lnTo>
                    <a:pt x="3079" y="4942"/>
                  </a:lnTo>
                  <a:lnTo>
                    <a:pt x="3002" y="4916"/>
                  </a:lnTo>
                  <a:lnTo>
                    <a:pt x="2924" y="4864"/>
                  </a:lnTo>
                  <a:lnTo>
                    <a:pt x="2872" y="4787"/>
                  </a:lnTo>
                  <a:lnTo>
                    <a:pt x="2846" y="4709"/>
                  </a:lnTo>
                  <a:lnTo>
                    <a:pt x="2846" y="4166"/>
                  </a:lnTo>
                  <a:lnTo>
                    <a:pt x="2846" y="4166"/>
                  </a:lnTo>
                  <a:lnTo>
                    <a:pt x="2872" y="4062"/>
                  </a:lnTo>
                  <a:lnTo>
                    <a:pt x="2924" y="3985"/>
                  </a:lnTo>
                  <a:lnTo>
                    <a:pt x="3002" y="3933"/>
                  </a:lnTo>
                  <a:lnTo>
                    <a:pt x="3079" y="3907"/>
                  </a:lnTo>
                  <a:lnTo>
                    <a:pt x="3079" y="3907"/>
                  </a:lnTo>
                  <a:close/>
                  <a:moveTo>
                    <a:pt x="3079" y="1941"/>
                  </a:moveTo>
                  <a:lnTo>
                    <a:pt x="4502" y="1941"/>
                  </a:lnTo>
                  <a:lnTo>
                    <a:pt x="4502" y="1941"/>
                  </a:lnTo>
                  <a:lnTo>
                    <a:pt x="4580" y="1967"/>
                  </a:lnTo>
                  <a:lnTo>
                    <a:pt x="4657" y="2019"/>
                  </a:lnTo>
                  <a:lnTo>
                    <a:pt x="4735" y="2096"/>
                  </a:lnTo>
                  <a:lnTo>
                    <a:pt x="4735" y="2200"/>
                  </a:lnTo>
                  <a:lnTo>
                    <a:pt x="4735" y="2743"/>
                  </a:lnTo>
                  <a:lnTo>
                    <a:pt x="4735" y="2743"/>
                  </a:lnTo>
                  <a:lnTo>
                    <a:pt x="4735" y="2821"/>
                  </a:lnTo>
                  <a:lnTo>
                    <a:pt x="4657" y="2898"/>
                  </a:lnTo>
                  <a:lnTo>
                    <a:pt x="4580" y="2950"/>
                  </a:lnTo>
                  <a:lnTo>
                    <a:pt x="4502" y="2976"/>
                  </a:lnTo>
                  <a:lnTo>
                    <a:pt x="3079" y="2976"/>
                  </a:lnTo>
                  <a:lnTo>
                    <a:pt x="3079" y="2976"/>
                  </a:lnTo>
                  <a:lnTo>
                    <a:pt x="3002" y="2950"/>
                  </a:lnTo>
                  <a:lnTo>
                    <a:pt x="2924" y="2898"/>
                  </a:lnTo>
                  <a:lnTo>
                    <a:pt x="2872" y="2821"/>
                  </a:lnTo>
                  <a:lnTo>
                    <a:pt x="2846" y="2743"/>
                  </a:lnTo>
                  <a:lnTo>
                    <a:pt x="2846" y="2200"/>
                  </a:lnTo>
                  <a:lnTo>
                    <a:pt x="2846" y="2200"/>
                  </a:lnTo>
                  <a:lnTo>
                    <a:pt x="2872" y="2096"/>
                  </a:lnTo>
                  <a:lnTo>
                    <a:pt x="2924" y="2019"/>
                  </a:lnTo>
                  <a:lnTo>
                    <a:pt x="3002" y="1967"/>
                  </a:lnTo>
                  <a:lnTo>
                    <a:pt x="3079" y="1941"/>
                  </a:lnTo>
                  <a:lnTo>
                    <a:pt x="3079" y="1941"/>
                  </a:lnTo>
                  <a:close/>
                  <a:moveTo>
                    <a:pt x="5925" y="1941"/>
                  </a:moveTo>
                  <a:lnTo>
                    <a:pt x="7322" y="1941"/>
                  </a:lnTo>
                  <a:lnTo>
                    <a:pt x="7322" y="1941"/>
                  </a:lnTo>
                  <a:lnTo>
                    <a:pt x="7426" y="1967"/>
                  </a:lnTo>
                  <a:lnTo>
                    <a:pt x="7503" y="2019"/>
                  </a:lnTo>
                  <a:lnTo>
                    <a:pt x="7555" y="2096"/>
                  </a:lnTo>
                  <a:lnTo>
                    <a:pt x="7581" y="2200"/>
                  </a:lnTo>
                  <a:lnTo>
                    <a:pt x="7581" y="2743"/>
                  </a:lnTo>
                  <a:lnTo>
                    <a:pt x="7581" y="2743"/>
                  </a:lnTo>
                  <a:lnTo>
                    <a:pt x="7555" y="2821"/>
                  </a:lnTo>
                  <a:lnTo>
                    <a:pt x="7503" y="2898"/>
                  </a:lnTo>
                  <a:lnTo>
                    <a:pt x="7426" y="2950"/>
                  </a:lnTo>
                  <a:lnTo>
                    <a:pt x="7322" y="2976"/>
                  </a:lnTo>
                  <a:lnTo>
                    <a:pt x="5925" y="2976"/>
                  </a:lnTo>
                  <a:lnTo>
                    <a:pt x="5925" y="2976"/>
                  </a:lnTo>
                  <a:lnTo>
                    <a:pt x="5822" y="2950"/>
                  </a:lnTo>
                  <a:lnTo>
                    <a:pt x="5744" y="2898"/>
                  </a:lnTo>
                  <a:lnTo>
                    <a:pt x="5692" y="2821"/>
                  </a:lnTo>
                  <a:lnTo>
                    <a:pt x="5666" y="2743"/>
                  </a:lnTo>
                  <a:lnTo>
                    <a:pt x="5666" y="2200"/>
                  </a:lnTo>
                  <a:lnTo>
                    <a:pt x="5666" y="2200"/>
                  </a:lnTo>
                  <a:lnTo>
                    <a:pt x="5692" y="2096"/>
                  </a:lnTo>
                  <a:lnTo>
                    <a:pt x="5744" y="2019"/>
                  </a:lnTo>
                  <a:lnTo>
                    <a:pt x="5822" y="1967"/>
                  </a:lnTo>
                  <a:lnTo>
                    <a:pt x="5925" y="1941"/>
                  </a:lnTo>
                  <a:lnTo>
                    <a:pt x="5925" y="1941"/>
                  </a:lnTo>
                  <a:close/>
                  <a:moveTo>
                    <a:pt x="5925" y="1"/>
                  </a:moveTo>
                  <a:lnTo>
                    <a:pt x="7322" y="1"/>
                  </a:lnTo>
                  <a:lnTo>
                    <a:pt x="7322" y="1"/>
                  </a:lnTo>
                  <a:lnTo>
                    <a:pt x="7426" y="1"/>
                  </a:lnTo>
                  <a:lnTo>
                    <a:pt x="7503" y="52"/>
                  </a:lnTo>
                  <a:lnTo>
                    <a:pt x="7555" y="130"/>
                  </a:lnTo>
                  <a:lnTo>
                    <a:pt x="7581" y="233"/>
                  </a:lnTo>
                  <a:lnTo>
                    <a:pt x="7581" y="777"/>
                  </a:lnTo>
                  <a:lnTo>
                    <a:pt x="7581" y="777"/>
                  </a:lnTo>
                  <a:lnTo>
                    <a:pt x="7555" y="880"/>
                  </a:lnTo>
                  <a:lnTo>
                    <a:pt x="7503" y="958"/>
                  </a:lnTo>
                  <a:lnTo>
                    <a:pt x="7426" y="1010"/>
                  </a:lnTo>
                  <a:lnTo>
                    <a:pt x="7322" y="1010"/>
                  </a:lnTo>
                  <a:lnTo>
                    <a:pt x="5925" y="1010"/>
                  </a:lnTo>
                  <a:lnTo>
                    <a:pt x="5925" y="1010"/>
                  </a:lnTo>
                  <a:lnTo>
                    <a:pt x="5822" y="1010"/>
                  </a:lnTo>
                  <a:lnTo>
                    <a:pt x="5744" y="958"/>
                  </a:lnTo>
                  <a:lnTo>
                    <a:pt x="5692" y="880"/>
                  </a:lnTo>
                  <a:lnTo>
                    <a:pt x="5666" y="777"/>
                  </a:lnTo>
                  <a:lnTo>
                    <a:pt x="5666" y="233"/>
                  </a:lnTo>
                  <a:lnTo>
                    <a:pt x="5666" y="233"/>
                  </a:lnTo>
                  <a:lnTo>
                    <a:pt x="5692" y="130"/>
                  </a:lnTo>
                  <a:lnTo>
                    <a:pt x="5744" y="52"/>
                  </a:lnTo>
                  <a:lnTo>
                    <a:pt x="5822" y="1"/>
                  </a:lnTo>
                  <a:lnTo>
                    <a:pt x="5925" y="1"/>
                  </a:lnTo>
                  <a:lnTo>
                    <a:pt x="5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17;p61">
              <a:extLst>
                <a:ext uri="{FF2B5EF4-FFF2-40B4-BE49-F238E27FC236}">
                  <a16:creationId xmlns:a16="http://schemas.microsoft.com/office/drawing/2014/main" id="{6FD5DB23-347C-458C-BEBE-236942ABCF81}"/>
                </a:ext>
              </a:extLst>
            </p:cNvPr>
            <p:cNvSpPr/>
            <p:nvPr/>
          </p:nvSpPr>
          <p:spPr>
            <a:xfrm>
              <a:off x="1137875" y="3430850"/>
              <a:ext cx="189525" cy="86700"/>
            </a:xfrm>
            <a:custGeom>
              <a:avLst/>
              <a:gdLst/>
              <a:ahLst/>
              <a:cxnLst/>
              <a:rect l="l" t="t" r="r" b="b"/>
              <a:pathLst>
                <a:path w="7581" h="3468" extrusionOk="0">
                  <a:moveTo>
                    <a:pt x="259" y="3468"/>
                  </a:moveTo>
                  <a:lnTo>
                    <a:pt x="7322" y="3468"/>
                  </a:lnTo>
                  <a:lnTo>
                    <a:pt x="7322" y="3468"/>
                  </a:lnTo>
                  <a:lnTo>
                    <a:pt x="7426" y="3442"/>
                  </a:lnTo>
                  <a:lnTo>
                    <a:pt x="7503" y="3390"/>
                  </a:lnTo>
                  <a:lnTo>
                    <a:pt x="7555" y="3313"/>
                  </a:lnTo>
                  <a:lnTo>
                    <a:pt x="7581" y="3209"/>
                  </a:lnTo>
                  <a:lnTo>
                    <a:pt x="7581" y="234"/>
                  </a:lnTo>
                  <a:lnTo>
                    <a:pt x="7581" y="234"/>
                  </a:lnTo>
                  <a:lnTo>
                    <a:pt x="7555" y="130"/>
                  </a:lnTo>
                  <a:lnTo>
                    <a:pt x="7503" y="53"/>
                  </a:lnTo>
                  <a:lnTo>
                    <a:pt x="7426" y="1"/>
                  </a:lnTo>
                  <a:lnTo>
                    <a:pt x="7322" y="1"/>
                  </a:lnTo>
                  <a:lnTo>
                    <a:pt x="259" y="1"/>
                  </a:lnTo>
                  <a:lnTo>
                    <a:pt x="259" y="1"/>
                  </a:lnTo>
                  <a:lnTo>
                    <a:pt x="156" y="1"/>
                  </a:lnTo>
                  <a:lnTo>
                    <a:pt x="78" y="53"/>
                  </a:lnTo>
                  <a:lnTo>
                    <a:pt x="26" y="130"/>
                  </a:lnTo>
                  <a:lnTo>
                    <a:pt x="1" y="234"/>
                  </a:lnTo>
                  <a:lnTo>
                    <a:pt x="1" y="3209"/>
                  </a:lnTo>
                  <a:lnTo>
                    <a:pt x="1" y="3209"/>
                  </a:lnTo>
                  <a:lnTo>
                    <a:pt x="26" y="3313"/>
                  </a:lnTo>
                  <a:lnTo>
                    <a:pt x="78" y="3390"/>
                  </a:lnTo>
                  <a:lnTo>
                    <a:pt x="156" y="3442"/>
                  </a:lnTo>
                  <a:lnTo>
                    <a:pt x="259" y="3468"/>
                  </a:lnTo>
                  <a:lnTo>
                    <a:pt x="259" y="3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18;p61">
              <a:extLst>
                <a:ext uri="{FF2B5EF4-FFF2-40B4-BE49-F238E27FC236}">
                  <a16:creationId xmlns:a16="http://schemas.microsoft.com/office/drawing/2014/main" id="{F8234F5C-75C2-4C95-AE1E-C3CD8F407045}"/>
                </a:ext>
              </a:extLst>
            </p:cNvPr>
            <p:cNvSpPr/>
            <p:nvPr/>
          </p:nvSpPr>
          <p:spPr>
            <a:xfrm>
              <a:off x="1052500" y="3388825"/>
              <a:ext cx="180475" cy="217350"/>
            </a:xfrm>
            <a:custGeom>
              <a:avLst/>
              <a:gdLst/>
              <a:ahLst/>
              <a:cxnLst/>
              <a:rect l="l" t="t" r="r" b="b"/>
              <a:pathLst>
                <a:path w="7219" h="8694" extrusionOk="0">
                  <a:moveTo>
                    <a:pt x="1" y="8383"/>
                  </a:moveTo>
                  <a:lnTo>
                    <a:pt x="1" y="285"/>
                  </a:lnTo>
                  <a:lnTo>
                    <a:pt x="3571" y="0"/>
                  </a:lnTo>
                  <a:lnTo>
                    <a:pt x="7219" y="285"/>
                  </a:lnTo>
                  <a:lnTo>
                    <a:pt x="7219" y="8383"/>
                  </a:lnTo>
                  <a:lnTo>
                    <a:pt x="3519" y="8693"/>
                  </a:lnTo>
                  <a:lnTo>
                    <a:pt x="1" y="83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19;p61">
              <a:extLst>
                <a:ext uri="{FF2B5EF4-FFF2-40B4-BE49-F238E27FC236}">
                  <a16:creationId xmlns:a16="http://schemas.microsoft.com/office/drawing/2014/main" id="{8D04120B-AA7F-4472-9875-42829FC02561}"/>
                </a:ext>
              </a:extLst>
            </p:cNvPr>
            <p:cNvSpPr/>
            <p:nvPr/>
          </p:nvSpPr>
          <p:spPr>
            <a:xfrm>
              <a:off x="1052500" y="3350650"/>
              <a:ext cx="180475" cy="316325"/>
            </a:xfrm>
            <a:custGeom>
              <a:avLst/>
              <a:gdLst/>
              <a:ahLst/>
              <a:cxnLst/>
              <a:rect l="l" t="t" r="r" b="b"/>
              <a:pathLst>
                <a:path w="7219" h="12653" extrusionOk="0">
                  <a:moveTo>
                    <a:pt x="6287" y="12652"/>
                  </a:moveTo>
                  <a:lnTo>
                    <a:pt x="906" y="12652"/>
                  </a:lnTo>
                  <a:lnTo>
                    <a:pt x="906" y="12652"/>
                  </a:lnTo>
                  <a:lnTo>
                    <a:pt x="725" y="12626"/>
                  </a:lnTo>
                  <a:lnTo>
                    <a:pt x="544" y="12574"/>
                  </a:lnTo>
                  <a:lnTo>
                    <a:pt x="389" y="12497"/>
                  </a:lnTo>
                  <a:lnTo>
                    <a:pt x="259" y="12393"/>
                  </a:lnTo>
                  <a:lnTo>
                    <a:pt x="156" y="12238"/>
                  </a:lnTo>
                  <a:lnTo>
                    <a:pt x="78" y="12083"/>
                  </a:lnTo>
                  <a:lnTo>
                    <a:pt x="1" y="11928"/>
                  </a:lnTo>
                  <a:lnTo>
                    <a:pt x="1" y="11747"/>
                  </a:lnTo>
                  <a:lnTo>
                    <a:pt x="1" y="9910"/>
                  </a:lnTo>
                  <a:lnTo>
                    <a:pt x="7219" y="9910"/>
                  </a:lnTo>
                  <a:lnTo>
                    <a:pt x="7219" y="11747"/>
                  </a:lnTo>
                  <a:lnTo>
                    <a:pt x="7219" y="11747"/>
                  </a:lnTo>
                  <a:lnTo>
                    <a:pt x="7193" y="11928"/>
                  </a:lnTo>
                  <a:lnTo>
                    <a:pt x="7141" y="12083"/>
                  </a:lnTo>
                  <a:lnTo>
                    <a:pt x="7038" y="12238"/>
                  </a:lnTo>
                  <a:lnTo>
                    <a:pt x="6934" y="12393"/>
                  </a:lnTo>
                  <a:lnTo>
                    <a:pt x="6805" y="12497"/>
                  </a:lnTo>
                  <a:lnTo>
                    <a:pt x="6650" y="12574"/>
                  </a:lnTo>
                  <a:lnTo>
                    <a:pt x="6468" y="12626"/>
                  </a:lnTo>
                  <a:lnTo>
                    <a:pt x="6287" y="12652"/>
                  </a:lnTo>
                  <a:lnTo>
                    <a:pt x="6287" y="12652"/>
                  </a:lnTo>
                  <a:close/>
                  <a:moveTo>
                    <a:pt x="1" y="1812"/>
                  </a:moveTo>
                  <a:lnTo>
                    <a:pt x="1" y="906"/>
                  </a:lnTo>
                  <a:lnTo>
                    <a:pt x="1" y="906"/>
                  </a:lnTo>
                  <a:lnTo>
                    <a:pt x="1" y="725"/>
                  </a:lnTo>
                  <a:lnTo>
                    <a:pt x="78" y="544"/>
                  </a:lnTo>
                  <a:lnTo>
                    <a:pt x="156" y="389"/>
                  </a:lnTo>
                  <a:lnTo>
                    <a:pt x="259" y="260"/>
                  </a:lnTo>
                  <a:lnTo>
                    <a:pt x="389" y="156"/>
                  </a:lnTo>
                  <a:lnTo>
                    <a:pt x="544" y="53"/>
                  </a:lnTo>
                  <a:lnTo>
                    <a:pt x="725" y="1"/>
                  </a:lnTo>
                  <a:lnTo>
                    <a:pt x="906" y="1"/>
                  </a:lnTo>
                  <a:lnTo>
                    <a:pt x="6287" y="1"/>
                  </a:lnTo>
                  <a:lnTo>
                    <a:pt x="6287" y="1"/>
                  </a:lnTo>
                  <a:lnTo>
                    <a:pt x="6468" y="1"/>
                  </a:lnTo>
                  <a:lnTo>
                    <a:pt x="6650" y="53"/>
                  </a:lnTo>
                  <a:lnTo>
                    <a:pt x="6805" y="156"/>
                  </a:lnTo>
                  <a:lnTo>
                    <a:pt x="6934" y="260"/>
                  </a:lnTo>
                  <a:lnTo>
                    <a:pt x="7038" y="389"/>
                  </a:lnTo>
                  <a:lnTo>
                    <a:pt x="7141" y="544"/>
                  </a:lnTo>
                  <a:lnTo>
                    <a:pt x="7193" y="725"/>
                  </a:lnTo>
                  <a:lnTo>
                    <a:pt x="7219" y="906"/>
                  </a:lnTo>
                  <a:lnTo>
                    <a:pt x="7219" y="1812"/>
                  </a:lnTo>
                  <a:lnTo>
                    <a:pt x="1" y="1812"/>
                  </a:lnTo>
                  <a:lnTo>
                    <a:pt x="1" y="1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0;p61">
              <a:extLst>
                <a:ext uri="{FF2B5EF4-FFF2-40B4-BE49-F238E27FC236}">
                  <a16:creationId xmlns:a16="http://schemas.microsoft.com/office/drawing/2014/main" id="{BFC85369-07CB-4FDA-9015-B1A38DC0C74C}"/>
                </a:ext>
              </a:extLst>
            </p:cNvPr>
            <p:cNvSpPr/>
            <p:nvPr/>
          </p:nvSpPr>
          <p:spPr>
            <a:xfrm>
              <a:off x="1130775" y="3621025"/>
              <a:ext cx="23300" cy="23300"/>
            </a:xfrm>
            <a:custGeom>
              <a:avLst/>
              <a:gdLst/>
              <a:ahLst/>
              <a:cxnLst/>
              <a:rect l="l" t="t" r="r" b="b"/>
              <a:pathLst>
                <a:path w="932" h="932" extrusionOk="0">
                  <a:moveTo>
                    <a:pt x="466" y="932"/>
                  </a:moveTo>
                  <a:lnTo>
                    <a:pt x="466" y="932"/>
                  </a:lnTo>
                  <a:lnTo>
                    <a:pt x="569" y="906"/>
                  </a:lnTo>
                  <a:lnTo>
                    <a:pt x="647" y="880"/>
                  </a:lnTo>
                  <a:lnTo>
                    <a:pt x="724" y="854"/>
                  </a:lnTo>
                  <a:lnTo>
                    <a:pt x="802" y="776"/>
                  </a:lnTo>
                  <a:lnTo>
                    <a:pt x="854" y="725"/>
                  </a:lnTo>
                  <a:lnTo>
                    <a:pt x="880" y="647"/>
                  </a:lnTo>
                  <a:lnTo>
                    <a:pt x="906" y="543"/>
                  </a:lnTo>
                  <a:lnTo>
                    <a:pt x="931" y="466"/>
                  </a:lnTo>
                  <a:lnTo>
                    <a:pt x="931" y="466"/>
                  </a:lnTo>
                  <a:lnTo>
                    <a:pt x="906" y="362"/>
                  </a:lnTo>
                  <a:lnTo>
                    <a:pt x="880" y="285"/>
                  </a:lnTo>
                  <a:lnTo>
                    <a:pt x="854" y="207"/>
                  </a:lnTo>
                  <a:lnTo>
                    <a:pt x="802" y="130"/>
                  </a:lnTo>
                  <a:lnTo>
                    <a:pt x="724" y="78"/>
                  </a:lnTo>
                  <a:lnTo>
                    <a:pt x="647" y="52"/>
                  </a:lnTo>
                  <a:lnTo>
                    <a:pt x="569" y="0"/>
                  </a:lnTo>
                  <a:lnTo>
                    <a:pt x="466" y="0"/>
                  </a:lnTo>
                  <a:lnTo>
                    <a:pt x="466" y="0"/>
                  </a:lnTo>
                  <a:lnTo>
                    <a:pt x="388" y="0"/>
                  </a:lnTo>
                  <a:lnTo>
                    <a:pt x="285" y="52"/>
                  </a:lnTo>
                  <a:lnTo>
                    <a:pt x="207" y="78"/>
                  </a:lnTo>
                  <a:lnTo>
                    <a:pt x="155" y="130"/>
                  </a:lnTo>
                  <a:lnTo>
                    <a:pt x="78" y="207"/>
                  </a:lnTo>
                  <a:lnTo>
                    <a:pt x="52" y="285"/>
                  </a:lnTo>
                  <a:lnTo>
                    <a:pt x="26" y="362"/>
                  </a:lnTo>
                  <a:lnTo>
                    <a:pt x="0" y="466"/>
                  </a:lnTo>
                  <a:lnTo>
                    <a:pt x="0" y="466"/>
                  </a:lnTo>
                  <a:lnTo>
                    <a:pt x="26" y="543"/>
                  </a:lnTo>
                  <a:lnTo>
                    <a:pt x="52" y="647"/>
                  </a:lnTo>
                  <a:lnTo>
                    <a:pt x="78" y="725"/>
                  </a:lnTo>
                  <a:lnTo>
                    <a:pt x="155" y="776"/>
                  </a:lnTo>
                  <a:lnTo>
                    <a:pt x="207" y="854"/>
                  </a:lnTo>
                  <a:lnTo>
                    <a:pt x="285" y="880"/>
                  </a:lnTo>
                  <a:lnTo>
                    <a:pt x="388" y="906"/>
                  </a:lnTo>
                  <a:lnTo>
                    <a:pt x="466" y="932"/>
                  </a:lnTo>
                  <a:lnTo>
                    <a:pt x="466" y="93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1;p61">
              <a:extLst>
                <a:ext uri="{FF2B5EF4-FFF2-40B4-BE49-F238E27FC236}">
                  <a16:creationId xmlns:a16="http://schemas.microsoft.com/office/drawing/2014/main" id="{2C0E896C-D0AC-418D-948B-1ACE60D90550}"/>
                </a:ext>
              </a:extLst>
            </p:cNvPr>
            <p:cNvSpPr/>
            <p:nvPr/>
          </p:nvSpPr>
          <p:spPr>
            <a:xfrm>
              <a:off x="1046675" y="3344200"/>
              <a:ext cx="309850" cy="402975"/>
            </a:xfrm>
            <a:custGeom>
              <a:avLst/>
              <a:gdLst/>
              <a:ahLst/>
              <a:cxnLst/>
              <a:rect l="l" t="t" r="r" b="b"/>
              <a:pathLst>
                <a:path w="12394" h="16119" extrusionOk="0">
                  <a:moveTo>
                    <a:pt x="3442" y="932"/>
                  </a:moveTo>
                  <a:lnTo>
                    <a:pt x="3364" y="957"/>
                  </a:lnTo>
                  <a:lnTo>
                    <a:pt x="3286" y="1009"/>
                  </a:lnTo>
                  <a:lnTo>
                    <a:pt x="3235" y="1061"/>
                  </a:lnTo>
                  <a:lnTo>
                    <a:pt x="3209" y="1164"/>
                  </a:lnTo>
                  <a:lnTo>
                    <a:pt x="3235" y="1268"/>
                  </a:lnTo>
                  <a:lnTo>
                    <a:pt x="3286" y="1320"/>
                  </a:lnTo>
                  <a:lnTo>
                    <a:pt x="3364" y="1371"/>
                  </a:lnTo>
                  <a:lnTo>
                    <a:pt x="3442" y="1397"/>
                  </a:lnTo>
                  <a:lnTo>
                    <a:pt x="4218" y="1397"/>
                  </a:lnTo>
                  <a:lnTo>
                    <a:pt x="4321" y="1371"/>
                  </a:lnTo>
                  <a:lnTo>
                    <a:pt x="4399" y="1320"/>
                  </a:lnTo>
                  <a:lnTo>
                    <a:pt x="4451" y="1268"/>
                  </a:lnTo>
                  <a:lnTo>
                    <a:pt x="4451" y="1164"/>
                  </a:lnTo>
                  <a:lnTo>
                    <a:pt x="4451" y="1061"/>
                  </a:lnTo>
                  <a:lnTo>
                    <a:pt x="4399" y="1009"/>
                  </a:lnTo>
                  <a:lnTo>
                    <a:pt x="4321" y="957"/>
                  </a:lnTo>
                  <a:lnTo>
                    <a:pt x="4218" y="932"/>
                  </a:lnTo>
                  <a:close/>
                  <a:moveTo>
                    <a:pt x="6650" y="492"/>
                  </a:moveTo>
                  <a:lnTo>
                    <a:pt x="6779" y="544"/>
                  </a:lnTo>
                  <a:lnTo>
                    <a:pt x="6908" y="595"/>
                  </a:lnTo>
                  <a:lnTo>
                    <a:pt x="7012" y="673"/>
                  </a:lnTo>
                  <a:lnTo>
                    <a:pt x="7090" y="776"/>
                  </a:lnTo>
                  <a:lnTo>
                    <a:pt x="7141" y="906"/>
                  </a:lnTo>
                  <a:lnTo>
                    <a:pt x="7193" y="1035"/>
                  </a:lnTo>
                  <a:lnTo>
                    <a:pt x="7193" y="1164"/>
                  </a:lnTo>
                  <a:lnTo>
                    <a:pt x="7193" y="1837"/>
                  </a:lnTo>
                  <a:lnTo>
                    <a:pt x="466" y="1837"/>
                  </a:lnTo>
                  <a:lnTo>
                    <a:pt x="466" y="1164"/>
                  </a:lnTo>
                  <a:lnTo>
                    <a:pt x="466" y="1035"/>
                  </a:lnTo>
                  <a:lnTo>
                    <a:pt x="518" y="906"/>
                  </a:lnTo>
                  <a:lnTo>
                    <a:pt x="570" y="776"/>
                  </a:lnTo>
                  <a:lnTo>
                    <a:pt x="673" y="673"/>
                  </a:lnTo>
                  <a:lnTo>
                    <a:pt x="751" y="595"/>
                  </a:lnTo>
                  <a:lnTo>
                    <a:pt x="880" y="544"/>
                  </a:lnTo>
                  <a:lnTo>
                    <a:pt x="1010" y="492"/>
                  </a:lnTo>
                  <a:close/>
                  <a:moveTo>
                    <a:pt x="3830" y="4631"/>
                  </a:moveTo>
                  <a:lnTo>
                    <a:pt x="3493" y="4657"/>
                  </a:lnTo>
                  <a:lnTo>
                    <a:pt x="3157" y="4709"/>
                  </a:lnTo>
                  <a:lnTo>
                    <a:pt x="2821" y="4786"/>
                  </a:lnTo>
                  <a:lnTo>
                    <a:pt x="2510" y="4890"/>
                  </a:lnTo>
                  <a:lnTo>
                    <a:pt x="2200" y="5019"/>
                  </a:lnTo>
                  <a:lnTo>
                    <a:pt x="1915" y="5200"/>
                  </a:lnTo>
                  <a:lnTo>
                    <a:pt x="1657" y="5407"/>
                  </a:lnTo>
                  <a:lnTo>
                    <a:pt x="1398" y="5614"/>
                  </a:lnTo>
                  <a:lnTo>
                    <a:pt x="1346" y="5692"/>
                  </a:lnTo>
                  <a:lnTo>
                    <a:pt x="1320" y="5770"/>
                  </a:lnTo>
                  <a:lnTo>
                    <a:pt x="1320" y="5873"/>
                  </a:lnTo>
                  <a:lnTo>
                    <a:pt x="1372" y="5951"/>
                  </a:lnTo>
                  <a:lnTo>
                    <a:pt x="1450" y="6002"/>
                  </a:lnTo>
                  <a:lnTo>
                    <a:pt x="1553" y="6028"/>
                  </a:lnTo>
                  <a:lnTo>
                    <a:pt x="1631" y="6002"/>
                  </a:lnTo>
                  <a:lnTo>
                    <a:pt x="1708" y="5951"/>
                  </a:lnTo>
                  <a:lnTo>
                    <a:pt x="1941" y="5770"/>
                  </a:lnTo>
                  <a:lnTo>
                    <a:pt x="2174" y="5588"/>
                  </a:lnTo>
                  <a:lnTo>
                    <a:pt x="2433" y="5459"/>
                  </a:lnTo>
                  <a:lnTo>
                    <a:pt x="2691" y="5330"/>
                  </a:lnTo>
                  <a:lnTo>
                    <a:pt x="2950" y="5226"/>
                  </a:lnTo>
                  <a:lnTo>
                    <a:pt x="3235" y="5175"/>
                  </a:lnTo>
                  <a:lnTo>
                    <a:pt x="3545" y="5123"/>
                  </a:lnTo>
                  <a:lnTo>
                    <a:pt x="3830" y="5097"/>
                  </a:lnTo>
                  <a:lnTo>
                    <a:pt x="4140" y="5123"/>
                  </a:lnTo>
                  <a:lnTo>
                    <a:pt x="4425" y="5175"/>
                  </a:lnTo>
                  <a:lnTo>
                    <a:pt x="4709" y="5226"/>
                  </a:lnTo>
                  <a:lnTo>
                    <a:pt x="4968" y="5330"/>
                  </a:lnTo>
                  <a:lnTo>
                    <a:pt x="5253" y="5459"/>
                  </a:lnTo>
                  <a:lnTo>
                    <a:pt x="5485" y="5588"/>
                  </a:lnTo>
                  <a:lnTo>
                    <a:pt x="5744" y="5770"/>
                  </a:lnTo>
                  <a:lnTo>
                    <a:pt x="5951" y="5951"/>
                  </a:lnTo>
                  <a:lnTo>
                    <a:pt x="6029" y="6002"/>
                  </a:lnTo>
                  <a:lnTo>
                    <a:pt x="6132" y="6028"/>
                  </a:lnTo>
                  <a:lnTo>
                    <a:pt x="6210" y="6002"/>
                  </a:lnTo>
                  <a:lnTo>
                    <a:pt x="6288" y="5951"/>
                  </a:lnTo>
                  <a:lnTo>
                    <a:pt x="6339" y="5873"/>
                  </a:lnTo>
                  <a:lnTo>
                    <a:pt x="6339" y="5770"/>
                  </a:lnTo>
                  <a:lnTo>
                    <a:pt x="6339" y="5692"/>
                  </a:lnTo>
                  <a:lnTo>
                    <a:pt x="6288" y="5614"/>
                  </a:lnTo>
                  <a:lnTo>
                    <a:pt x="6029" y="5407"/>
                  </a:lnTo>
                  <a:lnTo>
                    <a:pt x="5744" y="5200"/>
                  </a:lnTo>
                  <a:lnTo>
                    <a:pt x="5460" y="5019"/>
                  </a:lnTo>
                  <a:lnTo>
                    <a:pt x="5149" y="4890"/>
                  </a:lnTo>
                  <a:lnTo>
                    <a:pt x="4839" y="4786"/>
                  </a:lnTo>
                  <a:lnTo>
                    <a:pt x="4502" y="4709"/>
                  </a:lnTo>
                  <a:lnTo>
                    <a:pt x="4166" y="4657"/>
                  </a:lnTo>
                  <a:lnTo>
                    <a:pt x="3830" y="4631"/>
                  </a:lnTo>
                  <a:close/>
                  <a:moveTo>
                    <a:pt x="3597" y="5795"/>
                  </a:moveTo>
                  <a:lnTo>
                    <a:pt x="3364" y="5821"/>
                  </a:lnTo>
                  <a:lnTo>
                    <a:pt x="3157" y="5873"/>
                  </a:lnTo>
                  <a:lnTo>
                    <a:pt x="2950" y="5951"/>
                  </a:lnTo>
                  <a:lnTo>
                    <a:pt x="2743" y="6054"/>
                  </a:lnTo>
                  <a:lnTo>
                    <a:pt x="2536" y="6158"/>
                  </a:lnTo>
                  <a:lnTo>
                    <a:pt x="2355" y="6287"/>
                  </a:lnTo>
                  <a:lnTo>
                    <a:pt x="2174" y="6442"/>
                  </a:lnTo>
                  <a:lnTo>
                    <a:pt x="2122" y="6520"/>
                  </a:lnTo>
                  <a:lnTo>
                    <a:pt x="2122" y="6623"/>
                  </a:lnTo>
                  <a:lnTo>
                    <a:pt x="2122" y="6701"/>
                  </a:lnTo>
                  <a:lnTo>
                    <a:pt x="2174" y="6779"/>
                  </a:lnTo>
                  <a:lnTo>
                    <a:pt x="2252" y="6830"/>
                  </a:lnTo>
                  <a:lnTo>
                    <a:pt x="2329" y="6856"/>
                  </a:lnTo>
                  <a:lnTo>
                    <a:pt x="2433" y="6830"/>
                  </a:lnTo>
                  <a:lnTo>
                    <a:pt x="2510" y="6779"/>
                  </a:lnTo>
                  <a:lnTo>
                    <a:pt x="2640" y="6675"/>
                  </a:lnTo>
                  <a:lnTo>
                    <a:pt x="2795" y="6572"/>
                  </a:lnTo>
                  <a:lnTo>
                    <a:pt x="2950" y="6468"/>
                  </a:lnTo>
                  <a:lnTo>
                    <a:pt x="3131" y="6390"/>
                  </a:lnTo>
                  <a:lnTo>
                    <a:pt x="3286" y="6339"/>
                  </a:lnTo>
                  <a:lnTo>
                    <a:pt x="3468" y="6287"/>
                  </a:lnTo>
                  <a:lnTo>
                    <a:pt x="3649" y="6261"/>
                  </a:lnTo>
                  <a:lnTo>
                    <a:pt x="4011" y="6261"/>
                  </a:lnTo>
                  <a:lnTo>
                    <a:pt x="4192" y="6287"/>
                  </a:lnTo>
                  <a:lnTo>
                    <a:pt x="4373" y="6339"/>
                  </a:lnTo>
                  <a:lnTo>
                    <a:pt x="4554" y="6390"/>
                  </a:lnTo>
                  <a:lnTo>
                    <a:pt x="4709" y="6468"/>
                  </a:lnTo>
                  <a:lnTo>
                    <a:pt x="4865" y="6572"/>
                  </a:lnTo>
                  <a:lnTo>
                    <a:pt x="5020" y="6675"/>
                  </a:lnTo>
                  <a:lnTo>
                    <a:pt x="5149" y="6779"/>
                  </a:lnTo>
                  <a:lnTo>
                    <a:pt x="5227" y="6830"/>
                  </a:lnTo>
                  <a:lnTo>
                    <a:pt x="5330" y="6856"/>
                  </a:lnTo>
                  <a:lnTo>
                    <a:pt x="5408" y="6830"/>
                  </a:lnTo>
                  <a:lnTo>
                    <a:pt x="5485" y="6779"/>
                  </a:lnTo>
                  <a:lnTo>
                    <a:pt x="5537" y="6701"/>
                  </a:lnTo>
                  <a:lnTo>
                    <a:pt x="5563" y="6623"/>
                  </a:lnTo>
                  <a:lnTo>
                    <a:pt x="5537" y="6520"/>
                  </a:lnTo>
                  <a:lnTo>
                    <a:pt x="5485" y="6442"/>
                  </a:lnTo>
                  <a:lnTo>
                    <a:pt x="5304" y="6287"/>
                  </a:lnTo>
                  <a:lnTo>
                    <a:pt x="5123" y="6158"/>
                  </a:lnTo>
                  <a:lnTo>
                    <a:pt x="4942" y="6054"/>
                  </a:lnTo>
                  <a:lnTo>
                    <a:pt x="4709" y="5951"/>
                  </a:lnTo>
                  <a:lnTo>
                    <a:pt x="4502" y="5873"/>
                  </a:lnTo>
                  <a:lnTo>
                    <a:pt x="4295" y="5821"/>
                  </a:lnTo>
                  <a:lnTo>
                    <a:pt x="4063" y="5795"/>
                  </a:lnTo>
                  <a:close/>
                  <a:moveTo>
                    <a:pt x="3830" y="6830"/>
                  </a:moveTo>
                  <a:lnTo>
                    <a:pt x="3571" y="6856"/>
                  </a:lnTo>
                  <a:lnTo>
                    <a:pt x="3338" y="6908"/>
                  </a:lnTo>
                  <a:lnTo>
                    <a:pt x="3105" y="7037"/>
                  </a:lnTo>
                  <a:lnTo>
                    <a:pt x="2898" y="7192"/>
                  </a:lnTo>
                  <a:lnTo>
                    <a:pt x="2847" y="7270"/>
                  </a:lnTo>
                  <a:lnTo>
                    <a:pt x="2821" y="7374"/>
                  </a:lnTo>
                  <a:lnTo>
                    <a:pt x="2847" y="7451"/>
                  </a:lnTo>
                  <a:lnTo>
                    <a:pt x="2898" y="7529"/>
                  </a:lnTo>
                  <a:lnTo>
                    <a:pt x="2976" y="7581"/>
                  </a:lnTo>
                  <a:lnTo>
                    <a:pt x="3054" y="7606"/>
                  </a:lnTo>
                  <a:lnTo>
                    <a:pt x="3157" y="7581"/>
                  </a:lnTo>
                  <a:lnTo>
                    <a:pt x="3235" y="7529"/>
                  </a:lnTo>
                  <a:lnTo>
                    <a:pt x="3364" y="7425"/>
                  </a:lnTo>
                  <a:lnTo>
                    <a:pt x="3493" y="7348"/>
                  </a:lnTo>
                  <a:lnTo>
                    <a:pt x="3674" y="7322"/>
                  </a:lnTo>
                  <a:lnTo>
                    <a:pt x="3830" y="7296"/>
                  </a:lnTo>
                  <a:lnTo>
                    <a:pt x="4011" y="7322"/>
                  </a:lnTo>
                  <a:lnTo>
                    <a:pt x="4166" y="7348"/>
                  </a:lnTo>
                  <a:lnTo>
                    <a:pt x="4321" y="7425"/>
                  </a:lnTo>
                  <a:lnTo>
                    <a:pt x="4451" y="7529"/>
                  </a:lnTo>
                  <a:lnTo>
                    <a:pt x="4528" y="7581"/>
                  </a:lnTo>
                  <a:lnTo>
                    <a:pt x="4606" y="7606"/>
                  </a:lnTo>
                  <a:lnTo>
                    <a:pt x="4709" y="7581"/>
                  </a:lnTo>
                  <a:lnTo>
                    <a:pt x="4761" y="7529"/>
                  </a:lnTo>
                  <a:lnTo>
                    <a:pt x="4813" y="7451"/>
                  </a:lnTo>
                  <a:lnTo>
                    <a:pt x="4839" y="7374"/>
                  </a:lnTo>
                  <a:lnTo>
                    <a:pt x="4813" y="7270"/>
                  </a:lnTo>
                  <a:lnTo>
                    <a:pt x="4761" y="7192"/>
                  </a:lnTo>
                  <a:lnTo>
                    <a:pt x="4554" y="7037"/>
                  </a:lnTo>
                  <a:lnTo>
                    <a:pt x="4347" y="6908"/>
                  </a:lnTo>
                  <a:lnTo>
                    <a:pt x="4088" y="6856"/>
                  </a:lnTo>
                  <a:lnTo>
                    <a:pt x="3830" y="6830"/>
                  </a:lnTo>
                  <a:close/>
                  <a:moveTo>
                    <a:pt x="8150" y="8201"/>
                  </a:moveTo>
                  <a:lnTo>
                    <a:pt x="8150" y="8745"/>
                  </a:lnTo>
                  <a:lnTo>
                    <a:pt x="7685" y="8745"/>
                  </a:lnTo>
                  <a:lnTo>
                    <a:pt x="7685" y="8201"/>
                  </a:lnTo>
                  <a:close/>
                  <a:moveTo>
                    <a:pt x="10996" y="8201"/>
                  </a:moveTo>
                  <a:lnTo>
                    <a:pt x="10996" y="8745"/>
                  </a:lnTo>
                  <a:lnTo>
                    <a:pt x="9547" y="8745"/>
                  </a:lnTo>
                  <a:lnTo>
                    <a:pt x="9547" y="8201"/>
                  </a:lnTo>
                  <a:close/>
                  <a:moveTo>
                    <a:pt x="9314" y="7710"/>
                  </a:moveTo>
                  <a:lnTo>
                    <a:pt x="9237" y="7736"/>
                  </a:lnTo>
                  <a:lnTo>
                    <a:pt x="9159" y="7788"/>
                  </a:lnTo>
                  <a:lnTo>
                    <a:pt x="9107" y="7865"/>
                  </a:lnTo>
                  <a:lnTo>
                    <a:pt x="9082" y="7969"/>
                  </a:lnTo>
                  <a:lnTo>
                    <a:pt x="9082" y="8978"/>
                  </a:lnTo>
                  <a:lnTo>
                    <a:pt x="9107" y="9081"/>
                  </a:lnTo>
                  <a:lnTo>
                    <a:pt x="9159" y="9159"/>
                  </a:lnTo>
                  <a:lnTo>
                    <a:pt x="9237" y="9210"/>
                  </a:lnTo>
                  <a:lnTo>
                    <a:pt x="11307" y="9210"/>
                  </a:lnTo>
                  <a:lnTo>
                    <a:pt x="11384" y="9159"/>
                  </a:lnTo>
                  <a:lnTo>
                    <a:pt x="11436" y="9081"/>
                  </a:lnTo>
                  <a:lnTo>
                    <a:pt x="11462" y="8978"/>
                  </a:lnTo>
                  <a:lnTo>
                    <a:pt x="11462" y="7969"/>
                  </a:lnTo>
                  <a:lnTo>
                    <a:pt x="11436" y="7865"/>
                  </a:lnTo>
                  <a:lnTo>
                    <a:pt x="11384" y="7788"/>
                  </a:lnTo>
                  <a:lnTo>
                    <a:pt x="11307" y="7736"/>
                  </a:lnTo>
                  <a:lnTo>
                    <a:pt x="11229" y="7710"/>
                  </a:lnTo>
                  <a:close/>
                  <a:moveTo>
                    <a:pt x="8150" y="10168"/>
                  </a:moveTo>
                  <a:lnTo>
                    <a:pt x="8150" y="10711"/>
                  </a:lnTo>
                  <a:lnTo>
                    <a:pt x="7685" y="10711"/>
                  </a:lnTo>
                  <a:lnTo>
                    <a:pt x="7685" y="10168"/>
                  </a:lnTo>
                  <a:close/>
                  <a:moveTo>
                    <a:pt x="10996" y="10168"/>
                  </a:moveTo>
                  <a:lnTo>
                    <a:pt x="10996" y="10711"/>
                  </a:lnTo>
                  <a:lnTo>
                    <a:pt x="9547" y="10711"/>
                  </a:lnTo>
                  <a:lnTo>
                    <a:pt x="9547" y="10168"/>
                  </a:lnTo>
                  <a:close/>
                  <a:moveTo>
                    <a:pt x="9314" y="9676"/>
                  </a:moveTo>
                  <a:lnTo>
                    <a:pt x="9237" y="9702"/>
                  </a:lnTo>
                  <a:lnTo>
                    <a:pt x="9159" y="9754"/>
                  </a:lnTo>
                  <a:lnTo>
                    <a:pt x="9107" y="9831"/>
                  </a:lnTo>
                  <a:lnTo>
                    <a:pt x="9082" y="9909"/>
                  </a:lnTo>
                  <a:lnTo>
                    <a:pt x="9082" y="10944"/>
                  </a:lnTo>
                  <a:lnTo>
                    <a:pt x="9107" y="11047"/>
                  </a:lnTo>
                  <a:lnTo>
                    <a:pt x="9159" y="11125"/>
                  </a:lnTo>
                  <a:lnTo>
                    <a:pt x="9237" y="11177"/>
                  </a:lnTo>
                  <a:lnTo>
                    <a:pt x="11307" y="11177"/>
                  </a:lnTo>
                  <a:lnTo>
                    <a:pt x="11384" y="11125"/>
                  </a:lnTo>
                  <a:lnTo>
                    <a:pt x="11436" y="11047"/>
                  </a:lnTo>
                  <a:lnTo>
                    <a:pt x="11462" y="10944"/>
                  </a:lnTo>
                  <a:lnTo>
                    <a:pt x="11462" y="9909"/>
                  </a:lnTo>
                  <a:lnTo>
                    <a:pt x="11436" y="9831"/>
                  </a:lnTo>
                  <a:lnTo>
                    <a:pt x="11384" y="9754"/>
                  </a:lnTo>
                  <a:lnTo>
                    <a:pt x="11307" y="9702"/>
                  </a:lnTo>
                  <a:lnTo>
                    <a:pt x="11229" y="9676"/>
                  </a:lnTo>
                  <a:close/>
                  <a:moveTo>
                    <a:pt x="3830" y="11306"/>
                  </a:moveTo>
                  <a:lnTo>
                    <a:pt x="3907" y="11332"/>
                  </a:lnTo>
                  <a:lnTo>
                    <a:pt x="3985" y="11384"/>
                  </a:lnTo>
                  <a:lnTo>
                    <a:pt x="4037" y="11461"/>
                  </a:lnTo>
                  <a:lnTo>
                    <a:pt x="4063" y="11539"/>
                  </a:lnTo>
                  <a:lnTo>
                    <a:pt x="4037" y="11616"/>
                  </a:lnTo>
                  <a:lnTo>
                    <a:pt x="3985" y="11694"/>
                  </a:lnTo>
                  <a:lnTo>
                    <a:pt x="3907" y="11746"/>
                  </a:lnTo>
                  <a:lnTo>
                    <a:pt x="3752" y="11746"/>
                  </a:lnTo>
                  <a:lnTo>
                    <a:pt x="3674" y="11694"/>
                  </a:lnTo>
                  <a:lnTo>
                    <a:pt x="3623" y="11616"/>
                  </a:lnTo>
                  <a:lnTo>
                    <a:pt x="3623" y="11539"/>
                  </a:lnTo>
                  <a:lnTo>
                    <a:pt x="3623" y="11461"/>
                  </a:lnTo>
                  <a:lnTo>
                    <a:pt x="3674" y="11384"/>
                  </a:lnTo>
                  <a:lnTo>
                    <a:pt x="3752" y="11332"/>
                  </a:lnTo>
                  <a:lnTo>
                    <a:pt x="3830" y="11306"/>
                  </a:lnTo>
                  <a:close/>
                  <a:moveTo>
                    <a:pt x="3830" y="10840"/>
                  </a:moveTo>
                  <a:lnTo>
                    <a:pt x="3700" y="10866"/>
                  </a:lnTo>
                  <a:lnTo>
                    <a:pt x="3571" y="10892"/>
                  </a:lnTo>
                  <a:lnTo>
                    <a:pt x="3442" y="10970"/>
                  </a:lnTo>
                  <a:lnTo>
                    <a:pt x="3338" y="11047"/>
                  </a:lnTo>
                  <a:lnTo>
                    <a:pt x="3261" y="11151"/>
                  </a:lnTo>
                  <a:lnTo>
                    <a:pt x="3183" y="11254"/>
                  </a:lnTo>
                  <a:lnTo>
                    <a:pt x="3157" y="11384"/>
                  </a:lnTo>
                  <a:lnTo>
                    <a:pt x="3131" y="11539"/>
                  </a:lnTo>
                  <a:lnTo>
                    <a:pt x="3157" y="11668"/>
                  </a:lnTo>
                  <a:lnTo>
                    <a:pt x="3183" y="11798"/>
                  </a:lnTo>
                  <a:lnTo>
                    <a:pt x="3261" y="11927"/>
                  </a:lnTo>
                  <a:lnTo>
                    <a:pt x="3338" y="12030"/>
                  </a:lnTo>
                  <a:lnTo>
                    <a:pt x="3442" y="12108"/>
                  </a:lnTo>
                  <a:lnTo>
                    <a:pt x="3571" y="12186"/>
                  </a:lnTo>
                  <a:lnTo>
                    <a:pt x="3700" y="12212"/>
                  </a:lnTo>
                  <a:lnTo>
                    <a:pt x="3830" y="12237"/>
                  </a:lnTo>
                  <a:lnTo>
                    <a:pt x="3985" y="12212"/>
                  </a:lnTo>
                  <a:lnTo>
                    <a:pt x="4114" y="12186"/>
                  </a:lnTo>
                  <a:lnTo>
                    <a:pt x="4218" y="12108"/>
                  </a:lnTo>
                  <a:lnTo>
                    <a:pt x="4321" y="12030"/>
                  </a:lnTo>
                  <a:lnTo>
                    <a:pt x="4399" y="11927"/>
                  </a:lnTo>
                  <a:lnTo>
                    <a:pt x="4477" y="11798"/>
                  </a:lnTo>
                  <a:lnTo>
                    <a:pt x="4502" y="11668"/>
                  </a:lnTo>
                  <a:lnTo>
                    <a:pt x="4528" y="11539"/>
                  </a:lnTo>
                  <a:lnTo>
                    <a:pt x="4502" y="11384"/>
                  </a:lnTo>
                  <a:lnTo>
                    <a:pt x="4477" y="11254"/>
                  </a:lnTo>
                  <a:lnTo>
                    <a:pt x="4399" y="11151"/>
                  </a:lnTo>
                  <a:lnTo>
                    <a:pt x="4321" y="11047"/>
                  </a:lnTo>
                  <a:lnTo>
                    <a:pt x="4218" y="10970"/>
                  </a:lnTo>
                  <a:lnTo>
                    <a:pt x="4114" y="10892"/>
                  </a:lnTo>
                  <a:lnTo>
                    <a:pt x="3985" y="10866"/>
                  </a:lnTo>
                  <a:lnTo>
                    <a:pt x="3830" y="10840"/>
                  </a:lnTo>
                  <a:close/>
                  <a:moveTo>
                    <a:pt x="7193" y="10401"/>
                  </a:moveTo>
                  <a:lnTo>
                    <a:pt x="7193" y="11875"/>
                  </a:lnTo>
                  <a:lnTo>
                    <a:pt x="7193" y="12056"/>
                  </a:lnTo>
                  <a:lnTo>
                    <a:pt x="7167" y="12186"/>
                  </a:lnTo>
                  <a:lnTo>
                    <a:pt x="7115" y="12341"/>
                  </a:lnTo>
                  <a:lnTo>
                    <a:pt x="7012" y="12470"/>
                  </a:lnTo>
                  <a:lnTo>
                    <a:pt x="6883" y="12574"/>
                  </a:lnTo>
                  <a:lnTo>
                    <a:pt x="6779" y="12625"/>
                  </a:lnTo>
                  <a:lnTo>
                    <a:pt x="6624" y="12651"/>
                  </a:lnTo>
                  <a:lnTo>
                    <a:pt x="6494" y="12677"/>
                  </a:lnTo>
                  <a:lnTo>
                    <a:pt x="1139" y="12677"/>
                  </a:lnTo>
                  <a:lnTo>
                    <a:pt x="1010" y="12651"/>
                  </a:lnTo>
                  <a:lnTo>
                    <a:pt x="880" y="12625"/>
                  </a:lnTo>
                  <a:lnTo>
                    <a:pt x="751" y="12548"/>
                  </a:lnTo>
                  <a:lnTo>
                    <a:pt x="673" y="12470"/>
                  </a:lnTo>
                  <a:lnTo>
                    <a:pt x="570" y="12367"/>
                  </a:lnTo>
                  <a:lnTo>
                    <a:pt x="518" y="12263"/>
                  </a:lnTo>
                  <a:lnTo>
                    <a:pt x="466" y="12134"/>
                  </a:lnTo>
                  <a:lnTo>
                    <a:pt x="466" y="12005"/>
                  </a:lnTo>
                  <a:lnTo>
                    <a:pt x="466" y="10401"/>
                  </a:lnTo>
                  <a:close/>
                  <a:moveTo>
                    <a:pt x="8150" y="12108"/>
                  </a:moveTo>
                  <a:lnTo>
                    <a:pt x="8150" y="12677"/>
                  </a:lnTo>
                  <a:lnTo>
                    <a:pt x="7452" y="12677"/>
                  </a:lnTo>
                  <a:lnTo>
                    <a:pt x="7529" y="12548"/>
                  </a:lnTo>
                  <a:lnTo>
                    <a:pt x="7607" y="12418"/>
                  </a:lnTo>
                  <a:lnTo>
                    <a:pt x="7633" y="12263"/>
                  </a:lnTo>
                  <a:lnTo>
                    <a:pt x="7659" y="12108"/>
                  </a:lnTo>
                  <a:close/>
                  <a:moveTo>
                    <a:pt x="10996" y="12108"/>
                  </a:moveTo>
                  <a:lnTo>
                    <a:pt x="10996" y="12677"/>
                  </a:lnTo>
                  <a:lnTo>
                    <a:pt x="9547" y="12677"/>
                  </a:lnTo>
                  <a:lnTo>
                    <a:pt x="9547" y="12108"/>
                  </a:lnTo>
                  <a:close/>
                  <a:moveTo>
                    <a:pt x="9314" y="11642"/>
                  </a:moveTo>
                  <a:lnTo>
                    <a:pt x="9237" y="11668"/>
                  </a:lnTo>
                  <a:lnTo>
                    <a:pt x="9159" y="11720"/>
                  </a:lnTo>
                  <a:lnTo>
                    <a:pt x="9107" y="11798"/>
                  </a:lnTo>
                  <a:lnTo>
                    <a:pt x="9082" y="11875"/>
                  </a:lnTo>
                  <a:lnTo>
                    <a:pt x="9082" y="12910"/>
                  </a:lnTo>
                  <a:lnTo>
                    <a:pt x="9107" y="13014"/>
                  </a:lnTo>
                  <a:lnTo>
                    <a:pt x="9159" y="13065"/>
                  </a:lnTo>
                  <a:lnTo>
                    <a:pt x="9237" y="13117"/>
                  </a:lnTo>
                  <a:lnTo>
                    <a:pt x="9314" y="13143"/>
                  </a:lnTo>
                  <a:lnTo>
                    <a:pt x="11229" y="13143"/>
                  </a:lnTo>
                  <a:lnTo>
                    <a:pt x="11307" y="13117"/>
                  </a:lnTo>
                  <a:lnTo>
                    <a:pt x="11384" y="13065"/>
                  </a:lnTo>
                  <a:lnTo>
                    <a:pt x="11436" y="13014"/>
                  </a:lnTo>
                  <a:lnTo>
                    <a:pt x="11462" y="12910"/>
                  </a:lnTo>
                  <a:lnTo>
                    <a:pt x="11462" y="11875"/>
                  </a:lnTo>
                  <a:lnTo>
                    <a:pt x="11436" y="11798"/>
                  </a:lnTo>
                  <a:lnTo>
                    <a:pt x="11384" y="11720"/>
                  </a:lnTo>
                  <a:lnTo>
                    <a:pt x="11307" y="11668"/>
                  </a:lnTo>
                  <a:lnTo>
                    <a:pt x="11229" y="11642"/>
                  </a:lnTo>
                  <a:close/>
                  <a:moveTo>
                    <a:pt x="5330" y="14074"/>
                  </a:moveTo>
                  <a:lnTo>
                    <a:pt x="5330" y="14643"/>
                  </a:lnTo>
                  <a:lnTo>
                    <a:pt x="3881" y="14643"/>
                  </a:lnTo>
                  <a:lnTo>
                    <a:pt x="3881" y="14074"/>
                  </a:lnTo>
                  <a:close/>
                  <a:moveTo>
                    <a:pt x="8150" y="14074"/>
                  </a:moveTo>
                  <a:lnTo>
                    <a:pt x="8150" y="14643"/>
                  </a:lnTo>
                  <a:lnTo>
                    <a:pt x="6727" y="14643"/>
                  </a:lnTo>
                  <a:lnTo>
                    <a:pt x="6727" y="14074"/>
                  </a:lnTo>
                  <a:close/>
                  <a:moveTo>
                    <a:pt x="10996" y="14074"/>
                  </a:moveTo>
                  <a:lnTo>
                    <a:pt x="10996" y="14643"/>
                  </a:lnTo>
                  <a:lnTo>
                    <a:pt x="9547" y="14643"/>
                  </a:lnTo>
                  <a:lnTo>
                    <a:pt x="9547" y="14074"/>
                  </a:lnTo>
                  <a:close/>
                  <a:moveTo>
                    <a:pt x="3649" y="13609"/>
                  </a:moveTo>
                  <a:lnTo>
                    <a:pt x="3571" y="13634"/>
                  </a:lnTo>
                  <a:lnTo>
                    <a:pt x="3493" y="13686"/>
                  </a:lnTo>
                  <a:lnTo>
                    <a:pt x="3442" y="13764"/>
                  </a:lnTo>
                  <a:lnTo>
                    <a:pt x="3416" y="13841"/>
                  </a:lnTo>
                  <a:lnTo>
                    <a:pt x="3416" y="14876"/>
                  </a:lnTo>
                  <a:lnTo>
                    <a:pt x="3442" y="14954"/>
                  </a:lnTo>
                  <a:lnTo>
                    <a:pt x="3493" y="15031"/>
                  </a:lnTo>
                  <a:lnTo>
                    <a:pt x="3571" y="15083"/>
                  </a:lnTo>
                  <a:lnTo>
                    <a:pt x="3649" y="15109"/>
                  </a:lnTo>
                  <a:lnTo>
                    <a:pt x="5563" y="15109"/>
                  </a:lnTo>
                  <a:lnTo>
                    <a:pt x="5641" y="15083"/>
                  </a:lnTo>
                  <a:lnTo>
                    <a:pt x="5718" y="15031"/>
                  </a:lnTo>
                  <a:lnTo>
                    <a:pt x="5770" y="14954"/>
                  </a:lnTo>
                  <a:lnTo>
                    <a:pt x="5796" y="14876"/>
                  </a:lnTo>
                  <a:lnTo>
                    <a:pt x="5796" y="13841"/>
                  </a:lnTo>
                  <a:lnTo>
                    <a:pt x="5770" y="13764"/>
                  </a:lnTo>
                  <a:lnTo>
                    <a:pt x="5718" y="13686"/>
                  </a:lnTo>
                  <a:lnTo>
                    <a:pt x="5641" y="13634"/>
                  </a:lnTo>
                  <a:lnTo>
                    <a:pt x="5563" y="13609"/>
                  </a:lnTo>
                  <a:close/>
                  <a:moveTo>
                    <a:pt x="6494" y="13609"/>
                  </a:moveTo>
                  <a:lnTo>
                    <a:pt x="6391" y="13634"/>
                  </a:lnTo>
                  <a:lnTo>
                    <a:pt x="6313" y="13686"/>
                  </a:lnTo>
                  <a:lnTo>
                    <a:pt x="6262" y="13764"/>
                  </a:lnTo>
                  <a:lnTo>
                    <a:pt x="6262" y="13841"/>
                  </a:lnTo>
                  <a:lnTo>
                    <a:pt x="6262" y="14876"/>
                  </a:lnTo>
                  <a:lnTo>
                    <a:pt x="6262" y="14954"/>
                  </a:lnTo>
                  <a:lnTo>
                    <a:pt x="6313" y="15031"/>
                  </a:lnTo>
                  <a:lnTo>
                    <a:pt x="6391" y="15083"/>
                  </a:lnTo>
                  <a:lnTo>
                    <a:pt x="6494" y="15109"/>
                  </a:lnTo>
                  <a:lnTo>
                    <a:pt x="8383" y="15109"/>
                  </a:lnTo>
                  <a:lnTo>
                    <a:pt x="8487" y="15083"/>
                  </a:lnTo>
                  <a:lnTo>
                    <a:pt x="8564" y="15031"/>
                  </a:lnTo>
                  <a:lnTo>
                    <a:pt x="8616" y="14954"/>
                  </a:lnTo>
                  <a:lnTo>
                    <a:pt x="8616" y="14876"/>
                  </a:lnTo>
                  <a:lnTo>
                    <a:pt x="8616" y="13841"/>
                  </a:lnTo>
                  <a:lnTo>
                    <a:pt x="8616" y="13764"/>
                  </a:lnTo>
                  <a:lnTo>
                    <a:pt x="8564" y="13686"/>
                  </a:lnTo>
                  <a:lnTo>
                    <a:pt x="8487" y="13634"/>
                  </a:lnTo>
                  <a:lnTo>
                    <a:pt x="8383" y="13609"/>
                  </a:lnTo>
                  <a:close/>
                  <a:moveTo>
                    <a:pt x="9314" y="13609"/>
                  </a:moveTo>
                  <a:lnTo>
                    <a:pt x="9237" y="13634"/>
                  </a:lnTo>
                  <a:lnTo>
                    <a:pt x="9159" y="13686"/>
                  </a:lnTo>
                  <a:lnTo>
                    <a:pt x="9107" y="13764"/>
                  </a:lnTo>
                  <a:lnTo>
                    <a:pt x="9082" y="13841"/>
                  </a:lnTo>
                  <a:lnTo>
                    <a:pt x="9082" y="14876"/>
                  </a:lnTo>
                  <a:lnTo>
                    <a:pt x="9107" y="14954"/>
                  </a:lnTo>
                  <a:lnTo>
                    <a:pt x="9159" y="15031"/>
                  </a:lnTo>
                  <a:lnTo>
                    <a:pt x="9237" y="15083"/>
                  </a:lnTo>
                  <a:lnTo>
                    <a:pt x="9314" y="15109"/>
                  </a:lnTo>
                  <a:lnTo>
                    <a:pt x="11229" y="15109"/>
                  </a:lnTo>
                  <a:lnTo>
                    <a:pt x="11307" y="15083"/>
                  </a:lnTo>
                  <a:lnTo>
                    <a:pt x="11384" y="15031"/>
                  </a:lnTo>
                  <a:lnTo>
                    <a:pt x="11436" y="14954"/>
                  </a:lnTo>
                  <a:lnTo>
                    <a:pt x="11462" y="14876"/>
                  </a:lnTo>
                  <a:lnTo>
                    <a:pt x="11462" y="13841"/>
                  </a:lnTo>
                  <a:lnTo>
                    <a:pt x="11436" y="13764"/>
                  </a:lnTo>
                  <a:lnTo>
                    <a:pt x="11384" y="13686"/>
                  </a:lnTo>
                  <a:lnTo>
                    <a:pt x="11307" y="13634"/>
                  </a:lnTo>
                  <a:lnTo>
                    <a:pt x="11229" y="13609"/>
                  </a:lnTo>
                  <a:close/>
                  <a:moveTo>
                    <a:pt x="1139" y="0"/>
                  </a:moveTo>
                  <a:lnTo>
                    <a:pt x="906" y="26"/>
                  </a:lnTo>
                  <a:lnTo>
                    <a:pt x="699" y="104"/>
                  </a:lnTo>
                  <a:lnTo>
                    <a:pt x="492" y="207"/>
                  </a:lnTo>
                  <a:lnTo>
                    <a:pt x="337" y="362"/>
                  </a:lnTo>
                  <a:lnTo>
                    <a:pt x="182" y="518"/>
                  </a:lnTo>
                  <a:lnTo>
                    <a:pt x="78" y="725"/>
                  </a:lnTo>
                  <a:lnTo>
                    <a:pt x="27" y="932"/>
                  </a:lnTo>
                  <a:lnTo>
                    <a:pt x="1" y="1164"/>
                  </a:lnTo>
                  <a:lnTo>
                    <a:pt x="1" y="5588"/>
                  </a:lnTo>
                  <a:lnTo>
                    <a:pt x="1" y="5666"/>
                  </a:lnTo>
                  <a:lnTo>
                    <a:pt x="52" y="5744"/>
                  </a:lnTo>
                  <a:lnTo>
                    <a:pt x="130" y="5795"/>
                  </a:lnTo>
                  <a:lnTo>
                    <a:pt x="234" y="5821"/>
                  </a:lnTo>
                  <a:lnTo>
                    <a:pt x="311" y="5795"/>
                  </a:lnTo>
                  <a:lnTo>
                    <a:pt x="389" y="5744"/>
                  </a:lnTo>
                  <a:lnTo>
                    <a:pt x="441" y="5666"/>
                  </a:lnTo>
                  <a:lnTo>
                    <a:pt x="466" y="5588"/>
                  </a:lnTo>
                  <a:lnTo>
                    <a:pt x="466" y="2329"/>
                  </a:lnTo>
                  <a:lnTo>
                    <a:pt x="7193" y="2329"/>
                  </a:lnTo>
                  <a:lnTo>
                    <a:pt x="7193" y="9935"/>
                  </a:lnTo>
                  <a:lnTo>
                    <a:pt x="466" y="9935"/>
                  </a:lnTo>
                  <a:lnTo>
                    <a:pt x="466" y="6649"/>
                  </a:lnTo>
                  <a:lnTo>
                    <a:pt x="441" y="6572"/>
                  </a:lnTo>
                  <a:lnTo>
                    <a:pt x="389" y="6494"/>
                  </a:lnTo>
                  <a:lnTo>
                    <a:pt x="311" y="6442"/>
                  </a:lnTo>
                  <a:lnTo>
                    <a:pt x="234" y="6416"/>
                  </a:lnTo>
                  <a:lnTo>
                    <a:pt x="130" y="6442"/>
                  </a:lnTo>
                  <a:lnTo>
                    <a:pt x="52" y="6494"/>
                  </a:lnTo>
                  <a:lnTo>
                    <a:pt x="1" y="6572"/>
                  </a:lnTo>
                  <a:lnTo>
                    <a:pt x="1" y="6649"/>
                  </a:lnTo>
                  <a:lnTo>
                    <a:pt x="1" y="12005"/>
                  </a:lnTo>
                  <a:lnTo>
                    <a:pt x="27" y="12237"/>
                  </a:lnTo>
                  <a:lnTo>
                    <a:pt x="78" y="12444"/>
                  </a:lnTo>
                  <a:lnTo>
                    <a:pt x="182" y="12625"/>
                  </a:lnTo>
                  <a:lnTo>
                    <a:pt x="337" y="12807"/>
                  </a:lnTo>
                  <a:lnTo>
                    <a:pt x="492" y="12936"/>
                  </a:lnTo>
                  <a:lnTo>
                    <a:pt x="699" y="13065"/>
                  </a:lnTo>
                  <a:lnTo>
                    <a:pt x="906" y="13117"/>
                  </a:lnTo>
                  <a:lnTo>
                    <a:pt x="1139" y="13143"/>
                  </a:lnTo>
                  <a:lnTo>
                    <a:pt x="2484" y="13143"/>
                  </a:lnTo>
                  <a:lnTo>
                    <a:pt x="2484" y="15264"/>
                  </a:lnTo>
                  <a:lnTo>
                    <a:pt x="2510" y="15420"/>
                  </a:lnTo>
                  <a:lnTo>
                    <a:pt x="2562" y="15601"/>
                  </a:lnTo>
                  <a:lnTo>
                    <a:pt x="2640" y="15730"/>
                  </a:lnTo>
                  <a:lnTo>
                    <a:pt x="2743" y="15859"/>
                  </a:lnTo>
                  <a:lnTo>
                    <a:pt x="2872" y="15963"/>
                  </a:lnTo>
                  <a:lnTo>
                    <a:pt x="3002" y="16040"/>
                  </a:lnTo>
                  <a:lnTo>
                    <a:pt x="3183" y="16092"/>
                  </a:lnTo>
                  <a:lnTo>
                    <a:pt x="3338" y="16118"/>
                  </a:lnTo>
                  <a:lnTo>
                    <a:pt x="11539" y="16118"/>
                  </a:lnTo>
                  <a:lnTo>
                    <a:pt x="11721" y="16092"/>
                  </a:lnTo>
                  <a:lnTo>
                    <a:pt x="11876" y="16040"/>
                  </a:lnTo>
                  <a:lnTo>
                    <a:pt x="12005" y="15963"/>
                  </a:lnTo>
                  <a:lnTo>
                    <a:pt x="12134" y="15859"/>
                  </a:lnTo>
                  <a:lnTo>
                    <a:pt x="12238" y="15730"/>
                  </a:lnTo>
                  <a:lnTo>
                    <a:pt x="12316" y="15601"/>
                  </a:lnTo>
                  <a:lnTo>
                    <a:pt x="12367" y="15420"/>
                  </a:lnTo>
                  <a:lnTo>
                    <a:pt x="12393" y="15264"/>
                  </a:lnTo>
                  <a:lnTo>
                    <a:pt x="12393" y="14902"/>
                  </a:lnTo>
                  <a:lnTo>
                    <a:pt x="12367" y="14799"/>
                  </a:lnTo>
                  <a:lnTo>
                    <a:pt x="12316" y="14721"/>
                  </a:lnTo>
                  <a:lnTo>
                    <a:pt x="12238" y="14669"/>
                  </a:lnTo>
                  <a:lnTo>
                    <a:pt x="12160" y="14643"/>
                  </a:lnTo>
                  <a:lnTo>
                    <a:pt x="12057" y="14669"/>
                  </a:lnTo>
                  <a:lnTo>
                    <a:pt x="11979" y="14721"/>
                  </a:lnTo>
                  <a:lnTo>
                    <a:pt x="11927" y="14799"/>
                  </a:lnTo>
                  <a:lnTo>
                    <a:pt x="11927" y="14902"/>
                  </a:lnTo>
                  <a:lnTo>
                    <a:pt x="11927" y="15264"/>
                  </a:lnTo>
                  <a:lnTo>
                    <a:pt x="11902" y="15342"/>
                  </a:lnTo>
                  <a:lnTo>
                    <a:pt x="11902" y="15420"/>
                  </a:lnTo>
                  <a:lnTo>
                    <a:pt x="11798" y="15523"/>
                  </a:lnTo>
                  <a:lnTo>
                    <a:pt x="11695" y="15627"/>
                  </a:lnTo>
                  <a:lnTo>
                    <a:pt x="11617" y="15627"/>
                  </a:lnTo>
                  <a:lnTo>
                    <a:pt x="11539" y="15652"/>
                  </a:lnTo>
                  <a:lnTo>
                    <a:pt x="3338" y="15652"/>
                  </a:lnTo>
                  <a:lnTo>
                    <a:pt x="3261" y="15627"/>
                  </a:lnTo>
                  <a:lnTo>
                    <a:pt x="3183" y="15627"/>
                  </a:lnTo>
                  <a:lnTo>
                    <a:pt x="3079" y="15523"/>
                  </a:lnTo>
                  <a:lnTo>
                    <a:pt x="2976" y="15420"/>
                  </a:lnTo>
                  <a:lnTo>
                    <a:pt x="2976" y="15342"/>
                  </a:lnTo>
                  <a:lnTo>
                    <a:pt x="2950" y="15264"/>
                  </a:lnTo>
                  <a:lnTo>
                    <a:pt x="2950" y="13143"/>
                  </a:lnTo>
                  <a:lnTo>
                    <a:pt x="8383" y="13143"/>
                  </a:lnTo>
                  <a:lnTo>
                    <a:pt x="8487" y="13117"/>
                  </a:lnTo>
                  <a:lnTo>
                    <a:pt x="8564" y="13065"/>
                  </a:lnTo>
                  <a:lnTo>
                    <a:pt x="8616" y="13014"/>
                  </a:lnTo>
                  <a:lnTo>
                    <a:pt x="8616" y="12910"/>
                  </a:lnTo>
                  <a:lnTo>
                    <a:pt x="8616" y="11875"/>
                  </a:lnTo>
                  <a:lnTo>
                    <a:pt x="8616" y="11798"/>
                  </a:lnTo>
                  <a:lnTo>
                    <a:pt x="8564" y="11720"/>
                  </a:lnTo>
                  <a:lnTo>
                    <a:pt x="8487" y="11668"/>
                  </a:lnTo>
                  <a:lnTo>
                    <a:pt x="8383" y="11642"/>
                  </a:lnTo>
                  <a:lnTo>
                    <a:pt x="7685" y="11642"/>
                  </a:lnTo>
                  <a:lnTo>
                    <a:pt x="7685" y="11177"/>
                  </a:lnTo>
                  <a:lnTo>
                    <a:pt x="8487" y="11177"/>
                  </a:lnTo>
                  <a:lnTo>
                    <a:pt x="8564" y="11125"/>
                  </a:lnTo>
                  <a:lnTo>
                    <a:pt x="8616" y="11047"/>
                  </a:lnTo>
                  <a:lnTo>
                    <a:pt x="8616" y="10944"/>
                  </a:lnTo>
                  <a:lnTo>
                    <a:pt x="8616" y="9909"/>
                  </a:lnTo>
                  <a:lnTo>
                    <a:pt x="8616" y="9831"/>
                  </a:lnTo>
                  <a:lnTo>
                    <a:pt x="8564" y="9754"/>
                  </a:lnTo>
                  <a:lnTo>
                    <a:pt x="8487" y="9702"/>
                  </a:lnTo>
                  <a:lnTo>
                    <a:pt x="8383" y="9676"/>
                  </a:lnTo>
                  <a:lnTo>
                    <a:pt x="7685" y="9676"/>
                  </a:lnTo>
                  <a:lnTo>
                    <a:pt x="7685" y="9210"/>
                  </a:lnTo>
                  <a:lnTo>
                    <a:pt x="8487" y="9210"/>
                  </a:lnTo>
                  <a:lnTo>
                    <a:pt x="8564" y="9159"/>
                  </a:lnTo>
                  <a:lnTo>
                    <a:pt x="8616" y="9081"/>
                  </a:lnTo>
                  <a:lnTo>
                    <a:pt x="8616" y="8978"/>
                  </a:lnTo>
                  <a:lnTo>
                    <a:pt x="8616" y="7969"/>
                  </a:lnTo>
                  <a:lnTo>
                    <a:pt x="8616" y="7865"/>
                  </a:lnTo>
                  <a:lnTo>
                    <a:pt x="8564" y="7788"/>
                  </a:lnTo>
                  <a:lnTo>
                    <a:pt x="8487" y="7736"/>
                  </a:lnTo>
                  <a:lnTo>
                    <a:pt x="8383" y="7710"/>
                  </a:lnTo>
                  <a:lnTo>
                    <a:pt x="7685" y="7710"/>
                  </a:lnTo>
                  <a:lnTo>
                    <a:pt x="7685" y="7167"/>
                  </a:lnTo>
                  <a:lnTo>
                    <a:pt x="11229" y="7167"/>
                  </a:lnTo>
                  <a:lnTo>
                    <a:pt x="11307" y="7141"/>
                  </a:lnTo>
                  <a:lnTo>
                    <a:pt x="11384" y="7089"/>
                  </a:lnTo>
                  <a:lnTo>
                    <a:pt x="11436" y="7011"/>
                  </a:lnTo>
                  <a:lnTo>
                    <a:pt x="11462" y="6934"/>
                  </a:lnTo>
                  <a:lnTo>
                    <a:pt x="11462" y="5718"/>
                  </a:lnTo>
                  <a:lnTo>
                    <a:pt x="11436" y="5640"/>
                  </a:lnTo>
                  <a:lnTo>
                    <a:pt x="11384" y="5563"/>
                  </a:lnTo>
                  <a:lnTo>
                    <a:pt x="11307" y="5511"/>
                  </a:lnTo>
                  <a:lnTo>
                    <a:pt x="11229" y="5485"/>
                  </a:lnTo>
                  <a:lnTo>
                    <a:pt x="11125" y="5511"/>
                  </a:lnTo>
                  <a:lnTo>
                    <a:pt x="11048" y="5563"/>
                  </a:lnTo>
                  <a:lnTo>
                    <a:pt x="10996" y="5640"/>
                  </a:lnTo>
                  <a:lnTo>
                    <a:pt x="10996" y="5718"/>
                  </a:lnTo>
                  <a:lnTo>
                    <a:pt x="10996" y="6701"/>
                  </a:lnTo>
                  <a:lnTo>
                    <a:pt x="7685" y="6701"/>
                  </a:lnTo>
                  <a:lnTo>
                    <a:pt x="7685" y="3700"/>
                  </a:lnTo>
                  <a:lnTo>
                    <a:pt x="10996" y="3700"/>
                  </a:lnTo>
                  <a:lnTo>
                    <a:pt x="10996" y="4657"/>
                  </a:lnTo>
                  <a:lnTo>
                    <a:pt x="10996" y="4761"/>
                  </a:lnTo>
                  <a:lnTo>
                    <a:pt x="11048" y="4838"/>
                  </a:lnTo>
                  <a:lnTo>
                    <a:pt x="11125" y="4864"/>
                  </a:lnTo>
                  <a:lnTo>
                    <a:pt x="11229" y="4890"/>
                  </a:lnTo>
                  <a:lnTo>
                    <a:pt x="11307" y="4864"/>
                  </a:lnTo>
                  <a:lnTo>
                    <a:pt x="11384" y="4838"/>
                  </a:lnTo>
                  <a:lnTo>
                    <a:pt x="11436" y="4761"/>
                  </a:lnTo>
                  <a:lnTo>
                    <a:pt x="11462" y="4657"/>
                  </a:lnTo>
                  <a:lnTo>
                    <a:pt x="11462" y="3467"/>
                  </a:lnTo>
                  <a:lnTo>
                    <a:pt x="11436" y="3364"/>
                  </a:lnTo>
                  <a:lnTo>
                    <a:pt x="11384" y="3286"/>
                  </a:lnTo>
                  <a:lnTo>
                    <a:pt x="11307" y="3234"/>
                  </a:lnTo>
                  <a:lnTo>
                    <a:pt x="11229" y="3208"/>
                  </a:lnTo>
                  <a:lnTo>
                    <a:pt x="7685" y="3208"/>
                  </a:lnTo>
                  <a:lnTo>
                    <a:pt x="7685" y="2691"/>
                  </a:lnTo>
                  <a:lnTo>
                    <a:pt x="11617" y="2691"/>
                  </a:lnTo>
                  <a:lnTo>
                    <a:pt x="11695" y="2717"/>
                  </a:lnTo>
                  <a:lnTo>
                    <a:pt x="11798" y="2794"/>
                  </a:lnTo>
                  <a:lnTo>
                    <a:pt x="11902" y="2924"/>
                  </a:lnTo>
                  <a:lnTo>
                    <a:pt x="11902" y="3001"/>
                  </a:lnTo>
                  <a:lnTo>
                    <a:pt x="11927" y="3079"/>
                  </a:lnTo>
                  <a:lnTo>
                    <a:pt x="11927" y="13816"/>
                  </a:lnTo>
                  <a:lnTo>
                    <a:pt x="11927" y="13919"/>
                  </a:lnTo>
                  <a:lnTo>
                    <a:pt x="11979" y="13997"/>
                  </a:lnTo>
                  <a:lnTo>
                    <a:pt x="12057" y="14048"/>
                  </a:lnTo>
                  <a:lnTo>
                    <a:pt x="12238" y="14048"/>
                  </a:lnTo>
                  <a:lnTo>
                    <a:pt x="12316" y="13997"/>
                  </a:lnTo>
                  <a:lnTo>
                    <a:pt x="12367" y="13919"/>
                  </a:lnTo>
                  <a:lnTo>
                    <a:pt x="12393" y="13816"/>
                  </a:lnTo>
                  <a:lnTo>
                    <a:pt x="12393" y="3079"/>
                  </a:lnTo>
                  <a:lnTo>
                    <a:pt x="12367" y="2898"/>
                  </a:lnTo>
                  <a:lnTo>
                    <a:pt x="12316" y="2743"/>
                  </a:lnTo>
                  <a:lnTo>
                    <a:pt x="12238" y="2587"/>
                  </a:lnTo>
                  <a:lnTo>
                    <a:pt x="12134" y="2458"/>
                  </a:lnTo>
                  <a:lnTo>
                    <a:pt x="12005" y="2355"/>
                  </a:lnTo>
                  <a:lnTo>
                    <a:pt x="11876" y="2277"/>
                  </a:lnTo>
                  <a:lnTo>
                    <a:pt x="11721" y="2225"/>
                  </a:lnTo>
                  <a:lnTo>
                    <a:pt x="11539" y="2199"/>
                  </a:lnTo>
                  <a:lnTo>
                    <a:pt x="7685" y="2199"/>
                  </a:lnTo>
                  <a:lnTo>
                    <a:pt x="7685" y="1164"/>
                  </a:lnTo>
                  <a:lnTo>
                    <a:pt x="7659" y="932"/>
                  </a:lnTo>
                  <a:lnTo>
                    <a:pt x="7581" y="725"/>
                  </a:lnTo>
                  <a:lnTo>
                    <a:pt x="7478" y="518"/>
                  </a:lnTo>
                  <a:lnTo>
                    <a:pt x="7348" y="362"/>
                  </a:lnTo>
                  <a:lnTo>
                    <a:pt x="7167" y="207"/>
                  </a:lnTo>
                  <a:lnTo>
                    <a:pt x="6960" y="104"/>
                  </a:lnTo>
                  <a:lnTo>
                    <a:pt x="6753" y="26"/>
                  </a:lnTo>
                  <a:lnTo>
                    <a:pt x="6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1947;p61">
            <a:extLst>
              <a:ext uri="{FF2B5EF4-FFF2-40B4-BE49-F238E27FC236}">
                <a16:creationId xmlns:a16="http://schemas.microsoft.com/office/drawing/2014/main" id="{53EA333C-74E0-405B-A4F6-66BC372733C0}"/>
              </a:ext>
            </a:extLst>
          </p:cNvPr>
          <p:cNvSpPr/>
          <p:nvPr/>
        </p:nvSpPr>
        <p:spPr>
          <a:xfrm>
            <a:off x="292002" y="386063"/>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148;p44">
            <a:extLst>
              <a:ext uri="{FF2B5EF4-FFF2-40B4-BE49-F238E27FC236}">
                <a16:creationId xmlns:a16="http://schemas.microsoft.com/office/drawing/2014/main" id="{69C828F2-BBBF-4EF1-8E10-AAE9E15C5C3F}"/>
              </a:ext>
            </a:extLst>
          </p:cNvPr>
          <p:cNvGrpSpPr/>
          <p:nvPr/>
        </p:nvGrpSpPr>
        <p:grpSpPr>
          <a:xfrm>
            <a:off x="1385256" y="159248"/>
            <a:ext cx="5868766" cy="994940"/>
            <a:chOff x="2005525" y="566750"/>
            <a:chExt cx="5199900" cy="881112"/>
          </a:xfrm>
        </p:grpSpPr>
        <p:sp>
          <p:nvSpPr>
            <p:cNvPr id="85" name="Google Shape;1149;p44">
              <a:extLst>
                <a:ext uri="{FF2B5EF4-FFF2-40B4-BE49-F238E27FC236}">
                  <a16:creationId xmlns:a16="http://schemas.microsoft.com/office/drawing/2014/main" id="{94A998A0-212B-4D04-ADD6-F67793B8E82A}"/>
                </a:ext>
              </a:extLst>
            </p:cNvPr>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6" name="Google Shape;1150;p44">
              <a:extLst>
                <a:ext uri="{FF2B5EF4-FFF2-40B4-BE49-F238E27FC236}">
                  <a16:creationId xmlns:a16="http://schemas.microsoft.com/office/drawing/2014/main" id="{BB205D7E-B5AD-45BA-8A0D-4F19EC247BE1}"/>
                </a:ext>
              </a:extLst>
            </p:cNvPr>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1151;p44">
            <a:extLst>
              <a:ext uri="{FF2B5EF4-FFF2-40B4-BE49-F238E27FC236}">
                <a16:creationId xmlns:a16="http://schemas.microsoft.com/office/drawing/2014/main" id="{112DC8BF-E4D0-47BE-8916-01246B36F54B}"/>
              </a:ext>
            </a:extLst>
          </p:cNvPr>
          <p:cNvSpPr txBox="1">
            <a:spLocks/>
          </p:cNvSpPr>
          <p:nvPr/>
        </p:nvSpPr>
        <p:spPr>
          <a:xfrm>
            <a:off x="1654993" y="314613"/>
            <a:ext cx="55287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800" b="1" dirty="0"/>
              <a:t>PACKAGES OFFERED BY</a:t>
            </a:r>
            <a:r>
              <a:rPr lang="bn-IN" sz="2800" b="1" dirty="0"/>
              <a:t> </a:t>
            </a:r>
            <a:r>
              <a:rPr lang="en-US" sz="2800" b="1" dirty="0"/>
              <a:t>COMPANY FOR ROLE(S)</a:t>
            </a:r>
            <a:endParaRPr lang="en-US" sz="2800" b="0" dirty="0"/>
          </a:p>
        </p:txBody>
      </p:sp>
      <p:sp>
        <p:nvSpPr>
          <p:cNvPr id="78" name="Google Shape;1861;p61">
            <a:extLst>
              <a:ext uri="{FF2B5EF4-FFF2-40B4-BE49-F238E27FC236}">
                <a16:creationId xmlns:a16="http://schemas.microsoft.com/office/drawing/2014/main" id="{39C9B9DF-1F97-4AE1-A1F4-3A360DE2C142}"/>
              </a:ext>
            </a:extLst>
          </p:cNvPr>
          <p:cNvSpPr txBox="1">
            <a:spLocks/>
          </p:cNvSpPr>
          <p:nvPr/>
        </p:nvSpPr>
        <p:spPr>
          <a:xfrm>
            <a:off x="2138574" y="2518127"/>
            <a:ext cx="232244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Senior Designer</a:t>
            </a:r>
          </a:p>
        </p:txBody>
      </p:sp>
      <p:sp>
        <p:nvSpPr>
          <p:cNvPr id="79" name="Google Shape;1856;p61">
            <a:extLst>
              <a:ext uri="{FF2B5EF4-FFF2-40B4-BE49-F238E27FC236}">
                <a16:creationId xmlns:a16="http://schemas.microsoft.com/office/drawing/2014/main" id="{FF2339D7-513B-4CBE-993A-A33FE3464B88}"/>
              </a:ext>
            </a:extLst>
          </p:cNvPr>
          <p:cNvSpPr txBox="1">
            <a:spLocks/>
          </p:cNvSpPr>
          <p:nvPr/>
        </p:nvSpPr>
        <p:spPr>
          <a:xfrm>
            <a:off x="2122200" y="2681830"/>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$130,038</a:t>
            </a:r>
          </a:p>
        </p:txBody>
      </p:sp>
      <p:sp>
        <p:nvSpPr>
          <p:cNvPr id="80" name="Google Shape;1861;p61">
            <a:extLst>
              <a:ext uri="{FF2B5EF4-FFF2-40B4-BE49-F238E27FC236}">
                <a16:creationId xmlns:a16="http://schemas.microsoft.com/office/drawing/2014/main" id="{B515BA6A-84CB-45E4-9E77-D6478C659ABE}"/>
              </a:ext>
            </a:extLst>
          </p:cNvPr>
          <p:cNvSpPr txBox="1">
            <a:spLocks/>
          </p:cNvSpPr>
          <p:nvPr/>
        </p:nvSpPr>
        <p:spPr>
          <a:xfrm>
            <a:off x="2133266" y="3583274"/>
            <a:ext cx="2923544"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Software Development Engineer</a:t>
            </a:r>
          </a:p>
        </p:txBody>
      </p:sp>
      <p:sp>
        <p:nvSpPr>
          <p:cNvPr id="81" name="Google Shape;1856;p61">
            <a:extLst>
              <a:ext uri="{FF2B5EF4-FFF2-40B4-BE49-F238E27FC236}">
                <a16:creationId xmlns:a16="http://schemas.microsoft.com/office/drawing/2014/main" id="{E84A976B-3F24-4E2B-935D-EEB7FD6AFFEC}"/>
              </a:ext>
            </a:extLst>
          </p:cNvPr>
          <p:cNvSpPr txBox="1">
            <a:spLocks/>
          </p:cNvSpPr>
          <p:nvPr/>
        </p:nvSpPr>
        <p:spPr>
          <a:xfrm>
            <a:off x="2116892" y="4015773"/>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$124,745</a:t>
            </a:r>
          </a:p>
        </p:txBody>
      </p:sp>
      <p:sp>
        <p:nvSpPr>
          <p:cNvPr id="88" name="Google Shape;1861;p61">
            <a:extLst>
              <a:ext uri="{FF2B5EF4-FFF2-40B4-BE49-F238E27FC236}">
                <a16:creationId xmlns:a16="http://schemas.microsoft.com/office/drawing/2014/main" id="{BAF11B3A-9522-4B14-9C9C-22CD69269FC6}"/>
              </a:ext>
            </a:extLst>
          </p:cNvPr>
          <p:cNvSpPr txBox="1">
            <a:spLocks/>
          </p:cNvSpPr>
          <p:nvPr/>
        </p:nvSpPr>
        <p:spPr>
          <a:xfrm>
            <a:off x="5925830" y="1270577"/>
            <a:ext cx="272907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User Experience Designer</a:t>
            </a:r>
          </a:p>
        </p:txBody>
      </p:sp>
      <p:sp>
        <p:nvSpPr>
          <p:cNvPr id="89" name="Google Shape;1856;p61">
            <a:extLst>
              <a:ext uri="{FF2B5EF4-FFF2-40B4-BE49-F238E27FC236}">
                <a16:creationId xmlns:a16="http://schemas.microsoft.com/office/drawing/2014/main" id="{5890A3BE-E1CF-410F-8C15-2FC8803BD40A}"/>
              </a:ext>
            </a:extLst>
          </p:cNvPr>
          <p:cNvSpPr txBox="1">
            <a:spLocks/>
          </p:cNvSpPr>
          <p:nvPr/>
        </p:nvSpPr>
        <p:spPr>
          <a:xfrm>
            <a:off x="5909456" y="1434280"/>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$117,807</a:t>
            </a:r>
          </a:p>
        </p:txBody>
      </p:sp>
      <p:sp>
        <p:nvSpPr>
          <p:cNvPr id="90" name="Google Shape;1861;p61">
            <a:extLst>
              <a:ext uri="{FF2B5EF4-FFF2-40B4-BE49-F238E27FC236}">
                <a16:creationId xmlns:a16="http://schemas.microsoft.com/office/drawing/2014/main" id="{2CA4E57B-7595-4DA0-A694-6948A74117D2}"/>
              </a:ext>
            </a:extLst>
          </p:cNvPr>
          <p:cNvSpPr txBox="1">
            <a:spLocks/>
          </p:cNvSpPr>
          <p:nvPr/>
        </p:nvSpPr>
        <p:spPr>
          <a:xfrm>
            <a:off x="5907598" y="2523589"/>
            <a:ext cx="2342120" cy="332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Business Intelligence Analyst</a:t>
            </a:r>
          </a:p>
        </p:txBody>
      </p:sp>
      <p:sp>
        <p:nvSpPr>
          <p:cNvPr id="91" name="Google Shape;1856;p61">
            <a:extLst>
              <a:ext uri="{FF2B5EF4-FFF2-40B4-BE49-F238E27FC236}">
                <a16:creationId xmlns:a16="http://schemas.microsoft.com/office/drawing/2014/main" id="{8F9D1CF6-DFCA-4AD1-B88C-915B1B251207}"/>
              </a:ext>
            </a:extLst>
          </p:cNvPr>
          <p:cNvSpPr txBox="1">
            <a:spLocks/>
          </p:cNvSpPr>
          <p:nvPr/>
        </p:nvSpPr>
        <p:spPr>
          <a:xfrm>
            <a:off x="5923972" y="2797450"/>
            <a:ext cx="1986000" cy="49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0" i="0" dirty="0">
                <a:solidFill>
                  <a:srgbClr val="333333"/>
                </a:solidFill>
                <a:effectLst/>
                <a:latin typeface="Open Sans" panose="020B0606030504020204" pitchFamily="34" charset="0"/>
              </a:rPr>
              <a:t>$116,926</a:t>
            </a:r>
            <a:endParaRPr lang="en-US" dirty="0"/>
          </a:p>
        </p:txBody>
      </p:sp>
      <p:sp>
        <p:nvSpPr>
          <p:cNvPr id="92" name="Google Shape;1861;p61">
            <a:extLst>
              <a:ext uri="{FF2B5EF4-FFF2-40B4-BE49-F238E27FC236}">
                <a16:creationId xmlns:a16="http://schemas.microsoft.com/office/drawing/2014/main" id="{A5B4B961-8BE0-4C57-A843-965B0FBCD625}"/>
              </a:ext>
            </a:extLst>
          </p:cNvPr>
          <p:cNvSpPr txBox="1">
            <a:spLocks/>
          </p:cNvSpPr>
          <p:nvPr/>
        </p:nvSpPr>
        <p:spPr>
          <a:xfrm>
            <a:off x="5923972" y="3676512"/>
            <a:ext cx="232244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Sales Professional</a:t>
            </a:r>
          </a:p>
        </p:txBody>
      </p:sp>
      <p:sp>
        <p:nvSpPr>
          <p:cNvPr id="93" name="Google Shape;1856;p61">
            <a:extLst>
              <a:ext uri="{FF2B5EF4-FFF2-40B4-BE49-F238E27FC236}">
                <a16:creationId xmlns:a16="http://schemas.microsoft.com/office/drawing/2014/main" id="{629F8234-3615-4CCC-B245-57295B507765}"/>
              </a:ext>
            </a:extLst>
          </p:cNvPr>
          <p:cNvSpPr txBox="1">
            <a:spLocks/>
          </p:cNvSpPr>
          <p:nvPr/>
        </p:nvSpPr>
        <p:spPr>
          <a:xfrm>
            <a:off x="5907598" y="3840215"/>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$116,310</a:t>
            </a:r>
          </a:p>
        </p:txBody>
      </p:sp>
    </p:spTree>
    <p:extLst>
      <p:ext uri="{BB962C8B-B14F-4D97-AF65-F5344CB8AC3E}">
        <p14:creationId xmlns:p14="http://schemas.microsoft.com/office/powerpoint/2010/main" val="219197045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55"/>
          <p:cNvSpPr/>
          <p:nvPr/>
        </p:nvSpPr>
        <p:spPr>
          <a:xfrm>
            <a:off x="3674775" y="1800725"/>
            <a:ext cx="4486800" cy="2272500"/>
          </a:xfrm>
          <a:prstGeom prst="roundRect">
            <a:avLst>
              <a:gd name="adj" fmla="val 261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55"/>
          <p:cNvGrpSpPr/>
          <p:nvPr/>
        </p:nvGrpSpPr>
        <p:grpSpPr>
          <a:xfrm>
            <a:off x="3250660" y="313331"/>
            <a:ext cx="5174259" cy="2272500"/>
            <a:chOff x="3249741" y="904225"/>
            <a:chExt cx="5174259" cy="1876500"/>
          </a:xfrm>
        </p:grpSpPr>
        <p:sp>
          <p:nvSpPr>
            <p:cNvPr id="1512" name="Google Shape;1512;p55"/>
            <p:cNvSpPr/>
            <p:nvPr/>
          </p:nvSpPr>
          <p:spPr>
            <a:xfrm>
              <a:off x="3412200" y="904225"/>
              <a:ext cx="5011800" cy="187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13" name="Google Shape;1513;p55"/>
            <p:cNvSpPr/>
            <p:nvPr/>
          </p:nvSpPr>
          <p:spPr>
            <a:xfrm rot="10797530">
              <a:off x="3249741" y="1662426"/>
              <a:ext cx="417600" cy="360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55"/>
          <p:cNvSpPr txBox="1">
            <a:spLocks noGrp="1"/>
          </p:cNvSpPr>
          <p:nvPr>
            <p:ph type="title"/>
          </p:nvPr>
        </p:nvSpPr>
        <p:spPr>
          <a:xfrm>
            <a:off x="3592553" y="972118"/>
            <a:ext cx="4757669" cy="11044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VISITS COMPANY GAVE TO LPU CAMPUS</a:t>
            </a:r>
            <a:endParaRPr lang="en-US" sz="3600" dirty="0"/>
          </a:p>
        </p:txBody>
      </p:sp>
      <p:sp>
        <p:nvSpPr>
          <p:cNvPr id="1515" name="Google Shape;1515;p55"/>
          <p:cNvSpPr txBox="1">
            <a:spLocks noGrp="1"/>
          </p:cNvSpPr>
          <p:nvPr>
            <p:ph type="subTitle" idx="1"/>
          </p:nvPr>
        </p:nvSpPr>
        <p:spPr>
          <a:xfrm>
            <a:off x="3674775" y="2558554"/>
            <a:ext cx="4486800" cy="148562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Adobe doesn't visit our university yet, but they could visit us soon! We have great students with us that I think they'll love our Transformers.</a:t>
            </a:r>
            <a:endParaRPr dirty="0"/>
          </a:p>
        </p:txBody>
      </p:sp>
      <p:grpSp>
        <p:nvGrpSpPr>
          <p:cNvPr id="1516" name="Google Shape;1516;p55"/>
          <p:cNvGrpSpPr/>
          <p:nvPr/>
        </p:nvGrpSpPr>
        <p:grpSpPr>
          <a:xfrm>
            <a:off x="1218728" y="1129622"/>
            <a:ext cx="1846461" cy="3483795"/>
            <a:chOff x="1577525" y="1912075"/>
            <a:chExt cx="1197912" cy="2260150"/>
          </a:xfrm>
        </p:grpSpPr>
        <p:grpSp>
          <p:nvGrpSpPr>
            <p:cNvPr id="1517" name="Google Shape;1517;p55"/>
            <p:cNvGrpSpPr/>
            <p:nvPr/>
          </p:nvGrpSpPr>
          <p:grpSpPr>
            <a:xfrm>
              <a:off x="1732676" y="1912075"/>
              <a:ext cx="1042761" cy="2255661"/>
              <a:chOff x="2584900" y="238775"/>
              <a:chExt cx="2402675" cy="5197375"/>
            </a:xfrm>
          </p:grpSpPr>
          <p:sp>
            <p:nvSpPr>
              <p:cNvPr id="1518" name="Google Shape;1518;p55"/>
              <p:cNvSpPr/>
              <p:nvPr/>
            </p:nvSpPr>
            <p:spPr>
              <a:xfrm>
                <a:off x="4224750" y="238775"/>
                <a:ext cx="354275" cy="427150"/>
              </a:xfrm>
              <a:custGeom>
                <a:avLst/>
                <a:gdLst/>
                <a:ahLst/>
                <a:cxnLst/>
                <a:rect l="l" t="t" r="r" b="b"/>
                <a:pathLst>
                  <a:path w="14171" h="17086" extrusionOk="0">
                    <a:moveTo>
                      <a:pt x="11286" y="0"/>
                    </a:moveTo>
                    <a:cubicBezTo>
                      <a:pt x="10587" y="0"/>
                      <a:pt x="7835" y="3371"/>
                      <a:pt x="7264" y="3371"/>
                    </a:cubicBezTo>
                    <a:cubicBezTo>
                      <a:pt x="7257" y="3371"/>
                      <a:pt x="7250" y="3370"/>
                      <a:pt x="7244" y="3369"/>
                    </a:cubicBezTo>
                    <a:cubicBezTo>
                      <a:pt x="6746" y="3279"/>
                      <a:pt x="8557" y="744"/>
                      <a:pt x="7968" y="562"/>
                    </a:cubicBezTo>
                    <a:cubicBezTo>
                      <a:pt x="7960" y="560"/>
                      <a:pt x="7952" y="559"/>
                      <a:pt x="7943" y="559"/>
                    </a:cubicBezTo>
                    <a:cubicBezTo>
                      <a:pt x="7206" y="559"/>
                      <a:pt x="2102" y="7606"/>
                      <a:pt x="1" y="9707"/>
                    </a:cubicBezTo>
                    <a:lnTo>
                      <a:pt x="5569" y="17086"/>
                    </a:lnTo>
                    <a:cubicBezTo>
                      <a:pt x="9643" y="12106"/>
                      <a:pt x="14170" y="5270"/>
                      <a:pt x="13808" y="4863"/>
                    </a:cubicBezTo>
                    <a:cubicBezTo>
                      <a:pt x="13770" y="4829"/>
                      <a:pt x="13721" y="4814"/>
                      <a:pt x="13661" y="4814"/>
                    </a:cubicBezTo>
                    <a:cubicBezTo>
                      <a:pt x="13080" y="4814"/>
                      <a:pt x="11547" y="6313"/>
                      <a:pt x="10684" y="7217"/>
                    </a:cubicBezTo>
                    <a:cubicBezTo>
                      <a:pt x="12042" y="5497"/>
                      <a:pt x="13898" y="3369"/>
                      <a:pt x="13491" y="2962"/>
                    </a:cubicBezTo>
                    <a:cubicBezTo>
                      <a:pt x="13453" y="2914"/>
                      <a:pt x="13395" y="2892"/>
                      <a:pt x="13320" y="2892"/>
                    </a:cubicBezTo>
                    <a:cubicBezTo>
                      <a:pt x="12684" y="2892"/>
                      <a:pt x="10832" y="4498"/>
                      <a:pt x="9779" y="5633"/>
                    </a:cubicBezTo>
                    <a:cubicBezTo>
                      <a:pt x="10730" y="4365"/>
                      <a:pt x="13491" y="1287"/>
                      <a:pt x="13129" y="879"/>
                    </a:cubicBezTo>
                    <a:cubicBezTo>
                      <a:pt x="13094" y="838"/>
                      <a:pt x="13041" y="818"/>
                      <a:pt x="12975" y="818"/>
                    </a:cubicBezTo>
                    <a:cubicBezTo>
                      <a:pt x="12104" y="818"/>
                      <a:pt x="8783" y="4139"/>
                      <a:pt x="8783" y="4139"/>
                    </a:cubicBezTo>
                    <a:cubicBezTo>
                      <a:pt x="8783" y="4139"/>
                      <a:pt x="12088" y="472"/>
                      <a:pt x="11363" y="19"/>
                    </a:cubicBezTo>
                    <a:cubicBezTo>
                      <a:pt x="11341" y="6"/>
                      <a:pt x="11315" y="0"/>
                      <a:pt x="1128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3538950" y="387500"/>
                <a:ext cx="937075" cy="947275"/>
              </a:xfrm>
              <a:custGeom>
                <a:avLst/>
                <a:gdLst/>
                <a:ahLst/>
                <a:cxnLst/>
                <a:rect l="l" t="t" r="r" b="b"/>
                <a:pathLst>
                  <a:path w="37483" h="37891" extrusionOk="0">
                    <a:moveTo>
                      <a:pt x="30602" y="1"/>
                    </a:moveTo>
                    <a:cubicBezTo>
                      <a:pt x="21095" y="10684"/>
                      <a:pt x="10910" y="20688"/>
                      <a:pt x="0" y="29923"/>
                    </a:cubicBezTo>
                    <a:lnTo>
                      <a:pt x="10865" y="37891"/>
                    </a:lnTo>
                    <a:cubicBezTo>
                      <a:pt x="25939" y="22499"/>
                      <a:pt x="37483" y="4573"/>
                      <a:pt x="37483" y="4573"/>
                    </a:cubicBezTo>
                    <a:lnTo>
                      <a:pt x="30602"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3403125" y="1033725"/>
                <a:ext cx="527425" cy="509300"/>
              </a:xfrm>
              <a:custGeom>
                <a:avLst/>
                <a:gdLst/>
                <a:ahLst/>
                <a:cxnLst/>
                <a:rect l="l" t="t" r="r" b="b"/>
                <a:pathLst>
                  <a:path w="21097" h="20372" extrusionOk="0">
                    <a:moveTo>
                      <a:pt x="10005" y="0"/>
                    </a:moveTo>
                    <a:cubicBezTo>
                      <a:pt x="10005" y="0"/>
                      <a:pt x="3758" y="4572"/>
                      <a:pt x="1" y="9325"/>
                    </a:cubicBezTo>
                    <a:lnTo>
                      <a:pt x="11363" y="20371"/>
                    </a:lnTo>
                    <a:lnTo>
                      <a:pt x="21096" y="8918"/>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3354475" y="3296025"/>
                <a:ext cx="552300" cy="2061650"/>
              </a:xfrm>
              <a:custGeom>
                <a:avLst/>
                <a:gdLst/>
                <a:ahLst/>
                <a:cxnLst/>
                <a:rect l="l" t="t" r="r" b="b"/>
                <a:pathLst>
                  <a:path w="22092" h="82466" extrusionOk="0">
                    <a:moveTo>
                      <a:pt x="0" y="1"/>
                    </a:moveTo>
                    <a:lnTo>
                      <a:pt x="3169" y="77365"/>
                    </a:lnTo>
                    <a:cubicBezTo>
                      <a:pt x="3169" y="77365"/>
                      <a:pt x="1766" y="81666"/>
                      <a:pt x="2400" y="82254"/>
                    </a:cubicBezTo>
                    <a:cubicBezTo>
                      <a:pt x="2553" y="82407"/>
                      <a:pt x="3779" y="82465"/>
                      <a:pt x="5552" y="82465"/>
                    </a:cubicBezTo>
                    <a:cubicBezTo>
                      <a:pt x="11123" y="82465"/>
                      <a:pt x="22091" y="81892"/>
                      <a:pt x="22091" y="81892"/>
                    </a:cubicBezTo>
                    <a:lnTo>
                      <a:pt x="15165" y="77501"/>
                    </a:lnTo>
                    <a:lnTo>
                      <a:pt x="21050" y="182"/>
                    </a:lnTo>
                    <a:lnTo>
                      <a:pt x="0"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3405400" y="5244850"/>
                <a:ext cx="595300" cy="191300"/>
              </a:xfrm>
              <a:custGeom>
                <a:avLst/>
                <a:gdLst/>
                <a:ahLst/>
                <a:cxnLst/>
                <a:rect l="l" t="t" r="r" b="b"/>
                <a:pathLst>
                  <a:path w="23812" h="7652" extrusionOk="0">
                    <a:moveTo>
                      <a:pt x="996" y="1"/>
                    </a:moveTo>
                    <a:lnTo>
                      <a:pt x="589" y="1449"/>
                    </a:lnTo>
                    <a:lnTo>
                      <a:pt x="3396" y="4256"/>
                    </a:lnTo>
                    <a:lnTo>
                      <a:pt x="0" y="4256"/>
                    </a:lnTo>
                    <a:lnTo>
                      <a:pt x="0" y="7606"/>
                    </a:lnTo>
                    <a:lnTo>
                      <a:pt x="7062" y="7606"/>
                    </a:lnTo>
                    <a:lnTo>
                      <a:pt x="7062" y="5207"/>
                    </a:lnTo>
                    <a:lnTo>
                      <a:pt x="8058" y="5207"/>
                    </a:lnTo>
                    <a:lnTo>
                      <a:pt x="11499" y="7606"/>
                    </a:lnTo>
                    <a:lnTo>
                      <a:pt x="22318" y="7651"/>
                    </a:lnTo>
                    <a:cubicBezTo>
                      <a:pt x="23404" y="7651"/>
                      <a:pt x="23812" y="6203"/>
                      <a:pt x="22906" y="5659"/>
                    </a:cubicBezTo>
                    <a:lnTo>
                      <a:pt x="14849" y="635"/>
                    </a:lnTo>
                    <a:lnTo>
                      <a:pt x="7470" y="4256"/>
                    </a:lnTo>
                    <a:lnTo>
                      <a:pt x="5342" y="4256"/>
                    </a:lnTo>
                    <a:lnTo>
                      <a:pt x="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2727500" y="3290375"/>
                <a:ext cx="767325" cy="2067300"/>
              </a:xfrm>
              <a:custGeom>
                <a:avLst/>
                <a:gdLst/>
                <a:ahLst/>
                <a:cxnLst/>
                <a:rect l="l" t="t" r="r" b="b"/>
                <a:pathLst>
                  <a:path w="30693" h="82692" extrusionOk="0">
                    <a:moveTo>
                      <a:pt x="6474" y="0"/>
                    </a:moveTo>
                    <a:lnTo>
                      <a:pt x="1449" y="77591"/>
                    </a:lnTo>
                    <a:cubicBezTo>
                      <a:pt x="1449" y="77591"/>
                      <a:pt x="0" y="81892"/>
                      <a:pt x="589" y="82480"/>
                    </a:cubicBezTo>
                    <a:cubicBezTo>
                      <a:pt x="742" y="82633"/>
                      <a:pt x="1971" y="82691"/>
                      <a:pt x="3748" y="82691"/>
                    </a:cubicBezTo>
                    <a:cubicBezTo>
                      <a:pt x="9332" y="82691"/>
                      <a:pt x="20326" y="82118"/>
                      <a:pt x="20326" y="82118"/>
                    </a:cubicBezTo>
                    <a:lnTo>
                      <a:pt x="13355" y="77727"/>
                    </a:lnTo>
                    <a:lnTo>
                      <a:pt x="3069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2735425" y="5244850"/>
                <a:ext cx="593050" cy="191300"/>
              </a:xfrm>
              <a:custGeom>
                <a:avLst/>
                <a:gdLst/>
                <a:ahLst/>
                <a:cxnLst/>
                <a:rect l="l" t="t" r="r" b="b"/>
                <a:pathLst>
                  <a:path w="23722" h="7652" extrusionOk="0">
                    <a:moveTo>
                      <a:pt x="906" y="1"/>
                    </a:moveTo>
                    <a:lnTo>
                      <a:pt x="498" y="1449"/>
                    </a:lnTo>
                    <a:lnTo>
                      <a:pt x="3350" y="4256"/>
                    </a:lnTo>
                    <a:lnTo>
                      <a:pt x="0" y="4256"/>
                    </a:lnTo>
                    <a:lnTo>
                      <a:pt x="0" y="7606"/>
                    </a:lnTo>
                    <a:lnTo>
                      <a:pt x="7017" y="7606"/>
                    </a:lnTo>
                    <a:lnTo>
                      <a:pt x="7017" y="5207"/>
                    </a:lnTo>
                    <a:lnTo>
                      <a:pt x="8013" y="5207"/>
                    </a:lnTo>
                    <a:lnTo>
                      <a:pt x="11453" y="7606"/>
                    </a:lnTo>
                    <a:lnTo>
                      <a:pt x="22273" y="7651"/>
                    </a:lnTo>
                    <a:cubicBezTo>
                      <a:pt x="23359" y="7651"/>
                      <a:pt x="23721" y="6203"/>
                      <a:pt x="22816" y="5659"/>
                    </a:cubicBezTo>
                    <a:lnTo>
                      <a:pt x="14758" y="635"/>
                    </a:lnTo>
                    <a:lnTo>
                      <a:pt x="7379" y="4256"/>
                    </a:lnTo>
                    <a:lnTo>
                      <a:pt x="5297" y="4256"/>
                    </a:lnTo>
                    <a:lnTo>
                      <a:pt x="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2802200" y="2287675"/>
                <a:ext cx="1103450" cy="1198500"/>
              </a:xfrm>
              <a:custGeom>
                <a:avLst/>
                <a:gdLst/>
                <a:ahLst/>
                <a:cxnLst/>
                <a:rect l="l" t="t" r="r" b="b"/>
                <a:pathLst>
                  <a:path w="44138" h="47940" extrusionOk="0">
                    <a:moveTo>
                      <a:pt x="9507" y="0"/>
                    </a:moveTo>
                    <a:cubicBezTo>
                      <a:pt x="0" y="16750"/>
                      <a:pt x="0" y="47940"/>
                      <a:pt x="0" y="47940"/>
                    </a:cubicBezTo>
                    <a:lnTo>
                      <a:pt x="44137" y="47940"/>
                    </a:lnTo>
                    <a:cubicBezTo>
                      <a:pt x="44137" y="47940"/>
                      <a:pt x="43549" y="20552"/>
                      <a:pt x="38614" y="5115"/>
                    </a:cubicBezTo>
                    <a:lnTo>
                      <a:pt x="9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3408800" y="2325000"/>
                <a:ext cx="27175" cy="1161175"/>
              </a:xfrm>
              <a:custGeom>
                <a:avLst/>
                <a:gdLst/>
                <a:ahLst/>
                <a:cxnLst/>
                <a:rect l="l" t="t" r="r" b="b"/>
                <a:pathLst>
                  <a:path w="1087" h="46447" fill="none" extrusionOk="0">
                    <a:moveTo>
                      <a:pt x="0" y="1"/>
                    </a:moveTo>
                    <a:lnTo>
                      <a:pt x="1087" y="46447"/>
                    </a:lnTo>
                  </a:path>
                </a:pathLst>
              </a:custGeom>
              <a:noFill/>
              <a:ln w="10175" cap="flat" cmpd="sng">
                <a:solidFill>
                  <a:schemeClr val="accent5"/>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3408800" y="2374800"/>
                <a:ext cx="244475" cy="190150"/>
              </a:xfrm>
              <a:custGeom>
                <a:avLst/>
                <a:gdLst/>
                <a:ahLst/>
                <a:cxnLst/>
                <a:rect l="l" t="t" r="r" b="b"/>
                <a:pathLst>
                  <a:path w="9779" h="7606" fill="none" extrusionOk="0">
                    <a:moveTo>
                      <a:pt x="9778" y="1"/>
                    </a:moveTo>
                    <a:cubicBezTo>
                      <a:pt x="9778" y="1"/>
                      <a:pt x="7515" y="5659"/>
                      <a:pt x="0" y="7606"/>
                    </a:cubicBezTo>
                  </a:path>
                </a:pathLst>
              </a:custGeom>
              <a:noFill/>
              <a:ln w="10175" cap="flat" cmpd="sng">
                <a:solidFill>
                  <a:schemeClr val="accent5"/>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4568800" y="1880250"/>
                <a:ext cx="418775" cy="246025"/>
              </a:xfrm>
              <a:custGeom>
                <a:avLst/>
                <a:gdLst/>
                <a:ahLst/>
                <a:cxnLst/>
                <a:rect l="l" t="t" r="r" b="b"/>
                <a:pathLst>
                  <a:path w="16751" h="9841" extrusionOk="0">
                    <a:moveTo>
                      <a:pt x="2400" y="0"/>
                    </a:moveTo>
                    <a:lnTo>
                      <a:pt x="1" y="8103"/>
                    </a:lnTo>
                    <a:cubicBezTo>
                      <a:pt x="5148" y="9016"/>
                      <a:pt x="10561" y="9840"/>
                      <a:pt x="12534" y="9840"/>
                    </a:cubicBezTo>
                    <a:cubicBezTo>
                      <a:pt x="13008" y="9840"/>
                      <a:pt x="13283" y="9793"/>
                      <a:pt x="13310" y="9688"/>
                    </a:cubicBezTo>
                    <a:cubicBezTo>
                      <a:pt x="13491" y="9190"/>
                      <a:pt x="11137" y="8466"/>
                      <a:pt x="9824" y="8103"/>
                    </a:cubicBezTo>
                    <a:lnTo>
                      <a:pt x="9824" y="8103"/>
                    </a:lnTo>
                    <a:cubicBezTo>
                      <a:pt x="11333" y="8360"/>
                      <a:pt x="13161" y="8731"/>
                      <a:pt x="14161" y="8731"/>
                    </a:cubicBezTo>
                    <a:cubicBezTo>
                      <a:pt x="14571" y="8731"/>
                      <a:pt x="14841" y="8669"/>
                      <a:pt x="14894" y="8511"/>
                    </a:cubicBezTo>
                    <a:cubicBezTo>
                      <a:pt x="15075" y="7968"/>
                      <a:pt x="12450" y="6972"/>
                      <a:pt x="10729" y="6610"/>
                    </a:cubicBezTo>
                    <a:lnTo>
                      <a:pt x="10729" y="6610"/>
                    </a:lnTo>
                    <a:cubicBezTo>
                      <a:pt x="11990" y="6718"/>
                      <a:pt x="14797" y="7341"/>
                      <a:pt x="15983" y="7341"/>
                    </a:cubicBezTo>
                    <a:cubicBezTo>
                      <a:pt x="16289" y="7341"/>
                      <a:pt x="16487" y="7300"/>
                      <a:pt x="16524" y="7198"/>
                    </a:cubicBezTo>
                    <a:cubicBezTo>
                      <a:pt x="16750" y="6429"/>
                      <a:pt x="11545" y="4935"/>
                      <a:pt x="11544" y="4935"/>
                    </a:cubicBezTo>
                    <a:lnTo>
                      <a:pt x="11544" y="4935"/>
                    </a:lnTo>
                    <a:cubicBezTo>
                      <a:pt x="11545" y="4935"/>
                      <a:pt x="14088" y="5529"/>
                      <a:pt x="15506" y="5529"/>
                    </a:cubicBezTo>
                    <a:cubicBezTo>
                      <a:pt x="16044" y="5529"/>
                      <a:pt x="16421" y="5443"/>
                      <a:pt x="16433" y="5206"/>
                    </a:cubicBezTo>
                    <a:cubicBezTo>
                      <a:pt x="16433" y="4572"/>
                      <a:pt x="11680" y="3712"/>
                      <a:pt x="11499" y="3260"/>
                    </a:cubicBezTo>
                    <a:cubicBezTo>
                      <a:pt x="11273" y="2762"/>
                      <a:pt x="14396" y="3124"/>
                      <a:pt x="14260" y="2490"/>
                    </a:cubicBezTo>
                    <a:cubicBezTo>
                      <a:pt x="14125" y="1902"/>
                      <a:pt x="5297" y="815"/>
                      <a:pt x="240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2964025" y="1154800"/>
                <a:ext cx="934825" cy="1260775"/>
              </a:xfrm>
              <a:custGeom>
                <a:avLst/>
                <a:gdLst/>
                <a:ahLst/>
                <a:cxnLst/>
                <a:rect l="l" t="t" r="r" b="b"/>
                <a:pathLst>
                  <a:path w="37393" h="50431" extrusionOk="0">
                    <a:moveTo>
                      <a:pt x="14668" y="1"/>
                    </a:moveTo>
                    <a:cubicBezTo>
                      <a:pt x="8194" y="2717"/>
                      <a:pt x="3532" y="8466"/>
                      <a:pt x="2219" y="15347"/>
                    </a:cubicBezTo>
                    <a:cubicBezTo>
                      <a:pt x="1" y="27751"/>
                      <a:pt x="589" y="50430"/>
                      <a:pt x="589" y="50430"/>
                    </a:cubicBezTo>
                    <a:lnTo>
                      <a:pt x="32141" y="50430"/>
                    </a:lnTo>
                    <a:cubicBezTo>
                      <a:pt x="31779" y="43912"/>
                      <a:pt x="32051" y="37348"/>
                      <a:pt x="33047" y="30874"/>
                    </a:cubicBezTo>
                    <a:cubicBezTo>
                      <a:pt x="36895" y="25216"/>
                      <a:pt x="37393" y="18697"/>
                      <a:pt x="35084" y="15664"/>
                    </a:cubicBezTo>
                    <a:cubicBezTo>
                      <a:pt x="24174" y="1314"/>
                      <a:pt x="23178" y="408"/>
                      <a:pt x="23178" y="408"/>
                    </a:cubicBezTo>
                    <a:cubicBezTo>
                      <a:pt x="23178" y="408"/>
                      <a:pt x="22137" y="1857"/>
                      <a:pt x="19330" y="1857"/>
                    </a:cubicBezTo>
                    <a:cubicBezTo>
                      <a:pt x="15392" y="1857"/>
                      <a:pt x="14668" y="1"/>
                      <a:pt x="14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3654375" y="1400400"/>
                <a:ext cx="1089875" cy="703950"/>
              </a:xfrm>
              <a:custGeom>
                <a:avLst/>
                <a:gdLst/>
                <a:ahLst/>
                <a:cxnLst/>
                <a:rect l="l" t="t" r="r" b="b"/>
                <a:pathLst>
                  <a:path w="43595" h="28158" extrusionOk="0">
                    <a:moveTo>
                      <a:pt x="7923" y="0"/>
                    </a:moveTo>
                    <a:lnTo>
                      <a:pt x="1" y="11001"/>
                    </a:lnTo>
                    <a:cubicBezTo>
                      <a:pt x="16614" y="24943"/>
                      <a:pt x="41874" y="28158"/>
                      <a:pt x="41874" y="28158"/>
                    </a:cubicBezTo>
                    <a:lnTo>
                      <a:pt x="43594" y="20054"/>
                    </a:lnTo>
                    <a:cubicBezTo>
                      <a:pt x="43594" y="20054"/>
                      <a:pt x="28973" y="16478"/>
                      <a:pt x="7923"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3448400" y="1178575"/>
                <a:ext cx="440275" cy="544375"/>
              </a:xfrm>
              <a:custGeom>
                <a:avLst/>
                <a:gdLst/>
                <a:ahLst/>
                <a:cxnLst/>
                <a:rect l="l" t="t" r="r" b="b"/>
                <a:pathLst>
                  <a:path w="17611" h="21775" extrusionOk="0">
                    <a:moveTo>
                      <a:pt x="3939" y="1"/>
                    </a:moveTo>
                    <a:cubicBezTo>
                      <a:pt x="9326" y="906"/>
                      <a:pt x="17610" y="8873"/>
                      <a:pt x="17610" y="8873"/>
                    </a:cubicBezTo>
                    <a:lnTo>
                      <a:pt x="8828" y="21775"/>
                    </a:lnTo>
                    <a:cubicBezTo>
                      <a:pt x="8828" y="21775"/>
                      <a:pt x="5071" y="19195"/>
                      <a:pt x="1" y="14849"/>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3430300" y="1537325"/>
                <a:ext cx="238825" cy="173175"/>
              </a:xfrm>
              <a:custGeom>
                <a:avLst/>
                <a:gdLst/>
                <a:ahLst/>
                <a:cxnLst/>
                <a:rect l="l" t="t" r="r" b="b"/>
                <a:pathLst>
                  <a:path w="9553" h="6927" fill="none" extrusionOk="0">
                    <a:moveTo>
                      <a:pt x="9552" y="6927"/>
                    </a:moveTo>
                    <a:cubicBezTo>
                      <a:pt x="2943" y="2943"/>
                      <a:pt x="0" y="1"/>
                      <a:pt x="0" y="1"/>
                    </a:cubicBezTo>
                  </a:path>
                </a:pathLst>
              </a:custGeom>
              <a:solidFill>
                <a:schemeClr val="accent1"/>
              </a:solidFill>
              <a:ln w="10175" cap="flat" cmpd="sng">
                <a:solidFill>
                  <a:schemeClr val="accent1"/>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3271850" y="678350"/>
                <a:ext cx="410850" cy="424425"/>
              </a:xfrm>
              <a:custGeom>
                <a:avLst/>
                <a:gdLst/>
                <a:ahLst/>
                <a:cxnLst/>
                <a:rect l="l" t="t" r="r" b="b"/>
                <a:pathLst>
                  <a:path w="16434" h="16977" extrusionOk="0">
                    <a:moveTo>
                      <a:pt x="13355" y="5071"/>
                    </a:moveTo>
                    <a:cubicBezTo>
                      <a:pt x="15528" y="8692"/>
                      <a:pt x="16433" y="12314"/>
                      <a:pt x="13355" y="14170"/>
                    </a:cubicBezTo>
                    <a:cubicBezTo>
                      <a:pt x="10231" y="16071"/>
                      <a:pt x="5342" y="16976"/>
                      <a:pt x="2219" y="11816"/>
                    </a:cubicBezTo>
                    <a:cubicBezTo>
                      <a:pt x="1" y="8194"/>
                      <a:pt x="725" y="3758"/>
                      <a:pt x="3803" y="1857"/>
                    </a:cubicBezTo>
                    <a:cubicBezTo>
                      <a:pt x="6882" y="1"/>
                      <a:pt x="11137" y="1449"/>
                      <a:pt x="13355" y="507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3539500" y="820775"/>
                <a:ext cx="29450" cy="27350"/>
              </a:xfrm>
              <a:custGeom>
                <a:avLst/>
                <a:gdLst/>
                <a:ahLst/>
                <a:cxnLst/>
                <a:rect l="l" t="t" r="r" b="b"/>
                <a:pathLst>
                  <a:path w="1178" h="1094" extrusionOk="0">
                    <a:moveTo>
                      <a:pt x="218" y="1"/>
                    </a:moveTo>
                    <a:cubicBezTo>
                      <a:pt x="80" y="1"/>
                      <a:pt x="1" y="93"/>
                      <a:pt x="69" y="324"/>
                    </a:cubicBezTo>
                    <a:cubicBezTo>
                      <a:pt x="159" y="687"/>
                      <a:pt x="476" y="1094"/>
                      <a:pt x="838" y="1094"/>
                    </a:cubicBezTo>
                    <a:cubicBezTo>
                      <a:pt x="929" y="1094"/>
                      <a:pt x="1019" y="1003"/>
                      <a:pt x="1019" y="913"/>
                    </a:cubicBezTo>
                    <a:cubicBezTo>
                      <a:pt x="1178" y="501"/>
                      <a:pt x="538"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3505000" y="790400"/>
                <a:ext cx="52075" cy="30575"/>
              </a:xfrm>
              <a:custGeom>
                <a:avLst/>
                <a:gdLst/>
                <a:ahLst/>
                <a:cxnLst/>
                <a:rect l="l" t="t" r="r" b="b"/>
                <a:pathLst>
                  <a:path w="2083" h="1223" fill="none" extrusionOk="0">
                    <a:moveTo>
                      <a:pt x="0" y="1223"/>
                    </a:moveTo>
                    <a:cubicBezTo>
                      <a:pt x="498" y="498"/>
                      <a:pt x="1222" y="46"/>
                      <a:pt x="2082" y="0"/>
                    </a:cubicBezTo>
                  </a:path>
                </a:pathLst>
              </a:custGeom>
              <a:solidFill>
                <a:schemeClr val="dk1"/>
              </a:solidFill>
              <a:ln w="6800" cap="rnd" cmpd="sng">
                <a:solidFill>
                  <a:srgbClr val="0B0B3A"/>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3575150" y="908100"/>
                <a:ext cx="67925" cy="62350"/>
              </a:xfrm>
              <a:custGeom>
                <a:avLst/>
                <a:gdLst/>
                <a:ahLst/>
                <a:cxnLst/>
                <a:rect l="l" t="t" r="r" b="b"/>
                <a:pathLst>
                  <a:path w="2717" h="2494" extrusionOk="0">
                    <a:moveTo>
                      <a:pt x="2038" y="0"/>
                    </a:moveTo>
                    <a:lnTo>
                      <a:pt x="1" y="1041"/>
                    </a:lnTo>
                    <a:cubicBezTo>
                      <a:pt x="1" y="1041"/>
                      <a:pt x="597" y="2494"/>
                      <a:pt x="1518" y="2494"/>
                    </a:cubicBezTo>
                    <a:cubicBezTo>
                      <a:pt x="1613" y="2494"/>
                      <a:pt x="1710" y="2478"/>
                      <a:pt x="1811" y="2445"/>
                    </a:cubicBezTo>
                    <a:cubicBezTo>
                      <a:pt x="2717" y="2173"/>
                      <a:pt x="2038" y="0"/>
                      <a:pt x="2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3329575" y="944300"/>
                <a:ext cx="245600" cy="258075"/>
              </a:xfrm>
              <a:custGeom>
                <a:avLst/>
                <a:gdLst/>
                <a:ahLst/>
                <a:cxnLst/>
                <a:rect l="l" t="t" r="r" b="b"/>
                <a:pathLst>
                  <a:path w="9824" h="10323" extrusionOk="0">
                    <a:moveTo>
                      <a:pt x="8692" y="9372"/>
                    </a:moveTo>
                    <a:cubicBezTo>
                      <a:pt x="7425" y="10005"/>
                      <a:pt x="6066" y="10322"/>
                      <a:pt x="4708" y="10277"/>
                    </a:cubicBezTo>
                    <a:cubicBezTo>
                      <a:pt x="1540" y="10186"/>
                      <a:pt x="0" y="8919"/>
                      <a:pt x="0" y="8919"/>
                    </a:cubicBezTo>
                    <a:lnTo>
                      <a:pt x="2128" y="1"/>
                    </a:lnTo>
                    <a:lnTo>
                      <a:pt x="9824" y="544"/>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3586475" y="809625"/>
                <a:ext cx="71325" cy="83775"/>
              </a:xfrm>
              <a:custGeom>
                <a:avLst/>
                <a:gdLst/>
                <a:ahLst/>
                <a:cxnLst/>
                <a:rect l="l" t="t" r="r" b="b"/>
                <a:pathLst>
                  <a:path w="2853" h="3351" extrusionOk="0">
                    <a:moveTo>
                      <a:pt x="0" y="1"/>
                    </a:moveTo>
                    <a:cubicBezTo>
                      <a:pt x="0" y="1"/>
                      <a:pt x="2626" y="1766"/>
                      <a:pt x="2717" y="2219"/>
                    </a:cubicBezTo>
                    <a:cubicBezTo>
                      <a:pt x="2852" y="2672"/>
                      <a:pt x="1721" y="3351"/>
                      <a:pt x="1721" y="3351"/>
                    </a:cubicBezTo>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2584900" y="647450"/>
                <a:ext cx="1008400" cy="1035225"/>
              </a:xfrm>
              <a:custGeom>
                <a:avLst/>
                <a:gdLst/>
                <a:ahLst/>
                <a:cxnLst/>
                <a:rect l="l" t="t" r="r" b="b"/>
                <a:pathLst>
                  <a:path w="40336" h="41409" extrusionOk="0">
                    <a:moveTo>
                      <a:pt x="35310" y="0"/>
                    </a:moveTo>
                    <a:cubicBezTo>
                      <a:pt x="34404" y="0"/>
                      <a:pt x="33509" y="206"/>
                      <a:pt x="32730" y="603"/>
                    </a:cubicBezTo>
                    <a:cubicBezTo>
                      <a:pt x="32667" y="630"/>
                      <a:pt x="32578" y="641"/>
                      <a:pt x="32474" y="641"/>
                    </a:cubicBezTo>
                    <a:cubicBezTo>
                      <a:pt x="32056" y="641"/>
                      <a:pt x="31390" y="467"/>
                      <a:pt x="31100" y="467"/>
                    </a:cubicBezTo>
                    <a:cubicBezTo>
                      <a:pt x="30602" y="467"/>
                      <a:pt x="30104" y="512"/>
                      <a:pt x="29606" y="603"/>
                    </a:cubicBezTo>
                    <a:cubicBezTo>
                      <a:pt x="26664" y="1146"/>
                      <a:pt x="24491" y="3545"/>
                      <a:pt x="23088" y="6080"/>
                    </a:cubicBezTo>
                    <a:cubicBezTo>
                      <a:pt x="22182" y="7710"/>
                      <a:pt x="21413" y="9521"/>
                      <a:pt x="19783" y="10607"/>
                    </a:cubicBezTo>
                    <a:cubicBezTo>
                      <a:pt x="16162" y="12871"/>
                      <a:pt x="11408" y="12056"/>
                      <a:pt x="7334" y="13414"/>
                    </a:cubicBezTo>
                    <a:cubicBezTo>
                      <a:pt x="3260" y="14772"/>
                      <a:pt x="1" y="18982"/>
                      <a:pt x="1132" y="23464"/>
                    </a:cubicBezTo>
                    <a:cubicBezTo>
                      <a:pt x="1494" y="24958"/>
                      <a:pt x="2264" y="26316"/>
                      <a:pt x="2717" y="27719"/>
                    </a:cubicBezTo>
                    <a:cubicBezTo>
                      <a:pt x="3667" y="30797"/>
                      <a:pt x="3215" y="34374"/>
                      <a:pt x="5071" y="36999"/>
                    </a:cubicBezTo>
                    <a:cubicBezTo>
                      <a:pt x="5569" y="37723"/>
                      <a:pt x="6202" y="38312"/>
                      <a:pt x="6881" y="38855"/>
                    </a:cubicBezTo>
                    <a:cubicBezTo>
                      <a:pt x="9143" y="40535"/>
                      <a:pt x="11866" y="41408"/>
                      <a:pt x="14622" y="41408"/>
                    </a:cubicBezTo>
                    <a:cubicBezTo>
                      <a:pt x="15728" y="41408"/>
                      <a:pt x="16839" y="41268"/>
                      <a:pt x="17927" y="40983"/>
                    </a:cubicBezTo>
                    <a:cubicBezTo>
                      <a:pt x="21730" y="39896"/>
                      <a:pt x="24808" y="37135"/>
                      <a:pt x="26302" y="33468"/>
                    </a:cubicBezTo>
                    <a:cubicBezTo>
                      <a:pt x="27931" y="29394"/>
                      <a:pt x="27433" y="24505"/>
                      <a:pt x="29833" y="20793"/>
                    </a:cubicBezTo>
                    <a:cubicBezTo>
                      <a:pt x="30964" y="19073"/>
                      <a:pt x="32594" y="17760"/>
                      <a:pt x="33726" y="16040"/>
                    </a:cubicBezTo>
                    <a:cubicBezTo>
                      <a:pt x="34722" y="14455"/>
                      <a:pt x="35265" y="11467"/>
                      <a:pt x="35401" y="9566"/>
                    </a:cubicBezTo>
                    <a:cubicBezTo>
                      <a:pt x="35401" y="9113"/>
                      <a:pt x="34631" y="5447"/>
                      <a:pt x="34903" y="5447"/>
                    </a:cubicBezTo>
                    <a:cubicBezTo>
                      <a:pt x="36895" y="5311"/>
                      <a:pt x="38841" y="4496"/>
                      <a:pt x="40335" y="3138"/>
                    </a:cubicBezTo>
                    <a:cubicBezTo>
                      <a:pt x="39340" y="992"/>
                      <a:pt x="37298" y="0"/>
                      <a:pt x="35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3386150" y="892050"/>
                <a:ext cx="109725" cy="96550"/>
              </a:xfrm>
              <a:custGeom>
                <a:avLst/>
                <a:gdLst/>
                <a:ahLst/>
                <a:cxnLst/>
                <a:rect l="l" t="t" r="r" b="b"/>
                <a:pathLst>
                  <a:path w="4389" h="3862" extrusionOk="0">
                    <a:moveTo>
                      <a:pt x="1955" y="1"/>
                    </a:moveTo>
                    <a:cubicBezTo>
                      <a:pt x="1537" y="1"/>
                      <a:pt x="1128" y="191"/>
                      <a:pt x="906" y="552"/>
                    </a:cubicBezTo>
                    <a:cubicBezTo>
                      <a:pt x="1" y="1955"/>
                      <a:pt x="2219" y="3721"/>
                      <a:pt x="3305" y="3856"/>
                    </a:cubicBezTo>
                    <a:cubicBezTo>
                      <a:pt x="3344" y="3860"/>
                      <a:pt x="3382" y="3861"/>
                      <a:pt x="3418" y="3861"/>
                    </a:cubicBezTo>
                    <a:cubicBezTo>
                      <a:pt x="4389" y="3861"/>
                      <a:pt x="4347" y="2725"/>
                      <a:pt x="4347" y="2725"/>
                    </a:cubicBezTo>
                    <a:lnTo>
                      <a:pt x="2717" y="235"/>
                    </a:lnTo>
                    <a:cubicBezTo>
                      <a:pt x="2489" y="77"/>
                      <a:pt x="2220" y="1"/>
                      <a:pt x="1955"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1" name="Google Shape;1541;p55"/>
            <p:cNvCxnSpPr/>
            <p:nvPr/>
          </p:nvCxnSpPr>
          <p:spPr>
            <a:xfrm>
              <a:off x="1577525" y="4172225"/>
              <a:ext cx="1016100" cy="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023;p41">
            <a:extLst>
              <a:ext uri="{FF2B5EF4-FFF2-40B4-BE49-F238E27FC236}">
                <a16:creationId xmlns:a16="http://schemas.microsoft.com/office/drawing/2014/main" id="{7A1AAE9F-3CBA-4CAF-90A2-BC94AC43BF71}"/>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PROS AND CONS</a:t>
            </a:r>
          </a:p>
        </p:txBody>
      </p:sp>
      <p:sp>
        <p:nvSpPr>
          <p:cNvPr id="6" name="Subtitle 5">
            <a:extLst>
              <a:ext uri="{FF2B5EF4-FFF2-40B4-BE49-F238E27FC236}">
                <a16:creationId xmlns:a16="http://schemas.microsoft.com/office/drawing/2014/main" id="{8D5D4846-0063-4B7E-A002-57C1D8250698}"/>
              </a:ext>
            </a:extLst>
          </p:cNvPr>
          <p:cNvSpPr>
            <a:spLocks noGrp="1"/>
          </p:cNvSpPr>
          <p:nvPr>
            <p:ph type="subTitle" idx="4294967295"/>
          </p:nvPr>
        </p:nvSpPr>
        <p:spPr>
          <a:xfrm>
            <a:off x="1953419" y="1462026"/>
            <a:ext cx="2311400" cy="457200"/>
          </a:xfrm>
        </p:spPr>
        <p:txBody>
          <a:bodyPr/>
          <a:lstStyle/>
          <a:p>
            <a:pPr marL="139700" indent="0">
              <a:buNone/>
            </a:pPr>
            <a:r>
              <a:rPr lang="en-IN" sz="2400" dirty="0"/>
              <a:t>PROS </a:t>
            </a:r>
          </a:p>
        </p:txBody>
      </p:sp>
      <p:sp>
        <p:nvSpPr>
          <p:cNvPr id="7" name="Subtitle 6">
            <a:extLst>
              <a:ext uri="{FF2B5EF4-FFF2-40B4-BE49-F238E27FC236}">
                <a16:creationId xmlns:a16="http://schemas.microsoft.com/office/drawing/2014/main" id="{D3C5A73F-DE40-4467-9A15-DF7DBA65CB96}"/>
              </a:ext>
            </a:extLst>
          </p:cNvPr>
          <p:cNvSpPr>
            <a:spLocks noGrp="1"/>
          </p:cNvSpPr>
          <p:nvPr>
            <p:ph type="subTitle" idx="4294967295"/>
          </p:nvPr>
        </p:nvSpPr>
        <p:spPr>
          <a:xfrm>
            <a:off x="800100" y="2063814"/>
            <a:ext cx="3906838" cy="2430462"/>
          </a:xfrm>
        </p:spPr>
        <p:txBody>
          <a:bodyPr/>
          <a:lstStyle/>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Education fund – In case you’re planning for higher education, you can opt for this program and Adobe would fund up to 10,000 USD.</a:t>
            </a:r>
          </a:p>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Good work environment with amazing social internal groups for different interests &amp; causes </a:t>
            </a:r>
            <a:endParaRPr lang="en-US" dirty="0">
              <a:solidFill>
                <a:srgbClr val="282829"/>
              </a:solidFill>
              <a:latin typeface="Barlow Semi Condensed" panose="00000506000000000000" pitchFamily="2" charset="0"/>
            </a:endParaRPr>
          </a:p>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Most Adobe Products are free while a few software rates are discounted.</a:t>
            </a:r>
          </a:p>
          <a:p>
            <a:pPr algn="l">
              <a:buClr>
                <a:schemeClr val="accent4">
                  <a:lumMod val="25000"/>
                </a:schemeClr>
              </a:buClr>
              <a:buSzPct val="110000"/>
              <a:buFont typeface="Arial" panose="020B0604020202020204" pitchFamily="34" charset="0"/>
              <a:buChar char="•"/>
            </a:pPr>
            <a:endParaRPr lang="en-US" b="0" i="0" dirty="0">
              <a:solidFill>
                <a:srgbClr val="000000"/>
              </a:solidFill>
              <a:effectLst/>
              <a:latin typeface="Barlow Semi Condensed" panose="00000506000000000000" pitchFamily="2" charset="0"/>
            </a:endParaRPr>
          </a:p>
          <a:p>
            <a:pPr marL="425450" indent="-285750" algn="l">
              <a:buClr>
                <a:schemeClr val="accent4">
                  <a:lumMod val="25000"/>
                </a:schemeClr>
              </a:buClr>
              <a:buSzPct val="110000"/>
              <a:buFont typeface="Arial" panose="020B0604020202020204" pitchFamily="34" charset="0"/>
              <a:buChar char="•"/>
            </a:pPr>
            <a:endParaRPr lang="en-IN" dirty="0"/>
          </a:p>
        </p:txBody>
      </p:sp>
      <p:sp>
        <p:nvSpPr>
          <p:cNvPr id="8" name="Subtitle 7">
            <a:extLst>
              <a:ext uri="{FF2B5EF4-FFF2-40B4-BE49-F238E27FC236}">
                <a16:creationId xmlns:a16="http://schemas.microsoft.com/office/drawing/2014/main" id="{14CC55F8-6572-42EB-A296-E48A225F7D26}"/>
              </a:ext>
            </a:extLst>
          </p:cNvPr>
          <p:cNvSpPr>
            <a:spLocks noGrp="1"/>
          </p:cNvSpPr>
          <p:nvPr>
            <p:ph type="subTitle" idx="4294967295"/>
          </p:nvPr>
        </p:nvSpPr>
        <p:spPr>
          <a:xfrm>
            <a:off x="5909650" y="1462026"/>
            <a:ext cx="2311400" cy="457200"/>
          </a:xfrm>
        </p:spPr>
        <p:txBody>
          <a:bodyPr/>
          <a:lstStyle/>
          <a:p>
            <a:pPr marL="139700" indent="0">
              <a:buNone/>
            </a:pPr>
            <a:r>
              <a:rPr lang="en-IN" sz="2400" dirty="0"/>
              <a:t>CONS</a:t>
            </a:r>
          </a:p>
        </p:txBody>
      </p:sp>
      <p:sp>
        <p:nvSpPr>
          <p:cNvPr id="9" name="Subtitle 8">
            <a:extLst>
              <a:ext uri="{FF2B5EF4-FFF2-40B4-BE49-F238E27FC236}">
                <a16:creationId xmlns:a16="http://schemas.microsoft.com/office/drawing/2014/main" id="{023DABA0-4053-44F3-9CF4-A16272231C69}"/>
              </a:ext>
            </a:extLst>
          </p:cNvPr>
          <p:cNvSpPr>
            <a:spLocks noGrp="1"/>
          </p:cNvSpPr>
          <p:nvPr>
            <p:ph type="subTitle" idx="4294967295"/>
          </p:nvPr>
        </p:nvSpPr>
        <p:spPr>
          <a:xfrm>
            <a:off x="4861375" y="2063814"/>
            <a:ext cx="3482525" cy="2430463"/>
          </a:xfrm>
        </p:spPr>
        <p:txBody>
          <a:bodyPr/>
          <a:lstStyle/>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lang="en-IN" b="0" i="0" dirty="0">
                <a:solidFill>
                  <a:srgbClr val="595959"/>
                </a:solidFill>
                <a:effectLst/>
                <a:latin typeface="Barlow Semi Condensed" panose="00000506000000000000" pitchFamily="2" charset="0"/>
              </a:rPr>
              <a:t>Lack of progression opportunities</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lang="en-IN" b="0" i="0" dirty="0">
                <a:solidFill>
                  <a:srgbClr val="595959"/>
                </a:solidFill>
                <a:effectLst/>
                <a:latin typeface="Barlow Semi Condensed" panose="00000506000000000000" pitchFamily="2" charset="0"/>
              </a:rPr>
              <a:t>Variability among teams, advancement</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kumimoji="0" lang="en-IN" sz="1400" u="none" strike="noStrike" kern="0" cap="none" spc="0" normalizeH="0" baseline="0" noProof="0" dirty="0">
                <a:ln>
                  <a:noFill/>
                </a:ln>
                <a:solidFill>
                  <a:srgbClr val="595959"/>
                </a:solidFill>
                <a:uLnTx/>
                <a:uFillTx/>
                <a:latin typeface="Barlow Semi Condensed" panose="00000506000000000000" pitchFamily="2" charset="0"/>
                <a:sym typeface="Barlow Semi Condensed"/>
              </a:rPr>
              <a:t>Changing the </a:t>
            </a:r>
            <a:r>
              <a:rPr lang="en-IN" dirty="0">
                <a:solidFill>
                  <a:srgbClr val="595959"/>
                </a:solidFill>
                <a:latin typeface="Barlow Semi Condensed" panose="00000506000000000000" pitchFamily="2" charset="0"/>
              </a:rPr>
              <a:t>job role is very tuff </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kumimoji="0" lang="en-US" sz="1400" b="0" i="0" u="none" strike="noStrike" kern="0" cap="none" spc="0" normalizeH="0" baseline="0" noProof="0" dirty="0">
                <a:ln>
                  <a:noFill/>
                </a:ln>
                <a:solidFill>
                  <a:srgbClr val="2B3E55"/>
                </a:solidFill>
                <a:effectLst/>
                <a:uLnTx/>
                <a:uFillTx/>
                <a:latin typeface="Barlow Semi Condensed" panose="00000506000000000000" pitchFamily="2" charset="0"/>
                <a:sym typeface="Barlow Semi Condensed"/>
              </a:rPr>
              <a:t>it is a large company so sometimes not super agile</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kumimoji="0" lang="en-US" sz="1400" b="0" i="0" u="none" strike="noStrike" kern="0" cap="none" spc="0" normalizeH="0" baseline="0" noProof="0" dirty="0">
                <a:ln>
                  <a:noFill/>
                </a:ln>
                <a:solidFill>
                  <a:srgbClr val="2B3E55"/>
                </a:solidFill>
                <a:effectLst/>
                <a:uLnTx/>
                <a:uFillTx/>
                <a:latin typeface="Barlow Semi Condensed" panose="00000506000000000000" pitchFamily="2" charset="0"/>
                <a:sym typeface="Barlow Semi Condensed"/>
              </a:rPr>
              <a:t>The con in there is that there is little room for career growth/promotion</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endParaRPr kumimoji="0" lang="en-IN" sz="1400" b="0" i="0" u="none" strike="noStrike" kern="0" cap="none" spc="0" normalizeH="0" baseline="0" noProof="0" dirty="0">
              <a:ln>
                <a:noFill/>
              </a:ln>
              <a:solidFill>
                <a:srgbClr val="2B3E55"/>
              </a:solidFill>
              <a:effectLst/>
              <a:uLnTx/>
              <a:uFillTx/>
              <a:latin typeface="Barlow Semi Condensed" panose="00000506000000000000" pitchFamily="2" charset="0"/>
              <a:sym typeface="Barlow Semi Condensed"/>
            </a:endParaRPr>
          </a:p>
        </p:txBody>
      </p:sp>
      <p:grpSp>
        <p:nvGrpSpPr>
          <p:cNvPr id="12" name="Google Shape;1016;p41">
            <a:extLst>
              <a:ext uri="{FF2B5EF4-FFF2-40B4-BE49-F238E27FC236}">
                <a16:creationId xmlns:a16="http://schemas.microsoft.com/office/drawing/2014/main" id="{3B9E7D09-6D43-42BD-8B91-0A9555A136D1}"/>
              </a:ext>
            </a:extLst>
          </p:cNvPr>
          <p:cNvGrpSpPr/>
          <p:nvPr/>
        </p:nvGrpSpPr>
        <p:grpSpPr>
          <a:xfrm>
            <a:off x="1804775" y="435391"/>
            <a:ext cx="5614800" cy="958065"/>
            <a:chOff x="1764675" y="540000"/>
            <a:chExt cx="5614800" cy="958065"/>
          </a:xfrm>
        </p:grpSpPr>
        <p:sp>
          <p:nvSpPr>
            <p:cNvPr id="13" name="Google Shape;1017;p41">
              <a:extLst>
                <a:ext uri="{FF2B5EF4-FFF2-40B4-BE49-F238E27FC236}">
                  <a16:creationId xmlns:a16="http://schemas.microsoft.com/office/drawing/2014/main" id="{C7B1ECC1-96FB-43A1-948D-94F64622288A}"/>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 name="Google Shape;1018;p41">
              <a:extLst>
                <a:ext uri="{FF2B5EF4-FFF2-40B4-BE49-F238E27FC236}">
                  <a16:creationId xmlns:a16="http://schemas.microsoft.com/office/drawing/2014/main" id="{9362B986-745B-4CD9-9549-8FE866DE6598}"/>
                </a:ext>
              </a:extLst>
            </p:cNvPr>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9;p41">
              <a:extLst>
                <a:ext uri="{FF2B5EF4-FFF2-40B4-BE49-F238E27FC236}">
                  <a16:creationId xmlns:a16="http://schemas.microsoft.com/office/drawing/2014/main" id="{2E8CB69E-64FE-4E76-A0EF-5C5DFF6EE812}"/>
                </a:ext>
              </a:extLst>
            </p:cNvPr>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23;p41">
            <a:extLst>
              <a:ext uri="{FF2B5EF4-FFF2-40B4-BE49-F238E27FC236}">
                <a16:creationId xmlns:a16="http://schemas.microsoft.com/office/drawing/2014/main" id="{B214C1E3-29A9-40DA-BA4E-725A3A21FDA0}"/>
              </a:ext>
            </a:extLst>
          </p:cNvPr>
          <p:cNvSpPr txBox="1">
            <a:spLocks/>
          </p:cNvSpPr>
          <p:nvPr/>
        </p:nvSpPr>
        <p:spPr>
          <a:xfrm>
            <a:off x="1804825" y="547600"/>
            <a:ext cx="55344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a:t>PROS AND CONS</a:t>
            </a:r>
            <a:endParaRPr lang="en-IN" dirty="0"/>
          </a:p>
        </p:txBody>
      </p:sp>
    </p:spTree>
    <p:extLst>
      <p:ext uri="{BB962C8B-B14F-4D97-AF65-F5344CB8AC3E}">
        <p14:creationId xmlns:p14="http://schemas.microsoft.com/office/powerpoint/2010/main" val="957770837"/>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grpSp>
        <p:nvGrpSpPr>
          <p:cNvPr id="2117" name="Google Shape;2117;p62"/>
          <p:cNvGrpSpPr/>
          <p:nvPr/>
        </p:nvGrpSpPr>
        <p:grpSpPr>
          <a:xfrm>
            <a:off x="2800675" y="540000"/>
            <a:ext cx="3542700" cy="965714"/>
            <a:chOff x="2800675" y="540000"/>
            <a:chExt cx="3542700" cy="965714"/>
          </a:xfrm>
        </p:grpSpPr>
        <p:sp>
          <p:nvSpPr>
            <p:cNvPr id="2118" name="Google Shape;2118;p62"/>
            <p:cNvSpPr/>
            <p:nvPr/>
          </p:nvSpPr>
          <p:spPr>
            <a:xfrm>
              <a:off x="2800675" y="540000"/>
              <a:ext cx="35427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19" name="Google Shape;2119;p62"/>
            <p:cNvSpPr/>
            <p:nvPr/>
          </p:nvSpPr>
          <p:spPr>
            <a:xfrm rot="3597242">
              <a:off x="4465875" y="1169259"/>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0" name="Google Shape;2120;p62"/>
          <p:cNvSpPr txBox="1">
            <a:spLocks noGrp="1"/>
          </p:cNvSpPr>
          <p:nvPr>
            <p:ph type="title"/>
          </p:nvPr>
        </p:nvSpPr>
        <p:spPr>
          <a:xfrm>
            <a:off x="1503600" y="652550"/>
            <a:ext cx="6136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2121" name="Google Shape;2121;p62"/>
          <p:cNvSpPr txBox="1"/>
          <p:nvPr/>
        </p:nvSpPr>
        <p:spPr>
          <a:xfrm>
            <a:off x="3811756" y="1631918"/>
            <a:ext cx="16041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dk2"/>
                </a:solidFill>
                <a:latin typeface="Spartan"/>
                <a:ea typeface="Spartan"/>
                <a:cs typeface="Spartan"/>
                <a:sym typeface="Spartan"/>
              </a:rPr>
              <a:t>W</a:t>
            </a:r>
            <a:r>
              <a:rPr lang="en" sz="2000" b="1" dirty="0">
                <a:solidFill>
                  <a:schemeClr val="dk2"/>
                </a:solidFill>
                <a:latin typeface="Spartan"/>
                <a:ea typeface="Spartan"/>
                <a:cs typeface="Spartan"/>
                <a:sym typeface="Spartan"/>
              </a:rPr>
              <a:t>ebsites </a:t>
            </a:r>
            <a:endParaRPr sz="2000" b="1" dirty="0">
              <a:solidFill>
                <a:schemeClr val="dk2"/>
              </a:solidFill>
              <a:latin typeface="Spartan"/>
              <a:ea typeface="Spartan"/>
              <a:cs typeface="Spartan"/>
              <a:sym typeface="Spartan"/>
            </a:endParaRPr>
          </a:p>
        </p:txBody>
      </p:sp>
      <p:sp>
        <p:nvSpPr>
          <p:cNvPr id="2122" name="Google Shape;2122;p62"/>
          <p:cNvSpPr txBox="1"/>
          <p:nvPr/>
        </p:nvSpPr>
        <p:spPr>
          <a:xfrm>
            <a:off x="3494256" y="2081018"/>
            <a:ext cx="2643496" cy="19719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3"/>
              </a:rPr>
              <a:t>www.adobe.com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4"/>
              </a:rPr>
              <a:t>www.glassdoor.co.in</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5"/>
              </a:rPr>
              <a:t>www.zippia.com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rPr>
              <a:t>www.groww.in</a:t>
            </a: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6"/>
              </a:rPr>
              <a:t>www.crunchbase.com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7"/>
              </a:rPr>
              <a:t>www.quora.com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8"/>
              </a:rPr>
              <a:t>www.hoodoo.digita</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rPr>
              <a:t>www.lpu.in</a:t>
            </a:r>
          </a:p>
          <a:p>
            <a:pPr marL="457200" lvl="0" indent="0" algn="l"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720"/>
        <p:cNvGrpSpPr/>
        <p:nvPr/>
      </p:nvGrpSpPr>
      <p:grpSpPr>
        <a:xfrm>
          <a:off x="0" y="0"/>
          <a:ext cx="0" cy="0"/>
          <a:chOff x="0" y="0"/>
          <a:chExt cx="0" cy="0"/>
        </a:xfrm>
      </p:grpSpPr>
      <p:grpSp>
        <p:nvGrpSpPr>
          <p:cNvPr id="1721" name="Google Shape;1721;p60"/>
          <p:cNvGrpSpPr/>
          <p:nvPr/>
        </p:nvGrpSpPr>
        <p:grpSpPr>
          <a:xfrm>
            <a:off x="2756784" y="1739254"/>
            <a:ext cx="3249000" cy="1015973"/>
            <a:chOff x="2938075" y="495596"/>
            <a:chExt cx="3249000" cy="1015973"/>
          </a:xfrm>
        </p:grpSpPr>
        <p:sp>
          <p:nvSpPr>
            <p:cNvPr id="1722" name="Google Shape;1722;p60"/>
            <p:cNvSpPr/>
            <p:nvPr/>
          </p:nvSpPr>
          <p:spPr>
            <a:xfrm>
              <a:off x="2938075" y="495596"/>
              <a:ext cx="3249000" cy="82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723" name="Google Shape;1723;p60"/>
            <p:cNvSpPr/>
            <p:nvPr/>
          </p:nvSpPr>
          <p:spPr>
            <a:xfrm rot="3748715">
              <a:off x="4436623" y="1149092"/>
              <a:ext cx="337604" cy="276454"/>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60"/>
          <p:cNvSpPr txBox="1">
            <a:spLocks noGrp="1"/>
          </p:cNvSpPr>
          <p:nvPr>
            <p:ph type="title"/>
          </p:nvPr>
        </p:nvSpPr>
        <p:spPr>
          <a:xfrm>
            <a:off x="2275991" y="1728197"/>
            <a:ext cx="4239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grpSp>
        <p:nvGrpSpPr>
          <p:cNvPr id="1743" name="Google Shape;1743;p60"/>
          <p:cNvGrpSpPr/>
          <p:nvPr/>
        </p:nvGrpSpPr>
        <p:grpSpPr>
          <a:xfrm>
            <a:off x="6169151" y="1512982"/>
            <a:ext cx="1054329" cy="2210482"/>
            <a:chOff x="2539650" y="237675"/>
            <a:chExt cx="2474950" cy="5188925"/>
          </a:xfrm>
        </p:grpSpPr>
        <p:sp>
          <p:nvSpPr>
            <p:cNvPr id="1744" name="Google Shape;1744;p60"/>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0" name="Google Shape;1770;p60"/>
          <p:cNvCxnSpPr/>
          <p:nvPr/>
        </p:nvCxnSpPr>
        <p:spPr>
          <a:xfrm>
            <a:off x="1275793" y="3662936"/>
            <a:ext cx="983400" cy="0"/>
          </a:xfrm>
          <a:prstGeom prst="straightConnector1">
            <a:avLst/>
          </a:prstGeom>
          <a:noFill/>
          <a:ln w="9525" cap="flat" cmpd="sng">
            <a:solidFill>
              <a:schemeClr val="dk2"/>
            </a:solidFill>
            <a:prstDash val="solid"/>
            <a:round/>
            <a:headEnd type="none" w="med" len="med"/>
            <a:tailEnd type="none" w="med" len="med"/>
          </a:ln>
        </p:spPr>
      </p:cxnSp>
      <p:cxnSp>
        <p:nvCxnSpPr>
          <p:cNvPr id="1771" name="Google Shape;1771;p60"/>
          <p:cNvCxnSpPr/>
          <p:nvPr/>
        </p:nvCxnSpPr>
        <p:spPr>
          <a:xfrm>
            <a:off x="6567221" y="3723464"/>
            <a:ext cx="983400" cy="0"/>
          </a:xfrm>
          <a:prstGeom prst="straightConnector1">
            <a:avLst/>
          </a:prstGeom>
          <a:noFill/>
          <a:ln w="9525" cap="flat" cmpd="sng">
            <a:solidFill>
              <a:schemeClr val="dk2"/>
            </a:solidFill>
            <a:prstDash val="solid"/>
            <a:round/>
            <a:headEnd type="none" w="med" len="med"/>
            <a:tailEnd type="none" w="med" len="med"/>
          </a:ln>
        </p:spPr>
      </p:cxnSp>
      <p:grpSp>
        <p:nvGrpSpPr>
          <p:cNvPr id="1772" name="Google Shape;1772;p60"/>
          <p:cNvGrpSpPr/>
          <p:nvPr/>
        </p:nvGrpSpPr>
        <p:grpSpPr>
          <a:xfrm>
            <a:off x="1339888" y="1399017"/>
            <a:ext cx="1190158" cy="2263919"/>
            <a:chOff x="2383575" y="237000"/>
            <a:chExt cx="2731600" cy="5196050"/>
          </a:xfrm>
        </p:grpSpPr>
        <p:sp>
          <p:nvSpPr>
            <p:cNvPr id="1773" name="Google Shape;1773;p60"/>
            <p:cNvSpPr/>
            <p:nvPr/>
          </p:nvSpPr>
          <p:spPr>
            <a:xfrm>
              <a:off x="3717125" y="516500"/>
              <a:ext cx="56775" cy="108950"/>
            </a:xfrm>
            <a:custGeom>
              <a:avLst/>
              <a:gdLst/>
              <a:ahLst/>
              <a:cxnLst/>
              <a:rect l="l" t="t" r="r" b="b"/>
              <a:pathLst>
                <a:path w="2271" h="4358" extrusionOk="0">
                  <a:moveTo>
                    <a:pt x="779" y="0"/>
                  </a:moveTo>
                  <a:cubicBezTo>
                    <a:pt x="487" y="0"/>
                    <a:pt x="155" y="195"/>
                    <a:pt x="155" y="472"/>
                  </a:cubicBezTo>
                  <a:lnTo>
                    <a:pt x="0" y="4238"/>
                  </a:lnTo>
                  <a:cubicBezTo>
                    <a:pt x="202" y="4319"/>
                    <a:pt x="412" y="4358"/>
                    <a:pt x="617" y="4358"/>
                  </a:cubicBezTo>
                  <a:cubicBezTo>
                    <a:pt x="1197" y="4358"/>
                    <a:pt x="1745" y="4049"/>
                    <a:pt x="2012" y="3516"/>
                  </a:cubicBezTo>
                  <a:cubicBezTo>
                    <a:pt x="2218" y="3103"/>
                    <a:pt x="2270" y="2691"/>
                    <a:pt x="2270" y="2226"/>
                  </a:cubicBezTo>
                  <a:cubicBezTo>
                    <a:pt x="2270" y="1762"/>
                    <a:pt x="2167" y="1298"/>
                    <a:pt x="1961" y="833"/>
                  </a:cubicBezTo>
                  <a:cubicBezTo>
                    <a:pt x="1754" y="421"/>
                    <a:pt x="1341" y="111"/>
                    <a:pt x="877" y="8"/>
                  </a:cubicBezTo>
                  <a:cubicBezTo>
                    <a:pt x="845" y="3"/>
                    <a:pt x="812" y="0"/>
                    <a:pt x="779"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3408875" y="348950"/>
              <a:ext cx="370175" cy="408450"/>
            </a:xfrm>
            <a:custGeom>
              <a:avLst/>
              <a:gdLst/>
              <a:ahLst/>
              <a:cxnLst/>
              <a:rect l="l" t="t" r="r" b="b"/>
              <a:pathLst>
                <a:path w="14807" h="16338" extrusionOk="0">
                  <a:moveTo>
                    <a:pt x="9014" y="0"/>
                  </a:moveTo>
                  <a:cubicBezTo>
                    <a:pt x="5277" y="0"/>
                    <a:pt x="1" y="2403"/>
                    <a:pt x="1" y="5885"/>
                  </a:cubicBezTo>
                  <a:cubicBezTo>
                    <a:pt x="1" y="7587"/>
                    <a:pt x="1548" y="14293"/>
                    <a:pt x="3406" y="15480"/>
                  </a:cubicBezTo>
                  <a:cubicBezTo>
                    <a:pt x="4266" y="16028"/>
                    <a:pt x="5571" y="16338"/>
                    <a:pt x="6984" y="16338"/>
                  </a:cubicBezTo>
                  <a:cubicBezTo>
                    <a:pt x="9298" y="16338"/>
                    <a:pt x="11901" y="15505"/>
                    <a:pt x="13310" y="13520"/>
                  </a:cubicBezTo>
                  <a:cubicBezTo>
                    <a:pt x="14806" y="11353"/>
                    <a:pt x="12072" y="932"/>
                    <a:pt x="12072" y="932"/>
                  </a:cubicBezTo>
                  <a:cubicBezTo>
                    <a:pt x="11432" y="292"/>
                    <a:pt x="10317" y="0"/>
                    <a:pt x="901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3336650" y="508950"/>
              <a:ext cx="344375" cy="491400"/>
            </a:xfrm>
            <a:custGeom>
              <a:avLst/>
              <a:gdLst/>
              <a:ahLst/>
              <a:cxnLst/>
              <a:rect l="l" t="t" r="r" b="b"/>
              <a:pathLst>
                <a:path w="13775" h="19656" extrusionOk="0">
                  <a:moveTo>
                    <a:pt x="4850" y="0"/>
                  </a:moveTo>
                  <a:lnTo>
                    <a:pt x="1084" y="6810"/>
                  </a:lnTo>
                  <a:lnTo>
                    <a:pt x="1" y="15993"/>
                  </a:lnTo>
                  <a:cubicBezTo>
                    <a:pt x="1" y="15993"/>
                    <a:pt x="3457" y="19655"/>
                    <a:pt x="8616" y="19655"/>
                  </a:cubicBezTo>
                  <a:cubicBezTo>
                    <a:pt x="13775" y="19655"/>
                    <a:pt x="13775" y="16251"/>
                    <a:pt x="13775" y="16251"/>
                  </a:cubicBezTo>
                  <a:lnTo>
                    <a:pt x="12795" y="8358"/>
                  </a:lnTo>
                  <a:lnTo>
                    <a:pt x="485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3270875" y="237000"/>
              <a:ext cx="478500" cy="442225"/>
            </a:xfrm>
            <a:custGeom>
              <a:avLst/>
              <a:gdLst/>
              <a:ahLst/>
              <a:cxnLst/>
              <a:rect l="l" t="t" r="r" b="b"/>
              <a:pathLst>
                <a:path w="19140" h="17689" extrusionOk="0">
                  <a:moveTo>
                    <a:pt x="10565" y="1"/>
                  </a:moveTo>
                  <a:cubicBezTo>
                    <a:pt x="9390" y="1"/>
                    <a:pt x="8213" y="257"/>
                    <a:pt x="7172" y="716"/>
                  </a:cubicBezTo>
                  <a:cubicBezTo>
                    <a:pt x="5882" y="1386"/>
                    <a:pt x="3922" y="2728"/>
                    <a:pt x="3870" y="4172"/>
                  </a:cubicBezTo>
                  <a:cubicBezTo>
                    <a:pt x="2013" y="4791"/>
                    <a:pt x="1" y="8454"/>
                    <a:pt x="1084" y="12375"/>
                  </a:cubicBezTo>
                  <a:cubicBezTo>
                    <a:pt x="1703" y="14593"/>
                    <a:pt x="2116" y="16863"/>
                    <a:pt x="3715" y="17688"/>
                  </a:cubicBezTo>
                  <a:cubicBezTo>
                    <a:pt x="5779" y="16811"/>
                    <a:pt x="7172" y="14541"/>
                    <a:pt x="7533" y="14025"/>
                  </a:cubicBezTo>
                  <a:cubicBezTo>
                    <a:pt x="8255" y="12839"/>
                    <a:pt x="8616" y="11446"/>
                    <a:pt x="8564" y="10053"/>
                  </a:cubicBezTo>
                  <a:lnTo>
                    <a:pt x="8513" y="8247"/>
                  </a:lnTo>
                  <a:cubicBezTo>
                    <a:pt x="8513" y="7783"/>
                    <a:pt x="8461" y="7267"/>
                    <a:pt x="8306" y="6803"/>
                  </a:cubicBezTo>
                  <a:lnTo>
                    <a:pt x="8306" y="6803"/>
                  </a:lnTo>
                  <a:cubicBezTo>
                    <a:pt x="10254" y="7193"/>
                    <a:pt x="12231" y="7376"/>
                    <a:pt x="14193" y="7376"/>
                  </a:cubicBezTo>
                  <a:cubicBezTo>
                    <a:pt x="14829" y="7376"/>
                    <a:pt x="15464" y="7357"/>
                    <a:pt x="16096" y="7319"/>
                  </a:cubicBezTo>
                  <a:cubicBezTo>
                    <a:pt x="16922" y="7319"/>
                    <a:pt x="17747" y="7113"/>
                    <a:pt x="18469" y="6751"/>
                  </a:cubicBezTo>
                  <a:cubicBezTo>
                    <a:pt x="19140" y="6339"/>
                    <a:pt x="18985" y="355"/>
                    <a:pt x="11402" y="45"/>
                  </a:cubicBezTo>
                  <a:cubicBezTo>
                    <a:pt x="11124" y="15"/>
                    <a:pt x="10845" y="1"/>
                    <a:pt x="10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3443700" y="646950"/>
              <a:ext cx="217975" cy="121250"/>
            </a:xfrm>
            <a:custGeom>
              <a:avLst/>
              <a:gdLst/>
              <a:ahLst/>
              <a:cxnLst/>
              <a:rect l="l" t="t" r="r" b="b"/>
              <a:pathLst>
                <a:path w="8719" h="4850" fill="none" extrusionOk="0">
                  <a:moveTo>
                    <a:pt x="8719" y="4127"/>
                  </a:moveTo>
                  <a:cubicBezTo>
                    <a:pt x="8719" y="4127"/>
                    <a:pt x="5108" y="4850"/>
                    <a:pt x="2632" y="3508"/>
                  </a:cubicBezTo>
                  <a:cubicBezTo>
                    <a:pt x="671" y="2425"/>
                    <a:pt x="1" y="0"/>
                    <a:pt x="1" y="0"/>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3378625" y="541200"/>
              <a:ext cx="107675" cy="120725"/>
            </a:xfrm>
            <a:custGeom>
              <a:avLst/>
              <a:gdLst/>
              <a:ahLst/>
              <a:cxnLst/>
              <a:rect l="l" t="t" r="r" b="b"/>
              <a:pathLst>
                <a:path w="4307" h="4829" extrusionOk="0">
                  <a:moveTo>
                    <a:pt x="2397" y="0"/>
                  </a:moveTo>
                  <a:cubicBezTo>
                    <a:pt x="1933" y="103"/>
                    <a:pt x="1572" y="310"/>
                    <a:pt x="1314" y="671"/>
                  </a:cubicBezTo>
                  <a:cubicBezTo>
                    <a:pt x="0" y="2130"/>
                    <a:pt x="1256" y="4828"/>
                    <a:pt x="3177" y="4828"/>
                  </a:cubicBezTo>
                  <a:cubicBezTo>
                    <a:pt x="3293" y="4828"/>
                    <a:pt x="3412" y="4818"/>
                    <a:pt x="3532" y="4798"/>
                  </a:cubicBezTo>
                  <a:cubicBezTo>
                    <a:pt x="4306" y="4695"/>
                    <a:pt x="4100" y="3663"/>
                    <a:pt x="4100" y="3663"/>
                  </a:cubicBezTo>
                  <a:lnTo>
                    <a:pt x="3790" y="877"/>
                  </a:lnTo>
                  <a:cubicBezTo>
                    <a:pt x="3481" y="413"/>
                    <a:pt x="2965" y="103"/>
                    <a:pt x="239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3657800" y="508950"/>
              <a:ext cx="49025" cy="96750"/>
            </a:xfrm>
            <a:custGeom>
              <a:avLst/>
              <a:gdLst/>
              <a:ahLst/>
              <a:cxnLst/>
              <a:rect l="l" t="t" r="r" b="b"/>
              <a:pathLst>
                <a:path w="1961" h="3870" fill="none" extrusionOk="0">
                  <a:moveTo>
                    <a:pt x="361" y="0"/>
                  </a:moveTo>
                  <a:cubicBezTo>
                    <a:pt x="361" y="0"/>
                    <a:pt x="1961" y="2425"/>
                    <a:pt x="1806" y="3147"/>
                  </a:cubicBezTo>
                  <a:cubicBezTo>
                    <a:pt x="1651" y="3818"/>
                    <a:pt x="0" y="3870"/>
                    <a:pt x="0" y="3870"/>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3592025" y="627600"/>
              <a:ext cx="123825" cy="61875"/>
            </a:xfrm>
            <a:custGeom>
              <a:avLst/>
              <a:gdLst/>
              <a:ahLst/>
              <a:cxnLst/>
              <a:rect l="l" t="t" r="r" b="b"/>
              <a:pathLst>
                <a:path w="4953" h="2475" extrusionOk="0">
                  <a:moveTo>
                    <a:pt x="4437" y="1"/>
                  </a:moveTo>
                  <a:lnTo>
                    <a:pt x="0" y="620"/>
                  </a:lnTo>
                  <a:cubicBezTo>
                    <a:pt x="405" y="1743"/>
                    <a:pt x="1513" y="2475"/>
                    <a:pt x="2678" y="2475"/>
                  </a:cubicBezTo>
                  <a:cubicBezTo>
                    <a:pt x="2851" y="2475"/>
                    <a:pt x="3025" y="2458"/>
                    <a:pt x="3199" y="2425"/>
                  </a:cubicBezTo>
                  <a:cubicBezTo>
                    <a:pt x="4953" y="2012"/>
                    <a:pt x="4437"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3700350" y="485725"/>
              <a:ext cx="15500" cy="25825"/>
            </a:xfrm>
            <a:custGeom>
              <a:avLst/>
              <a:gdLst/>
              <a:ahLst/>
              <a:cxnLst/>
              <a:rect l="l" t="t" r="r" b="b"/>
              <a:pathLst>
                <a:path w="620" h="1033" extrusionOk="0">
                  <a:moveTo>
                    <a:pt x="155" y="1"/>
                  </a:moveTo>
                  <a:cubicBezTo>
                    <a:pt x="104" y="1"/>
                    <a:pt x="52" y="52"/>
                    <a:pt x="1" y="104"/>
                  </a:cubicBezTo>
                  <a:lnTo>
                    <a:pt x="1" y="156"/>
                  </a:lnTo>
                  <a:cubicBezTo>
                    <a:pt x="1" y="207"/>
                    <a:pt x="1" y="259"/>
                    <a:pt x="1" y="259"/>
                  </a:cubicBezTo>
                  <a:cubicBezTo>
                    <a:pt x="1" y="362"/>
                    <a:pt x="1" y="465"/>
                    <a:pt x="52" y="568"/>
                  </a:cubicBezTo>
                  <a:cubicBezTo>
                    <a:pt x="52" y="672"/>
                    <a:pt x="104" y="775"/>
                    <a:pt x="104" y="878"/>
                  </a:cubicBezTo>
                  <a:cubicBezTo>
                    <a:pt x="155" y="929"/>
                    <a:pt x="155" y="981"/>
                    <a:pt x="259" y="1033"/>
                  </a:cubicBezTo>
                  <a:lnTo>
                    <a:pt x="413" y="1033"/>
                  </a:lnTo>
                  <a:cubicBezTo>
                    <a:pt x="568" y="981"/>
                    <a:pt x="620" y="826"/>
                    <a:pt x="620" y="672"/>
                  </a:cubicBezTo>
                  <a:cubicBezTo>
                    <a:pt x="620" y="620"/>
                    <a:pt x="568" y="517"/>
                    <a:pt x="516" y="414"/>
                  </a:cubicBezTo>
                  <a:cubicBezTo>
                    <a:pt x="465" y="310"/>
                    <a:pt x="465" y="207"/>
                    <a:pt x="413" y="104"/>
                  </a:cubicBezTo>
                  <a:cubicBezTo>
                    <a:pt x="413" y="52"/>
                    <a:pt x="362" y="52"/>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3675850" y="448325"/>
              <a:ext cx="41300" cy="15500"/>
            </a:xfrm>
            <a:custGeom>
              <a:avLst/>
              <a:gdLst/>
              <a:ahLst/>
              <a:cxnLst/>
              <a:rect l="l" t="t" r="r" b="b"/>
              <a:pathLst>
                <a:path w="1652" h="620" fill="none" extrusionOk="0">
                  <a:moveTo>
                    <a:pt x="0" y="620"/>
                  </a:moveTo>
                  <a:cubicBezTo>
                    <a:pt x="413" y="104"/>
                    <a:pt x="1187" y="1"/>
                    <a:pt x="1651" y="414"/>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3572675" y="514100"/>
              <a:ext cx="15500" cy="27125"/>
            </a:xfrm>
            <a:custGeom>
              <a:avLst/>
              <a:gdLst/>
              <a:ahLst/>
              <a:cxnLst/>
              <a:rect l="l" t="t" r="r" b="b"/>
              <a:pathLst>
                <a:path w="620" h="1085" extrusionOk="0">
                  <a:moveTo>
                    <a:pt x="207" y="1"/>
                  </a:moveTo>
                  <a:cubicBezTo>
                    <a:pt x="155" y="1"/>
                    <a:pt x="104" y="52"/>
                    <a:pt x="104" y="104"/>
                  </a:cubicBezTo>
                  <a:cubicBezTo>
                    <a:pt x="52" y="104"/>
                    <a:pt x="0" y="156"/>
                    <a:pt x="0" y="259"/>
                  </a:cubicBezTo>
                  <a:lnTo>
                    <a:pt x="52" y="259"/>
                  </a:lnTo>
                  <a:cubicBezTo>
                    <a:pt x="52" y="362"/>
                    <a:pt x="52" y="517"/>
                    <a:pt x="104" y="620"/>
                  </a:cubicBezTo>
                  <a:cubicBezTo>
                    <a:pt x="155" y="723"/>
                    <a:pt x="104" y="826"/>
                    <a:pt x="155" y="929"/>
                  </a:cubicBezTo>
                  <a:cubicBezTo>
                    <a:pt x="155" y="981"/>
                    <a:pt x="207" y="1033"/>
                    <a:pt x="258" y="1084"/>
                  </a:cubicBezTo>
                  <a:lnTo>
                    <a:pt x="465" y="1084"/>
                  </a:lnTo>
                  <a:cubicBezTo>
                    <a:pt x="516" y="1033"/>
                    <a:pt x="568" y="981"/>
                    <a:pt x="619" y="929"/>
                  </a:cubicBezTo>
                  <a:cubicBezTo>
                    <a:pt x="619" y="878"/>
                    <a:pt x="619" y="826"/>
                    <a:pt x="619" y="775"/>
                  </a:cubicBezTo>
                  <a:cubicBezTo>
                    <a:pt x="619" y="671"/>
                    <a:pt x="568" y="568"/>
                    <a:pt x="516" y="465"/>
                  </a:cubicBezTo>
                  <a:cubicBezTo>
                    <a:pt x="516" y="362"/>
                    <a:pt x="465" y="259"/>
                    <a:pt x="465" y="156"/>
                  </a:cubicBezTo>
                  <a:cubicBezTo>
                    <a:pt x="413" y="52"/>
                    <a:pt x="310"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3535275" y="466400"/>
              <a:ext cx="55475" cy="32250"/>
            </a:xfrm>
            <a:custGeom>
              <a:avLst/>
              <a:gdLst/>
              <a:ahLst/>
              <a:cxnLst/>
              <a:rect l="l" t="t" r="r" b="b"/>
              <a:pathLst>
                <a:path w="2219" h="1290" fill="none" extrusionOk="0">
                  <a:moveTo>
                    <a:pt x="2219" y="361"/>
                  </a:moveTo>
                  <a:cubicBezTo>
                    <a:pt x="2219" y="361"/>
                    <a:pt x="1135" y="0"/>
                    <a:pt x="0" y="1290"/>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3763550" y="4628250"/>
              <a:ext cx="729975" cy="739025"/>
            </a:xfrm>
            <a:custGeom>
              <a:avLst/>
              <a:gdLst/>
              <a:ahLst/>
              <a:cxnLst/>
              <a:rect l="l" t="t" r="r" b="b"/>
              <a:pathLst>
                <a:path w="29199" h="29561" extrusionOk="0">
                  <a:moveTo>
                    <a:pt x="16096" y="0"/>
                  </a:moveTo>
                  <a:lnTo>
                    <a:pt x="0" y="1754"/>
                  </a:lnTo>
                  <a:lnTo>
                    <a:pt x="2115" y="22905"/>
                  </a:lnTo>
                  <a:lnTo>
                    <a:pt x="1909" y="29560"/>
                  </a:lnTo>
                  <a:lnTo>
                    <a:pt x="28012" y="29405"/>
                  </a:lnTo>
                  <a:cubicBezTo>
                    <a:pt x="28683" y="29405"/>
                    <a:pt x="29199" y="28889"/>
                    <a:pt x="29147" y="28270"/>
                  </a:cubicBezTo>
                  <a:cubicBezTo>
                    <a:pt x="29147" y="27754"/>
                    <a:pt x="28889" y="27342"/>
                    <a:pt x="28425" y="27187"/>
                  </a:cubicBezTo>
                  <a:lnTo>
                    <a:pt x="17179" y="22028"/>
                  </a:lnTo>
                  <a:lnTo>
                    <a:pt x="16096"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3776450" y="5178950"/>
              <a:ext cx="754475" cy="254100"/>
            </a:xfrm>
            <a:custGeom>
              <a:avLst/>
              <a:gdLst/>
              <a:ahLst/>
              <a:cxnLst/>
              <a:rect l="l" t="t" r="r" b="b"/>
              <a:pathLst>
                <a:path w="30179" h="10164" extrusionOk="0">
                  <a:moveTo>
                    <a:pt x="16611" y="0"/>
                  </a:moveTo>
                  <a:cubicBezTo>
                    <a:pt x="14021" y="1040"/>
                    <a:pt x="11117" y="1355"/>
                    <a:pt x="8551" y="1355"/>
                  </a:cubicBezTo>
                  <a:cubicBezTo>
                    <a:pt x="4627" y="1355"/>
                    <a:pt x="1496" y="619"/>
                    <a:pt x="1496" y="619"/>
                  </a:cubicBezTo>
                  <a:lnTo>
                    <a:pt x="0" y="9596"/>
                  </a:lnTo>
                  <a:cubicBezTo>
                    <a:pt x="0" y="9905"/>
                    <a:pt x="207" y="10163"/>
                    <a:pt x="516" y="10163"/>
                  </a:cubicBezTo>
                  <a:lnTo>
                    <a:pt x="29560" y="10163"/>
                  </a:lnTo>
                  <a:cubicBezTo>
                    <a:pt x="30179" y="10163"/>
                    <a:pt x="29818" y="7171"/>
                    <a:pt x="29818"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4214950" y="5191850"/>
              <a:ext cx="41275" cy="70950"/>
            </a:xfrm>
            <a:custGeom>
              <a:avLst/>
              <a:gdLst/>
              <a:ahLst/>
              <a:cxnLst/>
              <a:rect l="l" t="t" r="r" b="b"/>
              <a:pathLst>
                <a:path w="1651" h="2838" fill="none" extrusionOk="0">
                  <a:moveTo>
                    <a:pt x="1651" y="0"/>
                  </a:moveTo>
                  <a:cubicBezTo>
                    <a:pt x="980" y="877"/>
                    <a:pt x="413"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4260075" y="5215050"/>
              <a:ext cx="33550" cy="59350"/>
            </a:xfrm>
            <a:custGeom>
              <a:avLst/>
              <a:gdLst/>
              <a:ahLst/>
              <a:cxnLst/>
              <a:rect l="l" t="t" r="r" b="b"/>
              <a:pathLst>
                <a:path w="1342" h="2374" fill="none" extrusionOk="0">
                  <a:moveTo>
                    <a:pt x="1342" y="1"/>
                  </a:moveTo>
                  <a:cubicBezTo>
                    <a:pt x="826" y="723"/>
                    <a:pt x="362" y="1548"/>
                    <a:pt x="1"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4293600"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3780300" y="5380125"/>
              <a:ext cx="744200" cy="3900"/>
            </a:xfrm>
            <a:custGeom>
              <a:avLst/>
              <a:gdLst/>
              <a:ahLst/>
              <a:cxnLst/>
              <a:rect l="l" t="t" r="r" b="b"/>
              <a:pathLst>
                <a:path w="29768" h="156" fill="none" extrusionOk="0">
                  <a:moveTo>
                    <a:pt x="1" y="156"/>
                  </a:moveTo>
                  <a:lnTo>
                    <a:pt x="29767"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3800950" y="5274375"/>
              <a:ext cx="189600" cy="108375"/>
            </a:xfrm>
            <a:custGeom>
              <a:avLst/>
              <a:gdLst/>
              <a:ahLst/>
              <a:cxnLst/>
              <a:rect l="l" t="t" r="r" b="b"/>
              <a:pathLst>
                <a:path w="7584" h="4335" fill="none" extrusionOk="0">
                  <a:moveTo>
                    <a:pt x="0" y="1"/>
                  </a:moveTo>
                  <a:cubicBezTo>
                    <a:pt x="0" y="1"/>
                    <a:pt x="7016"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4371000"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2832400" y="4629525"/>
              <a:ext cx="682250" cy="737750"/>
            </a:xfrm>
            <a:custGeom>
              <a:avLst/>
              <a:gdLst/>
              <a:ahLst/>
              <a:cxnLst/>
              <a:rect l="l" t="t" r="r" b="b"/>
              <a:pathLst>
                <a:path w="27290" h="29510" extrusionOk="0">
                  <a:moveTo>
                    <a:pt x="17282" y="1"/>
                  </a:moveTo>
                  <a:lnTo>
                    <a:pt x="1135" y="1703"/>
                  </a:lnTo>
                  <a:lnTo>
                    <a:pt x="206" y="22854"/>
                  </a:lnTo>
                  <a:lnTo>
                    <a:pt x="0" y="29509"/>
                  </a:lnTo>
                  <a:lnTo>
                    <a:pt x="26155" y="29406"/>
                  </a:lnTo>
                  <a:cubicBezTo>
                    <a:pt x="26774" y="29406"/>
                    <a:pt x="27290" y="28890"/>
                    <a:pt x="27290" y="28271"/>
                  </a:cubicBezTo>
                  <a:cubicBezTo>
                    <a:pt x="27290" y="27755"/>
                    <a:pt x="26980" y="27342"/>
                    <a:pt x="26516" y="27188"/>
                  </a:cubicBezTo>
                  <a:lnTo>
                    <a:pt x="15270" y="22029"/>
                  </a:lnTo>
                  <a:lnTo>
                    <a:pt x="17282"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2797575" y="5178950"/>
              <a:ext cx="754475" cy="254100"/>
            </a:xfrm>
            <a:custGeom>
              <a:avLst/>
              <a:gdLst/>
              <a:ahLst/>
              <a:cxnLst/>
              <a:rect l="l" t="t" r="r" b="b"/>
              <a:pathLst>
                <a:path w="30179" h="10164" extrusionOk="0">
                  <a:moveTo>
                    <a:pt x="16611" y="0"/>
                  </a:moveTo>
                  <a:cubicBezTo>
                    <a:pt x="14001" y="1040"/>
                    <a:pt x="11092" y="1355"/>
                    <a:pt x="8529" y="1355"/>
                  </a:cubicBezTo>
                  <a:cubicBezTo>
                    <a:pt x="4608" y="1355"/>
                    <a:pt x="1496" y="619"/>
                    <a:pt x="1496" y="619"/>
                  </a:cubicBezTo>
                  <a:lnTo>
                    <a:pt x="0" y="9596"/>
                  </a:lnTo>
                  <a:cubicBezTo>
                    <a:pt x="0" y="9905"/>
                    <a:pt x="207" y="10163"/>
                    <a:pt x="516" y="10163"/>
                  </a:cubicBezTo>
                  <a:lnTo>
                    <a:pt x="29612" y="10163"/>
                  </a:lnTo>
                  <a:cubicBezTo>
                    <a:pt x="30179" y="10163"/>
                    <a:pt x="29818" y="7171"/>
                    <a:pt x="29766"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3234775" y="5191850"/>
              <a:ext cx="42575" cy="70950"/>
            </a:xfrm>
            <a:custGeom>
              <a:avLst/>
              <a:gdLst/>
              <a:ahLst/>
              <a:cxnLst/>
              <a:rect l="l" t="t" r="r" b="b"/>
              <a:pathLst>
                <a:path w="1703" h="2838" fill="none" extrusionOk="0">
                  <a:moveTo>
                    <a:pt x="1703" y="0"/>
                  </a:moveTo>
                  <a:cubicBezTo>
                    <a:pt x="1032" y="877"/>
                    <a:pt x="465"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3279925" y="5215050"/>
              <a:ext cx="34825" cy="59350"/>
            </a:xfrm>
            <a:custGeom>
              <a:avLst/>
              <a:gdLst/>
              <a:ahLst/>
              <a:cxnLst/>
              <a:rect l="l" t="t" r="r" b="b"/>
              <a:pathLst>
                <a:path w="1393" h="2374" fill="none" extrusionOk="0">
                  <a:moveTo>
                    <a:pt x="1393" y="1"/>
                  </a:moveTo>
                  <a:cubicBezTo>
                    <a:pt x="825" y="723"/>
                    <a:pt x="361" y="1548"/>
                    <a:pt x="0"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3314725"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2822075" y="5274375"/>
              <a:ext cx="189600" cy="108375"/>
            </a:xfrm>
            <a:custGeom>
              <a:avLst/>
              <a:gdLst/>
              <a:ahLst/>
              <a:cxnLst/>
              <a:rect l="l" t="t" r="r" b="b"/>
              <a:pathLst>
                <a:path w="7584" h="4335" fill="none" extrusionOk="0">
                  <a:moveTo>
                    <a:pt x="0" y="1"/>
                  </a:moveTo>
                  <a:cubicBezTo>
                    <a:pt x="0" y="1"/>
                    <a:pt x="6965"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3392125"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3246375" y="2149450"/>
              <a:ext cx="1039525" cy="2958575"/>
            </a:xfrm>
            <a:custGeom>
              <a:avLst/>
              <a:gdLst/>
              <a:ahLst/>
              <a:cxnLst/>
              <a:rect l="l" t="t" r="r" b="b"/>
              <a:pathLst>
                <a:path w="41581" h="118343" extrusionOk="0">
                  <a:moveTo>
                    <a:pt x="1" y="0"/>
                  </a:moveTo>
                  <a:cubicBezTo>
                    <a:pt x="1084" y="2322"/>
                    <a:pt x="362" y="20068"/>
                    <a:pt x="10318" y="36421"/>
                  </a:cubicBezTo>
                  <a:cubicBezTo>
                    <a:pt x="14342" y="70830"/>
                    <a:pt x="19088" y="118343"/>
                    <a:pt x="19088" y="118343"/>
                  </a:cubicBezTo>
                  <a:lnTo>
                    <a:pt x="41580" y="118291"/>
                  </a:lnTo>
                  <a:cubicBezTo>
                    <a:pt x="41580" y="118291"/>
                    <a:pt x="37350" y="42199"/>
                    <a:pt x="32810" y="995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3558475" y="2933575"/>
              <a:ext cx="237350" cy="2175750"/>
            </a:xfrm>
            <a:custGeom>
              <a:avLst/>
              <a:gdLst/>
              <a:ahLst/>
              <a:cxnLst/>
              <a:rect l="l" t="t" r="r" b="b"/>
              <a:pathLst>
                <a:path w="9494" h="87030" fill="none" extrusionOk="0">
                  <a:moveTo>
                    <a:pt x="9493" y="87029"/>
                  </a:moveTo>
                  <a:cubicBezTo>
                    <a:pt x="9493" y="87029"/>
                    <a:pt x="3973" y="34461"/>
                    <a:pt x="1"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2778225" y="2309375"/>
              <a:ext cx="844775" cy="2799950"/>
            </a:xfrm>
            <a:custGeom>
              <a:avLst/>
              <a:gdLst/>
              <a:ahLst/>
              <a:cxnLst/>
              <a:rect l="l" t="t" r="r" b="b"/>
              <a:pathLst>
                <a:path w="33791" h="111998" extrusionOk="0">
                  <a:moveTo>
                    <a:pt x="33790" y="0"/>
                  </a:moveTo>
                  <a:lnTo>
                    <a:pt x="4024" y="619"/>
                  </a:lnTo>
                  <a:cubicBezTo>
                    <a:pt x="3354" y="9028"/>
                    <a:pt x="3508" y="17488"/>
                    <a:pt x="4540" y="25846"/>
                  </a:cubicBezTo>
                  <a:cubicBezTo>
                    <a:pt x="2631" y="64640"/>
                    <a:pt x="0" y="111997"/>
                    <a:pt x="0" y="111997"/>
                  </a:cubicBezTo>
                  <a:lnTo>
                    <a:pt x="22441" y="111997"/>
                  </a:lnTo>
                  <a:cubicBezTo>
                    <a:pt x="22441" y="111997"/>
                    <a:pt x="33274" y="26052"/>
                    <a:pt x="3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2873650" y="2324850"/>
              <a:ext cx="114825" cy="2784475"/>
            </a:xfrm>
            <a:custGeom>
              <a:avLst/>
              <a:gdLst/>
              <a:ahLst/>
              <a:cxnLst/>
              <a:rect l="l" t="t" r="r" b="b"/>
              <a:pathLst>
                <a:path w="4593" h="111379" fill="none" extrusionOk="0">
                  <a:moveTo>
                    <a:pt x="4025" y="0"/>
                  </a:moveTo>
                  <a:cubicBezTo>
                    <a:pt x="3354" y="8409"/>
                    <a:pt x="3560" y="16869"/>
                    <a:pt x="4592" y="25227"/>
                  </a:cubicBezTo>
                  <a:cubicBezTo>
                    <a:pt x="2683" y="64021"/>
                    <a:pt x="1" y="111378"/>
                    <a:pt x="1" y="111378"/>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3539150" y="2443500"/>
              <a:ext cx="85125" cy="920875"/>
            </a:xfrm>
            <a:custGeom>
              <a:avLst/>
              <a:gdLst/>
              <a:ahLst/>
              <a:cxnLst/>
              <a:rect l="l" t="t" r="r" b="b"/>
              <a:pathLst>
                <a:path w="3405" h="36835" fill="none" extrusionOk="0">
                  <a:moveTo>
                    <a:pt x="0" y="36834"/>
                  </a:moveTo>
                  <a:cubicBezTo>
                    <a:pt x="0" y="36834"/>
                    <a:pt x="3147" y="9905"/>
                    <a:pt x="3405"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2967800" y="2498950"/>
              <a:ext cx="250225" cy="228300"/>
            </a:xfrm>
            <a:custGeom>
              <a:avLst/>
              <a:gdLst/>
              <a:ahLst/>
              <a:cxnLst/>
              <a:rect l="l" t="t" r="r" b="b"/>
              <a:pathLst>
                <a:path w="10009" h="9132" fill="none" extrusionOk="0">
                  <a:moveTo>
                    <a:pt x="1" y="8667"/>
                  </a:moveTo>
                  <a:cubicBezTo>
                    <a:pt x="1" y="8667"/>
                    <a:pt x="6449" y="9132"/>
                    <a:pt x="10009"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3599750" y="2456400"/>
              <a:ext cx="81275" cy="259250"/>
            </a:xfrm>
            <a:custGeom>
              <a:avLst/>
              <a:gdLst/>
              <a:ahLst/>
              <a:cxnLst/>
              <a:rect l="l" t="t" r="r" b="b"/>
              <a:pathLst>
                <a:path w="3251" h="10370" fill="none" extrusionOk="0">
                  <a:moveTo>
                    <a:pt x="1" y="10369"/>
                  </a:moveTo>
                  <a:cubicBezTo>
                    <a:pt x="1" y="10369"/>
                    <a:pt x="2219" y="9699"/>
                    <a:pt x="2477" y="9028"/>
                  </a:cubicBezTo>
                  <a:cubicBezTo>
                    <a:pt x="2683" y="8306"/>
                    <a:pt x="3251" y="0"/>
                    <a:pt x="3251"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3887350" y="2498950"/>
              <a:ext cx="219275" cy="216700"/>
            </a:xfrm>
            <a:custGeom>
              <a:avLst/>
              <a:gdLst/>
              <a:ahLst/>
              <a:cxnLst/>
              <a:rect l="l" t="t" r="r" b="b"/>
              <a:pathLst>
                <a:path w="8771" h="8668" fill="none" extrusionOk="0">
                  <a:moveTo>
                    <a:pt x="1" y="1"/>
                  </a:moveTo>
                  <a:cubicBezTo>
                    <a:pt x="1" y="1"/>
                    <a:pt x="517" y="7532"/>
                    <a:pt x="8771" y="866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3838350" y="1112525"/>
              <a:ext cx="1163325" cy="854300"/>
            </a:xfrm>
            <a:custGeom>
              <a:avLst/>
              <a:gdLst/>
              <a:ahLst/>
              <a:cxnLst/>
              <a:rect l="l" t="t" r="r" b="b"/>
              <a:pathLst>
                <a:path w="46533" h="34172" extrusionOk="0">
                  <a:moveTo>
                    <a:pt x="37711" y="1"/>
                  </a:moveTo>
                  <a:cubicBezTo>
                    <a:pt x="37711" y="1"/>
                    <a:pt x="23481" y="15896"/>
                    <a:pt x="21572" y="15896"/>
                  </a:cubicBezTo>
                  <a:cubicBezTo>
                    <a:pt x="21550" y="15896"/>
                    <a:pt x="21531" y="15894"/>
                    <a:pt x="21512" y="15890"/>
                  </a:cubicBezTo>
                  <a:cubicBezTo>
                    <a:pt x="19810" y="15580"/>
                    <a:pt x="14600" y="8255"/>
                    <a:pt x="14600" y="8255"/>
                  </a:cubicBezTo>
                  <a:lnTo>
                    <a:pt x="0" y="18108"/>
                  </a:lnTo>
                  <a:cubicBezTo>
                    <a:pt x="0" y="18108"/>
                    <a:pt x="9966" y="34171"/>
                    <a:pt x="20370" y="34171"/>
                  </a:cubicBezTo>
                  <a:cubicBezTo>
                    <a:pt x="20579" y="34171"/>
                    <a:pt x="20788" y="34165"/>
                    <a:pt x="20997" y="34152"/>
                  </a:cubicBezTo>
                  <a:cubicBezTo>
                    <a:pt x="33378" y="33481"/>
                    <a:pt x="46532" y="6862"/>
                    <a:pt x="46532" y="6862"/>
                  </a:cubicBezTo>
                  <a:lnTo>
                    <a:pt x="37711"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2827225" y="835250"/>
              <a:ext cx="1293600" cy="1705000"/>
            </a:xfrm>
            <a:custGeom>
              <a:avLst/>
              <a:gdLst/>
              <a:ahLst/>
              <a:cxnLst/>
              <a:rect l="l" t="t" r="r" b="b"/>
              <a:pathLst>
                <a:path w="51744" h="68200" extrusionOk="0">
                  <a:moveTo>
                    <a:pt x="20739" y="0"/>
                  </a:moveTo>
                  <a:cubicBezTo>
                    <a:pt x="6449" y="3818"/>
                    <a:pt x="3044" y="17592"/>
                    <a:pt x="1497" y="33893"/>
                  </a:cubicBezTo>
                  <a:cubicBezTo>
                    <a:pt x="1" y="49731"/>
                    <a:pt x="156" y="68199"/>
                    <a:pt x="156" y="68199"/>
                  </a:cubicBezTo>
                  <a:lnTo>
                    <a:pt x="51743" y="68199"/>
                  </a:lnTo>
                  <a:cubicBezTo>
                    <a:pt x="51743" y="68199"/>
                    <a:pt x="51434" y="55509"/>
                    <a:pt x="48184" y="31262"/>
                  </a:cubicBezTo>
                  <a:cubicBezTo>
                    <a:pt x="44882" y="7016"/>
                    <a:pt x="33894" y="1135"/>
                    <a:pt x="33894" y="1135"/>
                  </a:cubicBezTo>
                  <a:cubicBezTo>
                    <a:pt x="33894" y="1135"/>
                    <a:pt x="33010" y="2903"/>
                    <a:pt x="29494" y="2903"/>
                  </a:cubicBezTo>
                  <a:cubicBezTo>
                    <a:pt x="29117" y="2903"/>
                    <a:pt x="28710" y="2882"/>
                    <a:pt x="28271" y="2838"/>
                  </a:cubicBezTo>
                  <a:cubicBezTo>
                    <a:pt x="22235" y="2218"/>
                    <a:pt x="20739" y="0"/>
                    <a:pt x="20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3171575" y="1664525"/>
              <a:ext cx="843475" cy="1033075"/>
            </a:xfrm>
            <a:custGeom>
              <a:avLst/>
              <a:gdLst/>
              <a:ahLst/>
              <a:cxnLst/>
              <a:rect l="l" t="t" r="r" b="b"/>
              <a:pathLst>
                <a:path w="33739" h="41323" extrusionOk="0">
                  <a:moveTo>
                    <a:pt x="8461" y="0"/>
                  </a:moveTo>
                  <a:lnTo>
                    <a:pt x="1" y="35183"/>
                  </a:lnTo>
                  <a:lnTo>
                    <a:pt x="25279" y="41322"/>
                  </a:lnTo>
                  <a:lnTo>
                    <a:pt x="33739" y="6088"/>
                  </a:lnTo>
                  <a:lnTo>
                    <a:pt x="8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3274750" y="2511850"/>
              <a:ext cx="472050" cy="109650"/>
            </a:xfrm>
            <a:custGeom>
              <a:avLst/>
              <a:gdLst/>
              <a:ahLst/>
              <a:cxnLst/>
              <a:rect l="l" t="t" r="r" b="b"/>
              <a:pathLst>
                <a:path w="18882" h="4386" fill="none" extrusionOk="0">
                  <a:moveTo>
                    <a:pt x="18882" y="4385"/>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3287650" y="2460250"/>
              <a:ext cx="472050" cy="109650"/>
            </a:xfrm>
            <a:custGeom>
              <a:avLst/>
              <a:gdLst/>
              <a:ahLst/>
              <a:cxnLst/>
              <a:rect l="l" t="t" r="r" b="b"/>
              <a:pathLst>
                <a:path w="18882" h="4386" fill="none" extrusionOk="0">
                  <a:moveTo>
                    <a:pt x="18882" y="4386"/>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3300550" y="2408675"/>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3313450" y="2357075"/>
              <a:ext cx="472050" cy="109650"/>
            </a:xfrm>
            <a:custGeom>
              <a:avLst/>
              <a:gdLst/>
              <a:ahLst/>
              <a:cxnLst/>
              <a:rect l="l" t="t" r="r" b="b"/>
              <a:pathLst>
                <a:path w="18882" h="4386" fill="none" extrusionOk="0">
                  <a:moveTo>
                    <a:pt x="18881" y="4386"/>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3326350" y="2305500"/>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3339250" y="2255200"/>
              <a:ext cx="472050" cy="108350"/>
            </a:xfrm>
            <a:custGeom>
              <a:avLst/>
              <a:gdLst/>
              <a:ahLst/>
              <a:cxnLst/>
              <a:rect l="l" t="t" r="r" b="b"/>
              <a:pathLst>
                <a:path w="18882" h="4334" fill="none" extrusionOk="0">
                  <a:moveTo>
                    <a:pt x="18881" y="4334"/>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3352125" y="2203600"/>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3365025" y="2152025"/>
              <a:ext cx="472050" cy="108350"/>
            </a:xfrm>
            <a:custGeom>
              <a:avLst/>
              <a:gdLst/>
              <a:ahLst/>
              <a:cxnLst/>
              <a:rect l="l" t="t" r="r" b="b"/>
              <a:pathLst>
                <a:path w="18882" h="4334" fill="none" extrusionOk="0">
                  <a:moveTo>
                    <a:pt x="18882" y="4334"/>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3377925" y="2100425"/>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3392125" y="2051425"/>
              <a:ext cx="473325" cy="104500"/>
            </a:xfrm>
            <a:custGeom>
              <a:avLst/>
              <a:gdLst/>
              <a:ahLst/>
              <a:cxnLst/>
              <a:rect l="l" t="t" r="r" b="b"/>
              <a:pathLst>
                <a:path w="18933"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3403725" y="1999850"/>
              <a:ext cx="473350" cy="104475"/>
            </a:xfrm>
            <a:custGeom>
              <a:avLst/>
              <a:gdLst/>
              <a:ahLst/>
              <a:cxnLst/>
              <a:rect l="l" t="t" r="r" b="b"/>
              <a:pathLst>
                <a:path w="18934" h="4179" fill="none" extrusionOk="0">
                  <a:moveTo>
                    <a:pt x="18933" y="4179"/>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3416625" y="1948250"/>
              <a:ext cx="473325" cy="103200"/>
            </a:xfrm>
            <a:custGeom>
              <a:avLst/>
              <a:gdLst/>
              <a:ahLst/>
              <a:cxnLst/>
              <a:rect l="l" t="t" r="r" b="b"/>
              <a:pathLst>
                <a:path w="18933" h="4128" fill="none" extrusionOk="0">
                  <a:moveTo>
                    <a:pt x="18933" y="4128"/>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3428225" y="1896675"/>
              <a:ext cx="473350" cy="103200"/>
            </a:xfrm>
            <a:custGeom>
              <a:avLst/>
              <a:gdLst/>
              <a:ahLst/>
              <a:cxnLst/>
              <a:rect l="l" t="t" r="r" b="b"/>
              <a:pathLst>
                <a:path w="18934" h="4128" fill="none" extrusionOk="0">
                  <a:moveTo>
                    <a:pt x="18933" y="4127"/>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3441125" y="1845075"/>
              <a:ext cx="473350" cy="104500"/>
            </a:xfrm>
            <a:custGeom>
              <a:avLst/>
              <a:gdLst/>
              <a:ahLst/>
              <a:cxnLst/>
              <a:rect l="l" t="t" r="r" b="b"/>
              <a:pathLst>
                <a:path w="18934"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3580400" y="1796075"/>
              <a:ext cx="257975" cy="55475"/>
            </a:xfrm>
            <a:custGeom>
              <a:avLst/>
              <a:gdLst/>
              <a:ahLst/>
              <a:cxnLst/>
              <a:rect l="l" t="t" r="r" b="b"/>
              <a:pathLst>
                <a:path w="10319" h="2219" fill="none" extrusionOk="0">
                  <a:moveTo>
                    <a:pt x="10318" y="2218"/>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3675850" y="863625"/>
              <a:ext cx="624225" cy="818975"/>
            </a:xfrm>
            <a:custGeom>
              <a:avLst/>
              <a:gdLst/>
              <a:ahLst/>
              <a:cxnLst/>
              <a:rect l="l" t="t" r="r" b="b"/>
              <a:pathLst>
                <a:path w="24969" h="32759" extrusionOk="0">
                  <a:moveTo>
                    <a:pt x="0" y="0"/>
                  </a:moveTo>
                  <a:lnTo>
                    <a:pt x="10524" y="32758"/>
                  </a:lnTo>
                  <a:lnTo>
                    <a:pt x="24969" y="22492"/>
                  </a:lnTo>
                  <a:cubicBezTo>
                    <a:pt x="21822" y="16869"/>
                    <a:pt x="18262" y="11453"/>
                    <a:pt x="14290" y="6397"/>
                  </a:cubicBezTo>
                  <a:cubicBezTo>
                    <a:pt x="11246" y="2528"/>
                    <a:pt x="5314" y="4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3966025" y="1224725"/>
              <a:ext cx="68375" cy="388225"/>
            </a:xfrm>
            <a:custGeom>
              <a:avLst/>
              <a:gdLst/>
              <a:ahLst/>
              <a:cxnLst/>
              <a:rect l="l" t="t" r="r" b="b"/>
              <a:pathLst>
                <a:path w="2735" h="15529" fill="none" extrusionOk="0">
                  <a:moveTo>
                    <a:pt x="2735" y="15529"/>
                  </a:moveTo>
                  <a:cubicBezTo>
                    <a:pt x="1858" y="8719"/>
                    <a:pt x="1" y="1"/>
                    <a:pt x="1" y="1"/>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4021475" y="1358850"/>
              <a:ext cx="245075" cy="170275"/>
            </a:xfrm>
            <a:custGeom>
              <a:avLst/>
              <a:gdLst/>
              <a:ahLst/>
              <a:cxnLst/>
              <a:rect l="l" t="t" r="r" b="b"/>
              <a:pathLst>
                <a:path w="9803" h="6811" fill="none" extrusionOk="0">
                  <a:moveTo>
                    <a:pt x="1" y="6810"/>
                  </a:moveTo>
                  <a:lnTo>
                    <a:pt x="9803"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2383575" y="1499425"/>
              <a:ext cx="967300" cy="944100"/>
            </a:xfrm>
            <a:custGeom>
              <a:avLst/>
              <a:gdLst/>
              <a:ahLst/>
              <a:cxnLst/>
              <a:rect l="l" t="t" r="r" b="b"/>
              <a:pathLst>
                <a:path w="38692" h="37764" extrusionOk="0">
                  <a:moveTo>
                    <a:pt x="9957" y="1"/>
                  </a:moveTo>
                  <a:cubicBezTo>
                    <a:pt x="9957" y="1"/>
                    <a:pt x="1" y="21152"/>
                    <a:pt x="4747" y="29303"/>
                  </a:cubicBezTo>
                  <a:cubicBezTo>
                    <a:pt x="8203" y="35235"/>
                    <a:pt x="37866" y="37763"/>
                    <a:pt x="37866" y="37763"/>
                  </a:cubicBezTo>
                  <a:lnTo>
                    <a:pt x="38691" y="26569"/>
                  </a:lnTo>
                  <a:cubicBezTo>
                    <a:pt x="38691" y="26569"/>
                    <a:pt x="22390" y="21668"/>
                    <a:pt x="22132" y="19708"/>
                  </a:cubicBezTo>
                  <a:cubicBezTo>
                    <a:pt x="21719" y="17077"/>
                    <a:pt x="26775" y="5985"/>
                    <a:pt x="26775" y="5985"/>
                  </a:cubicBezTo>
                  <a:lnTo>
                    <a:pt x="9957"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3260575" y="2146875"/>
              <a:ext cx="514275" cy="307875"/>
            </a:xfrm>
            <a:custGeom>
              <a:avLst/>
              <a:gdLst/>
              <a:ahLst/>
              <a:cxnLst/>
              <a:rect l="l" t="t" r="r" b="b"/>
              <a:pathLst>
                <a:path w="20571" h="12315" extrusionOk="0">
                  <a:moveTo>
                    <a:pt x="11604" y="9695"/>
                  </a:moveTo>
                  <a:cubicBezTo>
                    <a:pt x="11345" y="9762"/>
                    <a:pt x="11195" y="9802"/>
                    <a:pt x="11195" y="9802"/>
                  </a:cubicBezTo>
                  <a:cubicBezTo>
                    <a:pt x="11229" y="9761"/>
                    <a:pt x="11374" y="9727"/>
                    <a:pt x="11604" y="9695"/>
                  </a:cubicBezTo>
                  <a:close/>
                  <a:moveTo>
                    <a:pt x="155" y="0"/>
                  </a:moveTo>
                  <a:lnTo>
                    <a:pt x="0" y="11349"/>
                  </a:lnTo>
                  <a:cubicBezTo>
                    <a:pt x="3020" y="11985"/>
                    <a:pt x="6102" y="12315"/>
                    <a:pt x="9197" y="12315"/>
                  </a:cubicBezTo>
                  <a:cubicBezTo>
                    <a:pt x="10120" y="12315"/>
                    <a:pt x="11044" y="12286"/>
                    <a:pt x="11969" y="12226"/>
                  </a:cubicBezTo>
                  <a:cubicBezTo>
                    <a:pt x="12690" y="12178"/>
                    <a:pt x="16910" y="10919"/>
                    <a:pt x="17435" y="9996"/>
                  </a:cubicBezTo>
                  <a:lnTo>
                    <a:pt x="17435" y="9996"/>
                  </a:lnTo>
                  <a:cubicBezTo>
                    <a:pt x="18331" y="9623"/>
                    <a:pt x="18994" y="9244"/>
                    <a:pt x="19186" y="8923"/>
                  </a:cubicBezTo>
                  <a:lnTo>
                    <a:pt x="19186" y="8923"/>
                  </a:lnTo>
                  <a:cubicBezTo>
                    <a:pt x="20028" y="8724"/>
                    <a:pt x="20571" y="8460"/>
                    <a:pt x="20532" y="8099"/>
                  </a:cubicBezTo>
                  <a:cubicBezTo>
                    <a:pt x="20521" y="7892"/>
                    <a:pt x="20124" y="7737"/>
                    <a:pt x="19504" y="7623"/>
                  </a:cubicBezTo>
                  <a:lnTo>
                    <a:pt x="19504" y="7623"/>
                  </a:lnTo>
                  <a:cubicBezTo>
                    <a:pt x="19602" y="7556"/>
                    <a:pt x="19655" y="7475"/>
                    <a:pt x="19655" y="7377"/>
                  </a:cubicBezTo>
                  <a:cubicBezTo>
                    <a:pt x="19655" y="6758"/>
                    <a:pt x="17385" y="6191"/>
                    <a:pt x="15992" y="5984"/>
                  </a:cubicBezTo>
                  <a:cubicBezTo>
                    <a:pt x="14393" y="5726"/>
                    <a:pt x="11607" y="5056"/>
                    <a:pt x="11453" y="4540"/>
                  </a:cubicBezTo>
                  <a:cubicBezTo>
                    <a:pt x="11349" y="4179"/>
                    <a:pt x="15115" y="4333"/>
                    <a:pt x="15270" y="3714"/>
                  </a:cubicBezTo>
                  <a:cubicBezTo>
                    <a:pt x="15425" y="3044"/>
                    <a:pt x="2580" y="464"/>
                    <a:pt x="1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3577825" y="2332575"/>
              <a:ext cx="152225" cy="11325"/>
            </a:xfrm>
            <a:custGeom>
              <a:avLst/>
              <a:gdLst/>
              <a:ahLst/>
              <a:cxnLst/>
              <a:rect l="l" t="t" r="r" b="b"/>
              <a:pathLst>
                <a:path w="6089" h="453" extrusionOk="0">
                  <a:moveTo>
                    <a:pt x="1" y="1"/>
                  </a:moveTo>
                  <a:cubicBezTo>
                    <a:pt x="465" y="104"/>
                    <a:pt x="981" y="207"/>
                    <a:pt x="1497" y="259"/>
                  </a:cubicBezTo>
                  <a:cubicBezTo>
                    <a:pt x="2013" y="362"/>
                    <a:pt x="2529" y="413"/>
                    <a:pt x="3044" y="413"/>
                  </a:cubicBezTo>
                  <a:cubicBezTo>
                    <a:pt x="3534" y="439"/>
                    <a:pt x="4037" y="452"/>
                    <a:pt x="4547" y="452"/>
                  </a:cubicBezTo>
                  <a:cubicBezTo>
                    <a:pt x="5056" y="452"/>
                    <a:pt x="5572" y="439"/>
                    <a:pt x="6088" y="413"/>
                  </a:cubicBezTo>
                  <a:cubicBezTo>
                    <a:pt x="5056" y="259"/>
                    <a:pt x="4076" y="155"/>
                    <a:pt x="3044" y="104"/>
                  </a:cubicBezTo>
                  <a:cubicBezTo>
                    <a:pt x="2013" y="1"/>
                    <a:pt x="1032" y="1"/>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3541725" y="2376425"/>
              <a:ext cx="166400" cy="12600"/>
            </a:xfrm>
            <a:custGeom>
              <a:avLst/>
              <a:gdLst/>
              <a:ahLst/>
              <a:cxnLst/>
              <a:rect l="l" t="t" r="r" b="b"/>
              <a:pathLst>
                <a:path w="6656" h="504" extrusionOk="0">
                  <a:moveTo>
                    <a:pt x="6655" y="1"/>
                  </a:moveTo>
                  <a:cubicBezTo>
                    <a:pt x="5520" y="1"/>
                    <a:pt x="4385" y="52"/>
                    <a:pt x="3302" y="104"/>
                  </a:cubicBezTo>
                  <a:cubicBezTo>
                    <a:pt x="2219" y="207"/>
                    <a:pt x="1084" y="259"/>
                    <a:pt x="0" y="259"/>
                  </a:cubicBezTo>
                  <a:cubicBezTo>
                    <a:pt x="516" y="413"/>
                    <a:pt x="1084" y="465"/>
                    <a:pt x="1651" y="465"/>
                  </a:cubicBezTo>
                  <a:cubicBezTo>
                    <a:pt x="1935" y="491"/>
                    <a:pt x="2206" y="504"/>
                    <a:pt x="2476" y="504"/>
                  </a:cubicBezTo>
                  <a:cubicBezTo>
                    <a:pt x="2747" y="504"/>
                    <a:pt x="3018" y="491"/>
                    <a:pt x="3302" y="465"/>
                  </a:cubicBezTo>
                  <a:cubicBezTo>
                    <a:pt x="4437" y="413"/>
                    <a:pt x="5520" y="259"/>
                    <a:pt x="6655"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3524950" y="2408675"/>
              <a:ext cx="147050" cy="18075"/>
            </a:xfrm>
            <a:custGeom>
              <a:avLst/>
              <a:gdLst/>
              <a:ahLst/>
              <a:cxnLst/>
              <a:rect l="l" t="t" r="r" b="b"/>
              <a:pathLst>
                <a:path w="5882" h="723" extrusionOk="0">
                  <a:moveTo>
                    <a:pt x="5882" y="0"/>
                  </a:moveTo>
                  <a:cubicBezTo>
                    <a:pt x="4901" y="0"/>
                    <a:pt x="3921" y="155"/>
                    <a:pt x="2941" y="310"/>
                  </a:cubicBezTo>
                  <a:cubicBezTo>
                    <a:pt x="1909" y="413"/>
                    <a:pt x="981" y="568"/>
                    <a:pt x="1" y="723"/>
                  </a:cubicBezTo>
                  <a:lnTo>
                    <a:pt x="1497" y="723"/>
                  </a:lnTo>
                  <a:cubicBezTo>
                    <a:pt x="1961" y="671"/>
                    <a:pt x="2477" y="619"/>
                    <a:pt x="2941" y="568"/>
                  </a:cubicBezTo>
                  <a:cubicBezTo>
                    <a:pt x="3921" y="465"/>
                    <a:pt x="4901" y="258"/>
                    <a:pt x="5882"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607975" y="835100"/>
              <a:ext cx="742900" cy="855225"/>
            </a:xfrm>
            <a:custGeom>
              <a:avLst/>
              <a:gdLst/>
              <a:ahLst/>
              <a:cxnLst/>
              <a:rect l="l" t="t" r="r" b="b"/>
              <a:pathLst>
                <a:path w="29716" h="34209" extrusionOk="0">
                  <a:moveTo>
                    <a:pt x="28989" y="0"/>
                  </a:moveTo>
                  <a:cubicBezTo>
                    <a:pt x="23159" y="0"/>
                    <a:pt x="17543" y="1200"/>
                    <a:pt x="13878" y="3875"/>
                  </a:cubicBezTo>
                  <a:cubicBezTo>
                    <a:pt x="6810" y="9137"/>
                    <a:pt x="1" y="26574"/>
                    <a:pt x="1" y="26574"/>
                  </a:cubicBezTo>
                  <a:lnTo>
                    <a:pt x="19707" y="34209"/>
                  </a:lnTo>
                  <a:lnTo>
                    <a:pt x="28322" y="17546"/>
                  </a:lnTo>
                  <a:lnTo>
                    <a:pt x="29715" y="6"/>
                  </a:lnTo>
                  <a:cubicBezTo>
                    <a:pt x="29473" y="2"/>
                    <a:pt x="29231" y="0"/>
                    <a:pt x="28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3067125" y="1394975"/>
              <a:ext cx="166375" cy="287625"/>
            </a:xfrm>
            <a:custGeom>
              <a:avLst/>
              <a:gdLst/>
              <a:ahLst/>
              <a:cxnLst/>
              <a:rect l="l" t="t" r="r" b="b"/>
              <a:pathLst>
                <a:path w="6655" h="11505" fill="none" extrusionOk="0">
                  <a:moveTo>
                    <a:pt x="0" y="11504"/>
                  </a:moveTo>
                  <a:lnTo>
                    <a:pt x="6655" y="0"/>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2651825" y="1409150"/>
              <a:ext cx="461750" cy="192200"/>
            </a:xfrm>
            <a:custGeom>
              <a:avLst/>
              <a:gdLst/>
              <a:ahLst/>
              <a:cxnLst/>
              <a:rect l="l" t="t" r="r" b="b"/>
              <a:pathLst>
                <a:path w="18470" h="7688" fill="none" extrusionOk="0">
                  <a:moveTo>
                    <a:pt x="18469" y="7687"/>
                  </a:moveTo>
                  <a:lnTo>
                    <a:pt x="1"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3285075" y="836525"/>
              <a:ext cx="435925" cy="110950"/>
            </a:xfrm>
            <a:custGeom>
              <a:avLst/>
              <a:gdLst/>
              <a:ahLst/>
              <a:cxnLst/>
              <a:rect l="l" t="t" r="r" b="b"/>
              <a:pathLst>
                <a:path w="17437" h="4438" fill="none" extrusionOk="0">
                  <a:moveTo>
                    <a:pt x="0" y="1"/>
                  </a:moveTo>
                  <a:cubicBezTo>
                    <a:pt x="2528" y="2838"/>
                    <a:pt x="6191" y="4437"/>
                    <a:pt x="10008" y="4334"/>
                  </a:cubicBezTo>
                  <a:cubicBezTo>
                    <a:pt x="16715" y="4334"/>
                    <a:pt x="17437" y="1290"/>
                    <a:pt x="17437" y="1290"/>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4688250" y="853150"/>
              <a:ext cx="426925" cy="549575"/>
            </a:xfrm>
            <a:custGeom>
              <a:avLst/>
              <a:gdLst/>
              <a:ahLst/>
              <a:cxnLst/>
              <a:rect l="l" t="t" r="r" b="b"/>
              <a:pathLst>
                <a:path w="17077" h="21983" extrusionOk="0">
                  <a:moveTo>
                    <a:pt x="14404" y="0"/>
                  </a:moveTo>
                  <a:cubicBezTo>
                    <a:pt x="13704" y="0"/>
                    <a:pt x="10823" y="4702"/>
                    <a:pt x="10318" y="4753"/>
                  </a:cubicBezTo>
                  <a:cubicBezTo>
                    <a:pt x="10311" y="4753"/>
                    <a:pt x="10305" y="4753"/>
                    <a:pt x="10299" y="4753"/>
                  </a:cubicBezTo>
                  <a:cubicBezTo>
                    <a:pt x="9781" y="4753"/>
                    <a:pt x="11033" y="2637"/>
                    <a:pt x="10370" y="2586"/>
                  </a:cubicBezTo>
                  <a:cubicBezTo>
                    <a:pt x="10368" y="2586"/>
                    <a:pt x="10367" y="2586"/>
                    <a:pt x="10365" y="2586"/>
                  </a:cubicBezTo>
                  <a:cubicBezTo>
                    <a:pt x="9607" y="2586"/>
                    <a:pt x="1" y="14657"/>
                    <a:pt x="1" y="14657"/>
                  </a:cubicBezTo>
                  <a:lnTo>
                    <a:pt x="9957" y="21983"/>
                  </a:lnTo>
                  <a:cubicBezTo>
                    <a:pt x="14497" y="14709"/>
                    <a:pt x="17076" y="8054"/>
                    <a:pt x="16560" y="7280"/>
                  </a:cubicBezTo>
                  <a:cubicBezTo>
                    <a:pt x="16393" y="7053"/>
                    <a:pt x="16209" y="6972"/>
                    <a:pt x="16031" y="6972"/>
                  </a:cubicBezTo>
                  <a:cubicBezTo>
                    <a:pt x="15605" y="6972"/>
                    <a:pt x="15219" y="7435"/>
                    <a:pt x="15219" y="7435"/>
                  </a:cubicBezTo>
                  <a:cubicBezTo>
                    <a:pt x="15219" y="7435"/>
                    <a:pt x="15735" y="6300"/>
                    <a:pt x="15219" y="5939"/>
                  </a:cubicBezTo>
                  <a:cubicBezTo>
                    <a:pt x="15089" y="5838"/>
                    <a:pt x="14931" y="5802"/>
                    <a:pt x="14770" y="5802"/>
                  </a:cubicBezTo>
                  <a:cubicBezTo>
                    <a:pt x="14357" y="5802"/>
                    <a:pt x="13929" y="6042"/>
                    <a:pt x="13929" y="6042"/>
                  </a:cubicBezTo>
                  <a:cubicBezTo>
                    <a:pt x="13929" y="6042"/>
                    <a:pt x="14445" y="4701"/>
                    <a:pt x="13981" y="4340"/>
                  </a:cubicBezTo>
                  <a:cubicBezTo>
                    <a:pt x="13822" y="4238"/>
                    <a:pt x="13664" y="4198"/>
                    <a:pt x="13513" y="4198"/>
                  </a:cubicBezTo>
                  <a:cubicBezTo>
                    <a:pt x="12976" y="4198"/>
                    <a:pt x="12536" y="4701"/>
                    <a:pt x="12536" y="4701"/>
                  </a:cubicBezTo>
                  <a:cubicBezTo>
                    <a:pt x="12536" y="4701"/>
                    <a:pt x="15322" y="316"/>
                    <a:pt x="14445" y="6"/>
                  </a:cubicBezTo>
                  <a:cubicBezTo>
                    <a:pt x="14432" y="2"/>
                    <a:pt x="14419" y="0"/>
                    <a:pt x="1440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4902350" y="1000325"/>
              <a:ext cx="27100" cy="109650"/>
            </a:xfrm>
            <a:custGeom>
              <a:avLst/>
              <a:gdLst/>
              <a:ahLst/>
              <a:cxnLst/>
              <a:rect l="l" t="t" r="r" b="b"/>
              <a:pathLst>
                <a:path w="1084" h="4386" fill="none" extrusionOk="0">
                  <a:moveTo>
                    <a:pt x="1084" y="0"/>
                  </a:moveTo>
                  <a:cubicBezTo>
                    <a:pt x="826" y="1496"/>
                    <a:pt x="464" y="2941"/>
                    <a:pt x="0" y="4385"/>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4955225" y="982275"/>
              <a:ext cx="141875" cy="164350"/>
            </a:xfrm>
            <a:custGeom>
              <a:avLst/>
              <a:gdLst/>
              <a:ahLst/>
              <a:cxnLst/>
              <a:rect l="l" t="t" r="r" b="b"/>
              <a:pathLst>
                <a:path w="5675" h="6574" extrusionOk="0">
                  <a:moveTo>
                    <a:pt x="1599" y="1"/>
                  </a:moveTo>
                  <a:lnTo>
                    <a:pt x="1599" y="1"/>
                  </a:lnTo>
                  <a:cubicBezTo>
                    <a:pt x="1290" y="723"/>
                    <a:pt x="929" y="1445"/>
                    <a:pt x="619" y="2167"/>
                  </a:cubicBezTo>
                  <a:cubicBezTo>
                    <a:pt x="465" y="2528"/>
                    <a:pt x="361" y="2941"/>
                    <a:pt x="207" y="3302"/>
                  </a:cubicBezTo>
                  <a:cubicBezTo>
                    <a:pt x="103" y="3663"/>
                    <a:pt x="0" y="4076"/>
                    <a:pt x="0" y="4488"/>
                  </a:cubicBezTo>
                  <a:cubicBezTo>
                    <a:pt x="52" y="4643"/>
                    <a:pt x="103" y="4746"/>
                    <a:pt x="258" y="4798"/>
                  </a:cubicBezTo>
                  <a:cubicBezTo>
                    <a:pt x="413" y="4798"/>
                    <a:pt x="516" y="4798"/>
                    <a:pt x="619" y="4695"/>
                  </a:cubicBezTo>
                  <a:cubicBezTo>
                    <a:pt x="774" y="4592"/>
                    <a:pt x="929" y="4437"/>
                    <a:pt x="1084" y="4282"/>
                  </a:cubicBezTo>
                  <a:cubicBezTo>
                    <a:pt x="1342" y="3972"/>
                    <a:pt x="1599" y="3663"/>
                    <a:pt x="1806" y="3353"/>
                  </a:cubicBezTo>
                  <a:cubicBezTo>
                    <a:pt x="1832" y="3310"/>
                    <a:pt x="1859" y="3267"/>
                    <a:pt x="1885" y="3224"/>
                  </a:cubicBezTo>
                  <a:lnTo>
                    <a:pt x="1885" y="3224"/>
                  </a:lnTo>
                  <a:cubicBezTo>
                    <a:pt x="1876" y="3250"/>
                    <a:pt x="1867" y="3276"/>
                    <a:pt x="1857" y="3302"/>
                  </a:cubicBezTo>
                  <a:cubicBezTo>
                    <a:pt x="1703" y="3663"/>
                    <a:pt x="1548" y="4024"/>
                    <a:pt x="1445" y="4385"/>
                  </a:cubicBezTo>
                  <a:cubicBezTo>
                    <a:pt x="1290" y="4798"/>
                    <a:pt x="1238" y="5159"/>
                    <a:pt x="1238" y="5572"/>
                  </a:cubicBezTo>
                  <a:cubicBezTo>
                    <a:pt x="1238" y="5726"/>
                    <a:pt x="1290" y="5881"/>
                    <a:pt x="1393" y="5933"/>
                  </a:cubicBezTo>
                  <a:cubicBezTo>
                    <a:pt x="1471" y="5984"/>
                    <a:pt x="1548" y="6010"/>
                    <a:pt x="1625" y="6010"/>
                  </a:cubicBezTo>
                  <a:cubicBezTo>
                    <a:pt x="1703" y="6010"/>
                    <a:pt x="1780" y="5984"/>
                    <a:pt x="1857" y="5933"/>
                  </a:cubicBezTo>
                  <a:cubicBezTo>
                    <a:pt x="2012" y="5830"/>
                    <a:pt x="2219" y="5726"/>
                    <a:pt x="2322" y="5572"/>
                  </a:cubicBezTo>
                  <a:cubicBezTo>
                    <a:pt x="2580" y="5262"/>
                    <a:pt x="2838" y="4953"/>
                    <a:pt x="3096" y="4643"/>
                  </a:cubicBezTo>
                  <a:cubicBezTo>
                    <a:pt x="3149" y="4572"/>
                    <a:pt x="3202" y="4499"/>
                    <a:pt x="3255" y="4426"/>
                  </a:cubicBezTo>
                  <a:lnTo>
                    <a:pt x="3255" y="4426"/>
                  </a:lnTo>
                  <a:cubicBezTo>
                    <a:pt x="3253" y="4430"/>
                    <a:pt x="3252" y="4433"/>
                    <a:pt x="3250" y="4437"/>
                  </a:cubicBezTo>
                  <a:cubicBezTo>
                    <a:pt x="3096" y="4746"/>
                    <a:pt x="2992" y="5056"/>
                    <a:pt x="2889" y="5417"/>
                  </a:cubicBezTo>
                  <a:cubicBezTo>
                    <a:pt x="2838" y="5572"/>
                    <a:pt x="2786" y="5726"/>
                    <a:pt x="2734" y="5933"/>
                  </a:cubicBezTo>
                  <a:cubicBezTo>
                    <a:pt x="2683" y="6088"/>
                    <a:pt x="2734" y="6294"/>
                    <a:pt x="2786" y="6500"/>
                  </a:cubicBezTo>
                  <a:cubicBezTo>
                    <a:pt x="2859" y="6537"/>
                    <a:pt x="2958" y="6573"/>
                    <a:pt x="3046" y="6573"/>
                  </a:cubicBezTo>
                  <a:cubicBezTo>
                    <a:pt x="3082" y="6573"/>
                    <a:pt x="3117" y="6567"/>
                    <a:pt x="3147" y="6552"/>
                  </a:cubicBezTo>
                  <a:cubicBezTo>
                    <a:pt x="3250" y="6552"/>
                    <a:pt x="3302" y="6500"/>
                    <a:pt x="3405" y="6449"/>
                  </a:cubicBezTo>
                  <a:cubicBezTo>
                    <a:pt x="3560" y="6346"/>
                    <a:pt x="3663" y="6242"/>
                    <a:pt x="3818" y="6088"/>
                  </a:cubicBezTo>
                  <a:cubicBezTo>
                    <a:pt x="4024" y="5881"/>
                    <a:pt x="4282" y="5623"/>
                    <a:pt x="4488" y="5314"/>
                  </a:cubicBezTo>
                  <a:cubicBezTo>
                    <a:pt x="4901" y="4798"/>
                    <a:pt x="5262" y="4231"/>
                    <a:pt x="5675" y="3663"/>
                  </a:cubicBezTo>
                  <a:lnTo>
                    <a:pt x="5675" y="3663"/>
                  </a:lnTo>
                  <a:cubicBezTo>
                    <a:pt x="5262" y="4231"/>
                    <a:pt x="4849" y="4746"/>
                    <a:pt x="4437" y="5262"/>
                  </a:cubicBezTo>
                  <a:cubicBezTo>
                    <a:pt x="4179" y="5520"/>
                    <a:pt x="3869" y="5726"/>
                    <a:pt x="3611" y="5933"/>
                  </a:cubicBezTo>
                  <a:cubicBezTo>
                    <a:pt x="3508" y="6036"/>
                    <a:pt x="3353" y="6139"/>
                    <a:pt x="3199" y="6242"/>
                  </a:cubicBezTo>
                  <a:cubicBezTo>
                    <a:pt x="3128" y="6278"/>
                    <a:pt x="3007" y="6338"/>
                    <a:pt x="2923" y="6338"/>
                  </a:cubicBezTo>
                  <a:cubicBezTo>
                    <a:pt x="2884" y="6338"/>
                    <a:pt x="2854" y="6326"/>
                    <a:pt x="2838" y="6294"/>
                  </a:cubicBezTo>
                  <a:cubicBezTo>
                    <a:pt x="2838" y="6191"/>
                    <a:pt x="2838" y="6036"/>
                    <a:pt x="2838" y="5881"/>
                  </a:cubicBezTo>
                  <a:cubicBezTo>
                    <a:pt x="2889" y="5726"/>
                    <a:pt x="2941" y="5572"/>
                    <a:pt x="2992" y="5417"/>
                  </a:cubicBezTo>
                  <a:cubicBezTo>
                    <a:pt x="3096" y="5107"/>
                    <a:pt x="3250" y="4798"/>
                    <a:pt x="3353" y="4488"/>
                  </a:cubicBezTo>
                  <a:cubicBezTo>
                    <a:pt x="3483" y="4230"/>
                    <a:pt x="3612" y="3972"/>
                    <a:pt x="3741" y="3717"/>
                  </a:cubicBezTo>
                  <a:lnTo>
                    <a:pt x="3741" y="3717"/>
                  </a:lnTo>
                  <a:cubicBezTo>
                    <a:pt x="3960" y="3385"/>
                    <a:pt x="4173" y="3053"/>
                    <a:pt x="4385" y="2734"/>
                  </a:cubicBezTo>
                  <a:lnTo>
                    <a:pt x="4213" y="2631"/>
                  </a:lnTo>
                  <a:lnTo>
                    <a:pt x="4076" y="2528"/>
                  </a:lnTo>
                  <a:cubicBezTo>
                    <a:pt x="3663" y="3199"/>
                    <a:pt x="3199" y="3869"/>
                    <a:pt x="2786" y="4437"/>
                  </a:cubicBezTo>
                  <a:cubicBezTo>
                    <a:pt x="2528" y="4746"/>
                    <a:pt x="2322" y="5056"/>
                    <a:pt x="2064" y="5314"/>
                  </a:cubicBezTo>
                  <a:cubicBezTo>
                    <a:pt x="1909" y="5469"/>
                    <a:pt x="1806" y="5572"/>
                    <a:pt x="1651" y="5675"/>
                  </a:cubicBezTo>
                  <a:lnTo>
                    <a:pt x="1496" y="5675"/>
                  </a:lnTo>
                  <a:cubicBezTo>
                    <a:pt x="1496" y="5623"/>
                    <a:pt x="1496" y="5572"/>
                    <a:pt x="1496" y="5572"/>
                  </a:cubicBezTo>
                  <a:cubicBezTo>
                    <a:pt x="1548" y="5211"/>
                    <a:pt x="1599" y="4849"/>
                    <a:pt x="1703" y="4488"/>
                  </a:cubicBezTo>
                  <a:cubicBezTo>
                    <a:pt x="1857" y="4127"/>
                    <a:pt x="1961" y="3766"/>
                    <a:pt x="2115" y="3405"/>
                  </a:cubicBezTo>
                  <a:cubicBezTo>
                    <a:pt x="2285" y="2812"/>
                    <a:pt x="2559" y="2253"/>
                    <a:pt x="2823" y="1672"/>
                  </a:cubicBezTo>
                  <a:lnTo>
                    <a:pt x="2823" y="1672"/>
                  </a:lnTo>
                  <a:cubicBezTo>
                    <a:pt x="2897" y="1546"/>
                    <a:pt x="2970" y="1419"/>
                    <a:pt x="3044" y="1290"/>
                  </a:cubicBezTo>
                  <a:lnTo>
                    <a:pt x="2786" y="1187"/>
                  </a:lnTo>
                  <a:cubicBezTo>
                    <a:pt x="2783" y="1192"/>
                    <a:pt x="2780" y="1198"/>
                    <a:pt x="2777" y="1204"/>
                  </a:cubicBezTo>
                  <a:lnTo>
                    <a:pt x="2777" y="1204"/>
                  </a:lnTo>
                  <a:lnTo>
                    <a:pt x="2734" y="1187"/>
                  </a:lnTo>
                  <a:cubicBezTo>
                    <a:pt x="2373" y="1857"/>
                    <a:pt x="1961" y="2528"/>
                    <a:pt x="1548" y="3199"/>
                  </a:cubicBezTo>
                  <a:cubicBezTo>
                    <a:pt x="1342" y="3508"/>
                    <a:pt x="1135" y="3818"/>
                    <a:pt x="877" y="4127"/>
                  </a:cubicBezTo>
                  <a:cubicBezTo>
                    <a:pt x="774" y="4282"/>
                    <a:pt x="671" y="4437"/>
                    <a:pt x="516" y="4540"/>
                  </a:cubicBezTo>
                  <a:cubicBezTo>
                    <a:pt x="465" y="4592"/>
                    <a:pt x="361" y="4592"/>
                    <a:pt x="310" y="4592"/>
                  </a:cubicBezTo>
                  <a:cubicBezTo>
                    <a:pt x="258" y="4592"/>
                    <a:pt x="207" y="4540"/>
                    <a:pt x="207" y="4488"/>
                  </a:cubicBezTo>
                  <a:cubicBezTo>
                    <a:pt x="207" y="4076"/>
                    <a:pt x="258" y="3715"/>
                    <a:pt x="361" y="3353"/>
                  </a:cubicBezTo>
                  <a:cubicBezTo>
                    <a:pt x="465" y="2992"/>
                    <a:pt x="619" y="2580"/>
                    <a:pt x="723" y="2218"/>
                  </a:cubicBezTo>
                  <a:cubicBezTo>
                    <a:pt x="980" y="1496"/>
                    <a:pt x="1290" y="723"/>
                    <a:pt x="1599"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2801450" y="5380125"/>
              <a:ext cx="744175" cy="3900"/>
            </a:xfrm>
            <a:custGeom>
              <a:avLst/>
              <a:gdLst/>
              <a:ahLst/>
              <a:cxnLst/>
              <a:rect l="l" t="t" r="r" b="b"/>
              <a:pathLst>
                <a:path w="29767" h="156" fill="none" extrusionOk="0">
                  <a:moveTo>
                    <a:pt x="0" y="156"/>
                  </a:moveTo>
                  <a:lnTo>
                    <a:pt x="29766"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25" fill="hold">
                                          <p:stCondLst>
                                            <p:cond delay="0"/>
                                          </p:stCondLst>
                                        </p:cTn>
                                        <p:tgtEl>
                                          <p:spTgt spid="1724"/>
                                        </p:tgtEl>
                                        <p:attrNameLst>
                                          <p:attrName>r</p:attrName>
                                        </p:attrNameLst>
                                      </p:cBhvr>
                                    </p:animRot>
                                    <p:animRot by="-240000">
                                      <p:cBhvr>
                                        <p:cTn id="7" dur="250" fill="hold">
                                          <p:stCondLst>
                                            <p:cond delay="250"/>
                                          </p:stCondLst>
                                        </p:cTn>
                                        <p:tgtEl>
                                          <p:spTgt spid="1724"/>
                                        </p:tgtEl>
                                        <p:attrNameLst>
                                          <p:attrName>r</p:attrName>
                                        </p:attrNameLst>
                                      </p:cBhvr>
                                    </p:animRot>
                                    <p:animRot by="240000">
                                      <p:cBhvr>
                                        <p:cTn id="8" dur="250" fill="hold">
                                          <p:stCondLst>
                                            <p:cond delay="500"/>
                                          </p:stCondLst>
                                        </p:cTn>
                                        <p:tgtEl>
                                          <p:spTgt spid="1724"/>
                                        </p:tgtEl>
                                        <p:attrNameLst>
                                          <p:attrName>r</p:attrName>
                                        </p:attrNameLst>
                                      </p:cBhvr>
                                    </p:animRot>
                                    <p:animRot by="-240000">
                                      <p:cBhvr>
                                        <p:cTn id="9" dur="250" fill="hold">
                                          <p:stCondLst>
                                            <p:cond delay="750"/>
                                          </p:stCondLst>
                                        </p:cTn>
                                        <p:tgtEl>
                                          <p:spTgt spid="1724"/>
                                        </p:tgtEl>
                                        <p:attrNameLst>
                                          <p:attrName>r</p:attrName>
                                        </p:attrNameLst>
                                      </p:cBhvr>
                                    </p:animRot>
                                    <p:animRot by="120000">
                                      <p:cBhvr>
                                        <p:cTn id="10" dur="250" fill="hold">
                                          <p:stCondLst>
                                            <p:cond delay="1000"/>
                                          </p:stCondLst>
                                        </p:cTn>
                                        <p:tgtEl>
                                          <p:spTgt spid="17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grpSp>
        <p:nvGrpSpPr>
          <p:cNvPr id="707" name="Google Shape;707;p36"/>
          <p:cNvGrpSpPr/>
          <p:nvPr/>
        </p:nvGrpSpPr>
        <p:grpSpPr>
          <a:xfrm>
            <a:off x="3597511" y="2538105"/>
            <a:ext cx="2639571" cy="689729"/>
            <a:chOff x="3608791" y="2601118"/>
            <a:chExt cx="2634182" cy="909600"/>
          </a:xfrm>
        </p:grpSpPr>
        <p:sp>
          <p:nvSpPr>
            <p:cNvPr id="708" name="Google Shape;708;p36"/>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09" name="Google Shape;709;p36"/>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6"/>
          <p:cNvGrpSpPr/>
          <p:nvPr/>
        </p:nvGrpSpPr>
        <p:grpSpPr>
          <a:xfrm>
            <a:off x="2012200" y="666710"/>
            <a:ext cx="5119800" cy="1920789"/>
            <a:chOff x="2012200" y="666710"/>
            <a:chExt cx="5119800" cy="1920789"/>
          </a:xfrm>
        </p:grpSpPr>
        <p:sp>
          <p:nvSpPr>
            <p:cNvPr id="711" name="Google Shape;711;p36"/>
            <p:cNvSpPr/>
            <p:nvPr/>
          </p:nvSpPr>
          <p:spPr>
            <a:xfrm>
              <a:off x="2012200" y="666710"/>
              <a:ext cx="5119800" cy="1763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12" name="Google Shape;712;p36"/>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6"/>
          <p:cNvSpPr txBox="1">
            <a:spLocks noGrp="1"/>
          </p:cNvSpPr>
          <p:nvPr>
            <p:ph type="subTitle" idx="1"/>
          </p:nvPr>
        </p:nvSpPr>
        <p:spPr>
          <a:xfrm>
            <a:off x="3750283" y="2560316"/>
            <a:ext cx="2338993" cy="6315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Service base Company</a:t>
            </a:r>
            <a:endParaRPr dirty="0"/>
          </a:p>
        </p:txBody>
      </p:sp>
      <p:grpSp>
        <p:nvGrpSpPr>
          <p:cNvPr id="715" name="Google Shape;715;p36"/>
          <p:cNvGrpSpPr/>
          <p:nvPr/>
        </p:nvGrpSpPr>
        <p:grpSpPr>
          <a:xfrm>
            <a:off x="1103095" y="2429810"/>
            <a:ext cx="3330669" cy="2172812"/>
            <a:chOff x="841101" y="2299450"/>
            <a:chExt cx="3722286" cy="2310600"/>
          </a:xfrm>
        </p:grpSpPr>
        <p:cxnSp>
          <p:nvCxnSpPr>
            <p:cNvPr id="716" name="Google Shape;716;p36"/>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717" name="Google Shape;717;p36"/>
            <p:cNvGrpSpPr/>
            <p:nvPr/>
          </p:nvGrpSpPr>
          <p:grpSpPr>
            <a:xfrm>
              <a:off x="841101" y="2299450"/>
              <a:ext cx="3192968" cy="2304043"/>
              <a:chOff x="238125" y="256450"/>
              <a:chExt cx="7135125" cy="5148700"/>
            </a:xfrm>
          </p:grpSpPr>
          <p:sp>
            <p:nvSpPr>
              <p:cNvPr id="718" name="Google Shape;718;p36"/>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533;p42">
            <a:extLst>
              <a:ext uri="{FF2B5EF4-FFF2-40B4-BE49-F238E27FC236}">
                <a16:creationId xmlns:a16="http://schemas.microsoft.com/office/drawing/2014/main" id="{B5C4A519-941F-4A04-91FF-9D9F30CC0622}"/>
              </a:ext>
            </a:extLst>
          </p:cNvPr>
          <p:cNvGrpSpPr/>
          <p:nvPr/>
        </p:nvGrpSpPr>
        <p:grpSpPr>
          <a:xfrm flipH="1">
            <a:off x="7932475" y="3995825"/>
            <a:ext cx="996600" cy="1147675"/>
            <a:chOff x="2202075" y="5519900"/>
            <a:chExt cx="996600" cy="1147675"/>
          </a:xfrm>
          <a:solidFill>
            <a:schemeClr val="bg1">
              <a:lumMod val="40000"/>
              <a:lumOff val="60000"/>
            </a:schemeClr>
          </a:solidFill>
        </p:grpSpPr>
        <p:sp>
          <p:nvSpPr>
            <p:cNvPr id="81" name="Google Shape;534;p42">
              <a:extLst>
                <a:ext uri="{FF2B5EF4-FFF2-40B4-BE49-F238E27FC236}">
                  <a16:creationId xmlns:a16="http://schemas.microsoft.com/office/drawing/2014/main" id="{38EF5AE0-AA74-4A06-96E9-D6BFE441CCA4}"/>
                </a:ext>
              </a:extLst>
            </p:cNvPr>
            <p:cNvSpPr/>
            <p:nvPr/>
          </p:nvSpPr>
          <p:spPr>
            <a:xfrm>
              <a:off x="2202075" y="5718475"/>
              <a:ext cx="155450" cy="126450"/>
            </a:xfrm>
            <a:custGeom>
              <a:avLst/>
              <a:gdLst/>
              <a:ahLst/>
              <a:cxnLst/>
              <a:rect l="l" t="t" r="r" b="b"/>
              <a:pathLst>
                <a:path w="6218" h="5058" extrusionOk="0">
                  <a:moveTo>
                    <a:pt x="1826" y="1"/>
                  </a:moveTo>
                  <a:lnTo>
                    <a:pt x="1530" y="25"/>
                  </a:lnTo>
                  <a:lnTo>
                    <a:pt x="1333" y="50"/>
                  </a:lnTo>
                  <a:lnTo>
                    <a:pt x="1136" y="124"/>
                  </a:lnTo>
                  <a:lnTo>
                    <a:pt x="963" y="198"/>
                  </a:lnTo>
                  <a:lnTo>
                    <a:pt x="790" y="297"/>
                  </a:lnTo>
                  <a:lnTo>
                    <a:pt x="642" y="395"/>
                  </a:lnTo>
                  <a:lnTo>
                    <a:pt x="494" y="543"/>
                  </a:lnTo>
                  <a:lnTo>
                    <a:pt x="371" y="691"/>
                  </a:lnTo>
                  <a:lnTo>
                    <a:pt x="272" y="839"/>
                  </a:lnTo>
                  <a:lnTo>
                    <a:pt x="174" y="1012"/>
                  </a:lnTo>
                  <a:lnTo>
                    <a:pt x="100" y="1185"/>
                  </a:lnTo>
                  <a:lnTo>
                    <a:pt x="50" y="1358"/>
                  </a:lnTo>
                  <a:lnTo>
                    <a:pt x="26" y="1555"/>
                  </a:lnTo>
                  <a:lnTo>
                    <a:pt x="1" y="1752"/>
                  </a:lnTo>
                  <a:lnTo>
                    <a:pt x="1" y="1925"/>
                  </a:lnTo>
                  <a:lnTo>
                    <a:pt x="1" y="2122"/>
                  </a:lnTo>
                  <a:lnTo>
                    <a:pt x="50" y="2320"/>
                  </a:lnTo>
                  <a:lnTo>
                    <a:pt x="100" y="2517"/>
                  </a:lnTo>
                  <a:lnTo>
                    <a:pt x="174" y="2714"/>
                  </a:lnTo>
                  <a:lnTo>
                    <a:pt x="272" y="2912"/>
                  </a:lnTo>
                  <a:lnTo>
                    <a:pt x="371" y="3084"/>
                  </a:lnTo>
                  <a:lnTo>
                    <a:pt x="642" y="3405"/>
                  </a:lnTo>
                  <a:lnTo>
                    <a:pt x="938" y="3726"/>
                  </a:lnTo>
                  <a:lnTo>
                    <a:pt x="1284" y="3997"/>
                  </a:lnTo>
                  <a:lnTo>
                    <a:pt x="1629" y="4244"/>
                  </a:lnTo>
                  <a:lnTo>
                    <a:pt x="1999" y="4441"/>
                  </a:lnTo>
                  <a:lnTo>
                    <a:pt x="2344" y="4614"/>
                  </a:lnTo>
                  <a:lnTo>
                    <a:pt x="2591" y="4712"/>
                  </a:lnTo>
                  <a:lnTo>
                    <a:pt x="2838" y="4786"/>
                  </a:lnTo>
                  <a:lnTo>
                    <a:pt x="3430" y="4885"/>
                  </a:lnTo>
                  <a:lnTo>
                    <a:pt x="4071" y="4959"/>
                  </a:lnTo>
                  <a:lnTo>
                    <a:pt x="4712" y="5008"/>
                  </a:lnTo>
                  <a:lnTo>
                    <a:pt x="5304" y="5033"/>
                  </a:lnTo>
                  <a:lnTo>
                    <a:pt x="5773" y="5058"/>
                  </a:lnTo>
                  <a:lnTo>
                    <a:pt x="6217" y="5033"/>
                  </a:lnTo>
                  <a:lnTo>
                    <a:pt x="6143" y="4762"/>
                  </a:lnTo>
                  <a:lnTo>
                    <a:pt x="5921" y="4145"/>
                  </a:lnTo>
                  <a:lnTo>
                    <a:pt x="5576" y="3134"/>
                  </a:lnTo>
                  <a:lnTo>
                    <a:pt x="5452" y="2887"/>
                  </a:lnTo>
                  <a:lnTo>
                    <a:pt x="5304" y="2640"/>
                  </a:lnTo>
                  <a:lnTo>
                    <a:pt x="5107" y="2369"/>
                  </a:lnTo>
                  <a:lnTo>
                    <a:pt x="4910" y="2098"/>
                  </a:lnTo>
                  <a:lnTo>
                    <a:pt x="4688" y="1826"/>
                  </a:lnTo>
                  <a:lnTo>
                    <a:pt x="4441" y="1555"/>
                  </a:lnTo>
                  <a:lnTo>
                    <a:pt x="4170" y="1284"/>
                  </a:lnTo>
                  <a:lnTo>
                    <a:pt x="3898" y="1037"/>
                  </a:lnTo>
                  <a:lnTo>
                    <a:pt x="3627" y="790"/>
                  </a:lnTo>
                  <a:lnTo>
                    <a:pt x="3331" y="568"/>
                  </a:lnTo>
                  <a:lnTo>
                    <a:pt x="3035" y="395"/>
                  </a:lnTo>
                  <a:lnTo>
                    <a:pt x="2739" y="247"/>
                  </a:lnTo>
                  <a:lnTo>
                    <a:pt x="2418" y="124"/>
                  </a:lnTo>
                  <a:lnTo>
                    <a:pt x="2122" y="25"/>
                  </a:lnTo>
                  <a:lnTo>
                    <a:pt x="1826"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5;p42">
              <a:extLst>
                <a:ext uri="{FF2B5EF4-FFF2-40B4-BE49-F238E27FC236}">
                  <a16:creationId xmlns:a16="http://schemas.microsoft.com/office/drawing/2014/main" id="{F8D0DE2D-ACED-4144-A332-B798B4A80372}"/>
                </a:ext>
              </a:extLst>
            </p:cNvPr>
            <p:cNvSpPr/>
            <p:nvPr/>
          </p:nvSpPr>
          <p:spPr>
            <a:xfrm>
              <a:off x="2207625" y="5519900"/>
              <a:ext cx="991050" cy="1147675"/>
            </a:xfrm>
            <a:custGeom>
              <a:avLst/>
              <a:gdLst/>
              <a:ahLst/>
              <a:cxnLst/>
              <a:rect l="l" t="t" r="r" b="b"/>
              <a:pathLst>
                <a:path w="39642" h="45907" extrusionOk="0">
                  <a:moveTo>
                    <a:pt x="7919" y="1"/>
                  </a:moveTo>
                  <a:lnTo>
                    <a:pt x="7722" y="50"/>
                  </a:lnTo>
                  <a:lnTo>
                    <a:pt x="7524" y="100"/>
                  </a:lnTo>
                  <a:lnTo>
                    <a:pt x="7352" y="198"/>
                  </a:lnTo>
                  <a:lnTo>
                    <a:pt x="7105" y="346"/>
                  </a:lnTo>
                  <a:lnTo>
                    <a:pt x="6858" y="544"/>
                  </a:lnTo>
                  <a:lnTo>
                    <a:pt x="6661" y="790"/>
                  </a:lnTo>
                  <a:lnTo>
                    <a:pt x="6488" y="1062"/>
                  </a:lnTo>
                  <a:lnTo>
                    <a:pt x="6340" y="1358"/>
                  </a:lnTo>
                  <a:lnTo>
                    <a:pt x="6192" y="1678"/>
                  </a:lnTo>
                  <a:lnTo>
                    <a:pt x="6069" y="2024"/>
                  </a:lnTo>
                  <a:lnTo>
                    <a:pt x="5970" y="2394"/>
                  </a:lnTo>
                  <a:lnTo>
                    <a:pt x="5896" y="2739"/>
                  </a:lnTo>
                  <a:lnTo>
                    <a:pt x="5847" y="3109"/>
                  </a:lnTo>
                  <a:lnTo>
                    <a:pt x="5798" y="3479"/>
                  </a:lnTo>
                  <a:lnTo>
                    <a:pt x="5773" y="3824"/>
                  </a:lnTo>
                  <a:lnTo>
                    <a:pt x="5748" y="4170"/>
                  </a:lnTo>
                  <a:lnTo>
                    <a:pt x="5773" y="4490"/>
                  </a:lnTo>
                  <a:lnTo>
                    <a:pt x="5773" y="4811"/>
                  </a:lnTo>
                  <a:lnTo>
                    <a:pt x="5822" y="5082"/>
                  </a:lnTo>
                  <a:lnTo>
                    <a:pt x="6094" y="6094"/>
                  </a:lnTo>
                  <a:lnTo>
                    <a:pt x="6291" y="6710"/>
                  </a:lnTo>
                  <a:lnTo>
                    <a:pt x="6390" y="7006"/>
                  </a:lnTo>
                  <a:lnTo>
                    <a:pt x="6414" y="6982"/>
                  </a:lnTo>
                  <a:lnTo>
                    <a:pt x="6414" y="6982"/>
                  </a:lnTo>
                  <a:lnTo>
                    <a:pt x="6242" y="8412"/>
                  </a:lnTo>
                  <a:lnTo>
                    <a:pt x="6094" y="9942"/>
                  </a:lnTo>
                  <a:lnTo>
                    <a:pt x="6044" y="10781"/>
                  </a:lnTo>
                  <a:lnTo>
                    <a:pt x="6020" y="11644"/>
                  </a:lnTo>
                  <a:lnTo>
                    <a:pt x="5995" y="12557"/>
                  </a:lnTo>
                  <a:lnTo>
                    <a:pt x="5995" y="13494"/>
                  </a:lnTo>
                  <a:lnTo>
                    <a:pt x="6044" y="14456"/>
                  </a:lnTo>
                  <a:lnTo>
                    <a:pt x="6118" y="15467"/>
                  </a:lnTo>
                  <a:lnTo>
                    <a:pt x="6217" y="16503"/>
                  </a:lnTo>
                  <a:lnTo>
                    <a:pt x="6365" y="17539"/>
                  </a:lnTo>
                  <a:lnTo>
                    <a:pt x="6562" y="18625"/>
                  </a:lnTo>
                  <a:lnTo>
                    <a:pt x="6686" y="19143"/>
                  </a:lnTo>
                  <a:lnTo>
                    <a:pt x="6809" y="19685"/>
                  </a:lnTo>
                  <a:lnTo>
                    <a:pt x="6834" y="19735"/>
                  </a:lnTo>
                  <a:lnTo>
                    <a:pt x="6834" y="19735"/>
                  </a:lnTo>
                  <a:lnTo>
                    <a:pt x="6242" y="18871"/>
                  </a:lnTo>
                  <a:lnTo>
                    <a:pt x="5798" y="18230"/>
                  </a:lnTo>
                  <a:lnTo>
                    <a:pt x="5600" y="18033"/>
                  </a:lnTo>
                  <a:lnTo>
                    <a:pt x="5403" y="17811"/>
                  </a:lnTo>
                  <a:lnTo>
                    <a:pt x="5156" y="17613"/>
                  </a:lnTo>
                  <a:lnTo>
                    <a:pt x="4885" y="17391"/>
                  </a:lnTo>
                  <a:lnTo>
                    <a:pt x="4589" y="17194"/>
                  </a:lnTo>
                  <a:lnTo>
                    <a:pt x="4268" y="16997"/>
                  </a:lnTo>
                  <a:lnTo>
                    <a:pt x="3972" y="16799"/>
                  </a:lnTo>
                  <a:lnTo>
                    <a:pt x="3627" y="16627"/>
                  </a:lnTo>
                  <a:lnTo>
                    <a:pt x="3306" y="16479"/>
                  </a:lnTo>
                  <a:lnTo>
                    <a:pt x="2961" y="16355"/>
                  </a:lnTo>
                  <a:lnTo>
                    <a:pt x="2616" y="16257"/>
                  </a:lnTo>
                  <a:lnTo>
                    <a:pt x="2295" y="16183"/>
                  </a:lnTo>
                  <a:lnTo>
                    <a:pt x="1950" y="16133"/>
                  </a:lnTo>
                  <a:lnTo>
                    <a:pt x="1654" y="16133"/>
                  </a:lnTo>
                  <a:lnTo>
                    <a:pt x="1358" y="16183"/>
                  </a:lnTo>
                  <a:lnTo>
                    <a:pt x="1062" y="16281"/>
                  </a:lnTo>
                  <a:lnTo>
                    <a:pt x="889" y="16380"/>
                  </a:lnTo>
                  <a:lnTo>
                    <a:pt x="716" y="16479"/>
                  </a:lnTo>
                  <a:lnTo>
                    <a:pt x="568" y="16602"/>
                  </a:lnTo>
                  <a:lnTo>
                    <a:pt x="420" y="16750"/>
                  </a:lnTo>
                  <a:lnTo>
                    <a:pt x="322" y="16898"/>
                  </a:lnTo>
                  <a:lnTo>
                    <a:pt x="223" y="17046"/>
                  </a:lnTo>
                  <a:lnTo>
                    <a:pt x="124" y="17219"/>
                  </a:lnTo>
                  <a:lnTo>
                    <a:pt x="75" y="17391"/>
                  </a:lnTo>
                  <a:lnTo>
                    <a:pt x="26" y="17589"/>
                  </a:lnTo>
                  <a:lnTo>
                    <a:pt x="1" y="17786"/>
                  </a:lnTo>
                  <a:lnTo>
                    <a:pt x="1" y="17959"/>
                  </a:lnTo>
                  <a:lnTo>
                    <a:pt x="1" y="18156"/>
                  </a:lnTo>
                  <a:lnTo>
                    <a:pt x="50" y="18353"/>
                  </a:lnTo>
                  <a:lnTo>
                    <a:pt x="100" y="18551"/>
                  </a:lnTo>
                  <a:lnTo>
                    <a:pt x="149" y="18723"/>
                  </a:lnTo>
                  <a:lnTo>
                    <a:pt x="248" y="18896"/>
                  </a:lnTo>
                  <a:lnTo>
                    <a:pt x="346" y="19093"/>
                  </a:lnTo>
                  <a:lnTo>
                    <a:pt x="470" y="19241"/>
                  </a:lnTo>
                  <a:lnTo>
                    <a:pt x="618" y="19389"/>
                  </a:lnTo>
                  <a:lnTo>
                    <a:pt x="766" y="19537"/>
                  </a:lnTo>
                  <a:lnTo>
                    <a:pt x="1111" y="19784"/>
                  </a:lnTo>
                  <a:lnTo>
                    <a:pt x="1481" y="20006"/>
                  </a:lnTo>
                  <a:lnTo>
                    <a:pt x="1876" y="20179"/>
                  </a:lnTo>
                  <a:lnTo>
                    <a:pt x="2270" y="20327"/>
                  </a:lnTo>
                  <a:lnTo>
                    <a:pt x="2690" y="20426"/>
                  </a:lnTo>
                  <a:lnTo>
                    <a:pt x="3084" y="20500"/>
                  </a:lnTo>
                  <a:lnTo>
                    <a:pt x="3306" y="20524"/>
                  </a:lnTo>
                  <a:lnTo>
                    <a:pt x="3578" y="20524"/>
                  </a:lnTo>
                  <a:lnTo>
                    <a:pt x="4145" y="20475"/>
                  </a:lnTo>
                  <a:lnTo>
                    <a:pt x="4737" y="20401"/>
                  </a:lnTo>
                  <a:lnTo>
                    <a:pt x="5354" y="20278"/>
                  </a:lnTo>
                  <a:lnTo>
                    <a:pt x="5896" y="20154"/>
                  </a:lnTo>
                  <a:lnTo>
                    <a:pt x="6365" y="20056"/>
                  </a:lnTo>
                  <a:lnTo>
                    <a:pt x="6883" y="19908"/>
                  </a:lnTo>
                  <a:lnTo>
                    <a:pt x="7204" y="20919"/>
                  </a:lnTo>
                  <a:lnTo>
                    <a:pt x="7549" y="21955"/>
                  </a:lnTo>
                  <a:lnTo>
                    <a:pt x="7944" y="22991"/>
                  </a:lnTo>
                  <a:lnTo>
                    <a:pt x="8363" y="24002"/>
                  </a:lnTo>
                  <a:lnTo>
                    <a:pt x="8881" y="25186"/>
                  </a:lnTo>
                  <a:lnTo>
                    <a:pt x="9449" y="26346"/>
                  </a:lnTo>
                  <a:lnTo>
                    <a:pt x="8980" y="25680"/>
                  </a:lnTo>
                  <a:lnTo>
                    <a:pt x="8807" y="25482"/>
                  </a:lnTo>
                  <a:lnTo>
                    <a:pt x="8585" y="25260"/>
                  </a:lnTo>
                  <a:lnTo>
                    <a:pt x="8339" y="25063"/>
                  </a:lnTo>
                  <a:lnTo>
                    <a:pt x="8067" y="24841"/>
                  </a:lnTo>
                  <a:lnTo>
                    <a:pt x="7771" y="24644"/>
                  </a:lnTo>
                  <a:lnTo>
                    <a:pt x="7475" y="24446"/>
                  </a:lnTo>
                  <a:lnTo>
                    <a:pt x="7154" y="24249"/>
                  </a:lnTo>
                  <a:lnTo>
                    <a:pt x="6809" y="24076"/>
                  </a:lnTo>
                  <a:lnTo>
                    <a:pt x="6488" y="23928"/>
                  </a:lnTo>
                  <a:lnTo>
                    <a:pt x="6143" y="23805"/>
                  </a:lnTo>
                  <a:lnTo>
                    <a:pt x="5798" y="23706"/>
                  </a:lnTo>
                  <a:lnTo>
                    <a:pt x="5477" y="23632"/>
                  </a:lnTo>
                  <a:lnTo>
                    <a:pt x="5132" y="23608"/>
                  </a:lnTo>
                  <a:lnTo>
                    <a:pt x="4836" y="23608"/>
                  </a:lnTo>
                  <a:lnTo>
                    <a:pt x="4540" y="23632"/>
                  </a:lnTo>
                  <a:lnTo>
                    <a:pt x="4244" y="23731"/>
                  </a:lnTo>
                  <a:lnTo>
                    <a:pt x="4071" y="23830"/>
                  </a:lnTo>
                  <a:lnTo>
                    <a:pt x="3898" y="23928"/>
                  </a:lnTo>
                  <a:lnTo>
                    <a:pt x="3750" y="24052"/>
                  </a:lnTo>
                  <a:lnTo>
                    <a:pt x="3602" y="24200"/>
                  </a:lnTo>
                  <a:lnTo>
                    <a:pt x="3504" y="24348"/>
                  </a:lnTo>
                  <a:lnTo>
                    <a:pt x="3405" y="24496"/>
                  </a:lnTo>
                  <a:lnTo>
                    <a:pt x="3331" y="24668"/>
                  </a:lnTo>
                  <a:lnTo>
                    <a:pt x="3257" y="24866"/>
                  </a:lnTo>
                  <a:lnTo>
                    <a:pt x="3208" y="25038"/>
                  </a:lnTo>
                  <a:lnTo>
                    <a:pt x="3183" y="25236"/>
                  </a:lnTo>
                  <a:lnTo>
                    <a:pt x="3183" y="25408"/>
                  </a:lnTo>
                  <a:lnTo>
                    <a:pt x="3183" y="25606"/>
                  </a:lnTo>
                  <a:lnTo>
                    <a:pt x="3232" y="25803"/>
                  </a:lnTo>
                  <a:lnTo>
                    <a:pt x="3282" y="26000"/>
                  </a:lnTo>
                  <a:lnTo>
                    <a:pt x="3356" y="26173"/>
                  </a:lnTo>
                  <a:lnTo>
                    <a:pt x="3430" y="26370"/>
                  </a:lnTo>
                  <a:lnTo>
                    <a:pt x="3528" y="26543"/>
                  </a:lnTo>
                  <a:lnTo>
                    <a:pt x="3652" y="26691"/>
                  </a:lnTo>
                  <a:lnTo>
                    <a:pt x="3800" y="26864"/>
                  </a:lnTo>
                  <a:lnTo>
                    <a:pt x="3948" y="26987"/>
                  </a:lnTo>
                  <a:lnTo>
                    <a:pt x="4293" y="27258"/>
                  </a:lnTo>
                  <a:lnTo>
                    <a:pt x="4663" y="27456"/>
                  </a:lnTo>
                  <a:lnTo>
                    <a:pt x="5058" y="27628"/>
                  </a:lnTo>
                  <a:lnTo>
                    <a:pt x="5452" y="27776"/>
                  </a:lnTo>
                  <a:lnTo>
                    <a:pt x="5872" y="27875"/>
                  </a:lnTo>
                  <a:lnTo>
                    <a:pt x="6266" y="27949"/>
                  </a:lnTo>
                  <a:lnTo>
                    <a:pt x="6464" y="27974"/>
                  </a:lnTo>
                  <a:lnTo>
                    <a:pt x="6710" y="27974"/>
                  </a:lnTo>
                  <a:lnTo>
                    <a:pt x="7204" y="27949"/>
                  </a:lnTo>
                  <a:lnTo>
                    <a:pt x="7746" y="27875"/>
                  </a:lnTo>
                  <a:lnTo>
                    <a:pt x="8289" y="27776"/>
                  </a:lnTo>
                  <a:lnTo>
                    <a:pt x="8832" y="27678"/>
                  </a:lnTo>
                  <a:lnTo>
                    <a:pt x="9301" y="27554"/>
                  </a:lnTo>
                  <a:lnTo>
                    <a:pt x="9967" y="27382"/>
                  </a:lnTo>
                  <a:lnTo>
                    <a:pt x="10411" y="28270"/>
                  </a:lnTo>
                  <a:lnTo>
                    <a:pt x="11447" y="30391"/>
                  </a:lnTo>
                  <a:lnTo>
                    <a:pt x="12483" y="32488"/>
                  </a:lnTo>
                  <a:lnTo>
                    <a:pt x="12803" y="33228"/>
                  </a:lnTo>
                  <a:lnTo>
                    <a:pt x="13124" y="33968"/>
                  </a:lnTo>
                  <a:lnTo>
                    <a:pt x="12729" y="33401"/>
                  </a:lnTo>
                  <a:lnTo>
                    <a:pt x="12557" y="33203"/>
                  </a:lnTo>
                  <a:lnTo>
                    <a:pt x="12335" y="32981"/>
                  </a:lnTo>
                  <a:lnTo>
                    <a:pt x="12088" y="32784"/>
                  </a:lnTo>
                  <a:lnTo>
                    <a:pt x="11817" y="32562"/>
                  </a:lnTo>
                  <a:lnTo>
                    <a:pt x="11521" y="32365"/>
                  </a:lnTo>
                  <a:lnTo>
                    <a:pt x="11225" y="32167"/>
                  </a:lnTo>
                  <a:lnTo>
                    <a:pt x="10904" y="31970"/>
                  </a:lnTo>
                  <a:lnTo>
                    <a:pt x="10559" y="31797"/>
                  </a:lnTo>
                  <a:lnTo>
                    <a:pt x="10238" y="31649"/>
                  </a:lnTo>
                  <a:lnTo>
                    <a:pt x="9893" y="31526"/>
                  </a:lnTo>
                  <a:lnTo>
                    <a:pt x="9547" y="31427"/>
                  </a:lnTo>
                  <a:lnTo>
                    <a:pt x="9227" y="31353"/>
                  </a:lnTo>
                  <a:lnTo>
                    <a:pt x="8906" y="31304"/>
                  </a:lnTo>
                  <a:lnTo>
                    <a:pt x="8585" y="31329"/>
                  </a:lnTo>
                  <a:lnTo>
                    <a:pt x="8289" y="31353"/>
                  </a:lnTo>
                  <a:lnTo>
                    <a:pt x="7993" y="31452"/>
                  </a:lnTo>
                  <a:lnTo>
                    <a:pt x="7820" y="31551"/>
                  </a:lnTo>
                  <a:lnTo>
                    <a:pt x="7648" y="31649"/>
                  </a:lnTo>
                  <a:lnTo>
                    <a:pt x="7500" y="31773"/>
                  </a:lnTo>
                  <a:lnTo>
                    <a:pt x="7352" y="31921"/>
                  </a:lnTo>
                  <a:lnTo>
                    <a:pt x="7253" y="32069"/>
                  </a:lnTo>
                  <a:lnTo>
                    <a:pt x="7154" y="32217"/>
                  </a:lnTo>
                  <a:lnTo>
                    <a:pt x="7080" y="32389"/>
                  </a:lnTo>
                  <a:lnTo>
                    <a:pt x="7006" y="32587"/>
                  </a:lnTo>
                  <a:lnTo>
                    <a:pt x="6957" y="32759"/>
                  </a:lnTo>
                  <a:lnTo>
                    <a:pt x="6932" y="32957"/>
                  </a:lnTo>
                  <a:lnTo>
                    <a:pt x="6932" y="33129"/>
                  </a:lnTo>
                  <a:lnTo>
                    <a:pt x="6957" y="33327"/>
                  </a:lnTo>
                  <a:lnTo>
                    <a:pt x="6982" y="33524"/>
                  </a:lnTo>
                  <a:lnTo>
                    <a:pt x="7031" y="33721"/>
                  </a:lnTo>
                  <a:lnTo>
                    <a:pt x="7105" y="33894"/>
                  </a:lnTo>
                  <a:lnTo>
                    <a:pt x="7179" y="34067"/>
                  </a:lnTo>
                  <a:lnTo>
                    <a:pt x="7302" y="34264"/>
                  </a:lnTo>
                  <a:lnTo>
                    <a:pt x="7426" y="34412"/>
                  </a:lnTo>
                  <a:lnTo>
                    <a:pt x="7549" y="34560"/>
                  </a:lnTo>
                  <a:lnTo>
                    <a:pt x="7697" y="34708"/>
                  </a:lnTo>
                  <a:lnTo>
                    <a:pt x="8043" y="34979"/>
                  </a:lnTo>
                  <a:lnTo>
                    <a:pt x="8413" y="35177"/>
                  </a:lnTo>
                  <a:lnTo>
                    <a:pt x="8807" y="35349"/>
                  </a:lnTo>
                  <a:lnTo>
                    <a:pt x="9202" y="35497"/>
                  </a:lnTo>
                  <a:lnTo>
                    <a:pt x="9621" y="35596"/>
                  </a:lnTo>
                  <a:lnTo>
                    <a:pt x="10016" y="35670"/>
                  </a:lnTo>
                  <a:lnTo>
                    <a:pt x="10213" y="35695"/>
                  </a:lnTo>
                  <a:lnTo>
                    <a:pt x="10435" y="35695"/>
                  </a:lnTo>
                  <a:lnTo>
                    <a:pt x="10904" y="35670"/>
                  </a:lnTo>
                  <a:lnTo>
                    <a:pt x="11422" y="35621"/>
                  </a:lnTo>
                  <a:lnTo>
                    <a:pt x="11940" y="35522"/>
                  </a:lnTo>
                  <a:lnTo>
                    <a:pt x="12902" y="35325"/>
                  </a:lnTo>
                  <a:lnTo>
                    <a:pt x="13617" y="35127"/>
                  </a:lnTo>
                  <a:lnTo>
                    <a:pt x="13913" y="35892"/>
                  </a:lnTo>
                  <a:lnTo>
                    <a:pt x="14185" y="36657"/>
                  </a:lnTo>
                  <a:lnTo>
                    <a:pt x="14357" y="37175"/>
                  </a:lnTo>
                  <a:lnTo>
                    <a:pt x="14530" y="37693"/>
                  </a:lnTo>
                  <a:lnTo>
                    <a:pt x="14801" y="38729"/>
                  </a:lnTo>
                  <a:lnTo>
                    <a:pt x="15048" y="39740"/>
                  </a:lnTo>
                  <a:lnTo>
                    <a:pt x="15270" y="40752"/>
                  </a:lnTo>
                  <a:lnTo>
                    <a:pt x="15566" y="42059"/>
                  </a:lnTo>
                  <a:lnTo>
                    <a:pt x="15122" y="41146"/>
                  </a:lnTo>
                  <a:lnTo>
                    <a:pt x="14826" y="40554"/>
                  </a:lnTo>
                  <a:lnTo>
                    <a:pt x="14678" y="40307"/>
                  </a:lnTo>
                  <a:lnTo>
                    <a:pt x="14481" y="40085"/>
                  </a:lnTo>
                  <a:lnTo>
                    <a:pt x="14283" y="39839"/>
                  </a:lnTo>
                  <a:lnTo>
                    <a:pt x="14037" y="39567"/>
                  </a:lnTo>
                  <a:lnTo>
                    <a:pt x="13790" y="39321"/>
                  </a:lnTo>
                  <a:lnTo>
                    <a:pt x="13519" y="39099"/>
                  </a:lnTo>
                  <a:lnTo>
                    <a:pt x="13223" y="38852"/>
                  </a:lnTo>
                  <a:lnTo>
                    <a:pt x="12927" y="38630"/>
                  </a:lnTo>
                  <a:lnTo>
                    <a:pt x="12606" y="38433"/>
                  </a:lnTo>
                  <a:lnTo>
                    <a:pt x="12310" y="38260"/>
                  </a:lnTo>
                  <a:lnTo>
                    <a:pt x="11989" y="38112"/>
                  </a:lnTo>
                  <a:lnTo>
                    <a:pt x="11669" y="37989"/>
                  </a:lnTo>
                  <a:lnTo>
                    <a:pt x="11348" y="37915"/>
                  </a:lnTo>
                  <a:lnTo>
                    <a:pt x="11027" y="37865"/>
                  </a:lnTo>
                  <a:lnTo>
                    <a:pt x="10731" y="37865"/>
                  </a:lnTo>
                  <a:lnTo>
                    <a:pt x="10435" y="37915"/>
                  </a:lnTo>
                  <a:lnTo>
                    <a:pt x="10238" y="37964"/>
                  </a:lnTo>
                  <a:lnTo>
                    <a:pt x="10065" y="38038"/>
                  </a:lnTo>
                  <a:lnTo>
                    <a:pt x="9893" y="38137"/>
                  </a:lnTo>
                  <a:lnTo>
                    <a:pt x="9745" y="38260"/>
                  </a:lnTo>
                  <a:lnTo>
                    <a:pt x="9597" y="38408"/>
                  </a:lnTo>
                  <a:lnTo>
                    <a:pt x="9473" y="38531"/>
                  </a:lnTo>
                  <a:lnTo>
                    <a:pt x="9375" y="38704"/>
                  </a:lnTo>
                  <a:lnTo>
                    <a:pt x="9301" y="38852"/>
                  </a:lnTo>
                  <a:lnTo>
                    <a:pt x="9227" y="39049"/>
                  </a:lnTo>
                  <a:lnTo>
                    <a:pt x="9177" y="39222"/>
                  </a:lnTo>
                  <a:lnTo>
                    <a:pt x="9128" y="39419"/>
                  </a:lnTo>
                  <a:lnTo>
                    <a:pt x="9103" y="39592"/>
                  </a:lnTo>
                  <a:lnTo>
                    <a:pt x="9103" y="39789"/>
                  </a:lnTo>
                  <a:lnTo>
                    <a:pt x="9128" y="39987"/>
                  </a:lnTo>
                  <a:lnTo>
                    <a:pt x="9177" y="40184"/>
                  </a:lnTo>
                  <a:lnTo>
                    <a:pt x="9227" y="40381"/>
                  </a:lnTo>
                  <a:lnTo>
                    <a:pt x="9325" y="40554"/>
                  </a:lnTo>
                  <a:lnTo>
                    <a:pt x="9424" y="40752"/>
                  </a:lnTo>
                  <a:lnTo>
                    <a:pt x="9523" y="40924"/>
                  </a:lnTo>
                  <a:lnTo>
                    <a:pt x="9646" y="41072"/>
                  </a:lnTo>
                  <a:lnTo>
                    <a:pt x="9942" y="41393"/>
                  </a:lnTo>
                  <a:lnTo>
                    <a:pt x="10287" y="41664"/>
                  </a:lnTo>
                  <a:lnTo>
                    <a:pt x="10657" y="41886"/>
                  </a:lnTo>
                  <a:lnTo>
                    <a:pt x="11027" y="42084"/>
                  </a:lnTo>
                  <a:lnTo>
                    <a:pt x="11422" y="42256"/>
                  </a:lnTo>
                  <a:lnTo>
                    <a:pt x="11792" y="42380"/>
                  </a:lnTo>
                  <a:lnTo>
                    <a:pt x="12014" y="42429"/>
                  </a:lnTo>
                  <a:lnTo>
                    <a:pt x="12261" y="42478"/>
                  </a:lnTo>
                  <a:lnTo>
                    <a:pt x="12803" y="42528"/>
                  </a:lnTo>
                  <a:lnTo>
                    <a:pt x="14012" y="42528"/>
                  </a:lnTo>
                  <a:lnTo>
                    <a:pt x="14555" y="42478"/>
                  </a:lnTo>
                  <a:lnTo>
                    <a:pt x="15048" y="42429"/>
                  </a:lnTo>
                  <a:lnTo>
                    <a:pt x="15615" y="42380"/>
                  </a:lnTo>
                  <a:lnTo>
                    <a:pt x="16010" y="44476"/>
                  </a:lnTo>
                  <a:lnTo>
                    <a:pt x="16257" y="45907"/>
                  </a:lnTo>
                  <a:lnTo>
                    <a:pt x="17219" y="45907"/>
                  </a:lnTo>
                  <a:lnTo>
                    <a:pt x="16923" y="44304"/>
                  </a:lnTo>
                  <a:lnTo>
                    <a:pt x="16701" y="43169"/>
                  </a:lnTo>
                  <a:lnTo>
                    <a:pt x="16429" y="41985"/>
                  </a:lnTo>
                  <a:lnTo>
                    <a:pt x="17219" y="41640"/>
                  </a:lnTo>
                  <a:lnTo>
                    <a:pt x="17885" y="41344"/>
                  </a:lnTo>
                  <a:lnTo>
                    <a:pt x="18575" y="40974"/>
                  </a:lnTo>
                  <a:lnTo>
                    <a:pt x="18724" y="41122"/>
                  </a:lnTo>
                  <a:lnTo>
                    <a:pt x="18921" y="41294"/>
                  </a:lnTo>
                  <a:lnTo>
                    <a:pt x="19365" y="41640"/>
                  </a:lnTo>
                  <a:lnTo>
                    <a:pt x="19834" y="41960"/>
                  </a:lnTo>
                  <a:lnTo>
                    <a:pt x="20327" y="42256"/>
                  </a:lnTo>
                  <a:lnTo>
                    <a:pt x="21190" y="42725"/>
                  </a:lnTo>
                  <a:lnTo>
                    <a:pt x="21684" y="42972"/>
                  </a:lnTo>
                  <a:lnTo>
                    <a:pt x="20845" y="44945"/>
                  </a:lnTo>
                  <a:lnTo>
                    <a:pt x="20426" y="45907"/>
                  </a:lnTo>
                  <a:lnTo>
                    <a:pt x="21462" y="45907"/>
                  </a:lnTo>
                  <a:lnTo>
                    <a:pt x="21708" y="45315"/>
                  </a:lnTo>
                  <a:lnTo>
                    <a:pt x="22128" y="44230"/>
                  </a:lnTo>
                  <a:lnTo>
                    <a:pt x="22572" y="43095"/>
                  </a:lnTo>
                  <a:lnTo>
                    <a:pt x="23139" y="43194"/>
                  </a:lnTo>
                  <a:lnTo>
                    <a:pt x="23608" y="43292"/>
                  </a:lnTo>
                  <a:lnTo>
                    <a:pt x="24175" y="43366"/>
                  </a:lnTo>
                  <a:lnTo>
                    <a:pt x="24767" y="43416"/>
                  </a:lnTo>
                  <a:lnTo>
                    <a:pt x="25359" y="43465"/>
                  </a:lnTo>
                  <a:lnTo>
                    <a:pt x="25926" y="43465"/>
                  </a:lnTo>
                  <a:lnTo>
                    <a:pt x="26173" y="43440"/>
                  </a:lnTo>
                  <a:lnTo>
                    <a:pt x="26395" y="43391"/>
                  </a:lnTo>
                  <a:lnTo>
                    <a:pt x="26790" y="43292"/>
                  </a:lnTo>
                  <a:lnTo>
                    <a:pt x="27184" y="43144"/>
                  </a:lnTo>
                  <a:lnTo>
                    <a:pt x="27579" y="42972"/>
                  </a:lnTo>
                  <a:lnTo>
                    <a:pt x="27949" y="42774"/>
                  </a:lnTo>
                  <a:lnTo>
                    <a:pt x="28319" y="42528"/>
                  </a:lnTo>
                  <a:lnTo>
                    <a:pt x="28615" y="42256"/>
                  </a:lnTo>
                  <a:lnTo>
                    <a:pt x="28763" y="42108"/>
                  </a:lnTo>
                  <a:lnTo>
                    <a:pt x="28886" y="41936"/>
                  </a:lnTo>
                  <a:lnTo>
                    <a:pt x="29010" y="41763"/>
                  </a:lnTo>
                  <a:lnTo>
                    <a:pt x="29084" y="41590"/>
                  </a:lnTo>
                  <a:lnTo>
                    <a:pt x="29158" y="41393"/>
                  </a:lnTo>
                  <a:lnTo>
                    <a:pt x="29232" y="41196"/>
                  </a:lnTo>
                  <a:lnTo>
                    <a:pt x="29256" y="41023"/>
                  </a:lnTo>
                  <a:lnTo>
                    <a:pt x="29281" y="40826"/>
                  </a:lnTo>
                  <a:lnTo>
                    <a:pt x="29281" y="40628"/>
                  </a:lnTo>
                  <a:lnTo>
                    <a:pt x="29256" y="40431"/>
                  </a:lnTo>
                  <a:lnTo>
                    <a:pt x="29207" y="40258"/>
                  </a:lnTo>
                  <a:lnTo>
                    <a:pt x="29158" y="40061"/>
                  </a:lnTo>
                  <a:lnTo>
                    <a:pt x="29084" y="39888"/>
                  </a:lnTo>
                  <a:lnTo>
                    <a:pt x="28985" y="39740"/>
                  </a:lnTo>
                  <a:lnTo>
                    <a:pt x="28862" y="39592"/>
                  </a:lnTo>
                  <a:lnTo>
                    <a:pt x="28738" y="39444"/>
                  </a:lnTo>
                  <a:lnTo>
                    <a:pt x="28590" y="39321"/>
                  </a:lnTo>
                  <a:lnTo>
                    <a:pt x="28442" y="39197"/>
                  </a:lnTo>
                  <a:lnTo>
                    <a:pt x="28270" y="39099"/>
                  </a:lnTo>
                  <a:lnTo>
                    <a:pt x="28072" y="39025"/>
                  </a:lnTo>
                  <a:lnTo>
                    <a:pt x="27776" y="38951"/>
                  </a:lnTo>
                  <a:lnTo>
                    <a:pt x="27184" y="38951"/>
                  </a:lnTo>
                  <a:lnTo>
                    <a:pt x="26864" y="39025"/>
                  </a:lnTo>
                  <a:lnTo>
                    <a:pt x="26518" y="39123"/>
                  </a:lnTo>
                  <a:lnTo>
                    <a:pt x="26198" y="39247"/>
                  </a:lnTo>
                  <a:lnTo>
                    <a:pt x="25877" y="39395"/>
                  </a:lnTo>
                  <a:lnTo>
                    <a:pt x="25556" y="39567"/>
                  </a:lnTo>
                  <a:lnTo>
                    <a:pt x="25236" y="39765"/>
                  </a:lnTo>
                  <a:lnTo>
                    <a:pt x="24915" y="39987"/>
                  </a:lnTo>
                  <a:lnTo>
                    <a:pt x="24644" y="40209"/>
                  </a:lnTo>
                  <a:lnTo>
                    <a:pt x="24372" y="40431"/>
                  </a:lnTo>
                  <a:lnTo>
                    <a:pt x="24101" y="40653"/>
                  </a:lnTo>
                  <a:lnTo>
                    <a:pt x="23879" y="40900"/>
                  </a:lnTo>
                  <a:lnTo>
                    <a:pt x="23682" y="41122"/>
                  </a:lnTo>
                  <a:lnTo>
                    <a:pt x="23509" y="41344"/>
                  </a:lnTo>
                  <a:lnTo>
                    <a:pt x="22720" y="42676"/>
                  </a:lnTo>
                  <a:lnTo>
                    <a:pt x="22720" y="42676"/>
                  </a:lnTo>
                  <a:lnTo>
                    <a:pt x="23090" y="41738"/>
                  </a:lnTo>
                  <a:lnTo>
                    <a:pt x="23435" y="40752"/>
                  </a:lnTo>
                  <a:lnTo>
                    <a:pt x="23780" y="39740"/>
                  </a:lnTo>
                  <a:lnTo>
                    <a:pt x="24076" y="38704"/>
                  </a:lnTo>
                  <a:lnTo>
                    <a:pt x="24224" y="38161"/>
                  </a:lnTo>
                  <a:lnTo>
                    <a:pt x="24372" y="37619"/>
                  </a:lnTo>
                  <a:lnTo>
                    <a:pt x="24644" y="36336"/>
                  </a:lnTo>
                  <a:lnTo>
                    <a:pt x="24866" y="35029"/>
                  </a:lnTo>
                  <a:lnTo>
                    <a:pt x="25532" y="35251"/>
                  </a:lnTo>
                  <a:lnTo>
                    <a:pt x="26000" y="35399"/>
                  </a:lnTo>
                  <a:lnTo>
                    <a:pt x="26494" y="35547"/>
                  </a:lnTo>
                  <a:lnTo>
                    <a:pt x="27036" y="35695"/>
                  </a:lnTo>
                  <a:lnTo>
                    <a:pt x="27554" y="35793"/>
                  </a:lnTo>
                  <a:lnTo>
                    <a:pt x="28072" y="35867"/>
                  </a:lnTo>
                  <a:lnTo>
                    <a:pt x="28492" y="35867"/>
                  </a:lnTo>
                  <a:lnTo>
                    <a:pt x="28886" y="35818"/>
                  </a:lnTo>
                  <a:lnTo>
                    <a:pt x="29306" y="35744"/>
                  </a:lnTo>
                  <a:lnTo>
                    <a:pt x="29725" y="35645"/>
                  </a:lnTo>
                  <a:lnTo>
                    <a:pt x="30120" y="35497"/>
                  </a:lnTo>
                  <a:lnTo>
                    <a:pt x="30515" y="35300"/>
                  </a:lnTo>
                  <a:lnTo>
                    <a:pt x="30860" y="35078"/>
                  </a:lnTo>
                  <a:lnTo>
                    <a:pt x="31033" y="34955"/>
                  </a:lnTo>
                  <a:lnTo>
                    <a:pt x="31181" y="34807"/>
                  </a:lnTo>
                  <a:lnTo>
                    <a:pt x="31329" y="34659"/>
                  </a:lnTo>
                  <a:lnTo>
                    <a:pt x="31427" y="34486"/>
                  </a:lnTo>
                  <a:lnTo>
                    <a:pt x="31526" y="34313"/>
                  </a:lnTo>
                  <a:lnTo>
                    <a:pt x="31625" y="34141"/>
                  </a:lnTo>
                  <a:lnTo>
                    <a:pt x="31674" y="33943"/>
                  </a:lnTo>
                  <a:lnTo>
                    <a:pt x="31723" y="33746"/>
                  </a:lnTo>
                  <a:lnTo>
                    <a:pt x="31748" y="33573"/>
                  </a:lnTo>
                  <a:lnTo>
                    <a:pt x="31773" y="33376"/>
                  </a:lnTo>
                  <a:lnTo>
                    <a:pt x="31748" y="33179"/>
                  </a:lnTo>
                  <a:lnTo>
                    <a:pt x="31723" y="33006"/>
                  </a:lnTo>
                  <a:lnTo>
                    <a:pt x="31674" y="32809"/>
                  </a:lnTo>
                  <a:lnTo>
                    <a:pt x="31600" y="32636"/>
                  </a:lnTo>
                  <a:lnTo>
                    <a:pt x="31526" y="32463"/>
                  </a:lnTo>
                  <a:lnTo>
                    <a:pt x="31427" y="32315"/>
                  </a:lnTo>
                  <a:lnTo>
                    <a:pt x="31304" y="32167"/>
                  </a:lnTo>
                  <a:lnTo>
                    <a:pt x="31156" y="32019"/>
                  </a:lnTo>
                  <a:lnTo>
                    <a:pt x="30983" y="31921"/>
                  </a:lnTo>
                  <a:lnTo>
                    <a:pt x="30811" y="31797"/>
                  </a:lnTo>
                  <a:lnTo>
                    <a:pt x="30539" y="31699"/>
                  </a:lnTo>
                  <a:lnTo>
                    <a:pt x="30243" y="31625"/>
                  </a:lnTo>
                  <a:lnTo>
                    <a:pt x="29947" y="31600"/>
                  </a:lnTo>
                  <a:lnTo>
                    <a:pt x="29602" y="31625"/>
                  </a:lnTo>
                  <a:lnTo>
                    <a:pt x="29281" y="31649"/>
                  </a:lnTo>
                  <a:lnTo>
                    <a:pt x="28936" y="31723"/>
                  </a:lnTo>
                  <a:lnTo>
                    <a:pt x="28590" y="31847"/>
                  </a:lnTo>
                  <a:lnTo>
                    <a:pt x="28245" y="31970"/>
                  </a:lnTo>
                  <a:lnTo>
                    <a:pt x="27900" y="32118"/>
                  </a:lnTo>
                  <a:lnTo>
                    <a:pt x="27554" y="32266"/>
                  </a:lnTo>
                  <a:lnTo>
                    <a:pt x="27234" y="32439"/>
                  </a:lnTo>
                  <a:lnTo>
                    <a:pt x="26938" y="32636"/>
                  </a:lnTo>
                  <a:lnTo>
                    <a:pt x="26642" y="32809"/>
                  </a:lnTo>
                  <a:lnTo>
                    <a:pt x="26395" y="33006"/>
                  </a:lnTo>
                  <a:lnTo>
                    <a:pt x="26148" y="33203"/>
                  </a:lnTo>
                  <a:lnTo>
                    <a:pt x="25951" y="33401"/>
                  </a:lnTo>
                  <a:lnTo>
                    <a:pt x="25532" y="33894"/>
                  </a:lnTo>
                  <a:lnTo>
                    <a:pt x="24915" y="34683"/>
                  </a:lnTo>
                  <a:lnTo>
                    <a:pt x="25038" y="33894"/>
                  </a:lnTo>
                  <a:lnTo>
                    <a:pt x="25162" y="33080"/>
                  </a:lnTo>
                  <a:lnTo>
                    <a:pt x="25408" y="30761"/>
                  </a:lnTo>
                  <a:lnTo>
                    <a:pt x="25655" y="28393"/>
                  </a:lnTo>
                  <a:lnTo>
                    <a:pt x="25803" y="26962"/>
                  </a:lnTo>
                  <a:lnTo>
                    <a:pt x="26296" y="27135"/>
                  </a:lnTo>
                  <a:lnTo>
                    <a:pt x="26765" y="27283"/>
                  </a:lnTo>
                  <a:lnTo>
                    <a:pt x="27308" y="27456"/>
                  </a:lnTo>
                  <a:lnTo>
                    <a:pt x="27900" y="27604"/>
                  </a:lnTo>
                  <a:lnTo>
                    <a:pt x="28492" y="27752"/>
                  </a:lnTo>
                  <a:lnTo>
                    <a:pt x="29059" y="27826"/>
                  </a:lnTo>
                  <a:lnTo>
                    <a:pt x="29306" y="27850"/>
                  </a:lnTo>
                  <a:lnTo>
                    <a:pt x="29553" y="27826"/>
                  </a:lnTo>
                  <a:lnTo>
                    <a:pt x="29947" y="27801"/>
                  </a:lnTo>
                  <a:lnTo>
                    <a:pt x="30367" y="27727"/>
                  </a:lnTo>
                  <a:lnTo>
                    <a:pt x="30761" y="27604"/>
                  </a:lnTo>
                  <a:lnTo>
                    <a:pt x="31181" y="27456"/>
                  </a:lnTo>
                  <a:lnTo>
                    <a:pt x="31575" y="27283"/>
                  </a:lnTo>
                  <a:lnTo>
                    <a:pt x="31921" y="27061"/>
                  </a:lnTo>
                  <a:lnTo>
                    <a:pt x="32093" y="26913"/>
                  </a:lnTo>
                  <a:lnTo>
                    <a:pt x="32241" y="26790"/>
                  </a:lnTo>
                  <a:lnTo>
                    <a:pt x="32365" y="26617"/>
                  </a:lnTo>
                  <a:lnTo>
                    <a:pt x="32488" y="26469"/>
                  </a:lnTo>
                  <a:lnTo>
                    <a:pt x="32587" y="26296"/>
                  </a:lnTo>
                  <a:lnTo>
                    <a:pt x="32661" y="26099"/>
                  </a:lnTo>
                  <a:lnTo>
                    <a:pt x="32735" y="25926"/>
                  </a:lnTo>
                  <a:lnTo>
                    <a:pt x="32784" y="25729"/>
                  </a:lnTo>
                  <a:lnTo>
                    <a:pt x="32809" y="25532"/>
                  </a:lnTo>
                  <a:lnTo>
                    <a:pt x="32809" y="25359"/>
                  </a:lnTo>
                  <a:lnTo>
                    <a:pt x="32809" y="25162"/>
                  </a:lnTo>
                  <a:lnTo>
                    <a:pt x="32784" y="24964"/>
                  </a:lnTo>
                  <a:lnTo>
                    <a:pt x="32735" y="24792"/>
                  </a:lnTo>
                  <a:lnTo>
                    <a:pt x="32661" y="24619"/>
                  </a:lnTo>
                  <a:lnTo>
                    <a:pt x="32562" y="24446"/>
                  </a:lnTo>
                  <a:lnTo>
                    <a:pt x="32463" y="24298"/>
                  </a:lnTo>
                  <a:lnTo>
                    <a:pt x="32340" y="24150"/>
                  </a:lnTo>
                  <a:lnTo>
                    <a:pt x="32217" y="24002"/>
                  </a:lnTo>
                  <a:lnTo>
                    <a:pt x="32044" y="23879"/>
                  </a:lnTo>
                  <a:lnTo>
                    <a:pt x="31871" y="23780"/>
                  </a:lnTo>
                  <a:lnTo>
                    <a:pt x="31600" y="23657"/>
                  </a:lnTo>
                  <a:lnTo>
                    <a:pt x="31304" y="23608"/>
                  </a:lnTo>
                  <a:lnTo>
                    <a:pt x="30983" y="23583"/>
                  </a:lnTo>
                  <a:lnTo>
                    <a:pt x="30663" y="23583"/>
                  </a:lnTo>
                  <a:lnTo>
                    <a:pt x="30317" y="23632"/>
                  </a:lnTo>
                  <a:lnTo>
                    <a:pt x="29972" y="23706"/>
                  </a:lnTo>
                  <a:lnTo>
                    <a:pt x="29627" y="23805"/>
                  </a:lnTo>
                  <a:lnTo>
                    <a:pt x="29281" y="23928"/>
                  </a:lnTo>
                  <a:lnTo>
                    <a:pt x="28936" y="24076"/>
                  </a:lnTo>
                  <a:lnTo>
                    <a:pt x="28615" y="24249"/>
                  </a:lnTo>
                  <a:lnTo>
                    <a:pt x="28294" y="24422"/>
                  </a:lnTo>
                  <a:lnTo>
                    <a:pt x="27974" y="24594"/>
                  </a:lnTo>
                  <a:lnTo>
                    <a:pt x="27702" y="24792"/>
                  </a:lnTo>
                  <a:lnTo>
                    <a:pt x="27431" y="24989"/>
                  </a:lnTo>
                  <a:lnTo>
                    <a:pt x="27209" y="25186"/>
                  </a:lnTo>
                  <a:lnTo>
                    <a:pt x="27012" y="25359"/>
                  </a:lnTo>
                  <a:lnTo>
                    <a:pt x="26469" y="26025"/>
                  </a:lnTo>
                  <a:lnTo>
                    <a:pt x="25803" y="26864"/>
                  </a:lnTo>
                  <a:lnTo>
                    <a:pt x="25803" y="26864"/>
                  </a:lnTo>
                  <a:lnTo>
                    <a:pt x="25976" y="25285"/>
                  </a:lnTo>
                  <a:lnTo>
                    <a:pt x="26198" y="23731"/>
                  </a:lnTo>
                  <a:lnTo>
                    <a:pt x="26370" y="22670"/>
                  </a:lnTo>
                  <a:lnTo>
                    <a:pt x="26592" y="21634"/>
                  </a:lnTo>
                  <a:lnTo>
                    <a:pt x="26839" y="20623"/>
                  </a:lnTo>
                  <a:lnTo>
                    <a:pt x="27110" y="19611"/>
                  </a:lnTo>
                  <a:lnTo>
                    <a:pt x="27554" y="19784"/>
                  </a:lnTo>
                  <a:lnTo>
                    <a:pt x="28023" y="19932"/>
                  </a:lnTo>
                  <a:lnTo>
                    <a:pt x="28566" y="20105"/>
                  </a:lnTo>
                  <a:lnTo>
                    <a:pt x="29182" y="20253"/>
                  </a:lnTo>
                  <a:lnTo>
                    <a:pt x="29775" y="20401"/>
                  </a:lnTo>
                  <a:lnTo>
                    <a:pt x="30367" y="20475"/>
                  </a:lnTo>
                  <a:lnTo>
                    <a:pt x="30638" y="20500"/>
                  </a:lnTo>
                  <a:lnTo>
                    <a:pt x="30860" y="20500"/>
                  </a:lnTo>
                  <a:lnTo>
                    <a:pt x="31279" y="20450"/>
                  </a:lnTo>
                  <a:lnTo>
                    <a:pt x="31674" y="20376"/>
                  </a:lnTo>
                  <a:lnTo>
                    <a:pt x="32093" y="20278"/>
                  </a:lnTo>
                  <a:lnTo>
                    <a:pt x="32513" y="20130"/>
                  </a:lnTo>
                  <a:lnTo>
                    <a:pt x="32883" y="19932"/>
                  </a:lnTo>
                  <a:lnTo>
                    <a:pt x="33253" y="19710"/>
                  </a:lnTo>
                  <a:lnTo>
                    <a:pt x="33401" y="19587"/>
                  </a:lnTo>
                  <a:lnTo>
                    <a:pt x="33549" y="19439"/>
                  </a:lnTo>
                  <a:lnTo>
                    <a:pt x="33697" y="19291"/>
                  </a:lnTo>
                  <a:lnTo>
                    <a:pt x="33820" y="19118"/>
                  </a:lnTo>
                  <a:lnTo>
                    <a:pt x="33919" y="18945"/>
                  </a:lnTo>
                  <a:lnTo>
                    <a:pt x="33993" y="18773"/>
                  </a:lnTo>
                  <a:lnTo>
                    <a:pt x="34067" y="18575"/>
                  </a:lnTo>
                  <a:lnTo>
                    <a:pt x="34091" y="18378"/>
                  </a:lnTo>
                  <a:lnTo>
                    <a:pt x="34141" y="18205"/>
                  </a:lnTo>
                  <a:lnTo>
                    <a:pt x="34141" y="18008"/>
                  </a:lnTo>
                  <a:lnTo>
                    <a:pt x="34116" y="17811"/>
                  </a:lnTo>
                  <a:lnTo>
                    <a:pt x="34091" y="17638"/>
                  </a:lnTo>
                  <a:lnTo>
                    <a:pt x="34042" y="17441"/>
                  </a:lnTo>
                  <a:lnTo>
                    <a:pt x="33993" y="17268"/>
                  </a:lnTo>
                  <a:lnTo>
                    <a:pt x="33894" y="17095"/>
                  </a:lnTo>
                  <a:lnTo>
                    <a:pt x="33795" y="16947"/>
                  </a:lnTo>
                  <a:lnTo>
                    <a:pt x="33672" y="16799"/>
                  </a:lnTo>
                  <a:lnTo>
                    <a:pt x="33524" y="16676"/>
                  </a:lnTo>
                  <a:lnTo>
                    <a:pt x="33376" y="16553"/>
                  </a:lnTo>
                  <a:lnTo>
                    <a:pt x="33179" y="16429"/>
                  </a:lnTo>
                  <a:lnTo>
                    <a:pt x="32907" y="16331"/>
                  </a:lnTo>
                  <a:lnTo>
                    <a:pt x="32611" y="16257"/>
                  </a:lnTo>
                  <a:lnTo>
                    <a:pt x="32315" y="16232"/>
                  </a:lnTo>
                  <a:lnTo>
                    <a:pt x="31995" y="16257"/>
                  </a:lnTo>
                  <a:lnTo>
                    <a:pt x="31649" y="16281"/>
                  </a:lnTo>
                  <a:lnTo>
                    <a:pt x="31304" y="16355"/>
                  </a:lnTo>
                  <a:lnTo>
                    <a:pt x="30959" y="16479"/>
                  </a:lnTo>
                  <a:lnTo>
                    <a:pt x="30613" y="16602"/>
                  </a:lnTo>
                  <a:lnTo>
                    <a:pt x="30268" y="16750"/>
                  </a:lnTo>
                  <a:lnTo>
                    <a:pt x="29923" y="16898"/>
                  </a:lnTo>
                  <a:lnTo>
                    <a:pt x="29602" y="17071"/>
                  </a:lnTo>
                  <a:lnTo>
                    <a:pt x="29306" y="17268"/>
                  </a:lnTo>
                  <a:lnTo>
                    <a:pt x="29034" y="17441"/>
                  </a:lnTo>
                  <a:lnTo>
                    <a:pt x="28763" y="17638"/>
                  </a:lnTo>
                  <a:lnTo>
                    <a:pt x="28516" y="17835"/>
                  </a:lnTo>
                  <a:lnTo>
                    <a:pt x="28319" y="18033"/>
                  </a:lnTo>
                  <a:lnTo>
                    <a:pt x="27752" y="18723"/>
                  </a:lnTo>
                  <a:lnTo>
                    <a:pt x="27110" y="19562"/>
                  </a:lnTo>
                  <a:lnTo>
                    <a:pt x="27184" y="19315"/>
                  </a:lnTo>
                  <a:lnTo>
                    <a:pt x="27357" y="18797"/>
                  </a:lnTo>
                  <a:lnTo>
                    <a:pt x="27530" y="18279"/>
                  </a:lnTo>
                  <a:lnTo>
                    <a:pt x="27924" y="17293"/>
                  </a:lnTo>
                  <a:lnTo>
                    <a:pt x="28368" y="16331"/>
                  </a:lnTo>
                  <a:lnTo>
                    <a:pt x="28812" y="15418"/>
                  </a:lnTo>
                  <a:lnTo>
                    <a:pt x="29084" y="14900"/>
                  </a:lnTo>
                  <a:lnTo>
                    <a:pt x="29355" y="14407"/>
                  </a:lnTo>
                  <a:lnTo>
                    <a:pt x="29923" y="13445"/>
                  </a:lnTo>
                  <a:lnTo>
                    <a:pt x="30515" y="13741"/>
                  </a:lnTo>
                  <a:lnTo>
                    <a:pt x="30959" y="13938"/>
                  </a:lnTo>
                  <a:lnTo>
                    <a:pt x="31477" y="14160"/>
                  </a:lnTo>
                  <a:lnTo>
                    <a:pt x="31995" y="14357"/>
                  </a:lnTo>
                  <a:lnTo>
                    <a:pt x="32537" y="14530"/>
                  </a:lnTo>
                  <a:lnTo>
                    <a:pt x="33055" y="14653"/>
                  </a:lnTo>
                  <a:lnTo>
                    <a:pt x="33277" y="14678"/>
                  </a:lnTo>
                  <a:lnTo>
                    <a:pt x="33499" y="14703"/>
                  </a:lnTo>
                  <a:lnTo>
                    <a:pt x="33894" y="14703"/>
                  </a:lnTo>
                  <a:lnTo>
                    <a:pt x="34313" y="14678"/>
                  </a:lnTo>
                  <a:lnTo>
                    <a:pt x="34733" y="14629"/>
                  </a:lnTo>
                  <a:lnTo>
                    <a:pt x="35152" y="14530"/>
                  </a:lnTo>
                  <a:lnTo>
                    <a:pt x="35571" y="14382"/>
                  </a:lnTo>
                  <a:lnTo>
                    <a:pt x="35941" y="14185"/>
                  </a:lnTo>
                  <a:lnTo>
                    <a:pt x="36114" y="14086"/>
                  </a:lnTo>
                  <a:lnTo>
                    <a:pt x="36287" y="13963"/>
                  </a:lnTo>
                  <a:lnTo>
                    <a:pt x="36435" y="13815"/>
                  </a:lnTo>
                  <a:lnTo>
                    <a:pt x="36583" y="13667"/>
                  </a:lnTo>
                  <a:lnTo>
                    <a:pt x="36681" y="13494"/>
                  </a:lnTo>
                  <a:lnTo>
                    <a:pt x="36805" y="13321"/>
                  </a:lnTo>
                  <a:lnTo>
                    <a:pt x="36879" y="13149"/>
                  </a:lnTo>
                  <a:lnTo>
                    <a:pt x="36953" y="12976"/>
                  </a:lnTo>
                  <a:lnTo>
                    <a:pt x="36977" y="12779"/>
                  </a:lnTo>
                  <a:lnTo>
                    <a:pt x="37027" y="12606"/>
                  </a:lnTo>
                  <a:lnTo>
                    <a:pt x="37027" y="12409"/>
                  </a:lnTo>
                  <a:lnTo>
                    <a:pt x="37027" y="12211"/>
                  </a:lnTo>
                  <a:lnTo>
                    <a:pt x="37002" y="12039"/>
                  </a:lnTo>
                  <a:lnTo>
                    <a:pt x="36953" y="11841"/>
                  </a:lnTo>
                  <a:lnTo>
                    <a:pt x="36879" y="11669"/>
                  </a:lnTo>
                  <a:lnTo>
                    <a:pt x="36780" y="11496"/>
                  </a:lnTo>
                  <a:lnTo>
                    <a:pt x="36681" y="11348"/>
                  </a:lnTo>
                  <a:lnTo>
                    <a:pt x="36558" y="11200"/>
                  </a:lnTo>
                  <a:lnTo>
                    <a:pt x="36410" y="11052"/>
                  </a:lnTo>
                  <a:lnTo>
                    <a:pt x="36237" y="10929"/>
                  </a:lnTo>
                  <a:lnTo>
                    <a:pt x="35991" y="10781"/>
                  </a:lnTo>
                  <a:lnTo>
                    <a:pt x="35695" y="10682"/>
                  </a:lnTo>
                  <a:lnTo>
                    <a:pt x="35399" y="10633"/>
                  </a:lnTo>
                  <a:lnTo>
                    <a:pt x="35078" y="10608"/>
                  </a:lnTo>
                  <a:lnTo>
                    <a:pt x="34733" y="10608"/>
                  </a:lnTo>
                  <a:lnTo>
                    <a:pt x="34387" y="10657"/>
                  </a:lnTo>
                  <a:lnTo>
                    <a:pt x="34017" y="10707"/>
                  </a:lnTo>
                  <a:lnTo>
                    <a:pt x="33672" y="10805"/>
                  </a:lnTo>
                  <a:lnTo>
                    <a:pt x="33302" y="10904"/>
                  </a:lnTo>
                  <a:lnTo>
                    <a:pt x="32957" y="11027"/>
                  </a:lnTo>
                  <a:lnTo>
                    <a:pt x="32611" y="11175"/>
                  </a:lnTo>
                  <a:lnTo>
                    <a:pt x="32291" y="11323"/>
                  </a:lnTo>
                  <a:lnTo>
                    <a:pt x="31995" y="11471"/>
                  </a:lnTo>
                  <a:lnTo>
                    <a:pt x="31723" y="11644"/>
                  </a:lnTo>
                  <a:lnTo>
                    <a:pt x="31452" y="11817"/>
                  </a:lnTo>
                  <a:lnTo>
                    <a:pt x="31230" y="11965"/>
                  </a:lnTo>
                  <a:lnTo>
                    <a:pt x="30243" y="12976"/>
                  </a:lnTo>
                  <a:lnTo>
                    <a:pt x="30761" y="12137"/>
                  </a:lnTo>
                  <a:lnTo>
                    <a:pt x="31255" y="11422"/>
                  </a:lnTo>
                  <a:lnTo>
                    <a:pt x="31748" y="10756"/>
                  </a:lnTo>
                  <a:lnTo>
                    <a:pt x="32661" y="9547"/>
                  </a:lnTo>
                  <a:lnTo>
                    <a:pt x="33623" y="8388"/>
                  </a:lnTo>
                  <a:lnTo>
                    <a:pt x="34289" y="8363"/>
                  </a:lnTo>
                  <a:lnTo>
                    <a:pt x="34782" y="8338"/>
                  </a:lnTo>
                  <a:lnTo>
                    <a:pt x="35325" y="8289"/>
                  </a:lnTo>
                  <a:lnTo>
                    <a:pt x="35892" y="8215"/>
                  </a:lnTo>
                  <a:lnTo>
                    <a:pt x="36435" y="8116"/>
                  </a:lnTo>
                  <a:lnTo>
                    <a:pt x="36928" y="7993"/>
                  </a:lnTo>
                  <a:lnTo>
                    <a:pt x="37150" y="7944"/>
                  </a:lnTo>
                  <a:lnTo>
                    <a:pt x="37347" y="7845"/>
                  </a:lnTo>
                  <a:lnTo>
                    <a:pt x="37693" y="7672"/>
                  </a:lnTo>
                  <a:lnTo>
                    <a:pt x="38063" y="7450"/>
                  </a:lnTo>
                  <a:lnTo>
                    <a:pt x="38408" y="7204"/>
                  </a:lnTo>
                  <a:lnTo>
                    <a:pt x="38729" y="6908"/>
                  </a:lnTo>
                  <a:lnTo>
                    <a:pt x="39025" y="6612"/>
                  </a:lnTo>
                  <a:lnTo>
                    <a:pt x="39271" y="6266"/>
                  </a:lnTo>
                  <a:lnTo>
                    <a:pt x="39370" y="6094"/>
                  </a:lnTo>
                  <a:lnTo>
                    <a:pt x="39469" y="5896"/>
                  </a:lnTo>
                  <a:lnTo>
                    <a:pt x="39543" y="5699"/>
                  </a:lnTo>
                  <a:lnTo>
                    <a:pt x="39592" y="5502"/>
                  </a:lnTo>
                  <a:lnTo>
                    <a:pt x="39617" y="5304"/>
                  </a:lnTo>
                  <a:lnTo>
                    <a:pt x="39641" y="5107"/>
                  </a:lnTo>
                  <a:lnTo>
                    <a:pt x="39617" y="4910"/>
                  </a:lnTo>
                  <a:lnTo>
                    <a:pt x="39592" y="4712"/>
                  </a:lnTo>
                  <a:lnTo>
                    <a:pt x="39567" y="4540"/>
                  </a:lnTo>
                  <a:lnTo>
                    <a:pt x="39493" y="4342"/>
                  </a:lnTo>
                  <a:lnTo>
                    <a:pt x="39419" y="4170"/>
                  </a:lnTo>
                  <a:lnTo>
                    <a:pt x="39321" y="4022"/>
                  </a:lnTo>
                  <a:lnTo>
                    <a:pt x="39222" y="3874"/>
                  </a:lnTo>
                  <a:lnTo>
                    <a:pt x="39074" y="3726"/>
                  </a:lnTo>
                  <a:lnTo>
                    <a:pt x="38951" y="3602"/>
                  </a:lnTo>
                  <a:lnTo>
                    <a:pt x="38803" y="3479"/>
                  </a:lnTo>
                  <a:lnTo>
                    <a:pt x="38630" y="3380"/>
                  </a:lnTo>
                  <a:lnTo>
                    <a:pt x="38433" y="3306"/>
                  </a:lnTo>
                  <a:lnTo>
                    <a:pt x="38260" y="3257"/>
                  </a:lnTo>
                  <a:lnTo>
                    <a:pt x="38038" y="3232"/>
                  </a:lnTo>
                  <a:lnTo>
                    <a:pt x="37742" y="3232"/>
                  </a:lnTo>
                  <a:lnTo>
                    <a:pt x="37446" y="3257"/>
                  </a:lnTo>
                  <a:lnTo>
                    <a:pt x="37150" y="3356"/>
                  </a:lnTo>
                  <a:lnTo>
                    <a:pt x="36854" y="3479"/>
                  </a:lnTo>
                  <a:lnTo>
                    <a:pt x="36558" y="3652"/>
                  </a:lnTo>
                  <a:lnTo>
                    <a:pt x="36262" y="3849"/>
                  </a:lnTo>
                  <a:lnTo>
                    <a:pt x="35966" y="4071"/>
                  </a:lnTo>
                  <a:lnTo>
                    <a:pt x="35695" y="4293"/>
                  </a:lnTo>
                  <a:lnTo>
                    <a:pt x="35423" y="4564"/>
                  </a:lnTo>
                  <a:lnTo>
                    <a:pt x="35177" y="4836"/>
                  </a:lnTo>
                  <a:lnTo>
                    <a:pt x="34930" y="5107"/>
                  </a:lnTo>
                  <a:lnTo>
                    <a:pt x="34733" y="5403"/>
                  </a:lnTo>
                  <a:lnTo>
                    <a:pt x="34535" y="5674"/>
                  </a:lnTo>
                  <a:lnTo>
                    <a:pt x="34338" y="5946"/>
                  </a:lnTo>
                  <a:lnTo>
                    <a:pt x="34190" y="6217"/>
                  </a:lnTo>
                  <a:lnTo>
                    <a:pt x="34091" y="6464"/>
                  </a:lnTo>
                  <a:lnTo>
                    <a:pt x="33746" y="7475"/>
                  </a:lnTo>
                  <a:lnTo>
                    <a:pt x="33573" y="8092"/>
                  </a:lnTo>
                  <a:lnTo>
                    <a:pt x="33499" y="8388"/>
                  </a:lnTo>
                  <a:lnTo>
                    <a:pt x="33524" y="8388"/>
                  </a:lnTo>
                  <a:lnTo>
                    <a:pt x="32587" y="9473"/>
                  </a:lnTo>
                  <a:lnTo>
                    <a:pt x="31625" y="10682"/>
                  </a:lnTo>
                  <a:lnTo>
                    <a:pt x="31131" y="11348"/>
                  </a:lnTo>
                  <a:lnTo>
                    <a:pt x="30613" y="12039"/>
                  </a:lnTo>
                  <a:lnTo>
                    <a:pt x="30120" y="12803"/>
                  </a:lnTo>
                  <a:lnTo>
                    <a:pt x="29602" y="13593"/>
                  </a:lnTo>
                  <a:lnTo>
                    <a:pt x="29084" y="14407"/>
                  </a:lnTo>
                  <a:lnTo>
                    <a:pt x="28590" y="15295"/>
                  </a:lnTo>
                  <a:lnTo>
                    <a:pt x="28097" y="16207"/>
                  </a:lnTo>
                  <a:lnTo>
                    <a:pt x="27653" y="17169"/>
                  </a:lnTo>
                  <a:lnTo>
                    <a:pt x="27234" y="18156"/>
                  </a:lnTo>
                  <a:lnTo>
                    <a:pt x="27036" y="18674"/>
                  </a:lnTo>
                  <a:lnTo>
                    <a:pt x="26839" y="19217"/>
                  </a:lnTo>
                  <a:lnTo>
                    <a:pt x="26839" y="18205"/>
                  </a:lnTo>
                  <a:lnTo>
                    <a:pt x="26814" y="17416"/>
                  </a:lnTo>
                  <a:lnTo>
                    <a:pt x="26765" y="17145"/>
                  </a:lnTo>
                  <a:lnTo>
                    <a:pt x="26691" y="16849"/>
                  </a:lnTo>
                  <a:lnTo>
                    <a:pt x="26617" y="16553"/>
                  </a:lnTo>
                  <a:lnTo>
                    <a:pt x="26494" y="16207"/>
                  </a:lnTo>
                  <a:lnTo>
                    <a:pt x="26370" y="15887"/>
                  </a:lnTo>
                  <a:lnTo>
                    <a:pt x="26222" y="15541"/>
                  </a:lnTo>
                  <a:lnTo>
                    <a:pt x="26050" y="15221"/>
                  </a:lnTo>
                  <a:lnTo>
                    <a:pt x="25877" y="14900"/>
                  </a:lnTo>
                  <a:lnTo>
                    <a:pt x="25680" y="14579"/>
                  </a:lnTo>
                  <a:lnTo>
                    <a:pt x="25482" y="14283"/>
                  </a:lnTo>
                  <a:lnTo>
                    <a:pt x="25236" y="14012"/>
                  </a:lnTo>
                  <a:lnTo>
                    <a:pt x="25014" y="13765"/>
                  </a:lnTo>
                  <a:lnTo>
                    <a:pt x="24742" y="13568"/>
                  </a:lnTo>
                  <a:lnTo>
                    <a:pt x="24496" y="13395"/>
                  </a:lnTo>
                  <a:lnTo>
                    <a:pt x="24224" y="13272"/>
                  </a:lnTo>
                  <a:lnTo>
                    <a:pt x="23928" y="13198"/>
                  </a:lnTo>
                  <a:lnTo>
                    <a:pt x="23731" y="13173"/>
                  </a:lnTo>
                  <a:lnTo>
                    <a:pt x="23534" y="13149"/>
                  </a:lnTo>
                  <a:lnTo>
                    <a:pt x="23336" y="13173"/>
                  </a:lnTo>
                  <a:lnTo>
                    <a:pt x="23139" y="13223"/>
                  </a:lnTo>
                  <a:lnTo>
                    <a:pt x="22966" y="13272"/>
                  </a:lnTo>
                  <a:lnTo>
                    <a:pt x="22794" y="13371"/>
                  </a:lnTo>
                  <a:lnTo>
                    <a:pt x="22646" y="13469"/>
                  </a:lnTo>
                  <a:lnTo>
                    <a:pt x="22473" y="13568"/>
                  </a:lnTo>
                  <a:lnTo>
                    <a:pt x="22350" y="13716"/>
                  </a:lnTo>
                  <a:lnTo>
                    <a:pt x="22226" y="13839"/>
                  </a:lnTo>
                  <a:lnTo>
                    <a:pt x="22103" y="14012"/>
                  </a:lnTo>
                  <a:lnTo>
                    <a:pt x="22004" y="14185"/>
                  </a:lnTo>
                  <a:lnTo>
                    <a:pt x="21930" y="14357"/>
                  </a:lnTo>
                  <a:lnTo>
                    <a:pt x="21881" y="14530"/>
                  </a:lnTo>
                  <a:lnTo>
                    <a:pt x="21832" y="14727"/>
                  </a:lnTo>
                  <a:lnTo>
                    <a:pt x="21807" y="14925"/>
                  </a:lnTo>
                  <a:lnTo>
                    <a:pt x="21782" y="15122"/>
                  </a:lnTo>
                  <a:lnTo>
                    <a:pt x="21807" y="15344"/>
                  </a:lnTo>
                  <a:lnTo>
                    <a:pt x="21832" y="15541"/>
                  </a:lnTo>
                  <a:lnTo>
                    <a:pt x="21881" y="15739"/>
                  </a:lnTo>
                  <a:lnTo>
                    <a:pt x="22029" y="16133"/>
                  </a:lnTo>
                  <a:lnTo>
                    <a:pt x="22226" y="16528"/>
                  </a:lnTo>
                  <a:lnTo>
                    <a:pt x="22448" y="16898"/>
                  </a:lnTo>
                  <a:lnTo>
                    <a:pt x="22720" y="17219"/>
                  </a:lnTo>
                  <a:lnTo>
                    <a:pt x="22991" y="17539"/>
                  </a:lnTo>
                  <a:lnTo>
                    <a:pt x="23287" y="17811"/>
                  </a:lnTo>
                  <a:lnTo>
                    <a:pt x="23460" y="17959"/>
                  </a:lnTo>
                  <a:lnTo>
                    <a:pt x="23682" y="18107"/>
                  </a:lnTo>
                  <a:lnTo>
                    <a:pt x="24175" y="18403"/>
                  </a:lnTo>
                  <a:lnTo>
                    <a:pt x="24718" y="18649"/>
                  </a:lnTo>
                  <a:lnTo>
                    <a:pt x="25285" y="18896"/>
                  </a:lnTo>
                  <a:lnTo>
                    <a:pt x="25828" y="19093"/>
                  </a:lnTo>
                  <a:lnTo>
                    <a:pt x="26272" y="19266"/>
                  </a:lnTo>
                  <a:lnTo>
                    <a:pt x="26790" y="19414"/>
                  </a:lnTo>
                  <a:lnTo>
                    <a:pt x="26469" y="20450"/>
                  </a:lnTo>
                  <a:lnTo>
                    <a:pt x="26198" y="21511"/>
                  </a:lnTo>
                  <a:lnTo>
                    <a:pt x="25976" y="22572"/>
                  </a:lnTo>
                  <a:lnTo>
                    <a:pt x="25754" y="23657"/>
                  </a:lnTo>
                  <a:lnTo>
                    <a:pt x="25556" y="24915"/>
                  </a:lnTo>
                  <a:lnTo>
                    <a:pt x="25384" y="26198"/>
                  </a:lnTo>
                  <a:lnTo>
                    <a:pt x="25359" y="25384"/>
                  </a:lnTo>
                  <a:lnTo>
                    <a:pt x="25310" y="25112"/>
                  </a:lnTo>
                  <a:lnTo>
                    <a:pt x="25236" y="24816"/>
                  </a:lnTo>
                  <a:lnTo>
                    <a:pt x="25162" y="24520"/>
                  </a:lnTo>
                  <a:lnTo>
                    <a:pt x="25038" y="24200"/>
                  </a:lnTo>
                  <a:lnTo>
                    <a:pt x="24915" y="23854"/>
                  </a:lnTo>
                  <a:lnTo>
                    <a:pt x="24767" y="23534"/>
                  </a:lnTo>
                  <a:lnTo>
                    <a:pt x="24594" y="23188"/>
                  </a:lnTo>
                  <a:lnTo>
                    <a:pt x="24422" y="22868"/>
                  </a:lnTo>
                  <a:lnTo>
                    <a:pt x="24224" y="22547"/>
                  </a:lnTo>
                  <a:lnTo>
                    <a:pt x="24002" y="22251"/>
                  </a:lnTo>
                  <a:lnTo>
                    <a:pt x="23780" y="21980"/>
                  </a:lnTo>
                  <a:lnTo>
                    <a:pt x="23558" y="21758"/>
                  </a:lnTo>
                  <a:lnTo>
                    <a:pt x="23287" y="21536"/>
                  </a:lnTo>
                  <a:lnTo>
                    <a:pt x="23040" y="21363"/>
                  </a:lnTo>
                  <a:lnTo>
                    <a:pt x="22769" y="21240"/>
                  </a:lnTo>
                  <a:lnTo>
                    <a:pt x="22473" y="21166"/>
                  </a:lnTo>
                  <a:lnTo>
                    <a:pt x="22276" y="21141"/>
                  </a:lnTo>
                  <a:lnTo>
                    <a:pt x="22078" y="21141"/>
                  </a:lnTo>
                  <a:lnTo>
                    <a:pt x="21881" y="21166"/>
                  </a:lnTo>
                  <a:lnTo>
                    <a:pt x="21684" y="21190"/>
                  </a:lnTo>
                  <a:lnTo>
                    <a:pt x="21511" y="21264"/>
                  </a:lnTo>
                  <a:lnTo>
                    <a:pt x="21338" y="21338"/>
                  </a:lnTo>
                  <a:lnTo>
                    <a:pt x="21190" y="21437"/>
                  </a:lnTo>
                  <a:lnTo>
                    <a:pt x="21018" y="21560"/>
                  </a:lnTo>
                  <a:lnTo>
                    <a:pt x="20894" y="21684"/>
                  </a:lnTo>
                  <a:lnTo>
                    <a:pt x="20771" y="21832"/>
                  </a:lnTo>
                  <a:lnTo>
                    <a:pt x="20648" y="21980"/>
                  </a:lnTo>
                  <a:lnTo>
                    <a:pt x="20549" y="22152"/>
                  </a:lnTo>
                  <a:lnTo>
                    <a:pt x="20475" y="22325"/>
                  </a:lnTo>
                  <a:lnTo>
                    <a:pt x="20426" y="22498"/>
                  </a:lnTo>
                  <a:lnTo>
                    <a:pt x="20376" y="22695"/>
                  </a:lnTo>
                  <a:lnTo>
                    <a:pt x="20352" y="22892"/>
                  </a:lnTo>
                  <a:lnTo>
                    <a:pt x="20327" y="23114"/>
                  </a:lnTo>
                  <a:lnTo>
                    <a:pt x="20352" y="23312"/>
                  </a:lnTo>
                  <a:lnTo>
                    <a:pt x="20376" y="23509"/>
                  </a:lnTo>
                  <a:lnTo>
                    <a:pt x="20426" y="23706"/>
                  </a:lnTo>
                  <a:lnTo>
                    <a:pt x="20574" y="24126"/>
                  </a:lnTo>
                  <a:lnTo>
                    <a:pt x="20771" y="24496"/>
                  </a:lnTo>
                  <a:lnTo>
                    <a:pt x="20993" y="24866"/>
                  </a:lnTo>
                  <a:lnTo>
                    <a:pt x="21264" y="25211"/>
                  </a:lnTo>
                  <a:lnTo>
                    <a:pt x="21536" y="25507"/>
                  </a:lnTo>
                  <a:lnTo>
                    <a:pt x="21832" y="25803"/>
                  </a:lnTo>
                  <a:lnTo>
                    <a:pt x="21980" y="25926"/>
                  </a:lnTo>
                  <a:lnTo>
                    <a:pt x="22177" y="26050"/>
                  </a:lnTo>
                  <a:lnTo>
                    <a:pt x="22621" y="26321"/>
                  </a:lnTo>
                  <a:lnTo>
                    <a:pt x="23114" y="26543"/>
                  </a:lnTo>
                  <a:lnTo>
                    <a:pt x="23608" y="26765"/>
                  </a:lnTo>
                  <a:lnTo>
                    <a:pt x="24126" y="26962"/>
                  </a:lnTo>
                  <a:lnTo>
                    <a:pt x="24570" y="27135"/>
                  </a:lnTo>
                  <a:lnTo>
                    <a:pt x="25236" y="27357"/>
                  </a:lnTo>
                  <a:lnTo>
                    <a:pt x="25112" y="28344"/>
                  </a:lnTo>
                  <a:lnTo>
                    <a:pt x="24816" y="30687"/>
                  </a:lnTo>
                  <a:lnTo>
                    <a:pt x="24520" y="33006"/>
                  </a:lnTo>
                  <a:lnTo>
                    <a:pt x="24372" y="33795"/>
                  </a:lnTo>
                  <a:lnTo>
                    <a:pt x="24249" y="34585"/>
                  </a:lnTo>
                  <a:lnTo>
                    <a:pt x="24224" y="33894"/>
                  </a:lnTo>
                  <a:lnTo>
                    <a:pt x="24175" y="33623"/>
                  </a:lnTo>
                  <a:lnTo>
                    <a:pt x="24101" y="33327"/>
                  </a:lnTo>
                  <a:lnTo>
                    <a:pt x="24027" y="33031"/>
                  </a:lnTo>
                  <a:lnTo>
                    <a:pt x="23904" y="32710"/>
                  </a:lnTo>
                  <a:lnTo>
                    <a:pt x="23780" y="32365"/>
                  </a:lnTo>
                  <a:lnTo>
                    <a:pt x="23632" y="32019"/>
                  </a:lnTo>
                  <a:lnTo>
                    <a:pt x="23484" y="31699"/>
                  </a:lnTo>
                  <a:lnTo>
                    <a:pt x="23287" y="31378"/>
                  </a:lnTo>
                  <a:lnTo>
                    <a:pt x="23090" y="31057"/>
                  </a:lnTo>
                  <a:lnTo>
                    <a:pt x="22892" y="30761"/>
                  </a:lnTo>
                  <a:lnTo>
                    <a:pt x="22670" y="30490"/>
                  </a:lnTo>
                  <a:lnTo>
                    <a:pt x="22424" y="30268"/>
                  </a:lnTo>
                  <a:lnTo>
                    <a:pt x="22177" y="30046"/>
                  </a:lnTo>
                  <a:lnTo>
                    <a:pt x="21906" y="29873"/>
                  </a:lnTo>
                  <a:lnTo>
                    <a:pt x="21634" y="29750"/>
                  </a:lnTo>
                  <a:lnTo>
                    <a:pt x="21338" y="29676"/>
                  </a:lnTo>
                  <a:lnTo>
                    <a:pt x="21141" y="29651"/>
                  </a:lnTo>
                  <a:lnTo>
                    <a:pt x="20746" y="29651"/>
                  </a:lnTo>
                  <a:lnTo>
                    <a:pt x="20549" y="29700"/>
                  </a:lnTo>
                  <a:lnTo>
                    <a:pt x="20376" y="29774"/>
                  </a:lnTo>
                  <a:lnTo>
                    <a:pt x="20204" y="29848"/>
                  </a:lnTo>
                  <a:lnTo>
                    <a:pt x="20056" y="29947"/>
                  </a:lnTo>
                  <a:lnTo>
                    <a:pt x="19908" y="30046"/>
                  </a:lnTo>
                  <a:lnTo>
                    <a:pt x="19760" y="30194"/>
                  </a:lnTo>
                  <a:lnTo>
                    <a:pt x="19636" y="30342"/>
                  </a:lnTo>
                  <a:lnTo>
                    <a:pt x="19538" y="30490"/>
                  </a:lnTo>
                  <a:lnTo>
                    <a:pt x="19439" y="30663"/>
                  </a:lnTo>
                  <a:lnTo>
                    <a:pt x="19340" y="30835"/>
                  </a:lnTo>
                  <a:lnTo>
                    <a:pt x="19291" y="31008"/>
                  </a:lnTo>
                  <a:lnTo>
                    <a:pt x="19242" y="31205"/>
                  </a:lnTo>
                  <a:lnTo>
                    <a:pt x="19217" y="31403"/>
                  </a:lnTo>
                  <a:lnTo>
                    <a:pt x="19217" y="31625"/>
                  </a:lnTo>
                  <a:lnTo>
                    <a:pt x="19217" y="31822"/>
                  </a:lnTo>
                  <a:lnTo>
                    <a:pt x="19242" y="32019"/>
                  </a:lnTo>
                  <a:lnTo>
                    <a:pt x="19291" y="32217"/>
                  </a:lnTo>
                  <a:lnTo>
                    <a:pt x="19439" y="32611"/>
                  </a:lnTo>
                  <a:lnTo>
                    <a:pt x="19636" y="33006"/>
                  </a:lnTo>
                  <a:lnTo>
                    <a:pt x="19858" y="33376"/>
                  </a:lnTo>
                  <a:lnTo>
                    <a:pt x="20130" y="33721"/>
                  </a:lnTo>
                  <a:lnTo>
                    <a:pt x="20401" y="34017"/>
                  </a:lnTo>
                  <a:lnTo>
                    <a:pt x="20697" y="34289"/>
                  </a:lnTo>
                  <a:lnTo>
                    <a:pt x="20845" y="34437"/>
                  </a:lnTo>
                  <a:lnTo>
                    <a:pt x="21042" y="34560"/>
                  </a:lnTo>
                  <a:lnTo>
                    <a:pt x="21437" y="34782"/>
                  </a:lnTo>
                  <a:lnTo>
                    <a:pt x="21906" y="35029"/>
                  </a:lnTo>
                  <a:lnTo>
                    <a:pt x="22399" y="35251"/>
                  </a:lnTo>
                  <a:lnTo>
                    <a:pt x="23312" y="35596"/>
                  </a:lnTo>
                  <a:lnTo>
                    <a:pt x="24002" y="35843"/>
                  </a:lnTo>
                  <a:lnTo>
                    <a:pt x="23830" y="36632"/>
                  </a:lnTo>
                  <a:lnTo>
                    <a:pt x="23632" y="37421"/>
                  </a:lnTo>
                  <a:lnTo>
                    <a:pt x="23509" y="37939"/>
                  </a:lnTo>
                  <a:lnTo>
                    <a:pt x="23336" y="38482"/>
                  </a:lnTo>
                  <a:lnTo>
                    <a:pt x="23016" y="39493"/>
                  </a:lnTo>
                  <a:lnTo>
                    <a:pt x="22646" y="40480"/>
                  </a:lnTo>
                  <a:lnTo>
                    <a:pt x="22300" y="41442"/>
                  </a:lnTo>
                  <a:lnTo>
                    <a:pt x="21782" y="42700"/>
                  </a:lnTo>
                  <a:lnTo>
                    <a:pt x="21930" y="41689"/>
                  </a:lnTo>
                  <a:lnTo>
                    <a:pt x="22029" y="41023"/>
                  </a:lnTo>
                  <a:lnTo>
                    <a:pt x="22004" y="40653"/>
                  </a:lnTo>
                  <a:lnTo>
                    <a:pt x="21980" y="40233"/>
                  </a:lnTo>
                  <a:lnTo>
                    <a:pt x="21906" y="39789"/>
                  </a:lnTo>
                  <a:lnTo>
                    <a:pt x="21807" y="39321"/>
                  </a:lnTo>
                  <a:lnTo>
                    <a:pt x="21659" y="38852"/>
                  </a:lnTo>
                  <a:lnTo>
                    <a:pt x="21486" y="38383"/>
                  </a:lnTo>
                  <a:lnTo>
                    <a:pt x="21289" y="37939"/>
                  </a:lnTo>
                  <a:lnTo>
                    <a:pt x="21067" y="37520"/>
                  </a:lnTo>
                  <a:lnTo>
                    <a:pt x="21067" y="37323"/>
                  </a:lnTo>
                  <a:lnTo>
                    <a:pt x="21042" y="37125"/>
                  </a:lnTo>
                  <a:lnTo>
                    <a:pt x="20993" y="36928"/>
                  </a:lnTo>
                  <a:lnTo>
                    <a:pt x="20944" y="36731"/>
                  </a:lnTo>
                  <a:lnTo>
                    <a:pt x="20845" y="36558"/>
                  </a:lnTo>
                  <a:lnTo>
                    <a:pt x="20771" y="36385"/>
                  </a:lnTo>
                  <a:lnTo>
                    <a:pt x="20648" y="36213"/>
                  </a:lnTo>
                  <a:lnTo>
                    <a:pt x="20524" y="36065"/>
                  </a:lnTo>
                  <a:lnTo>
                    <a:pt x="20401" y="35941"/>
                  </a:lnTo>
                  <a:lnTo>
                    <a:pt x="20253" y="35818"/>
                  </a:lnTo>
                  <a:lnTo>
                    <a:pt x="20080" y="35719"/>
                  </a:lnTo>
                  <a:lnTo>
                    <a:pt x="19932" y="35645"/>
                  </a:lnTo>
                  <a:lnTo>
                    <a:pt x="19760" y="35571"/>
                  </a:lnTo>
                  <a:lnTo>
                    <a:pt x="19562" y="35522"/>
                  </a:lnTo>
                  <a:lnTo>
                    <a:pt x="19365" y="35497"/>
                  </a:lnTo>
                  <a:lnTo>
                    <a:pt x="18970" y="35497"/>
                  </a:lnTo>
                  <a:lnTo>
                    <a:pt x="18773" y="35547"/>
                  </a:lnTo>
                  <a:lnTo>
                    <a:pt x="18501" y="35645"/>
                  </a:lnTo>
                  <a:lnTo>
                    <a:pt x="18230" y="35793"/>
                  </a:lnTo>
                  <a:lnTo>
                    <a:pt x="17983" y="35991"/>
                  </a:lnTo>
                  <a:lnTo>
                    <a:pt x="17761" y="36213"/>
                  </a:lnTo>
                  <a:lnTo>
                    <a:pt x="17539" y="36484"/>
                  </a:lnTo>
                  <a:lnTo>
                    <a:pt x="17317" y="36755"/>
                  </a:lnTo>
                  <a:lnTo>
                    <a:pt x="17145" y="37076"/>
                  </a:lnTo>
                  <a:lnTo>
                    <a:pt x="16972" y="37397"/>
                  </a:lnTo>
                  <a:lnTo>
                    <a:pt x="16824" y="37742"/>
                  </a:lnTo>
                  <a:lnTo>
                    <a:pt x="16676" y="38087"/>
                  </a:lnTo>
                  <a:lnTo>
                    <a:pt x="16553" y="38433"/>
                  </a:lnTo>
                  <a:lnTo>
                    <a:pt x="16454" y="38778"/>
                  </a:lnTo>
                  <a:lnTo>
                    <a:pt x="16380" y="39099"/>
                  </a:lnTo>
                  <a:lnTo>
                    <a:pt x="16306" y="39419"/>
                  </a:lnTo>
                  <a:lnTo>
                    <a:pt x="16257" y="39715"/>
                  </a:lnTo>
                  <a:lnTo>
                    <a:pt x="16232" y="39987"/>
                  </a:lnTo>
                  <a:lnTo>
                    <a:pt x="16331" y="41541"/>
                  </a:lnTo>
                  <a:lnTo>
                    <a:pt x="16331" y="41541"/>
                  </a:lnTo>
                  <a:lnTo>
                    <a:pt x="16109" y="40554"/>
                  </a:lnTo>
                  <a:lnTo>
                    <a:pt x="15862" y="39543"/>
                  </a:lnTo>
                  <a:lnTo>
                    <a:pt x="15566" y="38507"/>
                  </a:lnTo>
                  <a:lnTo>
                    <a:pt x="15270" y="37471"/>
                  </a:lnTo>
                  <a:lnTo>
                    <a:pt x="15097" y="36953"/>
                  </a:lnTo>
                  <a:lnTo>
                    <a:pt x="14900" y="36410"/>
                  </a:lnTo>
                  <a:lnTo>
                    <a:pt x="14431" y="35201"/>
                  </a:lnTo>
                  <a:lnTo>
                    <a:pt x="13889" y="33993"/>
                  </a:lnTo>
                  <a:lnTo>
                    <a:pt x="14579" y="33820"/>
                  </a:lnTo>
                  <a:lnTo>
                    <a:pt x="15048" y="33672"/>
                  </a:lnTo>
                  <a:lnTo>
                    <a:pt x="15541" y="33524"/>
                  </a:lnTo>
                  <a:lnTo>
                    <a:pt x="16059" y="33327"/>
                  </a:lnTo>
                  <a:lnTo>
                    <a:pt x="16577" y="33129"/>
                  </a:lnTo>
                  <a:lnTo>
                    <a:pt x="17021" y="32907"/>
                  </a:lnTo>
                  <a:lnTo>
                    <a:pt x="17219" y="32784"/>
                  </a:lnTo>
                  <a:lnTo>
                    <a:pt x="17367" y="32685"/>
                  </a:lnTo>
                  <a:lnTo>
                    <a:pt x="17687" y="32414"/>
                  </a:lnTo>
                  <a:lnTo>
                    <a:pt x="17983" y="32143"/>
                  </a:lnTo>
                  <a:lnTo>
                    <a:pt x="18279" y="31822"/>
                  </a:lnTo>
                  <a:lnTo>
                    <a:pt x="18551" y="31477"/>
                  </a:lnTo>
                  <a:lnTo>
                    <a:pt x="18748" y="31107"/>
                  </a:lnTo>
                  <a:lnTo>
                    <a:pt x="18921" y="30712"/>
                  </a:lnTo>
                  <a:lnTo>
                    <a:pt x="18995" y="30515"/>
                  </a:lnTo>
                  <a:lnTo>
                    <a:pt x="19044" y="30317"/>
                  </a:lnTo>
                  <a:lnTo>
                    <a:pt x="19069" y="30120"/>
                  </a:lnTo>
                  <a:lnTo>
                    <a:pt x="19069" y="29898"/>
                  </a:lnTo>
                  <a:lnTo>
                    <a:pt x="19069" y="29700"/>
                  </a:lnTo>
                  <a:lnTo>
                    <a:pt x="19044" y="29503"/>
                  </a:lnTo>
                  <a:lnTo>
                    <a:pt x="18995" y="29306"/>
                  </a:lnTo>
                  <a:lnTo>
                    <a:pt x="18921" y="29133"/>
                  </a:lnTo>
                  <a:lnTo>
                    <a:pt x="18822" y="28960"/>
                  </a:lnTo>
                  <a:lnTo>
                    <a:pt x="18724" y="28788"/>
                  </a:lnTo>
                  <a:lnTo>
                    <a:pt x="18625" y="28640"/>
                  </a:lnTo>
                  <a:lnTo>
                    <a:pt x="18501" y="28516"/>
                  </a:lnTo>
                  <a:lnTo>
                    <a:pt x="18353" y="28393"/>
                  </a:lnTo>
                  <a:lnTo>
                    <a:pt x="18205" y="28270"/>
                  </a:lnTo>
                  <a:lnTo>
                    <a:pt x="18033" y="28171"/>
                  </a:lnTo>
                  <a:lnTo>
                    <a:pt x="17860" y="28097"/>
                  </a:lnTo>
                  <a:lnTo>
                    <a:pt x="17687" y="28048"/>
                  </a:lnTo>
                  <a:lnTo>
                    <a:pt x="17490" y="28023"/>
                  </a:lnTo>
                  <a:lnTo>
                    <a:pt x="17293" y="27998"/>
                  </a:lnTo>
                  <a:lnTo>
                    <a:pt x="17071" y="28023"/>
                  </a:lnTo>
                  <a:lnTo>
                    <a:pt x="16799" y="28072"/>
                  </a:lnTo>
                  <a:lnTo>
                    <a:pt x="16503" y="28171"/>
                  </a:lnTo>
                  <a:lnTo>
                    <a:pt x="16232" y="28319"/>
                  </a:lnTo>
                  <a:lnTo>
                    <a:pt x="15961" y="28516"/>
                  </a:lnTo>
                  <a:lnTo>
                    <a:pt x="15714" y="28738"/>
                  </a:lnTo>
                  <a:lnTo>
                    <a:pt x="15467" y="28985"/>
                  </a:lnTo>
                  <a:lnTo>
                    <a:pt x="15221" y="29281"/>
                  </a:lnTo>
                  <a:lnTo>
                    <a:pt x="14999" y="29577"/>
                  </a:lnTo>
                  <a:lnTo>
                    <a:pt x="14801" y="29873"/>
                  </a:lnTo>
                  <a:lnTo>
                    <a:pt x="14629" y="30194"/>
                  </a:lnTo>
                  <a:lnTo>
                    <a:pt x="14456" y="30515"/>
                  </a:lnTo>
                  <a:lnTo>
                    <a:pt x="14283" y="30835"/>
                  </a:lnTo>
                  <a:lnTo>
                    <a:pt x="14160" y="31156"/>
                  </a:lnTo>
                  <a:lnTo>
                    <a:pt x="14061" y="31452"/>
                  </a:lnTo>
                  <a:lnTo>
                    <a:pt x="13963" y="31748"/>
                  </a:lnTo>
                  <a:lnTo>
                    <a:pt x="13889" y="32019"/>
                  </a:lnTo>
                  <a:lnTo>
                    <a:pt x="13839" y="32661"/>
                  </a:lnTo>
                  <a:lnTo>
                    <a:pt x="13741" y="33647"/>
                  </a:lnTo>
                  <a:lnTo>
                    <a:pt x="13420" y="32932"/>
                  </a:lnTo>
                  <a:lnTo>
                    <a:pt x="13075" y="32192"/>
                  </a:lnTo>
                  <a:lnTo>
                    <a:pt x="11989" y="30120"/>
                  </a:lnTo>
                  <a:lnTo>
                    <a:pt x="10879" y="28023"/>
                  </a:lnTo>
                  <a:lnTo>
                    <a:pt x="10213" y="26740"/>
                  </a:lnTo>
                  <a:lnTo>
                    <a:pt x="10731" y="26617"/>
                  </a:lnTo>
                  <a:lnTo>
                    <a:pt x="11200" y="26494"/>
                  </a:lnTo>
                  <a:lnTo>
                    <a:pt x="11743" y="26321"/>
                  </a:lnTo>
                  <a:lnTo>
                    <a:pt x="12335" y="26124"/>
                  </a:lnTo>
                  <a:lnTo>
                    <a:pt x="12902" y="25902"/>
                  </a:lnTo>
                  <a:lnTo>
                    <a:pt x="13420" y="25655"/>
                  </a:lnTo>
                  <a:lnTo>
                    <a:pt x="13642" y="25532"/>
                  </a:lnTo>
                  <a:lnTo>
                    <a:pt x="13839" y="25408"/>
                  </a:lnTo>
                  <a:lnTo>
                    <a:pt x="14135" y="25137"/>
                  </a:lnTo>
                  <a:lnTo>
                    <a:pt x="14431" y="24866"/>
                  </a:lnTo>
                  <a:lnTo>
                    <a:pt x="14727" y="24545"/>
                  </a:lnTo>
                  <a:lnTo>
                    <a:pt x="14999" y="24200"/>
                  </a:lnTo>
                  <a:lnTo>
                    <a:pt x="15196" y="23830"/>
                  </a:lnTo>
                  <a:lnTo>
                    <a:pt x="15369" y="23435"/>
                  </a:lnTo>
                  <a:lnTo>
                    <a:pt x="15443" y="23238"/>
                  </a:lnTo>
                  <a:lnTo>
                    <a:pt x="15492" y="23040"/>
                  </a:lnTo>
                  <a:lnTo>
                    <a:pt x="15517" y="22843"/>
                  </a:lnTo>
                  <a:lnTo>
                    <a:pt x="15517" y="22621"/>
                  </a:lnTo>
                  <a:lnTo>
                    <a:pt x="15517" y="22424"/>
                  </a:lnTo>
                  <a:lnTo>
                    <a:pt x="15492" y="22226"/>
                  </a:lnTo>
                  <a:lnTo>
                    <a:pt x="15443" y="22054"/>
                  </a:lnTo>
                  <a:lnTo>
                    <a:pt x="15369" y="21856"/>
                  </a:lnTo>
                  <a:lnTo>
                    <a:pt x="15270" y="21684"/>
                  </a:lnTo>
                  <a:lnTo>
                    <a:pt x="15171" y="21536"/>
                  </a:lnTo>
                  <a:lnTo>
                    <a:pt x="15073" y="21363"/>
                  </a:lnTo>
                  <a:lnTo>
                    <a:pt x="14949" y="21240"/>
                  </a:lnTo>
                  <a:lnTo>
                    <a:pt x="14801" y="21116"/>
                  </a:lnTo>
                  <a:lnTo>
                    <a:pt x="14653" y="20993"/>
                  </a:lnTo>
                  <a:lnTo>
                    <a:pt x="14481" y="20894"/>
                  </a:lnTo>
                  <a:lnTo>
                    <a:pt x="14308" y="20820"/>
                  </a:lnTo>
                  <a:lnTo>
                    <a:pt x="14135" y="20771"/>
                  </a:lnTo>
                  <a:lnTo>
                    <a:pt x="13938" y="20746"/>
                  </a:lnTo>
                  <a:lnTo>
                    <a:pt x="13741" y="20722"/>
                  </a:lnTo>
                  <a:lnTo>
                    <a:pt x="13519" y="20746"/>
                  </a:lnTo>
                  <a:lnTo>
                    <a:pt x="13247" y="20796"/>
                  </a:lnTo>
                  <a:lnTo>
                    <a:pt x="12951" y="20894"/>
                  </a:lnTo>
                  <a:lnTo>
                    <a:pt x="12680" y="21042"/>
                  </a:lnTo>
                  <a:lnTo>
                    <a:pt x="12409" y="21240"/>
                  </a:lnTo>
                  <a:lnTo>
                    <a:pt x="12162" y="21462"/>
                  </a:lnTo>
                  <a:lnTo>
                    <a:pt x="11915" y="21708"/>
                  </a:lnTo>
                  <a:lnTo>
                    <a:pt x="11669" y="22004"/>
                  </a:lnTo>
                  <a:lnTo>
                    <a:pt x="11447" y="22300"/>
                  </a:lnTo>
                  <a:lnTo>
                    <a:pt x="11249" y="22596"/>
                  </a:lnTo>
                  <a:lnTo>
                    <a:pt x="11077" y="22917"/>
                  </a:lnTo>
                  <a:lnTo>
                    <a:pt x="10904" y="23238"/>
                  </a:lnTo>
                  <a:lnTo>
                    <a:pt x="10731" y="23558"/>
                  </a:lnTo>
                  <a:lnTo>
                    <a:pt x="10608" y="23879"/>
                  </a:lnTo>
                  <a:lnTo>
                    <a:pt x="10509" y="24200"/>
                  </a:lnTo>
                  <a:lnTo>
                    <a:pt x="10411" y="24471"/>
                  </a:lnTo>
                  <a:lnTo>
                    <a:pt x="10337" y="24742"/>
                  </a:lnTo>
                  <a:lnTo>
                    <a:pt x="10263" y="25606"/>
                  </a:lnTo>
                  <a:lnTo>
                    <a:pt x="10189" y="26666"/>
                  </a:lnTo>
                  <a:lnTo>
                    <a:pt x="9449" y="25236"/>
                  </a:lnTo>
                  <a:lnTo>
                    <a:pt x="8783" y="23830"/>
                  </a:lnTo>
                  <a:lnTo>
                    <a:pt x="8339" y="22843"/>
                  </a:lnTo>
                  <a:lnTo>
                    <a:pt x="7944" y="21856"/>
                  </a:lnTo>
                  <a:lnTo>
                    <a:pt x="7574" y="20870"/>
                  </a:lnTo>
                  <a:lnTo>
                    <a:pt x="7253" y="19883"/>
                  </a:lnTo>
                  <a:lnTo>
                    <a:pt x="7722" y="19784"/>
                  </a:lnTo>
                  <a:lnTo>
                    <a:pt x="8191" y="19661"/>
                  </a:lnTo>
                  <a:lnTo>
                    <a:pt x="8758" y="19488"/>
                  </a:lnTo>
                  <a:lnTo>
                    <a:pt x="9350" y="19291"/>
                  </a:lnTo>
                  <a:lnTo>
                    <a:pt x="9917" y="19069"/>
                  </a:lnTo>
                  <a:lnTo>
                    <a:pt x="10460" y="18822"/>
                  </a:lnTo>
                  <a:lnTo>
                    <a:pt x="10682" y="18674"/>
                  </a:lnTo>
                  <a:lnTo>
                    <a:pt x="10879" y="18551"/>
                  </a:lnTo>
                  <a:lnTo>
                    <a:pt x="11200" y="18304"/>
                  </a:lnTo>
                  <a:lnTo>
                    <a:pt x="11496" y="18008"/>
                  </a:lnTo>
                  <a:lnTo>
                    <a:pt x="11792" y="17687"/>
                  </a:lnTo>
                  <a:lnTo>
                    <a:pt x="12039" y="17342"/>
                  </a:lnTo>
                  <a:lnTo>
                    <a:pt x="12261" y="16972"/>
                  </a:lnTo>
                  <a:lnTo>
                    <a:pt x="12433" y="16577"/>
                  </a:lnTo>
                  <a:lnTo>
                    <a:pt x="12483" y="16380"/>
                  </a:lnTo>
                  <a:lnTo>
                    <a:pt x="12532" y="16183"/>
                  </a:lnTo>
                  <a:lnTo>
                    <a:pt x="12557" y="15985"/>
                  </a:lnTo>
                  <a:lnTo>
                    <a:pt x="12581" y="15788"/>
                  </a:lnTo>
                  <a:lnTo>
                    <a:pt x="12557" y="15566"/>
                  </a:lnTo>
                  <a:lnTo>
                    <a:pt x="12532" y="15369"/>
                  </a:lnTo>
                  <a:lnTo>
                    <a:pt x="12483" y="15196"/>
                  </a:lnTo>
                  <a:lnTo>
                    <a:pt x="12409" y="14999"/>
                  </a:lnTo>
                  <a:lnTo>
                    <a:pt x="12335" y="14826"/>
                  </a:lnTo>
                  <a:lnTo>
                    <a:pt x="12236" y="14678"/>
                  </a:lnTo>
                  <a:lnTo>
                    <a:pt x="12113" y="14530"/>
                  </a:lnTo>
                  <a:lnTo>
                    <a:pt x="11989" y="14382"/>
                  </a:lnTo>
                  <a:lnTo>
                    <a:pt x="11866" y="14259"/>
                  </a:lnTo>
                  <a:lnTo>
                    <a:pt x="11693" y="14135"/>
                  </a:lnTo>
                  <a:lnTo>
                    <a:pt x="11545" y="14061"/>
                  </a:lnTo>
                  <a:lnTo>
                    <a:pt x="11373" y="13987"/>
                  </a:lnTo>
                  <a:lnTo>
                    <a:pt x="11175" y="13913"/>
                  </a:lnTo>
                  <a:lnTo>
                    <a:pt x="10978" y="13889"/>
                  </a:lnTo>
                  <a:lnTo>
                    <a:pt x="10781" y="13864"/>
                  </a:lnTo>
                  <a:lnTo>
                    <a:pt x="10583" y="13889"/>
                  </a:lnTo>
                  <a:lnTo>
                    <a:pt x="10287" y="13938"/>
                  </a:lnTo>
                  <a:lnTo>
                    <a:pt x="10016" y="14037"/>
                  </a:lnTo>
                  <a:lnTo>
                    <a:pt x="9745" y="14209"/>
                  </a:lnTo>
                  <a:lnTo>
                    <a:pt x="9473" y="14382"/>
                  </a:lnTo>
                  <a:lnTo>
                    <a:pt x="9202" y="14604"/>
                  </a:lnTo>
                  <a:lnTo>
                    <a:pt x="8955" y="14875"/>
                  </a:lnTo>
                  <a:lnTo>
                    <a:pt x="8733" y="15147"/>
                  </a:lnTo>
                  <a:lnTo>
                    <a:pt x="8511" y="15443"/>
                  </a:lnTo>
                  <a:lnTo>
                    <a:pt x="8314" y="15739"/>
                  </a:lnTo>
                  <a:lnTo>
                    <a:pt x="8117" y="16059"/>
                  </a:lnTo>
                  <a:lnTo>
                    <a:pt x="7944" y="16380"/>
                  </a:lnTo>
                  <a:lnTo>
                    <a:pt x="7796" y="16725"/>
                  </a:lnTo>
                  <a:lnTo>
                    <a:pt x="7672" y="17021"/>
                  </a:lnTo>
                  <a:lnTo>
                    <a:pt x="7549" y="17342"/>
                  </a:lnTo>
                  <a:lnTo>
                    <a:pt x="7475" y="17613"/>
                  </a:lnTo>
                  <a:lnTo>
                    <a:pt x="7401" y="17885"/>
                  </a:lnTo>
                  <a:lnTo>
                    <a:pt x="7302" y="18797"/>
                  </a:lnTo>
                  <a:lnTo>
                    <a:pt x="7228" y="19834"/>
                  </a:lnTo>
                  <a:lnTo>
                    <a:pt x="7154" y="19611"/>
                  </a:lnTo>
                  <a:lnTo>
                    <a:pt x="7006" y="19069"/>
                  </a:lnTo>
                  <a:lnTo>
                    <a:pt x="6883" y="18551"/>
                  </a:lnTo>
                  <a:lnTo>
                    <a:pt x="6661" y="17490"/>
                  </a:lnTo>
                  <a:lnTo>
                    <a:pt x="6488" y="16454"/>
                  </a:lnTo>
                  <a:lnTo>
                    <a:pt x="6365" y="15443"/>
                  </a:lnTo>
                  <a:lnTo>
                    <a:pt x="6316" y="14875"/>
                  </a:lnTo>
                  <a:lnTo>
                    <a:pt x="6266" y="14308"/>
                  </a:lnTo>
                  <a:lnTo>
                    <a:pt x="6217" y="13198"/>
                  </a:lnTo>
                  <a:lnTo>
                    <a:pt x="6858" y="13099"/>
                  </a:lnTo>
                  <a:lnTo>
                    <a:pt x="7352" y="13025"/>
                  </a:lnTo>
                  <a:lnTo>
                    <a:pt x="7870" y="12927"/>
                  </a:lnTo>
                  <a:lnTo>
                    <a:pt x="8437" y="12803"/>
                  </a:lnTo>
                  <a:lnTo>
                    <a:pt x="8980" y="12655"/>
                  </a:lnTo>
                  <a:lnTo>
                    <a:pt x="9473" y="12483"/>
                  </a:lnTo>
                  <a:lnTo>
                    <a:pt x="9695" y="12384"/>
                  </a:lnTo>
                  <a:lnTo>
                    <a:pt x="9868" y="12285"/>
                  </a:lnTo>
                  <a:lnTo>
                    <a:pt x="10213" y="12063"/>
                  </a:lnTo>
                  <a:lnTo>
                    <a:pt x="10559" y="11792"/>
                  </a:lnTo>
                  <a:lnTo>
                    <a:pt x="10879" y="11521"/>
                  </a:lnTo>
                  <a:lnTo>
                    <a:pt x="11175" y="11200"/>
                  </a:lnTo>
                  <a:lnTo>
                    <a:pt x="11422" y="10855"/>
                  </a:lnTo>
                  <a:lnTo>
                    <a:pt x="11644" y="10485"/>
                  </a:lnTo>
                  <a:lnTo>
                    <a:pt x="11718" y="10312"/>
                  </a:lnTo>
                  <a:lnTo>
                    <a:pt x="11792" y="10115"/>
                  </a:lnTo>
                  <a:lnTo>
                    <a:pt x="11841" y="9917"/>
                  </a:lnTo>
                  <a:lnTo>
                    <a:pt x="11866" y="9695"/>
                  </a:lnTo>
                  <a:lnTo>
                    <a:pt x="11891" y="9498"/>
                  </a:lnTo>
                  <a:lnTo>
                    <a:pt x="11866" y="9301"/>
                  </a:lnTo>
                  <a:lnTo>
                    <a:pt x="11841" y="9103"/>
                  </a:lnTo>
                  <a:lnTo>
                    <a:pt x="11792" y="8930"/>
                  </a:lnTo>
                  <a:lnTo>
                    <a:pt x="11743" y="8733"/>
                  </a:lnTo>
                  <a:lnTo>
                    <a:pt x="11644" y="8560"/>
                  </a:lnTo>
                  <a:lnTo>
                    <a:pt x="11545" y="8412"/>
                  </a:lnTo>
                  <a:lnTo>
                    <a:pt x="11447" y="8240"/>
                  </a:lnTo>
                  <a:lnTo>
                    <a:pt x="11323" y="8116"/>
                  </a:lnTo>
                  <a:lnTo>
                    <a:pt x="11175" y="7993"/>
                  </a:lnTo>
                  <a:lnTo>
                    <a:pt x="11027" y="7870"/>
                  </a:lnTo>
                  <a:lnTo>
                    <a:pt x="10855" y="7771"/>
                  </a:lnTo>
                  <a:lnTo>
                    <a:pt x="10682" y="7697"/>
                  </a:lnTo>
                  <a:lnTo>
                    <a:pt x="10485" y="7648"/>
                  </a:lnTo>
                  <a:lnTo>
                    <a:pt x="10287" y="7623"/>
                  </a:lnTo>
                  <a:lnTo>
                    <a:pt x="10090" y="7598"/>
                  </a:lnTo>
                  <a:lnTo>
                    <a:pt x="9794" y="7623"/>
                  </a:lnTo>
                  <a:lnTo>
                    <a:pt x="9498" y="7697"/>
                  </a:lnTo>
                  <a:lnTo>
                    <a:pt x="9227" y="7820"/>
                  </a:lnTo>
                  <a:lnTo>
                    <a:pt x="8931" y="7993"/>
                  </a:lnTo>
                  <a:lnTo>
                    <a:pt x="8659" y="8166"/>
                  </a:lnTo>
                  <a:lnTo>
                    <a:pt x="8388" y="8412"/>
                  </a:lnTo>
                  <a:lnTo>
                    <a:pt x="8117" y="8659"/>
                  </a:lnTo>
                  <a:lnTo>
                    <a:pt x="7870" y="8930"/>
                  </a:lnTo>
                  <a:lnTo>
                    <a:pt x="7623" y="9202"/>
                  </a:lnTo>
                  <a:lnTo>
                    <a:pt x="7401" y="9498"/>
                  </a:lnTo>
                  <a:lnTo>
                    <a:pt x="7204" y="9794"/>
                  </a:lnTo>
                  <a:lnTo>
                    <a:pt x="7006" y="10115"/>
                  </a:lnTo>
                  <a:lnTo>
                    <a:pt x="6858" y="10411"/>
                  </a:lnTo>
                  <a:lnTo>
                    <a:pt x="6710" y="10707"/>
                  </a:lnTo>
                  <a:lnTo>
                    <a:pt x="6587" y="10978"/>
                  </a:lnTo>
                  <a:lnTo>
                    <a:pt x="6488" y="11225"/>
                  </a:lnTo>
                  <a:lnTo>
                    <a:pt x="6192" y="12631"/>
                  </a:lnTo>
                  <a:lnTo>
                    <a:pt x="6192" y="11644"/>
                  </a:lnTo>
                  <a:lnTo>
                    <a:pt x="6192" y="10781"/>
                  </a:lnTo>
                  <a:lnTo>
                    <a:pt x="6242" y="9942"/>
                  </a:lnTo>
                  <a:lnTo>
                    <a:pt x="6340" y="8412"/>
                  </a:lnTo>
                  <a:lnTo>
                    <a:pt x="6488" y="6932"/>
                  </a:lnTo>
                  <a:lnTo>
                    <a:pt x="7056" y="6538"/>
                  </a:lnTo>
                  <a:lnTo>
                    <a:pt x="7426" y="6242"/>
                  </a:lnTo>
                  <a:lnTo>
                    <a:pt x="7870" y="5896"/>
                  </a:lnTo>
                  <a:lnTo>
                    <a:pt x="8289" y="5551"/>
                  </a:lnTo>
                  <a:lnTo>
                    <a:pt x="8684" y="5156"/>
                  </a:lnTo>
                  <a:lnTo>
                    <a:pt x="9054" y="4786"/>
                  </a:lnTo>
                  <a:lnTo>
                    <a:pt x="9177" y="4614"/>
                  </a:lnTo>
                  <a:lnTo>
                    <a:pt x="9301" y="4441"/>
                  </a:lnTo>
                  <a:lnTo>
                    <a:pt x="9498" y="4071"/>
                  </a:lnTo>
                  <a:lnTo>
                    <a:pt x="9695" y="3701"/>
                  </a:lnTo>
                  <a:lnTo>
                    <a:pt x="9843" y="3306"/>
                  </a:lnTo>
                  <a:lnTo>
                    <a:pt x="9942" y="2887"/>
                  </a:lnTo>
                  <a:lnTo>
                    <a:pt x="10016" y="2468"/>
                  </a:lnTo>
                  <a:lnTo>
                    <a:pt x="10041" y="2048"/>
                  </a:lnTo>
                  <a:lnTo>
                    <a:pt x="10041" y="1826"/>
                  </a:lnTo>
                  <a:lnTo>
                    <a:pt x="9991" y="1629"/>
                  </a:lnTo>
                  <a:lnTo>
                    <a:pt x="9942" y="1432"/>
                  </a:lnTo>
                  <a:lnTo>
                    <a:pt x="9893" y="1234"/>
                  </a:lnTo>
                  <a:lnTo>
                    <a:pt x="9794" y="1062"/>
                  </a:lnTo>
                  <a:lnTo>
                    <a:pt x="9695" y="889"/>
                  </a:lnTo>
                  <a:lnTo>
                    <a:pt x="9597" y="716"/>
                  </a:lnTo>
                  <a:lnTo>
                    <a:pt x="9473" y="568"/>
                  </a:lnTo>
                  <a:lnTo>
                    <a:pt x="9325" y="445"/>
                  </a:lnTo>
                  <a:lnTo>
                    <a:pt x="9177" y="322"/>
                  </a:lnTo>
                  <a:lnTo>
                    <a:pt x="9005" y="223"/>
                  </a:lnTo>
                  <a:lnTo>
                    <a:pt x="8832" y="149"/>
                  </a:lnTo>
                  <a:lnTo>
                    <a:pt x="8659" y="75"/>
                  </a:lnTo>
                  <a:lnTo>
                    <a:pt x="8487" y="26"/>
                  </a:lnTo>
                  <a:lnTo>
                    <a:pt x="8289"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6;p42">
              <a:extLst>
                <a:ext uri="{FF2B5EF4-FFF2-40B4-BE49-F238E27FC236}">
                  <a16:creationId xmlns:a16="http://schemas.microsoft.com/office/drawing/2014/main" id="{37506E8A-05B4-456F-A96C-90A7BC52D34F}"/>
                </a:ext>
              </a:extLst>
            </p:cNvPr>
            <p:cNvSpPr/>
            <p:nvPr/>
          </p:nvSpPr>
          <p:spPr>
            <a:xfrm>
              <a:off x="2859475" y="5674700"/>
              <a:ext cx="108550" cy="174550"/>
            </a:xfrm>
            <a:custGeom>
              <a:avLst/>
              <a:gdLst/>
              <a:ahLst/>
              <a:cxnLst/>
              <a:rect l="l" t="t" r="r" b="b"/>
              <a:pathLst>
                <a:path w="4342" h="6982" extrusionOk="0">
                  <a:moveTo>
                    <a:pt x="1875" y="0"/>
                  </a:moveTo>
                  <a:lnTo>
                    <a:pt x="1702" y="25"/>
                  </a:lnTo>
                  <a:lnTo>
                    <a:pt x="1505" y="50"/>
                  </a:lnTo>
                  <a:lnTo>
                    <a:pt x="1332" y="99"/>
                  </a:lnTo>
                  <a:lnTo>
                    <a:pt x="1160" y="173"/>
                  </a:lnTo>
                  <a:lnTo>
                    <a:pt x="987" y="272"/>
                  </a:lnTo>
                  <a:lnTo>
                    <a:pt x="814" y="370"/>
                  </a:lnTo>
                  <a:lnTo>
                    <a:pt x="666" y="494"/>
                  </a:lnTo>
                  <a:lnTo>
                    <a:pt x="543" y="642"/>
                  </a:lnTo>
                  <a:lnTo>
                    <a:pt x="420" y="790"/>
                  </a:lnTo>
                  <a:lnTo>
                    <a:pt x="296" y="938"/>
                  </a:lnTo>
                  <a:lnTo>
                    <a:pt x="222" y="1110"/>
                  </a:lnTo>
                  <a:lnTo>
                    <a:pt x="124" y="1308"/>
                  </a:lnTo>
                  <a:lnTo>
                    <a:pt x="74" y="1505"/>
                  </a:lnTo>
                  <a:lnTo>
                    <a:pt x="25" y="1702"/>
                  </a:lnTo>
                  <a:lnTo>
                    <a:pt x="0" y="1900"/>
                  </a:lnTo>
                  <a:lnTo>
                    <a:pt x="0" y="2122"/>
                  </a:lnTo>
                  <a:lnTo>
                    <a:pt x="25" y="2541"/>
                  </a:lnTo>
                  <a:lnTo>
                    <a:pt x="124" y="2960"/>
                  </a:lnTo>
                  <a:lnTo>
                    <a:pt x="247" y="3355"/>
                  </a:lnTo>
                  <a:lnTo>
                    <a:pt x="395" y="3750"/>
                  </a:lnTo>
                  <a:lnTo>
                    <a:pt x="592" y="4145"/>
                  </a:lnTo>
                  <a:lnTo>
                    <a:pt x="814" y="4490"/>
                  </a:lnTo>
                  <a:lnTo>
                    <a:pt x="938" y="4687"/>
                  </a:lnTo>
                  <a:lnTo>
                    <a:pt x="1110" y="4885"/>
                  </a:lnTo>
                  <a:lnTo>
                    <a:pt x="1554" y="5304"/>
                  </a:lnTo>
                  <a:lnTo>
                    <a:pt x="2048" y="5723"/>
                  </a:lnTo>
                  <a:lnTo>
                    <a:pt x="2541" y="6118"/>
                  </a:lnTo>
                  <a:lnTo>
                    <a:pt x="3010" y="6463"/>
                  </a:lnTo>
                  <a:lnTo>
                    <a:pt x="3405" y="6735"/>
                  </a:lnTo>
                  <a:lnTo>
                    <a:pt x="3799" y="6981"/>
                  </a:lnTo>
                  <a:lnTo>
                    <a:pt x="3873" y="6685"/>
                  </a:lnTo>
                  <a:lnTo>
                    <a:pt x="4046" y="6044"/>
                  </a:lnTo>
                  <a:lnTo>
                    <a:pt x="4293" y="5033"/>
                  </a:lnTo>
                  <a:lnTo>
                    <a:pt x="4342" y="4761"/>
                  </a:lnTo>
                  <a:lnTo>
                    <a:pt x="4342" y="4441"/>
                  </a:lnTo>
                  <a:lnTo>
                    <a:pt x="4342" y="4120"/>
                  </a:lnTo>
                  <a:lnTo>
                    <a:pt x="4317" y="3775"/>
                  </a:lnTo>
                  <a:lnTo>
                    <a:pt x="4293" y="3429"/>
                  </a:lnTo>
                  <a:lnTo>
                    <a:pt x="4243" y="3059"/>
                  </a:lnTo>
                  <a:lnTo>
                    <a:pt x="4169" y="2714"/>
                  </a:lnTo>
                  <a:lnTo>
                    <a:pt x="4071" y="2344"/>
                  </a:lnTo>
                  <a:lnTo>
                    <a:pt x="3972" y="1998"/>
                  </a:lnTo>
                  <a:lnTo>
                    <a:pt x="3849" y="1653"/>
                  </a:lnTo>
                  <a:lnTo>
                    <a:pt x="3701" y="1332"/>
                  </a:lnTo>
                  <a:lnTo>
                    <a:pt x="3528" y="1036"/>
                  </a:lnTo>
                  <a:lnTo>
                    <a:pt x="3331" y="765"/>
                  </a:lnTo>
                  <a:lnTo>
                    <a:pt x="3133" y="543"/>
                  </a:lnTo>
                  <a:lnTo>
                    <a:pt x="2911" y="346"/>
                  </a:lnTo>
                  <a:lnTo>
                    <a:pt x="2640" y="198"/>
                  </a:lnTo>
                  <a:lnTo>
                    <a:pt x="2467" y="99"/>
                  </a:lnTo>
                  <a:lnTo>
                    <a:pt x="2270" y="50"/>
                  </a:lnTo>
                  <a:lnTo>
                    <a:pt x="2072" y="25"/>
                  </a:lnTo>
                  <a:lnTo>
                    <a:pt x="1875"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4B858286-45A5-43EF-90F6-DF3228BAC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776" y="558990"/>
            <a:ext cx="48768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837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9"/>
          <p:cNvSpPr txBox="1">
            <a:spLocks noGrp="1"/>
          </p:cNvSpPr>
          <p:nvPr>
            <p:ph type="body" idx="1"/>
          </p:nvPr>
        </p:nvSpPr>
        <p:spPr>
          <a:xfrm>
            <a:off x="1144640" y="1429105"/>
            <a:ext cx="2582700" cy="308085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a:t>
            </a:r>
            <a:r>
              <a:rPr lang="en-US" dirty="0"/>
              <a:t>TCS’s lead initiative aims to create an inclusive and equitable culture, where each individual feels seen and heard, and their contributions respected and valued. TCS believes that each person has the ability to contribute to building greater futures for our teams, clients, and societies. Through this initiative, we recognize the power of diverse perspectives in fueling inclusive and sustainable growth and creating shared value.</a:t>
            </a:r>
          </a:p>
        </p:txBody>
      </p:sp>
      <p:grpSp>
        <p:nvGrpSpPr>
          <p:cNvPr id="809" name="Google Shape;809;p39"/>
          <p:cNvGrpSpPr/>
          <p:nvPr/>
        </p:nvGrpSpPr>
        <p:grpSpPr>
          <a:xfrm>
            <a:off x="725487" y="540007"/>
            <a:ext cx="3736925" cy="744903"/>
            <a:chOff x="720000" y="540000"/>
            <a:chExt cx="3155654" cy="744903"/>
          </a:xfrm>
        </p:grpSpPr>
        <p:sp>
          <p:nvSpPr>
            <p:cNvPr id="810" name="Google Shape;810;p39"/>
            <p:cNvSpPr/>
            <p:nvPr/>
          </p:nvSpPr>
          <p:spPr>
            <a:xfrm>
              <a:off x="720000"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1" name="Google Shape;811;p39"/>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9"/>
          <p:cNvGrpSpPr/>
          <p:nvPr/>
        </p:nvGrpSpPr>
        <p:grpSpPr>
          <a:xfrm>
            <a:off x="4571999" y="1491989"/>
            <a:ext cx="3523693" cy="3111261"/>
            <a:chOff x="882700" y="238450"/>
            <a:chExt cx="5888525" cy="5199300"/>
          </a:xfrm>
        </p:grpSpPr>
        <p:sp>
          <p:nvSpPr>
            <p:cNvPr id="813" name="Google Shape;813;p39"/>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1" name="Google Shape;921;p39"/>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922" name="Google Shape;922;p39"/>
          <p:cNvSpPr txBox="1">
            <a:spLocks noGrp="1"/>
          </p:cNvSpPr>
          <p:nvPr>
            <p:ph type="title"/>
          </p:nvPr>
        </p:nvSpPr>
        <p:spPr>
          <a:xfrm>
            <a:off x="1066329" y="647257"/>
            <a:ext cx="2922783"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ABOUT COMPANY</a:t>
            </a:r>
            <a:endParaRPr sz="2800" dirty="0"/>
          </a:p>
        </p:txBody>
      </p:sp>
    </p:spTree>
    <p:extLst>
      <p:ext uri="{BB962C8B-B14F-4D97-AF65-F5344CB8AC3E}">
        <p14:creationId xmlns:p14="http://schemas.microsoft.com/office/powerpoint/2010/main" val="351988084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9"/>
          <p:cNvSpPr txBox="1">
            <a:spLocks noGrp="1"/>
          </p:cNvSpPr>
          <p:nvPr>
            <p:ph type="body" idx="1"/>
          </p:nvPr>
        </p:nvSpPr>
        <p:spPr>
          <a:xfrm>
            <a:off x="1145717" y="1723198"/>
            <a:ext cx="2582700" cy="2392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US" dirty="0"/>
              <a:t>Adobe Inc., formerly (1982–2018) Adobe Systems Incorporated, American developer of printing, publishing, and graphics software. Adobe was instrumental in the creation of the desktop publishing industry through the introduction of its PostScript printer language. Its headquarters are located in San Jose, California.</a:t>
            </a:r>
          </a:p>
        </p:txBody>
      </p:sp>
      <p:grpSp>
        <p:nvGrpSpPr>
          <p:cNvPr id="809" name="Google Shape;809;p39"/>
          <p:cNvGrpSpPr/>
          <p:nvPr/>
        </p:nvGrpSpPr>
        <p:grpSpPr>
          <a:xfrm>
            <a:off x="725487" y="540007"/>
            <a:ext cx="3736925" cy="744903"/>
            <a:chOff x="720000" y="540000"/>
            <a:chExt cx="3155654" cy="744903"/>
          </a:xfrm>
        </p:grpSpPr>
        <p:sp>
          <p:nvSpPr>
            <p:cNvPr id="810" name="Google Shape;810;p39"/>
            <p:cNvSpPr/>
            <p:nvPr/>
          </p:nvSpPr>
          <p:spPr>
            <a:xfrm>
              <a:off x="720000"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1" name="Google Shape;811;p39"/>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9"/>
          <p:cNvGrpSpPr/>
          <p:nvPr/>
        </p:nvGrpSpPr>
        <p:grpSpPr>
          <a:xfrm>
            <a:off x="4571999" y="1491989"/>
            <a:ext cx="3523693" cy="3111261"/>
            <a:chOff x="882700" y="238450"/>
            <a:chExt cx="5888525" cy="5199300"/>
          </a:xfrm>
        </p:grpSpPr>
        <p:sp>
          <p:nvSpPr>
            <p:cNvPr id="813" name="Google Shape;813;p39"/>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1" name="Google Shape;921;p39"/>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922" name="Google Shape;922;p39"/>
          <p:cNvSpPr txBox="1">
            <a:spLocks noGrp="1"/>
          </p:cNvSpPr>
          <p:nvPr>
            <p:ph type="title"/>
          </p:nvPr>
        </p:nvSpPr>
        <p:spPr>
          <a:xfrm>
            <a:off x="1066329" y="647257"/>
            <a:ext cx="2922783"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ABOUT COMPANY</a:t>
            </a:r>
            <a:endParaRPr sz="2800" dirty="0"/>
          </a:p>
        </p:txBody>
      </p:sp>
    </p:spTree>
    <p:extLst>
      <p:ext uri="{BB962C8B-B14F-4D97-AF65-F5344CB8AC3E}">
        <p14:creationId xmlns:p14="http://schemas.microsoft.com/office/powerpoint/2010/main" val="167923007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2226" name="Google Shape;2226;p68"/>
          <p:cNvSpPr txBox="1"/>
          <p:nvPr/>
        </p:nvSpPr>
        <p:spPr>
          <a:xfrm>
            <a:off x="3200599" y="1090707"/>
            <a:ext cx="3748288"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Days One"/>
                <a:ea typeface="Days One"/>
                <a:cs typeface="Days One"/>
                <a:sym typeface="Days One"/>
              </a:rPr>
              <a:t>1968</a:t>
            </a:r>
            <a:endParaRPr sz="2000" dirty="0">
              <a:solidFill>
                <a:schemeClr val="dk1"/>
              </a:solidFill>
              <a:latin typeface="Days One"/>
              <a:ea typeface="Days One"/>
              <a:cs typeface="Days One"/>
              <a:sym typeface="Days One"/>
            </a:endParaRPr>
          </a:p>
        </p:txBody>
      </p:sp>
      <p:sp>
        <p:nvSpPr>
          <p:cNvPr id="2227" name="Google Shape;2227;p68"/>
          <p:cNvSpPr txBox="1"/>
          <p:nvPr/>
        </p:nvSpPr>
        <p:spPr>
          <a:xfrm>
            <a:off x="3210400" y="1409431"/>
            <a:ext cx="3746268" cy="55075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200" b="1" dirty="0">
              <a:solidFill>
                <a:schemeClr val="dk1"/>
              </a:solidFill>
              <a:latin typeface="Lato"/>
              <a:ea typeface="Lato"/>
              <a:cs typeface="Lato"/>
              <a:sym typeface="Lato"/>
            </a:endParaRPr>
          </a:p>
          <a:p>
            <a:pPr marL="0" lvl="0" indent="0" algn="r" rtl="0">
              <a:spcBef>
                <a:spcPts val="0"/>
              </a:spcBef>
              <a:spcAft>
                <a:spcPts val="0"/>
              </a:spcAft>
              <a:buNone/>
            </a:pPr>
            <a:r>
              <a:rPr lang="en-US" sz="1100" dirty="0">
                <a:solidFill>
                  <a:schemeClr val="dk1"/>
                </a:solidFill>
                <a:latin typeface="Lato"/>
                <a:ea typeface="Lato"/>
                <a:cs typeface="Lato"/>
                <a:sym typeface="Lato"/>
              </a:rPr>
              <a:t>Tata Consultancy Services launched as a division of Tata Sons on April 1, 1968, as a management and technology consultancy that would create demand for downstream computer services. </a:t>
            </a:r>
          </a:p>
        </p:txBody>
      </p:sp>
      <p:sp>
        <p:nvSpPr>
          <p:cNvPr id="2228" name="Google Shape;2228;p68"/>
          <p:cNvSpPr txBox="1"/>
          <p:nvPr/>
        </p:nvSpPr>
        <p:spPr>
          <a:xfrm>
            <a:off x="3200599" y="3409170"/>
            <a:ext cx="3748288"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Days One"/>
                <a:ea typeface="Days One"/>
                <a:cs typeface="Days One"/>
                <a:sym typeface="Days One"/>
              </a:rPr>
              <a:t>1997</a:t>
            </a:r>
            <a:endParaRPr sz="2000" dirty="0">
              <a:solidFill>
                <a:schemeClr val="dk1"/>
              </a:solidFill>
              <a:latin typeface="Days One"/>
              <a:ea typeface="Days One"/>
              <a:cs typeface="Days One"/>
              <a:sym typeface="Days One"/>
            </a:endParaRPr>
          </a:p>
        </p:txBody>
      </p:sp>
      <p:sp>
        <p:nvSpPr>
          <p:cNvPr id="2229" name="Google Shape;2229;p68"/>
          <p:cNvSpPr txBox="1"/>
          <p:nvPr/>
        </p:nvSpPr>
        <p:spPr>
          <a:xfrm>
            <a:off x="3201539" y="3799085"/>
            <a:ext cx="3746268" cy="6280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solidFill>
                  <a:schemeClr val="dk1"/>
                </a:solidFill>
                <a:latin typeface="Lato"/>
                <a:ea typeface="Lato"/>
                <a:cs typeface="Lato"/>
                <a:sym typeface="Lato"/>
              </a:rPr>
              <a:t>Participated significantly in the Y2K remediation opportunity, by pioneering the concept of a software factory. Used a highly automated approach by leveraging special tools developed for Y2K conversion, to minimize human intervention, and remediated about 700 million lines of code.</a:t>
            </a:r>
          </a:p>
        </p:txBody>
      </p:sp>
      <p:sp>
        <p:nvSpPr>
          <p:cNvPr id="2230" name="Google Shape;2230;p68"/>
          <p:cNvSpPr txBox="1"/>
          <p:nvPr/>
        </p:nvSpPr>
        <p:spPr>
          <a:xfrm>
            <a:off x="3200599" y="2240085"/>
            <a:ext cx="3744585"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Days One"/>
                <a:ea typeface="Days One"/>
                <a:cs typeface="Days One"/>
                <a:sym typeface="Days One"/>
              </a:rPr>
              <a:t>1976</a:t>
            </a:r>
            <a:endParaRPr sz="2000" dirty="0">
              <a:solidFill>
                <a:schemeClr val="dk1"/>
              </a:solidFill>
              <a:latin typeface="Days One"/>
              <a:ea typeface="Days One"/>
              <a:cs typeface="Days One"/>
              <a:sym typeface="Days One"/>
            </a:endParaRPr>
          </a:p>
        </p:txBody>
      </p:sp>
      <p:sp>
        <p:nvSpPr>
          <p:cNvPr id="2231" name="Google Shape;2231;p68"/>
          <p:cNvSpPr txBox="1"/>
          <p:nvPr/>
        </p:nvSpPr>
        <p:spPr>
          <a:xfrm>
            <a:off x="3200599" y="2502405"/>
            <a:ext cx="3742902" cy="6280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Lato"/>
                <a:ea typeface="Lato"/>
                <a:cs typeface="Lato"/>
                <a:sym typeface="Lato"/>
              </a:rPr>
              <a:t>Crossed the $1 Million mark in export revenues, winning us the top exporter award from the Engineering Export Promotion Council in 1976-77.</a:t>
            </a:r>
            <a:endParaRPr lang="en-US" sz="1100" dirty="0">
              <a:solidFill>
                <a:schemeClr val="dk1"/>
              </a:solidFill>
              <a:latin typeface="Lato"/>
              <a:ea typeface="Lato"/>
              <a:cs typeface="Lato"/>
              <a:sym typeface="Lato"/>
            </a:endParaRPr>
          </a:p>
        </p:txBody>
      </p:sp>
      <p:cxnSp>
        <p:nvCxnSpPr>
          <p:cNvPr id="2239" name="Google Shape;2239;p68"/>
          <p:cNvCxnSpPr>
            <a:cxnSpLocks/>
            <a:endCxn id="2236" idx="0"/>
          </p:cNvCxnSpPr>
          <p:nvPr/>
        </p:nvCxnSpPr>
        <p:spPr>
          <a:xfrm rot="16200000" flipH="1">
            <a:off x="7706312" y="2802141"/>
            <a:ext cx="521998" cy="442029"/>
          </a:xfrm>
          <a:prstGeom prst="bentConnector3">
            <a:avLst>
              <a:gd name="adj1" fmla="val 367"/>
            </a:avLst>
          </a:prstGeom>
          <a:noFill/>
          <a:ln w="9525" cap="flat" cmpd="sng">
            <a:solidFill>
              <a:schemeClr val="dk1"/>
            </a:solidFill>
            <a:prstDash val="solid"/>
            <a:round/>
            <a:headEnd type="none" w="med" len="med"/>
            <a:tailEnd type="none" w="med" len="med"/>
          </a:ln>
        </p:spPr>
      </p:cxnSp>
      <p:sp>
        <p:nvSpPr>
          <p:cNvPr id="2232" name="Google Shape;2232;p68"/>
          <p:cNvSpPr/>
          <p:nvPr/>
        </p:nvSpPr>
        <p:spPr>
          <a:xfrm>
            <a:off x="7084093" y="2478759"/>
            <a:ext cx="619672" cy="566797"/>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8"/>
          <p:cNvSpPr/>
          <p:nvPr/>
        </p:nvSpPr>
        <p:spPr>
          <a:xfrm>
            <a:off x="7125764" y="1326283"/>
            <a:ext cx="619672" cy="566797"/>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8"/>
          <p:cNvSpPr/>
          <p:nvPr/>
        </p:nvSpPr>
        <p:spPr>
          <a:xfrm>
            <a:off x="7125763" y="3659770"/>
            <a:ext cx="619671" cy="566798"/>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8"/>
          <p:cNvSpPr/>
          <p:nvPr/>
        </p:nvSpPr>
        <p:spPr>
          <a:xfrm>
            <a:off x="8138000" y="2160432"/>
            <a:ext cx="100652" cy="92064"/>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8"/>
          <p:cNvSpPr/>
          <p:nvPr/>
        </p:nvSpPr>
        <p:spPr>
          <a:xfrm>
            <a:off x="8138000" y="3284155"/>
            <a:ext cx="100652" cy="92064"/>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7" name="Google Shape;2237;p68"/>
          <p:cNvCxnSpPr>
            <a:stCxn id="2233" idx="3"/>
            <a:endCxn id="2235" idx="0"/>
          </p:cNvCxnSpPr>
          <p:nvPr/>
        </p:nvCxnSpPr>
        <p:spPr>
          <a:xfrm>
            <a:off x="7745436" y="1609682"/>
            <a:ext cx="442890" cy="550750"/>
          </a:xfrm>
          <a:prstGeom prst="bentConnector2">
            <a:avLst/>
          </a:prstGeom>
          <a:noFill/>
          <a:ln w="9525" cap="flat" cmpd="sng">
            <a:solidFill>
              <a:schemeClr val="dk1"/>
            </a:solidFill>
            <a:prstDash val="solid"/>
            <a:round/>
            <a:headEnd type="none" w="med" len="med"/>
            <a:tailEnd type="none" w="med" len="med"/>
          </a:ln>
        </p:spPr>
      </p:cxnSp>
      <p:cxnSp>
        <p:nvCxnSpPr>
          <p:cNvPr id="2238" name="Google Shape;2238;p68"/>
          <p:cNvCxnSpPr>
            <a:stCxn id="2235" idx="2"/>
            <a:endCxn id="2232" idx="3"/>
          </p:cNvCxnSpPr>
          <p:nvPr/>
        </p:nvCxnSpPr>
        <p:spPr>
          <a:xfrm rot="5400000">
            <a:off x="7691215" y="2265047"/>
            <a:ext cx="509662" cy="484561"/>
          </a:xfrm>
          <a:prstGeom prst="bentConnector2">
            <a:avLst/>
          </a:prstGeom>
          <a:noFill/>
          <a:ln w="9525" cap="flat" cmpd="sng">
            <a:solidFill>
              <a:schemeClr val="dk1"/>
            </a:solidFill>
            <a:prstDash val="solid"/>
            <a:round/>
            <a:headEnd type="none" w="med" len="med"/>
            <a:tailEnd type="none" w="med" len="med"/>
          </a:ln>
        </p:spPr>
      </p:cxnSp>
      <p:cxnSp>
        <p:nvCxnSpPr>
          <p:cNvPr id="2240" name="Google Shape;2240;p68"/>
          <p:cNvCxnSpPr>
            <a:cxnSpLocks/>
            <a:stCxn id="2236" idx="2"/>
          </p:cNvCxnSpPr>
          <p:nvPr/>
        </p:nvCxnSpPr>
        <p:spPr>
          <a:xfrm rot="5400000">
            <a:off x="7688724" y="3443567"/>
            <a:ext cx="566950" cy="432255"/>
          </a:xfrm>
          <a:prstGeom prst="bentConnector3">
            <a:avLst>
              <a:gd name="adj1" fmla="val 99841"/>
            </a:avLst>
          </a:prstGeom>
          <a:noFill/>
          <a:ln w="9525" cap="flat" cmpd="sng">
            <a:solidFill>
              <a:schemeClr val="dk1"/>
            </a:solidFill>
            <a:prstDash val="solid"/>
            <a:round/>
            <a:headEnd type="none" w="med" len="med"/>
            <a:tailEnd type="none" w="med" len="med"/>
          </a:ln>
        </p:spPr>
      </p:cxnSp>
      <p:grpSp>
        <p:nvGrpSpPr>
          <p:cNvPr id="2241" name="Google Shape;2241;p68"/>
          <p:cNvGrpSpPr/>
          <p:nvPr/>
        </p:nvGrpSpPr>
        <p:grpSpPr>
          <a:xfrm>
            <a:off x="7271479" y="3766010"/>
            <a:ext cx="328243" cy="354318"/>
            <a:chOff x="7768075" y="3344200"/>
            <a:chExt cx="341525" cy="402975"/>
          </a:xfrm>
        </p:grpSpPr>
        <p:sp>
          <p:nvSpPr>
            <p:cNvPr id="2242" name="Google Shape;2242;p68"/>
            <p:cNvSpPr/>
            <p:nvPr/>
          </p:nvSpPr>
          <p:spPr>
            <a:xfrm>
              <a:off x="7773900" y="3417275"/>
              <a:ext cx="230925" cy="324075"/>
            </a:xfrm>
            <a:custGeom>
              <a:avLst/>
              <a:gdLst/>
              <a:ahLst/>
              <a:cxnLst/>
              <a:rect l="l" t="t" r="r" b="b"/>
              <a:pathLst>
                <a:path w="9237" h="12963" extrusionOk="0">
                  <a:moveTo>
                    <a:pt x="2510" y="1"/>
                  </a:moveTo>
                  <a:lnTo>
                    <a:pt x="8305" y="1"/>
                  </a:lnTo>
                  <a:lnTo>
                    <a:pt x="8305" y="1"/>
                  </a:lnTo>
                  <a:lnTo>
                    <a:pt x="8486" y="27"/>
                  </a:lnTo>
                  <a:lnTo>
                    <a:pt x="8667" y="78"/>
                  </a:lnTo>
                  <a:lnTo>
                    <a:pt x="8823" y="156"/>
                  </a:lnTo>
                  <a:lnTo>
                    <a:pt x="8952" y="259"/>
                  </a:lnTo>
                  <a:lnTo>
                    <a:pt x="9056" y="415"/>
                  </a:lnTo>
                  <a:lnTo>
                    <a:pt x="9159" y="570"/>
                  </a:lnTo>
                  <a:lnTo>
                    <a:pt x="9211" y="725"/>
                  </a:lnTo>
                  <a:lnTo>
                    <a:pt x="9237" y="906"/>
                  </a:lnTo>
                  <a:lnTo>
                    <a:pt x="9237" y="12031"/>
                  </a:lnTo>
                  <a:lnTo>
                    <a:pt x="9237" y="12031"/>
                  </a:lnTo>
                  <a:lnTo>
                    <a:pt x="9211" y="12238"/>
                  </a:lnTo>
                  <a:lnTo>
                    <a:pt x="9159" y="12393"/>
                  </a:lnTo>
                  <a:lnTo>
                    <a:pt x="9056" y="12548"/>
                  </a:lnTo>
                  <a:lnTo>
                    <a:pt x="8952" y="12678"/>
                  </a:lnTo>
                  <a:lnTo>
                    <a:pt x="8823" y="12807"/>
                  </a:lnTo>
                  <a:lnTo>
                    <a:pt x="8667" y="12885"/>
                  </a:lnTo>
                  <a:lnTo>
                    <a:pt x="8486" y="12936"/>
                  </a:lnTo>
                  <a:lnTo>
                    <a:pt x="8305" y="12962"/>
                  </a:lnTo>
                  <a:lnTo>
                    <a:pt x="932" y="12962"/>
                  </a:lnTo>
                  <a:lnTo>
                    <a:pt x="932" y="12962"/>
                  </a:lnTo>
                  <a:lnTo>
                    <a:pt x="725" y="12936"/>
                  </a:lnTo>
                  <a:lnTo>
                    <a:pt x="570" y="12885"/>
                  </a:lnTo>
                  <a:lnTo>
                    <a:pt x="414" y="12807"/>
                  </a:lnTo>
                  <a:lnTo>
                    <a:pt x="285" y="12678"/>
                  </a:lnTo>
                  <a:lnTo>
                    <a:pt x="156" y="12548"/>
                  </a:lnTo>
                  <a:lnTo>
                    <a:pt x="78" y="12393"/>
                  </a:lnTo>
                  <a:lnTo>
                    <a:pt x="26" y="12238"/>
                  </a:lnTo>
                  <a:lnTo>
                    <a:pt x="1" y="12031"/>
                  </a:lnTo>
                  <a:lnTo>
                    <a:pt x="1" y="2510"/>
                  </a:lnTo>
                  <a:lnTo>
                    <a:pt x="2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8"/>
            <p:cNvSpPr/>
            <p:nvPr/>
          </p:nvSpPr>
          <p:spPr>
            <a:xfrm>
              <a:off x="7807525" y="3509775"/>
              <a:ext cx="51125" cy="199225"/>
            </a:xfrm>
            <a:custGeom>
              <a:avLst/>
              <a:gdLst/>
              <a:ahLst/>
              <a:cxnLst/>
              <a:rect l="l" t="t" r="r" b="b"/>
              <a:pathLst>
                <a:path w="2045" h="7969" extrusionOk="0">
                  <a:moveTo>
                    <a:pt x="156" y="156"/>
                  </a:moveTo>
                  <a:lnTo>
                    <a:pt x="156" y="156"/>
                  </a:lnTo>
                  <a:lnTo>
                    <a:pt x="234" y="78"/>
                  </a:lnTo>
                  <a:lnTo>
                    <a:pt x="337" y="26"/>
                  </a:lnTo>
                  <a:lnTo>
                    <a:pt x="441" y="0"/>
                  </a:lnTo>
                  <a:lnTo>
                    <a:pt x="544" y="0"/>
                  </a:lnTo>
                  <a:lnTo>
                    <a:pt x="648" y="0"/>
                  </a:lnTo>
                  <a:lnTo>
                    <a:pt x="751" y="26"/>
                  </a:lnTo>
                  <a:lnTo>
                    <a:pt x="855" y="78"/>
                  </a:lnTo>
                  <a:lnTo>
                    <a:pt x="932" y="156"/>
                  </a:lnTo>
                  <a:lnTo>
                    <a:pt x="932" y="156"/>
                  </a:lnTo>
                  <a:lnTo>
                    <a:pt x="984" y="181"/>
                  </a:lnTo>
                  <a:lnTo>
                    <a:pt x="1036" y="207"/>
                  </a:lnTo>
                  <a:lnTo>
                    <a:pt x="1062" y="181"/>
                  </a:lnTo>
                  <a:lnTo>
                    <a:pt x="1113" y="156"/>
                  </a:lnTo>
                  <a:lnTo>
                    <a:pt x="1113" y="156"/>
                  </a:lnTo>
                  <a:lnTo>
                    <a:pt x="1191" y="78"/>
                  </a:lnTo>
                  <a:lnTo>
                    <a:pt x="1294" y="26"/>
                  </a:lnTo>
                  <a:lnTo>
                    <a:pt x="1398" y="0"/>
                  </a:lnTo>
                  <a:lnTo>
                    <a:pt x="1501" y="0"/>
                  </a:lnTo>
                  <a:lnTo>
                    <a:pt x="1605" y="0"/>
                  </a:lnTo>
                  <a:lnTo>
                    <a:pt x="1708" y="26"/>
                  </a:lnTo>
                  <a:lnTo>
                    <a:pt x="1812" y="78"/>
                  </a:lnTo>
                  <a:lnTo>
                    <a:pt x="1889" y="156"/>
                  </a:lnTo>
                  <a:lnTo>
                    <a:pt x="1889" y="156"/>
                  </a:lnTo>
                  <a:lnTo>
                    <a:pt x="1967" y="233"/>
                  </a:lnTo>
                  <a:lnTo>
                    <a:pt x="2019" y="337"/>
                  </a:lnTo>
                  <a:lnTo>
                    <a:pt x="2045" y="440"/>
                  </a:lnTo>
                  <a:lnTo>
                    <a:pt x="2045" y="544"/>
                  </a:lnTo>
                  <a:lnTo>
                    <a:pt x="2045" y="647"/>
                  </a:lnTo>
                  <a:lnTo>
                    <a:pt x="2019" y="751"/>
                  </a:lnTo>
                  <a:lnTo>
                    <a:pt x="1967" y="854"/>
                  </a:lnTo>
                  <a:lnTo>
                    <a:pt x="1889" y="932"/>
                  </a:lnTo>
                  <a:lnTo>
                    <a:pt x="1113" y="1708"/>
                  </a:lnTo>
                  <a:lnTo>
                    <a:pt x="1113" y="1708"/>
                  </a:lnTo>
                  <a:lnTo>
                    <a:pt x="1062" y="1760"/>
                  </a:lnTo>
                  <a:lnTo>
                    <a:pt x="1036" y="1760"/>
                  </a:lnTo>
                  <a:lnTo>
                    <a:pt x="984" y="1760"/>
                  </a:lnTo>
                  <a:lnTo>
                    <a:pt x="932" y="1708"/>
                  </a:lnTo>
                  <a:lnTo>
                    <a:pt x="156" y="932"/>
                  </a:lnTo>
                  <a:lnTo>
                    <a:pt x="156" y="932"/>
                  </a:lnTo>
                  <a:lnTo>
                    <a:pt x="78" y="854"/>
                  </a:lnTo>
                  <a:lnTo>
                    <a:pt x="27" y="751"/>
                  </a:lnTo>
                  <a:lnTo>
                    <a:pt x="1" y="647"/>
                  </a:lnTo>
                  <a:lnTo>
                    <a:pt x="1" y="544"/>
                  </a:lnTo>
                  <a:lnTo>
                    <a:pt x="1" y="440"/>
                  </a:lnTo>
                  <a:lnTo>
                    <a:pt x="27" y="337"/>
                  </a:lnTo>
                  <a:lnTo>
                    <a:pt x="78" y="233"/>
                  </a:lnTo>
                  <a:lnTo>
                    <a:pt x="156" y="156"/>
                  </a:lnTo>
                  <a:lnTo>
                    <a:pt x="156" y="156"/>
                  </a:lnTo>
                  <a:close/>
                  <a:moveTo>
                    <a:pt x="156" y="6365"/>
                  </a:moveTo>
                  <a:lnTo>
                    <a:pt x="156" y="6365"/>
                  </a:lnTo>
                  <a:lnTo>
                    <a:pt x="234" y="6287"/>
                  </a:lnTo>
                  <a:lnTo>
                    <a:pt x="337" y="6235"/>
                  </a:lnTo>
                  <a:lnTo>
                    <a:pt x="441" y="6209"/>
                  </a:lnTo>
                  <a:lnTo>
                    <a:pt x="544" y="6209"/>
                  </a:lnTo>
                  <a:lnTo>
                    <a:pt x="648" y="6209"/>
                  </a:lnTo>
                  <a:lnTo>
                    <a:pt x="751" y="6235"/>
                  </a:lnTo>
                  <a:lnTo>
                    <a:pt x="855" y="6287"/>
                  </a:lnTo>
                  <a:lnTo>
                    <a:pt x="932" y="6365"/>
                  </a:lnTo>
                  <a:lnTo>
                    <a:pt x="932" y="6365"/>
                  </a:lnTo>
                  <a:lnTo>
                    <a:pt x="984" y="6391"/>
                  </a:lnTo>
                  <a:lnTo>
                    <a:pt x="1036" y="6416"/>
                  </a:lnTo>
                  <a:lnTo>
                    <a:pt x="1062" y="6391"/>
                  </a:lnTo>
                  <a:lnTo>
                    <a:pt x="1113" y="6365"/>
                  </a:lnTo>
                  <a:lnTo>
                    <a:pt x="1113" y="6365"/>
                  </a:lnTo>
                  <a:lnTo>
                    <a:pt x="1191" y="6287"/>
                  </a:lnTo>
                  <a:lnTo>
                    <a:pt x="1294" y="6235"/>
                  </a:lnTo>
                  <a:lnTo>
                    <a:pt x="1398" y="6209"/>
                  </a:lnTo>
                  <a:lnTo>
                    <a:pt x="1501" y="6209"/>
                  </a:lnTo>
                  <a:lnTo>
                    <a:pt x="1605" y="6209"/>
                  </a:lnTo>
                  <a:lnTo>
                    <a:pt x="1708" y="6235"/>
                  </a:lnTo>
                  <a:lnTo>
                    <a:pt x="1812" y="6287"/>
                  </a:lnTo>
                  <a:lnTo>
                    <a:pt x="1889" y="6365"/>
                  </a:lnTo>
                  <a:lnTo>
                    <a:pt x="1889" y="6365"/>
                  </a:lnTo>
                  <a:lnTo>
                    <a:pt x="1967" y="6442"/>
                  </a:lnTo>
                  <a:lnTo>
                    <a:pt x="2019" y="6546"/>
                  </a:lnTo>
                  <a:lnTo>
                    <a:pt x="2045" y="6649"/>
                  </a:lnTo>
                  <a:lnTo>
                    <a:pt x="2045" y="6753"/>
                  </a:lnTo>
                  <a:lnTo>
                    <a:pt x="2045" y="6856"/>
                  </a:lnTo>
                  <a:lnTo>
                    <a:pt x="2019" y="6960"/>
                  </a:lnTo>
                  <a:lnTo>
                    <a:pt x="1967" y="7063"/>
                  </a:lnTo>
                  <a:lnTo>
                    <a:pt x="1889" y="7141"/>
                  </a:lnTo>
                  <a:lnTo>
                    <a:pt x="1113" y="7917"/>
                  </a:lnTo>
                  <a:lnTo>
                    <a:pt x="1113" y="7917"/>
                  </a:lnTo>
                  <a:lnTo>
                    <a:pt x="1062" y="7943"/>
                  </a:lnTo>
                  <a:lnTo>
                    <a:pt x="1036" y="7969"/>
                  </a:lnTo>
                  <a:lnTo>
                    <a:pt x="984" y="7943"/>
                  </a:lnTo>
                  <a:lnTo>
                    <a:pt x="932" y="7917"/>
                  </a:lnTo>
                  <a:lnTo>
                    <a:pt x="156" y="7141"/>
                  </a:lnTo>
                  <a:lnTo>
                    <a:pt x="156" y="7141"/>
                  </a:lnTo>
                  <a:lnTo>
                    <a:pt x="78" y="7063"/>
                  </a:lnTo>
                  <a:lnTo>
                    <a:pt x="27" y="6960"/>
                  </a:lnTo>
                  <a:lnTo>
                    <a:pt x="1" y="6856"/>
                  </a:lnTo>
                  <a:lnTo>
                    <a:pt x="1" y="6753"/>
                  </a:lnTo>
                  <a:lnTo>
                    <a:pt x="1" y="6649"/>
                  </a:lnTo>
                  <a:lnTo>
                    <a:pt x="27" y="6546"/>
                  </a:lnTo>
                  <a:lnTo>
                    <a:pt x="78" y="6442"/>
                  </a:lnTo>
                  <a:lnTo>
                    <a:pt x="156" y="6365"/>
                  </a:lnTo>
                  <a:lnTo>
                    <a:pt x="156" y="6365"/>
                  </a:lnTo>
                  <a:close/>
                  <a:moveTo>
                    <a:pt x="156" y="3260"/>
                  </a:moveTo>
                  <a:lnTo>
                    <a:pt x="156" y="3260"/>
                  </a:lnTo>
                  <a:lnTo>
                    <a:pt x="234" y="3182"/>
                  </a:lnTo>
                  <a:lnTo>
                    <a:pt x="337" y="3131"/>
                  </a:lnTo>
                  <a:lnTo>
                    <a:pt x="441" y="3105"/>
                  </a:lnTo>
                  <a:lnTo>
                    <a:pt x="544" y="3105"/>
                  </a:lnTo>
                  <a:lnTo>
                    <a:pt x="648" y="3105"/>
                  </a:lnTo>
                  <a:lnTo>
                    <a:pt x="751" y="3131"/>
                  </a:lnTo>
                  <a:lnTo>
                    <a:pt x="855" y="3182"/>
                  </a:lnTo>
                  <a:lnTo>
                    <a:pt x="932" y="3260"/>
                  </a:lnTo>
                  <a:lnTo>
                    <a:pt x="932" y="3260"/>
                  </a:lnTo>
                  <a:lnTo>
                    <a:pt x="984" y="3286"/>
                  </a:lnTo>
                  <a:lnTo>
                    <a:pt x="1036" y="3312"/>
                  </a:lnTo>
                  <a:lnTo>
                    <a:pt x="1062" y="3286"/>
                  </a:lnTo>
                  <a:lnTo>
                    <a:pt x="1113" y="3260"/>
                  </a:lnTo>
                  <a:lnTo>
                    <a:pt x="1113" y="3260"/>
                  </a:lnTo>
                  <a:lnTo>
                    <a:pt x="1191" y="3182"/>
                  </a:lnTo>
                  <a:lnTo>
                    <a:pt x="1294" y="3131"/>
                  </a:lnTo>
                  <a:lnTo>
                    <a:pt x="1398" y="3105"/>
                  </a:lnTo>
                  <a:lnTo>
                    <a:pt x="1501" y="3105"/>
                  </a:lnTo>
                  <a:lnTo>
                    <a:pt x="1605" y="3105"/>
                  </a:lnTo>
                  <a:lnTo>
                    <a:pt x="1708" y="3131"/>
                  </a:lnTo>
                  <a:lnTo>
                    <a:pt x="1812" y="3182"/>
                  </a:lnTo>
                  <a:lnTo>
                    <a:pt x="1889" y="3260"/>
                  </a:lnTo>
                  <a:lnTo>
                    <a:pt x="1889" y="3260"/>
                  </a:lnTo>
                  <a:lnTo>
                    <a:pt x="1967" y="3338"/>
                  </a:lnTo>
                  <a:lnTo>
                    <a:pt x="2019" y="3441"/>
                  </a:lnTo>
                  <a:lnTo>
                    <a:pt x="2045" y="3545"/>
                  </a:lnTo>
                  <a:lnTo>
                    <a:pt x="2045" y="3648"/>
                  </a:lnTo>
                  <a:lnTo>
                    <a:pt x="2045" y="3752"/>
                  </a:lnTo>
                  <a:lnTo>
                    <a:pt x="2019" y="3855"/>
                  </a:lnTo>
                  <a:lnTo>
                    <a:pt x="1967" y="3959"/>
                  </a:lnTo>
                  <a:lnTo>
                    <a:pt x="1889" y="4036"/>
                  </a:lnTo>
                  <a:lnTo>
                    <a:pt x="1113" y="4812"/>
                  </a:lnTo>
                  <a:lnTo>
                    <a:pt x="1113" y="4812"/>
                  </a:lnTo>
                  <a:lnTo>
                    <a:pt x="1062" y="4864"/>
                  </a:lnTo>
                  <a:lnTo>
                    <a:pt x="1036" y="4864"/>
                  </a:lnTo>
                  <a:lnTo>
                    <a:pt x="984" y="4864"/>
                  </a:lnTo>
                  <a:lnTo>
                    <a:pt x="932" y="4812"/>
                  </a:lnTo>
                  <a:lnTo>
                    <a:pt x="156" y="4036"/>
                  </a:lnTo>
                  <a:lnTo>
                    <a:pt x="156" y="4036"/>
                  </a:lnTo>
                  <a:lnTo>
                    <a:pt x="78" y="3959"/>
                  </a:lnTo>
                  <a:lnTo>
                    <a:pt x="27" y="3855"/>
                  </a:lnTo>
                  <a:lnTo>
                    <a:pt x="1" y="3752"/>
                  </a:lnTo>
                  <a:lnTo>
                    <a:pt x="1" y="3648"/>
                  </a:lnTo>
                  <a:lnTo>
                    <a:pt x="1" y="3545"/>
                  </a:lnTo>
                  <a:lnTo>
                    <a:pt x="27" y="3441"/>
                  </a:lnTo>
                  <a:lnTo>
                    <a:pt x="78" y="3338"/>
                  </a:lnTo>
                  <a:lnTo>
                    <a:pt x="156" y="3260"/>
                  </a:lnTo>
                  <a:lnTo>
                    <a:pt x="156" y="326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8"/>
            <p:cNvSpPr/>
            <p:nvPr/>
          </p:nvSpPr>
          <p:spPr>
            <a:xfrm>
              <a:off x="7773900" y="3417275"/>
              <a:ext cx="62775" cy="62775"/>
            </a:xfrm>
            <a:custGeom>
              <a:avLst/>
              <a:gdLst/>
              <a:ahLst/>
              <a:cxnLst/>
              <a:rect l="l" t="t" r="r" b="b"/>
              <a:pathLst>
                <a:path w="2511" h="2511" extrusionOk="0">
                  <a:moveTo>
                    <a:pt x="1" y="2510"/>
                  </a:moveTo>
                  <a:lnTo>
                    <a:pt x="2510" y="1"/>
                  </a:lnTo>
                  <a:lnTo>
                    <a:pt x="2510" y="1579"/>
                  </a:lnTo>
                  <a:lnTo>
                    <a:pt x="2510" y="1579"/>
                  </a:lnTo>
                  <a:lnTo>
                    <a:pt x="2484" y="1786"/>
                  </a:lnTo>
                  <a:lnTo>
                    <a:pt x="2432" y="1941"/>
                  </a:lnTo>
                  <a:lnTo>
                    <a:pt x="2355" y="2096"/>
                  </a:lnTo>
                  <a:lnTo>
                    <a:pt x="2251" y="2226"/>
                  </a:lnTo>
                  <a:lnTo>
                    <a:pt x="2096" y="2355"/>
                  </a:lnTo>
                  <a:lnTo>
                    <a:pt x="1941" y="2433"/>
                  </a:lnTo>
                  <a:lnTo>
                    <a:pt x="1786" y="2484"/>
                  </a:lnTo>
                  <a:lnTo>
                    <a:pt x="1579" y="2510"/>
                  </a:lnTo>
                  <a:lnTo>
                    <a:pt x="1" y="25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8"/>
            <p:cNvSpPr/>
            <p:nvPr/>
          </p:nvSpPr>
          <p:spPr>
            <a:xfrm>
              <a:off x="7905850" y="3350650"/>
              <a:ext cx="197925" cy="141675"/>
            </a:xfrm>
            <a:custGeom>
              <a:avLst/>
              <a:gdLst/>
              <a:ahLst/>
              <a:cxnLst/>
              <a:rect l="l" t="t" r="r" b="b"/>
              <a:pathLst>
                <a:path w="7917" h="5667" extrusionOk="0">
                  <a:moveTo>
                    <a:pt x="751" y="1"/>
                  </a:moveTo>
                  <a:lnTo>
                    <a:pt x="7141" y="1"/>
                  </a:lnTo>
                  <a:lnTo>
                    <a:pt x="7141" y="1"/>
                  </a:lnTo>
                  <a:lnTo>
                    <a:pt x="7296" y="1"/>
                  </a:lnTo>
                  <a:lnTo>
                    <a:pt x="7451" y="53"/>
                  </a:lnTo>
                  <a:lnTo>
                    <a:pt x="7581" y="130"/>
                  </a:lnTo>
                  <a:lnTo>
                    <a:pt x="7684" y="208"/>
                  </a:lnTo>
                  <a:lnTo>
                    <a:pt x="7788" y="337"/>
                  </a:lnTo>
                  <a:lnTo>
                    <a:pt x="7839" y="467"/>
                  </a:lnTo>
                  <a:lnTo>
                    <a:pt x="7891" y="596"/>
                  </a:lnTo>
                  <a:lnTo>
                    <a:pt x="7917" y="751"/>
                  </a:lnTo>
                  <a:lnTo>
                    <a:pt x="7917" y="3726"/>
                  </a:lnTo>
                  <a:lnTo>
                    <a:pt x="7917" y="3726"/>
                  </a:lnTo>
                  <a:lnTo>
                    <a:pt x="7891" y="3882"/>
                  </a:lnTo>
                  <a:lnTo>
                    <a:pt x="7839" y="4011"/>
                  </a:lnTo>
                  <a:lnTo>
                    <a:pt x="7788" y="4140"/>
                  </a:lnTo>
                  <a:lnTo>
                    <a:pt x="7684" y="4270"/>
                  </a:lnTo>
                  <a:lnTo>
                    <a:pt x="7581" y="4347"/>
                  </a:lnTo>
                  <a:lnTo>
                    <a:pt x="7451" y="4425"/>
                  </a:lnTo>
                  <a:lnTo>
                    <a:pt x="7296" y="4477"/>
                  </a:lnTo>
                  <a:lnTo>
                    <a:pt x="7141" y="4477"/>
                  </a:lnTo>
                  <a:lnTo>
                    <a:pt x="1967" y="4477"/>
                  </a:lnTo>
                  <a:lnTo>
                    <a:pt x="1967" y="4477"/>
                  </a:lnTo>
                  <a:lnTo>
                    <a:pt x="1837" y="4503"/>
                  </a:lnTo>
                  <a:lnTo>
                    <a:pt x="1734" y="4528"/>
                  </a:lnTo>
                  <a:lnTo>
                    <a:pt x="1630" y="4554"/>
                  </a:lnTo>
                  <a:lnTo>
                    <a:pt x="1527" y="4632"/>
                  </a:lnTo>
                  <a:lnTo>
                    <a:pt x="181" y="5615"/>
                  </a:lnTo>
                  <a:lnTo>
                    <a:pt x="181" y="5615"/>
                  </a:lnTo>
                  <a:lnTo>
                    <a:pt x="104" y="5667"/>
                  </a:lnTo>
                  <a:lnTo>
                    <a:pt x="26" y="5667"/>
                  </a:lnTo>
                  <a:lnTo>
                    <a:pt x="0" y="5615"/>
                  </a:lnTo>
                  <a:lnTo>
                    <a:pt x="0" y="5512"/>
                  </a:lnTo>
                  <a:lnTo>
                    <a:pt x="0" y="5512"/>
                  </a:lnTo>
                  <a:lnTo>
                    <a:pt x="0" y="751"/>
                  </a:lnTo>
                  <a:lnTo>
                    <a:pt x="0" y="751"/>
                  </a:lnTo>
                  <a:lnTo>
                    <a:pt x="0" y="596"/>
                  </a:lnTo>
                  <a:lnTo>
                    <a:pt x="52" y="467"/>
                  </a:lnTo>
                  <a:lnTo>
                    <a:pt x="130" y="337"/>
                  </a:lnTo>
                  <a:lnTo>
                    <a:pt x="207" y="208"/>
                  </a:lnTo>
                  <a:lnTo>
                    <a:pt x="337" y="130"/>
                  </a:lnTo>
                  <a:lnTo>
                    <a:pt x="466" y="53"/>
                  </a:lnTo>
                  <a:lnTo>
                    <a:pt x="595" y="1"/>
                  </a:lnTo>
                  <a:lnTo>
                    <a:pt x="751" y="1"/>
                  </a:lnTo>
                  <a:lnTo>
                    <a:pt x="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8"/>
            <p:cNvSpPr/>
            <p:nvPr/>
          </p:nvSpPr>
          <p:spPr>
            <a:xfrm>
              <a:off x="7971175" y="3373300"/>
              <a:ext cx="66650" cy="66650"/>
            </a:xfrm>
            <a:custGeom>
              <a:avLst/>
              <a:gdLst/>
              <a:ahLst/>
              <a:cxnLst/>
              <a:rect l="l" t="t" r="r" b="b"/>
              <a:pathLst>
                <a:path w="2666" h="2666" extrusionOk="0">
                  <a:moveTo>
                    <a:pt x="1346" y="2665"/>
                  </a:moveTo>
                  <a:lnTo>
                    <a:pt x="1346" y="2665"/>
                  </a:lnTo>
                  <a:lnTo>
                    <a:pt x="1604" y="2639"/>
                  </a:lnTo>
                  <a:lnTo>
                    <a:pt x="1863" y="2562"/>
                  </a:lnTo>
                  <a:lnTo>
                    <a:pt x="2096" y="2432"/>
                  </a:lnTo>
                  <a:lnTo>
                    <a:pt x="2277" y="2277"/>
                  </a:lnTo>
                  <a:lnTo>
                    <a:pt x="2458" y="2070"/>
                  </a:lnTo>
                  <a:lnTo>
                    <a:pt x="2562" y="1863"/>
                  </a:lnTo>
                  <a:lnTo>
                    <a:pt x="2639" y="1604"/>
                  </a:lnTo>
                  <a:lnTo>
                    <a:pt x="2665" y="1320"/>
                  </a:lnTo>
                  <a:lnTo>
                    <a:pt x="2665" y="1320"/>
                  </a:lnTo>
                  <a:lnTo>
                    <a:pt x="2639" y="1061"/>
                  </a:lnTo>
                  <a:lnTo>
                    <a:pt x="2562" y="802"/>
                  </a:lnTo>
                  <a:lnTo>
                    <a:pt x="2458" y="570"/>
                  </a:lnTo>
                  <a:lnTo>
                    <a:pt x="2277" y="389"/>
                  </a:lnTo>
                  <a:lnTo>
                    <a:pt x="2096" y="207"/>
                  </a:lnTo>
                  <a:lnTo>
                    <a:pt x="1863" y="104"/>
                  </a:lnTo>
                  <a:lnTo>
                    <a:pt x="1604" y="26"/>
                  </a:lnTo>
                  <a:lnTo>
                    <a:pt x="1346" y="0"/>
                  </a:lnTo>
                  <a:lnTo>
                    <a:pt x="1346" y="0"/>
                  </a:lnTo>
                  <a:lnTo>
                    <a:pt x="1061" y="26"/>
                  </a:lnTo>
                  <a:lnTo>
                    <a:pt x="802" y="104"/>
                  </a:lnTo>
                  <a:lnTo>
                    <a:pt x="595" y="207"/>
                  </a:lnTo>
                  <a:lnTo>
                    <a:pt x="388" y="389"/>
                  </a:lnTo>
                  <a:lnTo>
                    <a:pt x="233" y="570"/>
                  </a:lnTo>
                  <a:lnTo>
                    <a:pt x="104" y="802"/>
                  </a:lnTo>
                  <a:lnTo>
                    <a:pt x="26" y="1061"/>
                  </a:lnTo>
                  <a:lnTo>
                    <a:pt x="0" y="1320"/>
                  </a:lnTo>
                  <a:lnTo>
                    <a:pt x="0" y="1320"/>
                  </a:lnTo>
                  <a:lnTo>
                    <a:pt x="26" y="1604"/>
                  </a:lnTo>
                  <a:lnTo>
                    <a:pt x="104" y="1863"/>
                  </a:lnTo>
                  <a:lnTo>
                    <a:pt x="233" y="2070"/>
                  </a:lnTo>
                  <a:lnTo>
                    <a:pt x="388" y="2277"/>
                  </a:lnTo>
                  <a:lnTo>
                    <a:pt x="595" y="2432"/>
                  </a:lnTo>
                  <a:lnTo>
                    <a:pt x="802" y="2562"/>
                  </a:lnTo>
                  <a:lnTo>
                    <a:pt x="1061" y="2639"/>
                  </a:lnTo>
                  <a:lnTo>
                    <a:pt x="1346" y="2665"/>
                  </a:lnTo>
                  <a:lnTo>
                    <a:pt x="1346" y="266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8"/>
            <p:cNvSpPr/>
            <p:nvPr/>
          </p:nvSpPr>
          <p:spPr>
            <a:xfrm>
              <a:off x="7768075" y="3344200"/>
              <a:ext cx="341525" cy="402975"/>
            </a:xfrm>
            <a:custGeom>
              <a:avLst/>
              <a:gdLst/>
              <a:ahLst/>
              <a:cxnLst/>
              <a:rect l="l" t="t" r="r" b="b"/>
              <a:pathLst>
                <a:path w="13661" h="16119" extrusionOk="0">
                  <a:moveTo>
                    <a:pt x="9470" y="1837"/>
                  </a:moveTo>
                  <a:lnTo>
                    <a:pt x="9366" y="1863"/>
                  </a:lnTo>
                  <a:lnTo>
                    <a:pt x="9289" y="1889"/>
                  </a:lnTo>
                  <a:lnTo>
                    <a:pt x="9237" y="1966"/>
                  </a:lnTo>
                  <a:lnTo>
                    <a:pt x="9211" y="2070"/>
                  </a:lnTo>
                  <a:lnTo>
                    <a:pt x="9211" y="2251"/>
                  </a:lnTo>
                  <a:lnTo>
                    <a:pt x="9030" y="2251"/>
                  </a:lnTo>
                  <a:lnTo>
                    <a:pt x="8926" y="2277"/>
                  </a:lnTo>
                  <a:lnTo>
                    <a:pt x="8875" y="2329"/>
                  </a:lnTo>
                  <a:lnTo>
                    <a:pt x="8823" y="2406"/>
                  </a:lnTo>
                  <a:lnTo>
                    <a:pt x="8797" y="2484"/>
                  </a:lnTo>
                  <a:lnTo>
                    <a:pt x="8823" y="2587"/>
                  </a:lnTo>
                  <a:lnTo>
                    <a:pt x="8875" y="2665"/>
                  </a:lnTo>
                  <a:lnTo>
                    <a:pt x="8926" y="2717"/>
                  </a:lnTo>
                  <a:lnTo>
                    <a:pt x="9030" y="2743"/>
                  </a:lnTo>
                  <a:lnTo>
                    <a:pt x="9211" y="2743"/>
                  </a:lnTo>
                  <a:lnTo>
                    <a:pt x="9211" y="2924"/>
                  </a:lnTo>
                  <a:lnTo>
                    <a:pt x="9237" y="3027"/>
                  </a:lnTo>
                  <a:lnTo>
                    <a:pt x="9289" y="3079"/>
                  </a:lnTo>
                  <a:lnTo>
                    <a:pt x="9366" y="3131"/>
                  </a:lnTo>
                  <a:lnTo>
                    <a:pt x="9470" y="3157"/>
                  </a:lnTo>
                  <a:lnTo>
                    <a:pt x="9547" y="3131"/>
                  </a:lnTo>
                  <a:lnTo>
                    <a:pt x="9625" y="3079"/>
                  </a:lnTo>
                  <a:lnTo>
                    <a:pt x="9677" y="3027"/>
                  </a:lnTo>
                  <a:lnTo>
                    <a:pt x="9703" y="2924"/>
                  </a:lnTo>
                  <a:lnTo>
                    <a:pt x="9703" y="2743"/>
                  </a:lnTo>
                  <a:lnTo>
                    <a:pt x="9884" y="2743"/>
                  </a:lnTo>
                  <a:lnTo>
                    <a:pt x="9987" y="2717"/>
                  </a:lnTo>
                  <a:lnTo>
                    <a:pt x="10065" y="2665"/>
                  </a:lnTo>
                  <a:lnTo>
                    <a:pt x="10091" y="2587"/>
                  </a:lnTo>
                  <a:lnTo>
                    <a:pt x="10116" y="2484"/>
                  </a:lnTo>
                  <a:lnTo>
                    <a:pt x="10091" y="2406"/>
                  </a:lnTo>
                  <a:lnTo>
                    <a:pt x="10065" y="2329"/>
                  </a:lnTo>
                  <a:lnTo>
                    <a:pt x="9987" y="2277"/>
                  </a:lnTo>
                  <a:lnTo>
                    <a:pt x="9884" y="2251"/>
                  </a:lnTo>
                  <a:lnTo>
                    <a:pt x="9703" y="2251"/>
                  </a:lnTo>
                  <a:lnTo>
                    <a:pt x="9703" y="2070"/>
                  </a:lnTo>
                  <a:lnTo>
                    <a:pt x="9677" y="1966"/>
                  </a:lnTo>
                  <a:lnTo>
                    <a:pt x="9625" y="1889"/>
                  </a:lnTo>
                  <a:lnTo>
                    <a:pt x="9547" y="1863"/>
                  </a:lnTo>
                  <a:lnTo>
                    <a:pt x="9470" y="1837"/>
                  </a:lnTo>
                  <a:close/>
                  <a:moveTo>
                    <a:pt x="9470" y="1397"/>
                  </a:moveTo>
                  <a:lnTo>
                    <a:pt x="9677" y="1423"/>
                  </a:lnTo>
                  <a:lnTo>
                    <a:pt x="9884" y="1475"/>
                  </a:lnTo>
                  <a:lnTo>
                    <a:pt x="10065" y="1578"/>
                  </a:lnTo>
                  <a:lnTo>
                    <a:pt x="10246" y="1708"/>
                  </a:lnTo>
                  <a:lnTo>
                    <a:pt x="10375" y="1889"/>
                  </a:lnTo>
                  <a:lnTo>
                    <a:pt x="10479" y="2070"/>
                  </a:lnTo>
                  <a:lnTo>
                    <a:pt x="10530" y="2277"/>
                  </a:lnTo>
                  <a:lnTo>
                    <a:pt x="10556" y="2484"/>
                  </a:lnTo>
                  <a:lnTo>
                    <a:pt x="10530" y="2717"/>
                  </a:lnTo>
                  <a:lnTo>
                    <a:pt x="10479" y="2924"/>
                  </a:lnTo>
                  <a:lnTo>
                    <a:pt x="10375" y="3105"/>
                  </a:lnTo>
                  <a:lnTo>
                    <a:pt x="10246" y="3286"/>
                  </a:lnTo>
                  <a:lnTo>
                    <a:pt x="10065" y="3415"/>
                  </a:lnTo>
                  <a:lnTo>
                    <a:pt x="9884" y="3519"/>
                  </a:lnTo>
                  <a:lnTo>
                    <a:pt x="9677" y="3570"/>
                  </a:lnTo>
                  <a:lnTo>
                    <a:pt x="9470" y="3596"/>
                  </a:lnTo>
                  <a:lnTo>
                    <a:pt x="9237" y="3570"/>
                  </a:lnTo>
                  <a:lnTo>
                    <a:pt x="9030" y="3519"/>
                  </a:lnTo>
                  <a:lnTo>
                    <a:pt x="8849" y="3415"/>
                  </a:lnTo>
                  <a:lnTo>
                    <a:pt x="8668" y="3286"/>
                  </a:lnTo>
                  <a:lnTo>
                    <a:pt x="8538" y="3105"/>
                  </a:lnTo>
                  <a:lnTo>
                    <a:pt x="8435" y="2924"/>
                  </a:lnTo>
                  <a:lnTo>
                    <a:pt x="8383" y="2717"/>
                  </a:lnTo>
                  <a:lnTo>
                    <a:pt x="8357" y="2484"/>
                  </a:lnTo>
                  <a:lnTo>
                    <a:pt x="8383" y="2277"/>
                  </a:lnTo>
                  <a:lnTo>
                    <a:pt x="8435" y="2070"/>
                  </a:lnTo>
                  <a:lnTo>
                    <a:pt x="8538" y="1889"/>
                  </a:lnTo>
                  <a:lnTo>
                    <a:pt x="8668" y="1708"/>
                  </a:lnTo>
                  <a:lnTo>
                    <a:pt x="8849" y="1578"/>
                  </a:lnTo>
                  <a:lnTo>
                    <a:pt x="9030" y="1475"/>
                  </a:lnTo>
                  <a:lnTo>
                    <a:pt x="9237" y="1423"/>
                  </a:lnTo>
                  <a:lnTo>
                    <a:pt x="9470" y="1397"/>
                  </a:lnTo>
                  <a:close/>
                  <a:moveTo>
                    <a:pt x="9470" y="906"/>
                  </a:moveTo>
                  <a:lnTo>
                    <a:pt x="9289" y="932"/>
                  </a:lnTo>
                  <a:lnTo>
                    <a:pt x="9133" y="957"/>
                  </a:lnTo>
                  <a:lnTo>
                    <a:pt x="8978" y="983"/>
                  </a:lnTo>
                  <a:lnTo>
                    <a:pt x="8849" y="1035"/>
                  </a:lnTo>
                  <a:lnTo>
                    <a:pt x="8564" y="1190"/>
                  </a:lnTo>
                  <a:lnTo>
                    <a:pt x="8331" y="1371"/>
                  </a:lnTo>
                  <a:lnTo>
                    <a:pt x="8150" y="1604"/>
                  </a:lnTo>
                  <a:lnTo>
                    <a:pt x="7995" y="1889"/>
                  </a:lnTo>
                  <a:lnTo>
                    <a:pt x="7943" y="2018"/>
                  </a:lnTo>
                  <a:lnTo>
                    <a:pt x="7917" y="2173"/>
                  </a:lnTo>
                  <a:lnTo>
                    <a:pt x="7891" y="2329"/>
                  </a:lnTo>
                  <a:lnTo>
                    <a:pt x="7891" y="2484"/>
                  </a:lnTo>
                  <a:lnTo>
                    <a:pt x="7891" y="2665"/>
                  </a:lnTo>
                  <a:lnTo>
                    <a:pt x="7917" y="2820"/>
                  </a:lnTo>
                  <a:lnTo>
                    <a:pt x="7943" y="2975"/>
                  </a:lnTo>
                  <a:lnTo>
                    <a:pt x="7995" y="3105"/>
                  </a:lnTo>
                  <a:lnTo>
                    <a:pt x="8150" y="3389"/>
                  </a:lnTo>
                  <a:lnTo>
                    <a:pt x="8331" y="3622"/>
                  </a:lnTo>
                  <a:lnTo>
                    <a:pt x="8564" y="3803"/>
                  </a:lnTo>
                  <a:lnTo>
                    <a:pt x="8849" y="3959"/>
                  </a:lnTo>
                  <a:lnTo>
                    <a:pt x="8978" y="4010"/>
                  </a:lnTo>
                  <a:lnTo>
                    <a:pt x="9133" y="4036"/>
                  </a:lnTo>
                  <a:lnTo>
                    <a:pt x="9289" y="4062"/>
                  </a:lnTo>
                  <a:lnTo>
                    <a:pt x="9625" y="4062"/>
                  </a:lnTo>
                  <a:lnTo>
                    <a:pt x="9780" y="4036"/>
                  </a:lnTo>
                  <a:lnTo>
                    <a:pt x="9935" y="4010"/>
                  </a:lnTo>
                  <a:lnTo>
                    <a:pt x="10065" y="3959"/>
                  </a:lnTo>
                  <a:lnTo>
                    <a:pt x="10349" y="3803"/>
                  </a:lnTo>
                  <a:lnTo>
                    <a:pt x="10582" y="3622"/>
                  </a:lnTo>
                  <a:lnTo>
                    <a:pt x="10763" y="3389"/>
                  </a:lnTo>
                  <a:lnTo>
                    <a:pt x="10918" y="3105"/>
                  </a:lnTo>
                  <a:lnTo>
                    <a:pt x="10970" y="2975"/>
                  </a:lnTo>
                  <a:lnTo>
                    <a:pt x="10996" y="2820"/>
                  </a:lnTo>
                  <a:lnTo>
                    <a:pt x="11022" y="2665"/>
                  </a:lnTo>
                  <a:lnTo>
                    <a:pt x="11048" y="2484"/>
                  </a:lnTo>
                  <a:lnTo>
                    <a:pt x="11022" y="2329"/>
                  </a:lnTo>
                  <a:lnTo>
                    <a:pt x="10996" y="2173"/>
                  </a:lnTo>
                  <a:lnTo>
                    <a:pt x="10970" y="2018"/>
                  </a:lnTo>
                  <a:lnTo>
                    <a:pt x="10918" y="1889"/>
                  </a:lnTo>
                  <a:lnTo>
                    <a:pt x="10763" y="1604"/>
                  </a:lnTo>
                  <a:lnTo>
                    <a:pt x="10582" y="1371"/>
                  </a:lnTo>
                  <a:lnTo>
                    <a:pt x="10349" y="1190"/>
                  </a:lnTo>
                  <a:lnTo>
                    <a:pt x="10065" y="1035"/>
                  </a:lnTo>
                  <a:lnTo>
                    <a:pt x="9935" y="983"/>
                  </a:lnTo>
                  <a:lnTo>
                    <a:pt x="9780" y="957"/>
                  </a:lnTo>
                  <a:lnTo>
                    <a:pt x="9625" y="932"/>
                  </a:lnTo>
                  <a:lnTo>
                    <a:pt x="9470" y="906"/>
                  </a:lnTo>
                  <a:close/>
                  <a:moveTo>
                    <a:pt x="2510" y="3493"/>
                  </a:moveTo>
                  <a:lnTo>
                    <a:pt x="2510" y="4502"/>
                  </a:lnTo>
                  <a:lnTo>
                    <a:pt x="2484" y="4657"/>
                  </a:lnTo>
                  <a:lnTo>
                    <a:pt x="2458" y="4786"/>
                  </a:lnTo>
                  <a:lnTo>
                    <a:pt x="2381" y="4890"/>
                  </a:lnTo>
                  <a:lnTo>
                    <a:pt x="2303" y="4993"/>
                  </a:lnTo>
                  <a:lnTo>
                    <a:pt x="2200" y="5071"/>
                  </a:lnTo>
                  <a:lnTo>
                    <a:pt x="2096" y="5149"/>
                  </a:lnTo>
                  <a:lnTo>
                    <a:pt x="1967" y="5175"/>
                  </a:lnTo>
                  <a:lnTo>
                    <a:pt x="1812" y="5200"/>
                  </a:lnTo>
                  <a:lnTo>
                    <a:pt x="803" y="5200"/>
                  </a:lnTo>
                  <a:lnTo>
                    <a:pt x="2510" y="3493"/>
                  </a:lnTo>
                  <a:close/>
                  <a:moveTo>
                    <a:pt x="4580" y="6804"/>
                  </a:moveTo>
                  <a:lnTo>
                    <a:pt x="4476" y="6830"/>
                  </a:lnTo>
                  <a:lnTo>
                    <a:pt x="4399" y="6882"/>
                  </a:lnTo>
                  <a:lnTo>
                    <a:pt x="4373" y="6960"/>
                  </a:lnTo>
                  <a:lnTo>
                    <a:pt x="4347" y="7037"/>
                  </a:lnTo>
                  <a:lnTo>
                    <a:pt x="4373" y="7141"/>
                  </a:lnTo>
                  <a:lnTo>
                    <a:pt x="4399" y="7218"/>
                  </a:lnTo>
                  <a:lnTo>
                    <a:pt x="4476" y="7270"/>
                  </a:lnTo>
                  <a:lnTo>
                    <a:pt x="8616" y="7270"/>
                  </a:lnTo>
                  <a:lnTo>
                    <a:pt x="8668" y="7218"/>
                  </a:lnTo>
                  <a:lnTo>
                    <a:pt x="8719" y="7141"/>
                  </a:lnTo>
                  <a:lnTo>
                    <a:pt x="8745" y="7037"/>
                  </a:lnTo>
                  <a:lnTo>
                    <a:pt x="8719" y="6960"/>
                  </a:lnTo>
                  <a:lnTo>
                    <a:pt x="8668" y="6882"/>
                  </a:lnTo>
                  <a:lnTo>
                    <a:pt x="8616" y="6830"/>
                  </a:lnTo>
                  <a:lnTo>
                    <a:pt x="8512" y="6804"/>
                  </a:lnTo>
                  <a:close/>
                  <a:moveTo>
                    <a:pt x="3079" y="6856"/>
                  </a:moveTo>
                  <a:lnTo>
                    <a:pt x="3209" y="6882"/>
                  </a:lnTo>
                  <a:lnTo>
                    <a:pt x="3312" y="6960"/>
                  </a:lnTo>
                  <a:lnTo>
                    <a:pt x="3364" y="7063"/>
                  </a:lnTo>
                  <a:lnTo>
                    <a:pt x="3390" y="7167"/>
                  </a:lnTo>
                  <a:lnTo>
                    <a:pt x="3364" y="7296"/>
                  </a:lnTo>
                  <a:lnTo>
                    <a:pt x="3312" y="7399"/>
                  </a:lnTo>
                  <a:lnTo>
                    <a:pt x="2614" y="8098"/>
                  </a:lnTo>
                  <a:lnTo>
                    <a:pt x="1889" y="7399"/>
                  </a:lnTo>
                  <a:lnTo>
                    <a:pt x="1838" y="7296"/>
                  </a:lnTo>
                  <a:lnTo>
                    <a:pt x="1812" y="7167"/>
                  </a:lnTo>
                  <a:lnTo>
                    <a:pt x="1838" y="7063"/>
                  </a:lnTo>
                  <a:lnTo>
                    <a:pt x="1889" y="6960"/>
                  </a:lnTo>
                  <a:lnTo>
                    <a:pt x="1993" y="6882"/>
                  </a:lnTo>
                  <a:lnTo>
                    <a:pt x="2122" y="6856"/>
                  </a:lnTo>
                  <a:lnTo>
                    <a:pt x="2252" y="6882"/>
                  </a:lnTo>
                  <a:lnTo>
                    <a:pt x="2355" y="6960"/>
                  </a:lnTo>
                  <a:lnTo>
                    <a:pt x="2458" y="7037"/>
                  </a:lnTo>
                  <a:lnTo>
                    <a:pt x="2536" y="7063"/>
                  </a:lnTo>
                  <a:lnTo>
                    <a:pt x="2665" y="7063"/>
                  </a:lnTo>
                  <a:lnTo>
                    <a:pt x="2743" y="7037"/>
                  </a:lnTo>
                  <a:lnTo>
                    <a:pt x="2847" y="6934"/>
                  </a:lnTo>
                  <a:lnTo>
                    <a:pt x="2950" y="6882"/>
                  </a:lnTo>
                  <a:lnTo>
                    <a:pt x="3079" y="6856"/>
                  </a:lnTo>
                  <a:close/>
                  <a:moveTo>
                    <a:pt x="4476" y="7736"/>
                  </a:moveTo>
                  <a:lnTo>
                    <a:pt x="4399" y="7788"/>
                  </a:lnTo>
                  <a:lnTo>
                    <a:pt x="4373" y="7865"/>
                  </a:lnTo>
                  <a:lnTo>
                    <a:pt x="4347" y="7969"/>
                  </a:lnTo>
                  <a:lnTo>
                    <a:pt x="4373" y="8046"/>
                  </a:lnTo>
                  <a:lnTo>
                    <a:pt x="4399" y="8124"/>
                  </a:lnTo>
                  <a:lnTo>
                    <a:pt x="4476" y="8176"/>
                  </a:lnTo>
                  <a:lnTo>
                    <a:pt x="4580" y="8201"/>
                  </a:lnTo>
                  <a:lnTo>
                    <a:pt x="6883" y="8201"/>
                  </a:lnTo>
                  <a:lnTo>
                    <a:pt x="6986" y="8176"/>
                  </a:lnTo>
                  <a:lnTo>
                    <a:pt x="7064" y="8124"/>
                  </a:lnTo>
                  <a:lnTo>
                    <a:pt x="7115" y="8046"/>
                  </a:lnTo>
                  <a:lnTo>
                    <a:pt x="7115" y="7969"/>
                  </a:lnTo>
                  <a:lnTo>
                    <a:pt x="7115" y="7865"/>
                  </a:lnTo>
                  <a:lnTo>
                    <a:pt x="7064" y="7788"/>
                  </a:lnTo>
                  <a:lnTo>
                    <a:pt x="6986" y="7736"/>
                  </a:lnTo>
                  <a:close/>
                  <a:moveTo>
                    <a:pt x="1967" y="6390"/>
                  </a:moveTo>
                  <a:lnTo>
                    <a:pt x="1838" y="6442"/>
                  </a:lnTo>
                  <a:lnTo>
                    <a:pt x="1682" y="6520"/>
                  </a:lnTo>
                  <a:lnTo>
                    <a:pt x="1553" y="6623"/>
                  </a:lnTo>
                  <a:lnTo>
                    <a:pt x="1475" y="6727"/>
                  </a:lnTo>
                  <a:lnTo>
                    <a:pt x="1398" y="6882"/>
                  </a:lnTo>
                  <a:lnTo>
                    <a:pt x="1346" y="7011"/>
                  </a:lnTo>
                  <a:lnTo>
                    <a:pt x="1346" y="7167"/>
                  </a:lnTo>
                  <a:lnTo>
                    <a:pt x="1346" y="7322"/>
                  </a:lnTo>
                  <a:lnTo>
                    <a:pt x="1398" y="7477"/>
                  </a:lnTo>
                  <a:lnTo>
                    <a:pt x="1475" y="7606"/>
                  </a:lnTo>
                  <a:lnTo>
                    <a:pt x="1553" y="7736"/>
                  </a:lnTo>
                  <a:lnTo>
                    <a:pt x="2329" y="8512"/>
                  </a:lnTo>
                  <a:lnTo>
                    <a:pt x="2458" y="8590"/>
                  </a:lnTo>
                  <a:lnTo>
                    <a:pt x="2614" y="8615"/>
                  </a:lnTo>
                  <a:lnTo>
                    <a:pt x="2743" y="8590"/>
                  </a:lnTo>
                  <a:lnTo>
                    <a:pt x="2872" y="8512"/>
                  </a:lnTo>
                  <a:lnTo>
                    <a:pt x="3649" y="7736"/>
                  </a:lnTo>
                  <a:lnTo>
                    <a:pt x="3726" y="7606"/>
                  </a:lnTo>
                  <a:lnTo>
                    <a:pt x="3804" y="7477"/>
                  </a:lnTo>
                  <a:lnTo>
                    <a:pt x="3856" y="7322"/>
                  </a:lnTo>
                  <a:lnTo>
                    <a:pt x="3856" y="7167"/>
                  </a:lnTo>
                  <a:lnTo>
                    <a:pt x="3856" y="7011"/>
                  </a:lnTo>
                  <a:lnTo>
                    <a:pt x="3804" y="6882"/>
                  </a:lnTo>
                  <a:lnTo>
                    <a:pt x="3726" y="6727"/>
                  </a:lnTo>
                  <a:lnTo>
                    <a:pt x="3649" y="6623"/>
                  </a:lnTo>
                  <a:lnTo>
                    <a:pt x="3519" y="6520"/>
                  </a:lnTo>
                  <a:lnTo>
                    <a:pt x="3364" y="6442"/>
                  </a:lnTo>
                  <a:lnTo>
                    <a:pt x="3235" y="6390"/>
                  </a:lnTo>
                  <a:lnTo>
                    <a:pt x="2950" y="6390"/>
                  </a:lnTo>
                  <a:lnTo>
                    <a:pt x="2821" y="6416"/>
                  </a:lnTo>
                  <a:lnTo>
                    <a:pt x="2717" y="6468"/>
                  </a:lnTo>
                  <a:lnTo>
                    <a:pt x="2614" y="6546"/>
                  </a:lnTo>
                  <a:lnTo>
                    <a:pt x="2484" y="6468"/>
                  </a:lnTo>
                  <a:lnTo>
                    <a:pt x="2381" y="6416"/>
                  </a:lnTo>
                  <a:lnTo>
                    <a:pt x="2252" y="6390"/>
                  </a:lnTo>
                  <a:close/>
                  <a:moveTo>
                    <a:pt x="4580" y="9909"/>
                  </a:moveTo>
                  <a:lnTo>
                    <a:pt x="4476" y="9935"/>
                  </a:lnTo>
                  <a:lnTo>
                    <a:pt x="4399" y="9987"/>
                  </a:lnTo>
                  <a:lnTo>
                    <a:pt x="4373" y="10064"/>
                  </a:lnTo>
                  <a:lnTo>
                    <a:pt x="4347" y="10142"/>
                  </a:lnTo>
                  <a:lnTo>
                    <a:pt x="4373" y="10245"/>
                  </a:lnTo>
                  <a:lnTo>
                    <a:pt x="4399" y="10323"/>
                  </a:lnTo>
                  <a:lnTo>
                    <a:pt x="4476" y="10375"/>
                  </a:lnTo>
                  <a:lnTo>
                    <a:pt x="8616" y="10375"/>
                  </a:lnTo>
                  <a:lnTo>
                    <a:pt x="8668" y="10323"/>
                  </a:lnTo>
                  <a:lnTo>
                    <a:pt x="8719" y="10245"/>
                  </a:lnTo>
                  <a:lnTo>
                    <a:pt x="8745" y="10142"/>
                  </a:lnTo>
                  <a:lnTo>
                    <a:pt x="8719" y="10064"/>
                  </a:lnTo>
                  <a:lnTo>
                    <a:pt x="8668" y="9987"/>
                  </a:lnTo>
                  <a:lnTo>
                    <a:pt x="8616" y="9935"/>
                  </a:lnTo>
                  <a:lnTo>
                    <a:pt x="8512" y="9909"/>
                  </a:lnTo>
                  <a:close/>
                  <a:moveTo>
                    <a:pt x="3079" y="9961"/>
                  </a:moveTo>
                  <a:lnTo>
                    <a:pt x="3209" y="9987"/>
                  </a:lnTo>
                  <a:lnTo>
                    <a:pt x="3312" y="10038"/>
                  </a:lnTo>
                  <a:lnTo>
                    <a:pt x="3364" y="10142"/>
                  </a:lnTo>
                  <a:lnTo>
                    <a:pt x="3390" y="10271"/>
                  </a:lnTo>
                  <a:lnTo>
                    <a:pt x="3364" y="10401"/>
                  </a:lnTo>
                  <a:lnTo>
                    <a:pt x="3312" y="10504"/>
                  </a:lnTo>
                  <a:lnTo>
                    <a:pt x="2614" y="11203"/>
                  </a:lnTo>
                  <a:lnTo>
                    <a:pt x="1889" y="10504"/>
                  </a:lnTo>
                  <a:lnTo>
                    <a:pt x="1838" y="10401"/>
                  </a:lnTo>
                  <a:lnTo>
                    <a:pt x="1812" y="10271"/>
                  </a:lnTo>
                  <a:lnTo>
                    <a:pt x="1838" y="10142"/>
                  </a:lnTo>
                  <a:lnTo>
                    <a:pt x="1889" y="10038"/>
                  </a:lnTo>
                  <a:lnTo>
                    <a:pt x="1993" y="9987"/>
                  </a:lnTo>
                  <a:lnTo>
                    <a:pt x="2122" y="9961"/>
                  </a:lnTo>
                  <a:lnTo>
                    <a:pt x="2252" y="9987"/>
                  </a:lnTo>
                  <a:lnTo>
                    <a:pt x="2355" y="10038"/>
                  </a:lnTo>
                  <a:lnTo>
                    <a:pt x="2458" y="10142"/>
                  </a:lnTo>
                  <a:lnTo>
                    <a:pt x="2536" y="10142"/>
                  </a:lnTo>
                  <a:lnTo>
                    <a:pt x="2614" y="10168"/>
                  </a:lnTo>
                  <a:lnTo>
                    <a:pt x="2665" y="10142"/>
                  </a:lnTo>
                  <a:lnTo>
                    <a:pt x="2743" y="10142"/>
                  </a:lnTo>
                  <a:lnTo>
                    <a:pt x="2847" y="10038"/>
                  </a:lnTo>
                  <a:lnTo>
                    <a:pt x="2950" y="9987"/>
                  </a:lnTo>
                  <a:lnTo>
                    <a:pt x="3079" y="9961"/>
                  </a:lnTo>
                  <a:close/>
                  <a:moveTo>
                    <a:pt x="4580" y="10814"/>
                  </a:moveTo>
                  <a:lnTo>
                    <a:pt x="4476" y="10840"/>
                  </a:lnTo>
                  <a:lnTo>
                    <a:pt x="4399" y="10892"/>
                  </a:lnTo>
                  <a:lnTo>
                    <a:pt x="4373" y="10970"/>
                  </a:lnTo>
                  <a:lnTo>
                    <a:pt x="4347" y="11073"/>
                  </a:lnTo>
                  <a:lnTo>
                    <a:pt x="4373" y="11151"/>
                  </a:lnTo>
                  <a:lnTo>
                    <a:pt x="4399" y="11228"/>
                  </a:lnTo>
                  <a:lnTo>
                    <a:pt x="4476" y="11280"/>
                  </a:lnTo>
                  <a:lnTo>
                    <a:pt x="4580" y="11306"/>
                  </a:lnTo>
                  <a:lnTo>
                    <a:pt x="6883" y="11306"/>
                  </a:lnTo>
                  <a:lnTo>
                    <a:pt x="6986" y="11280"/>
                  </a:lnTo>
                  <a:lnTo>
                    <a:pt x="7064" y="11228"/>
                  </a:lnTo>
                  <a:lnTo>
                    <a:pt x="7115" y="11151"/>
                  </a:lnTo>
                  <a:lnTo>
                    <a:pt x="7115" y="11073"/>
                  </a:lnTo>
                  <a:lnTo>
                    <a:pt x="7115" y="10970"/>
                  </a:lnTo>
                  <a:lnTo>
                    <a:pt x="7064" y="10892"/>
                  </a:lnTo>
                  <a:lnTo>
                    <a:pt x="6986" y="10840"/>
                  </a:lnTo>
                  <a:lnTo>
                    <a:pt x="6883" y="10814"/>
                  </a:lnTo>
                  <a:close/>
                  <a:moveTo>
                    <a:pt x="1967" y="9495"/>
                  </a:moveTo>
                  <a:lnTo>
                    <a:pt x="1838" y="9547"/>
                  </a:lnTo>
                  <a:lnTo>
                    <a:pt x="1682" y="9624"/>
                  </a:lnTo>
                  <a:lnTo>
                    <a:pt x="1553" y="9728"/>
                  </a:lnTo>
                  <a:lnTo>
                    <a:pt x="1475" y="9831"/>
                  </a:lnTo>
                  <a:lnTo>
                    <a:pt x="1398" y="9987"/>
                  </a:lnTo>
                  <a:lnTo>
                    <a:pt x="1346" y="10116"/>
                  </a:lnTo>
                  <a:lnTo>
                    <a:pt x="1346" y="10271"/>
                  </a:lnTo>
                  <a:lnTo>
                    <a:pt x="1346" y="10426"/>
                  </a:lnTo>
                  <a:lnTo>
                    <a:pt x="1398" y="10582"/>
                  </a:lnTo>
                  <a:lnTo>
                    <a:pt x="1475" y="10711"/>
                  </a:lnTo>
                  <a:lnTo>
                    <a:pt x="1553" y="10840"/>
                  </a:lnTo>
                  <a:lnTo>
                    <a:pt x="2329" y="11616"/>
                  </a:lnTo>
                  <a:lnTo>
                    <a:pt x="2458" y="11694"/>
                  </a:lnTo>
                  <a:lnTo>
                    <a:pt x="2614" y="11720"/>
                  </a:lnTo>
                  <a:lnTo>
                    <a:pt x="2665" y="11720"/>
                  </a:lnTo>
                  <a:lnTo>
                    <a:pt x="2743" y="11694"/>
                  </a:lnTo>
                  <a:lnTo>
                    <a:pt x="2872" y="11616"/>
                  </a:lnTo>
                  <a:lnTo>
                    <a:pt x="3649" y="10840"/>
                  </a:lnTo>
                  <a:lnTo>
                    <a:pt x="3726" y="10711"/>
                  </a:lnTo>
                  <a:lnTo>
                    <a:pt x="3804" y="10582"/>
                  </a:lnTo>
                  <a:lnTo>
                    <a:pt x="3856" y="10426"/>
                  </a:lnTo>
                  <a:lnTo>
                    <a:pt x="3856" y="10271"/>
                  </a:lnTo>
                  <a:lnTo>
                    <a:pt x="3856" y="10116"/>
                  </a:lnTo>
                  <a:lnTo>
                    <a:pt x="3804" y="9987"/>
                  </a:lnTo>
                  <a:lnTo>
                    <a:pt x="3726" y="9831"/>
                  </a:lnTo>
                  <a:lnTo>
                    <a:pt x="3649" y="9728"/>
                  </a:lnTo>
                  <a:lnTo>
                    <a:pt x="3519" y="9624"/>
                  </a:lnTo>
                  <a:lnTo>
                    <a:pt x="3364" y="9547"/>
                  </a:lnTo>
                  <a:lnTo>
                    <a:pt x="3235" y="9495"/>
                  </a:lnTo>
                  <a:lnTo>
                    <a:pt x="2950" y="9495"/>
                  </a:lnTo>
                  <a:lnTo>
                    <a:pt x="2821" y="9521"/>
                  </a:lnTo>
                  <a:lnTo>
                    <a:pt x="2717" y="9573"/>
                  </a:lnTo>
                  <a:lnTo>
                    <a:pt x="2614" y="9650"/>
                  </a:lnTo>
                  <a:lnTo>
                    <a:pt x="2484" y="9573"/>
                  </a:lnTo>
                  <a:lnTo>
                    <a:pt x="2381" y="9521"/>
                  </a:lnTo>
                  <a:lnTo>
                    <a:pt x="2252" y="9495"/>
                  </a:lnTo>
                  <a:close/>
                  <a:moveTo>
                    <a:pt x="4580" y="13014"/>
                  </a:moveTo>
                  <a:lnTo>
                    <a:pt x="4476" y="13039"/>
                  </a:lnTo>
                  <a:lnTo>
                    <a:pt x="4399" y="13091"/>
                  </a:lnTo>
                  <a:lnTo>
                    <a:pt x="4373" y="13143"/>
                  </a:lnTo>
                  <a:lnTo>
                    <a:pt x="4347" y="13246"/>
                  </a:lnTo>
                  <a:lnTo>
                    <a:pt x="4373" y="13350"/>
                  </a:lnTo>
                  <a:lnTo>
                    <a:pt x="4399" y="13402"/>
                  </a:lnTo>
                  <a:lnTo>
                    <a:pt x="4476" y="13453"/>
                  </a:lnTo>
                  <a:lnTo>
                    <a:pt x="4580" y="13479"/>
                  </a:lnTo>
                  <a:lnTo>
                    <a:pt x="8512" y="13479"/>
                  </a:lnTo>
                  <a:lnTo>
                    <a:pt x="8616" y="13453"/>
                  </a:lnTo>
                  <a:lnTo>
                    <a:pt x="8668" y="13402"/>
                  </a:lnTo>
                  <a:lnTo>
                    <a:pt x="8719" y="13350"/>
                  </a:lnTo>
                  <a:lnTo>
                    <a:pt x="8745" y="13246"/>
                  </a:lnTo>
                  <a:lnTo>
                    <a:pt x="8719" y="13143"/>
                  </a:lnTo>
                  <a:lnTo>
                    <a:pt x="8668" y="13091"/>
                  </a:lnTo>
                  <a:lnTo>
                    <a:pt x="8616" y="13039"/>
                  </a:lnTo>
                  <a:lnTo>
                    <a:pt x="8512" y="13014"/>
                  </a:lnTo>
                  <a:close/>
                  <a:moveTo>
                    <a:pt x="6262" y="0"/>
                  </a:moveTo>
                  <a:lnTo>
                    <a:pt x="6055" y="26"/>
                  </a:lnTo>
                  <a:lnTo>
                    <a:pt x="5874" y="104"/>
                  </a:lnTo>
                  <a:lnTo>
                    <a:pt x="5692" y="181"/>
                  </a:lnTo>
                  <a:lnTo>
                    <a:pt x="5563" y="311"/>
                  </a:lnTo>
                  <a:lnTo>
                    <a:pt x="5434" y="466"/>
                  </a:lnTo>
                  <a:lnTo>
                    <a:pt x="5330" y="621"/>
                  </a:lnTo>
                  <a:lnTo>
                    <a:pt x="5278" y="802"/>
                  </a:lnTo>
                  <a:lnTo>
                    <a:pt x="5253" y="1009"/>
                  </a:lnTo>
                  <a:lnTo>
                    <a:pt x="5253" y="2691"/>
                  </a:lnTo>
                  <a:lnTo>
                    <a:pt x="2743" y="2691"/>
                  </a:lnTo>
                  <a:lnTo>
                    <a:pt x="2640" y="2717"/>
                  </a:lnTo>
                  <a:lnTo>
                    <a:pt x="2562" y="2768"/>
                  </a:lnTo>
                  <a:lnTo>
                    <a:pt x="78" y="5252"/>
                  </a:lnTo>
                  <a:lnTo>
                    <a:pt x="27" y="5330"/>
                  </a:lnTo>
                  <a:lnTo>
                    <a:pt x="1" y="5433"/>
                  </a:lnTo>
                  <a:lnTo>
                    <a:pt x="1" y="13427"/>
                  </a:lnTo>
                  <a:lnTo>
                    <a:pt x="27" y="13531"/>
                  </a:lnTo>
                  <a:lnTo>
                    <a:pt x="78" y="13609"/>
                  </a:lnTo>
                  <a:lnTo>
                    <a:pt x="156" y="13660"/>
                  </a:lnTo>
                  <a:lnTo>
                    <a:pt x="234" y="13686"/>
                  </a:lnTo>
                  <a:lnTo>
                    <a:pt x="337" y="13660"/>
                  </a:lnTo>
                  <a:lnTo>
                    <a:pt x="415" y="13609"/>
                  </a:lnTo>
                  <a:lnTo>
                    <a:pt x="466" y="13531"/>
                  </a:lnTo>
                  <a:lnTo>
                    <a:pt x="466" y="13427"/>
                  </a:lnTo>
                  <a:lnTo>
                    <a:pt x="466" y="5666"/>
                  </a:lnTo>
                  <a:lnTo>
                    <a:pt x="1812" y="5666"/>
                  </a:lnTo>
                  <a:lnTo>
                    <a:pt x="2045" y="5640"/>
                  </a:lnTo>
                  <a:lnTo>
                    <a:pt x="2277" y="5563"/>
                  </a:lnTo>
                  <a:lnTo>
                    <a:pt x="2458" y="5459"/>
                  </a:lnTo>
                  <a:lnTo>
                    <a:pt x="2640" y="5330"/>
                  </a:lnTo>
                  <a:lnTo>
                    <a:pt x="2769" y="5149"/>
                  </a:lnTo>
                  <a:lnTo>
                    <a:pt x="2898" y="4968"/>
                  </a:lnTo>
                  <a:lnTo>
                    <a:pt x="2950" y="4735"/>
                  </a:lnTo>
                  <a:lnTo>
                    <a:pt x="2976" y="4502"/>
                  </a:lnTo>
                  <a:lnTo>
                    <a:pt x="2976" y="3157"/>
                  </a:lnTo>
                  <a:lnTo>
                    <a:pt x="5253" y="3157"/>
                  </a:lnTo>
                  <a:lnTo>
                    <a:pt x="5253" y="6002"/>
                  </a:lnTo>
                  <a:lnTo>
                    <a:pt x="5278" y="6080"/>
                  </a:lnTo>
                  <a:lnTo>
                    <a:pt x="5304" y="6158"/>
                  </a:lnTo>
                  <a:lnTo>
                    <a:pt x="5382" y="6235"/>
                  </a:lnTo>
                  <a:lnTo>
                    <a:pt x="5460" y="6261"/>
                  </a:lnTo>
                  <a:lnTo>
                    <a:pt x="5563" y="6261"/>
                  </a:lnTo>
                  <a:lnTo>
                    <a:pt x="5641" y="6209"/>
                  </a:lnTo>
                  <a:lnTo>
                    <a:pt x="7296" y="4968"/>
                  </a:lnTo>
                  <a:lnTo>
                    <a:pt x="9211" y="4968"/>
                  </a:lnTo>
                  <a:lnTo>
                    <a:pt x="9211" y="5666"/>
                  </a:lnTo>
                  <a:lnTo>
                    <a:pt x="9237" y="5744"/>
                  </a:lnTo>
                  <a:lnTo>
                    <a:pt x="9289" y="5821"/>
                  </a:lnTo>
                  <a:lnTo>
                    <a:pt x="9366" y="5873"/>
                  </a:lnTo>
                  <a:lnTo>
                    <a:pt x="9470" y="5899"/>
                  </a:lnTo>
                  <a:lnTo>
                    <a:pt x="9547" y="5873"/>
                  </a:lnTo>
                  <a:lnTo>
                    <a:pt x="9625" y="5821"/>
                  </a:lnTo>
                  <a:lnTo>
                    <a:pt x="9677" y="5744"/>
                  </a:lnTo>
                  <a:lnTo>
                    <a:pt x="9703" y="5666"/>
                  </a:lnTo>
                  <a:lnTo>
                    <a:pt x="9703" y="4968"/>
                  </a:lnTo>
                  <a:lnTo>
                    <a:pt x="12859" y="4968"/>
                  </a:lnTo>
                  <a:lnTo>
                    <a:pt x="13040" y="4890"/>
                  </a:lnTo>
                  <a:lnTo>
                    <a:pt x="13221" y="4812"/>
                  </a:lnTo>
                  <a:lnTo>
                    <a:pt x="13350" y="4683"/>
                  </a:lnTo>
                  <a:lnTo>
                    <a:pt x="13480" y="4528"/>
                  </a:lnTo>
                  <a:lnTo>
                    <a:pt x="13583" y="4372"/>
                  </a:lnTo>
                  <a:lnTo>
                    <a:pt x="13635" y="4191"/>
                  </a:lnTo>
                  <a:lnTo>
                    <a:pt x="13661" y="3984"/>
                  </a:lnTo>
                  <a:lnTo>
                    <a:pt x="13661" y="3027"/>
                  </a:lnTo>
                  <a:lnTo>
                    <a:pt x="13635" y="2950"/>
                  </a:lnTo>
                  <a:lnTo>
                    <a:pt x="13583" y="2872"/>
                  </a:lnTo>
                  <a:lnTo>
                    <a:pt x="13506" y="2820"/>
                  </a:lnTo>
                  <a:lnTo>
                    <a:pt x="13428" y="2794"/>
                  </a:lnTo>
                  <a:lnTo>
                    <a:pt x="13325" y="2820"/>
                  </a:lnTo>
                  <a:lnTo>
                    <a:pt x="13247" y="2872"/>
                  </a:lnTo>
                  <a:lnTo>
                    <a:pt x="13195" y="2950"/>
                  </a:lnTo>
                  <a:lnTo>
                    <a:pt x="13169" y="3027"/>
                  </a:lnTo>
                  <a:lnTo>
                    <a:pt x="13169" y="3984"/>
                  </a:lnTo>
                  <a:lnTo>
                    <a:pt x="13169" y="4088"/>
                  </a:lnTo>
                  <a:lnTo>
                    <a:pt x="13143" y="4191"/>
                  </a:lnTo>
                  <a:lnTo>
                    <a:pt x="13092" y="4269"/>
                  </a:lnTo>
                  <a:lnTo>
                    <a:pt x="13014" y="4347"/>
                  </a:lnTo>
                  <a:lnTo>
                    <a:pt x="12936" y="4424"/>
                  </a:lnTo>
                  <a:lnTo>
                    <a:pt x="12859" y="4476"/>
                  </a:lnTo>
                  <a:lnTo>
                    <a:pt x="12755" y="4502"/>
                  </a:lnTo>
                  <a:lnTo>
                    <a:pt x="7219" y="4502"/>
                  </a:lnTo>
                  <a:lnTo>
                    <a:pt x="7141" y="4528"/>
                  </a:lnTo>
                  <a:lnTo>
                    <a:pt x="7064" y="4554"/>
                  </a:lnTo>
                  <a:lnTo>
                    <a:pt x="5744" y="5563"/>
                  </a:lnTo>
                  <a:lnTo>
                    <a:pt x="5744" y="2924"/>
                  </a:lnTo>
                  <a:lnTo>
                    <a:pt x="5744" y="1009"/>
                  </a:lnTo>
                  <a:lnTo>
                    <a:pt x="5744" y="906"/>
                  </a:lnTo>
                  <a:lnTo>
                    <a:pt x="5770" y="802"/>
                  </a:lnTo>
                  <a:lnTo>
                    <a:pt x="5822" y="725"/>
                  </a:lnTo>
                  <a:lnTo>
                    <a:pt x="5899" y="647"/>
                  </a:lnTo>
                  <a:lnTo>
                    <a:pt x="5977" y="569"/>
                  </a:lnTo>
                  <a:lnTo>
                    <a:pt x="6055" y="518"/>
                  </a:lnTo>
                  <a:lnTo>
                    <a:pt x="6158" y="492"/>
                  </a:lnTo>
                  <a:lnTo>
                    <a:pt x="12755" y="492"/>
                  </a:lnTo>
                  <a:lnTo>
                    <a:pt x="12859" y="518"/>
                  </a:lnTo>
                  <a:lnTo>
                    <a:pt x="12936" y="569"/>
                  </a:lnTo>
                  <a:lnTo>
                    <a:pt x="13014" y="647"/>
                  </a:lnTo>
                  <a:lnTo>
                    <a:pt x="13092" y="725"/>
                  </a:lnTo>
                  <a:lnTo>
                    <a:pt x="13143" y="802"/>
                  </a:lnTo>
                  <a:lnTo>
                    <a:pt x="13169" y="906"/>
                  </a:lnTo>
                  <a:lnTo>
                    <a:pt x="13169" y="1009"/>
                  </a:lnTo>
                  <a:lnTo>
                    <a:pt x="13169" y="1966"/>
                  </a:lnTo>
                  <a:lnTo>
                    <a:pt x="13195" y="2044"/>
                  </a:lnTo>
                  <a:lnTo>
                    <a:pt x="13247" y="2122"/>
                  </a:lnTo>
                  <a:lnTo>
                    <a:pt x="13325" y="2173"/>
                  </a:lnTo>
                  <a:lnTo>
                    <a:pt x="13428" y="2199"/>
                  </a:lnTo>
                  <a:lnTo>
                    <a:pt x="13506" y="2173"/>
                  </a:lnTo>
                  <a:lnTo>
                    <a:pt x="13583" y="2122"/>
                  </a:lnTo>
                  <a:lnTo>
                    <a:pt x="13635" y="2044"/>
                  </a:lnTo>
                  <a:lnTo>
                    <a:pt x="13661" y="1966"/>
                  </a:lnTo>
                  <a:lnTo>
                    <a:pt x="13661" y="1009"/>
                  </a:lnTo>
                  <a:lnTo>
                    <a:pt x="13635" y="802"/>
                  </a:lnTo>
                  <a:lnTo>
                    <a:pt x="13583" y="621"/>
                  </a:lnTo>
                  <a:lnTo>
                    <a:pt x="13480" y="466"/>
                  </a:lnTo>
                  <a:lnTo>
                    <a:pt x="13350" y="311"/>
                  </a:lnTo>
                  <a:lnTo>
                    <a:pt x="13221" y="181"/>
                  </a:lnTo>
                  <a:lnTo>
                    <a:pt x="13040" y="104"/>
                  </a:lnTo>
                  <a:lnTo>
                    <a:pt x="12859" y="26"/>
                  </a:lnTo>
                  <a:lnTo>
                    <a:pt x="12652" y="0"/>
                  </a:lnTo>
                  <a:close/>
                  <a:moveTo>
                    <a:pt x="3079" y="13065"/>
                  </a:moveTo>
                  <a:lnTo>
                    <a:pt x="3209" y="13091"/>
                  </a:lnTo>
                  <a:lnTo>
                    <a:pt x="3312" y="13143"/>
                  </a:lnTo>
                  <a:lnTo>
                    <a:pt x="3364" y="13246"/>
                  </a:lnTo>
                  <a:lnTo>
                    <a:pt x="3390" y="13376"/>
                  </a:lnTo>
                  <a:lnTo>
                    <a:pt x="3364" y="13505"/>
                  </a:lnTo>
                  <a:lnTo>
                    <a:pt x="3312" y="13609"/>
                  </a:lnTo>
                  <a:lnTo>
                    <a:pt x="2614" y="14307"/>
                  </a:lnTo>
                  <a:lnTo>
                    <a:pt x="1889" y="13609"/>
                  </a:lnTo>
                  <a:lnTo>
                    <a:pt x="1838" y="13505"/>
                  </a:lnTo>
                  <a:lnTo>
                    <a:pt x="1812" y="13376"/>
                  </a:lnTo>
                  <a:lnTo>
                    <a:pt x="1838" y="13246"/>
                  </a:lnTo>
                  <a:lnTo>
                    <a:pt x="1889" y="13143"/>
                  </a:lnTo>
                  <a:lnTo>
                    <a:pt x="1993" y="13091"/>
                  </a:lnTo>
                  <a:lnTo>
                    <a:pt x="2122" y="13065"/>
                  </a:lnTo>
                  <a:lnTo>
                    <a:pt x="2252" y="13091"/>
                  </a:lnTo>
                  <a:lnTo>
                    <a:pt x="2355" y="13143"/>
                  </a:lnTo>
                  <a:lnTo>
                    <a:pt x="2458" y="13221"/>
                  </a:lnTo>
                  <a:lnTo>
                    <a:pt x="2536" y="13246"/>
                  </a:lnTo>
                  <a:lnTo>
                    <a:pt x="2614" y="13272"/>
                  </a:lnTo>
                  <a:lnTo>
                    <a:pt x="2665" y="13246"/>
                  </a:lnTo>
                  <a:lnTo>
                    <a:pt x="2743" y="13221"/>
                  </a:lnTo>
                  <a:lnTo>
                    <a:pt x="2847" y="13143"/>
                  </a:lnTo>
                  <a:lnTo>
                    <a:pt x="2950" y="13091"/>
                  </a:lnTo>
                  <a:lnTo>
                    <a:pt x="3079" y="13065"/>
                  </a:lnTo>
                  <a:close/>
                  <a:moveTo>
                    <a:pt x="4580" y="13919"/>
                  </a:moveTo>
                  <a:lnTo>
                    <a:pt x="4476" y="13945"/>
                  </a:lnTo>
                  <a:lnTo>
                    <a:pt x="4399" y="13997"/>
                  </a:lnTo>
                  <a:lnTo>
                    <a:pt x="4373" y="14074"/>
                  </a:lnTo>
                  <a:lnTo>
                    <a:pt x="4347" y="14152"/>
                  </a:lnTo>
                  <a:lnTo>
                    <a:pt x="4373" y="14255"/>
                  </a:lnTo>
                  <a:lnTo>
                    <a:pt x="4399" y="14333"/>
                  </a:lnTo>
                  <a:lnTo>
                    <a:pt x="4476" y="14385"/>
                  </a:lnTo>
                  <a:lnTo>
                    <a:pt x="4580" y="14411"/>
                  </a:lnTo>
                  <a:lnTo>
                    <a:pt x="6883" y="14411"/>
                  </a:lnTo>
                  <a:lnTo>
                    <a:pt x="6986" y="14385"/>
                  </a:lnTo>
                  <a:lnTo>
                    <a:pt x="7064" y="14333"/>
                  </a:lnTo>
                  <a:lnTo>
                    <a:pt x="7115" y="14255"/>
                  </a:lnTo>
                  <a:lnTo>
                    <a:pt x="7115" y="14152"/>
                  </a:lnTo>
                  <a:lnTo>
                    <a:pt x="7115" y="14074"/>
                  </a:lnTo>
                  <a:lnTo>
                    <a:pt x="7064" y="13997"/>
                  </a:lnTo>
                  <a:lnTo>
                    <a:pt x="6986" y="13945"/>
                  </a:lnTo>
                  <a:lnTo>
                    <a:pt x="6883" y="13919"/>
                  </a:lnTo>
                  <a:close/>
                  <a:moveTo>
                    <a:pt x="2122" y="12574"/>
                  </a:moveTo>
                  <a:lnTo>
                    <a:pt x="1967" y="12600"/>
                  </a:lnTo>
                  <a:lnTo>
                    <a:pt x="1838" y="12651"/>
                  </a:lnTo>
                  <a:lnTo>
                    <a:pt x="1682" y="12703"/>
                  </a:lnTo>
                  <a:lnTo>
                    <a:pt x="1553" y="12807"/>
                  </a:lnTo>
                  <a:lnTo>
                    <a:pt x="1475" y="12936"/>
                  </a:lnTo>
                  <a:lnTo>
                    <a:pt x="1398" y="13065"/>
                  </a:lnTo>
                  <a:lnTo>
                    <a:pt x="1346" y="13221"/>
                  </a:lnTo>
                  <a:lnTo>
                    <a:pt x="1346" y="13376"/>
                  </a:lnTo>
                  <a:lnTo>
                    <a:pt x="1346" y="13531"/>
                  </a:lnTo>
                  <a:lnTo>
                    <a:pt x="1398" y="13660"/>
                  </a:lnTo>
                  <a:lnTo>
                    <a:pt x="1475" y="13816"/>
                  </a:lnTo>
                  <a:lnTo>
                    <a:pt x="1553" y="13919"/>
                  </a:lnTo>
                  <a:lnTo>
                    <a:pt x="2329" y="14721"/>
                  </a:lnTo>
                  <a:lnTo>
                    <a:pt x="2458" y="14799"/>
                  </a:lnTo>
                  <a:lnTo>
                    <a:pt x="2614" y="14825"/>
                  </a:lnTo>
                  <a:lnTo>
                    <a:pt x="2743" y="14799"/>
                  </a:lnTo>
                  <a:lnTo>
                    <a:pt x="2872" y="14721"/>
                  </a:lnTo>
                  <a:lnTo>
                    <a:pt x="3649" y="13919"/>
                  </a:lnTo>
                  <a:lnTo>
                    <a:pt x="3726" y="13816"/>
                  </a:lnTo>
                  <a:lnTo>
                    <a:pt x="3804" y="13660"/>
                  </a:lnTo>
                  <a:lnTo>
                    <a:pt x="3856" y="13531"/>
                  </a:lnTo>
                  <a:lnTo>
                    <a:pt x="3856" y="13376"/>
                  </a:lnTo>
                  <a:lnTo>
                    <a:pt x="3856" y="13221"/>
                  </a:lnTo>
                  <a:lnTo>
                    <a:pt x="3804" y="13065"/>
                  </a:lnTo>
                  <a:lnTo>
                    <a:pt x="3726" y="12936"/>
                  </a:lnTo>
                  <a:lnTo>
                    <a:pt x="3649" y="12807"/>
                  </a:lnTo>
                  <a:lnTo>
                    <a:pt x="3519" y="12703"/>
                  </a:lnTo>
                  <a:lnTo>
                    <a:pt x="3364" y="12651"/>
                  </a:lnTo>
                  <a:lnTo>
                    <a:pt x="3235" y="12600"/>
                  </a:lnTo>
                  <a:lnTo>
                    <a:pt x="3079" y="12574"/>
                  </a:lnTo>
                  <a:lnTo>
                    <a:pt x="2950" y="12600"/>
                  </a:lnTo>
                  <a:lnTo>
                    <a:pt x="2821" y="12625"/>
                  </a:lnTo>
                  <a:lnTo>
                    <a:pt x="2717" y="12677"/>
                  </a:lnTo>
                  <a:lnTo>
                    <a:pt x="2614" y="12755"/>
                  </a:lnTo>
                  <a:lnTo>
                    <a:pt x="2484" y="12677"/>
                  </a:lnTo>
                  <a:lnTo>
                    <a:pt x="2381" y="12625"/>
                  </a:lnTo>
                  <a:lnTo>
                    <a:pt x="2252" y="12600"/>
                  </a:lnTo>
                  <a:lnTo>
                    <a:pt x="2122" y="12574"/>
                  </a:lnTo>
                  <a:close/>
                  <a:moveTo>
                    <a:pt x="9470" y="6494"/>
                  </a:moveTo>
                  <a:lnTo>
                    <a:pt x="9366" y="6520"/>
                  </a:lnTo>
                  <a:lnTo>
                    <a:pt x="9289" y="6572"/>
                  </a:lnTo>
                  <a:lnTo>
                    <a:pt x="9237" y="6623"/>
                  </a:lnTo>
                  <a:lnTo>
                    <a:pt x="9211" y="6727"/>
                  </a:lnTo>
                  <a:lnTo>
                    <a:pt x="9211" y="14954"/>
                  </a:lnTo>
                  <a:lnTo>
                    <a:pt x="9211" y="15109"/>
                  </a:lnTo>
                  <a:lnTo>
                    <a:pt x="9159" y="15238"/>
                  </a:lnTo>
                  <a:lnTo>
                    <a:pt x="9107" y="15342"/>
                  </a:lnTo>
                  <a:lnTo>
                    <a:pt x="9030" y="15445"/>
                  </a:lnTo>
                  <a:lnTo>
                    <a:pt x="8926" y="15523"/>
                  </a:lnTo>
                  <a:lnTo>
                    <a:pt x="8797" y="15601"/>
                  </a:lnTo>
                  <a:lnTo>
                    <a:pt x="8668" y="15627"/>
                  </a:lnTo>
                  <a:lnTo>
                    <a:pt x="8538" y="15652"/>
                  </a:lnTo>
                  <a:lnTo>
                    <a:pt x="1165" y="15652"/>
                  </a:lnTo>
                  <a:lnTo>
                    <a:pt x="1010" y="15627"/>
                  </a:lnTo>
                  <a:lnTo>
                    <a:pt x="880" y="15601"/>
                  </a:lnTo>
                  <a:lnTo>
                    <a:pt x="777" y="15523"/>
                  </a:lnTo>
                  <a:lnTo>
                    <a:pt x="673" y="15445"/>
                  </a:lnTo>
                  <a:lnTo>
                    <a:pt x="596" y="15342"/>
                  </a:lnTo>
                  <a:lnTo>
                    <a:pt x="518" y="15238"/>
                  </a:lnTo>
                  <a:lnTo>
                    <a:pt x="492" y="15109"/>
                  </a:lnTo>
                  <a:lnTo>
                    <a:pt x="466" y="14954"/>
                  </a:lnTo>
                  <a:lnTo>
                    <a:pt x="466" y="14514"/>
                  </a:lnTo>
                  <a:lnTo>
                    <a:pt x="466" y="14411"/>
                  </a:lnTo>
                  <a:lnTo>
                    <a:pt x="415" y="14333"/>
                  </a:lnTo>
                  <a:lnTo>
                    <a:pt x="337" y="14281"/>
                  </a:lnTo>
                  <a:lnTo>
                    <a:pt x="156" y="14281"/>
                  </a:lnTo>
                  <a:lnTo>
                    <a:pt x="78" y="14333"/>
                  </a:lnTo>
                  <a:lnTo>
                    <a:pt x="27" y="14411"/>
                  </a:lnTo>
                  <a:lnTo>
                    <a:pt x="1" y="14514"/>
                  </a:lnTo>
                  <a:lnTo>
                    <a:pt x="1" y="14954"/>
                  </a:lnTo>
                  <a:lnTo>
                    <a:pt x="27" y="15187"/>
                  </a:lnTo>
                  <a:lnTo>
                    <a:pt x="104" y="15420"/>
                  </a:lnTo>
                  <a:lnTo>
                    <a:pt x="208" y="15601"/>
                  </a:lnTo>
                  <a:lnTo>
                    <a:pt x="337" y="15782"/>
                  </a:lnTo>
                  <a:lnTo>
                    <a:pt x="518" y="15911"/>
                  </a:lnTo>
                  <a:lnTo>
                    <a:pt x="699" y="16015"/>
                  </a:lnTo>
                  <a:lnTo>
                    <a:pt x="932" y="16092"/>
                  </a:lnTo>
                  <a:lnTo>
                    <a:pt x="1165" y="16118"/>
                  </a:lnTo>
                  <a:lnTo>
                    <a:pt x="8538" y="16118"/>
                  </a:lnTo>
                  <a:lnTo>
                    <a:pt x="8771" y="16092"/>
                  </a:lnTo>
                  <a:lnTo>
                    <a:pt x="8978" y="16015"/>
                  </a:lnTo>
                  <a:lnTo>
                    <a:pt x="9185" y="15911"/>
                  </a:lnTo>
                  <a:lnTo>
                    <a:pt x="9366" y="15782"/>
                  </a:lnTo>
                  <a:lnTo>
                    <a:pt x="9496" y="15601"/>
                  </a:lnTo>
                  <a:lnTo>
                    <a:pt x="9599" y="15420"/>
                  </a:lnTo>
                  <a:lnTo>
                    <a:pt x="9677" y="15187"/>
                  </a:lnTo>
                  <a:lnTo>
                    <a:pt x="9703" y="14954"/>
                  </a:lnTo>
                  <a:lnTo>
                    <a:pt x="9703" y="6727"/>
                  </a:lnTo>
                  <a:lnTo>
                    <a:pt x="9677" y="6623"/>
                  </a:lnTo>
                  <a:lnTo>
                    <a:pt x="9625" y="6572"/>
                  </a:lnTo>
                  <a:lnTo>
                    <a:pt x="9547" y="6520"/>
                  </a:lnTo>
                  <a:lnTo>
                    <a:pt x="9470" y="64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68"/>
          <p:cNvGrpSpPr/>
          <p:nvPr/>
        </p:nvGrpSpPr>
        <p:grpSpPr>
          <a:xfrm>
            <a:off x="7200589" y="2569640"/>
            <a:ext cx="386678" cy="354318"/>
            <a:chOff x="4737250" y="3344200"/>
            <a:chExt cx="402325" cy="402975"/>
          </a:xfrm>
        </p:grpSpPr>
        <p:sp>
          <p:nvSpPr>
            <p:cNvPr id="2249" name="Google Shape;2249;p68"/>
            <p:cNvSpPr/>
            <p:nvPr/>
          </p:nvSpPr>
          <p:spPr>
            <a:xfrm>
              <a:off x="4743075" y="3442500"/>
              <a:ext cx="207625" cy="207000"/>
            </a:xfrm>
            <a:custGeom>
              <a:avLst/>
              <a:gdLst/>
              <a:ahLst/>
              <a:cxnLst/>
              <a:rect l="l" t="t" r="r" b="b"/>
              <a:pathLst>
                <a:path w="8305" h="8280" extrusionOk="0">
                  <a:moveTo>
                    <a:pt x="4165" y="8280"/>
                  </a:moveTo>
                  <a:lnTo>
                    <a:pt x="4165" y="8280"/>
                  </a:lnTo>
                  <a:lnTo>
                    <a:pt x="4579" y="8254"/>
                  </a:lnTo>
                  <a:lnTo>
                    <a:pt x="4993" y="8202"/>
                  </a:lnTo>
                  <a:lnTo>
                    <a:pt x="5381" y="8098"/>
                  </a:lnTo>
                  <a:lnTo>
                    <a:pt x="5769" y="7943"/>
                  </a:lnTo>
                  <a:lnTo>
                    <a:pt x="6132" y="7788"/>
                  </a:lnTo>
                  <a:lnTo>
                    <a:pt x="6468" y="7555"/>
                  </a:lnTo>
                  <a:lnTo>
                    <a:pt x="6778" y="7322"/>
                  </a:lnTo>
                  <a:lnTo>
                    <a:pt x="7089" y="7064"/>
                  </a:lnTo>
                  <a:lnTo>
                    <a:pt x="7347" y="6779"/>
                  </a:lnTo>
                  <a:lnTo>
                    <a:pt x="7580" y="6443"/>
                  </a:lnTo>
                  <a:lnTo>
                    <a:pt x="7787" y="6106"/>
                  </a:lnTo>
                  <a:lnTo>
                    <a:pt x="7968" y="5744"/>
                  </a:lnTo>
                  <a:lnTo>
                    <a:pt x="8124" y="5356"/>
                  </a:lnTo>
                  <a:lnTo>
                    <a:pt x="8201" y="4968"/>
                  </a:lnTo>
                  <a:lnTo>
                    <a:pt x="8279" y="4554"/>
                  </a:lnTo>
                  <a:lnTo>
                    <a:pt x="8305" y="4140"/>
                  </a:lnTo>
                  <a:lnTo>
                    <a:pt x="8305" y="4140"/>
                  </a:lnTo>
                  <a:lnTo>
                    <a:pt x="8279" y="3700"/>
                  </a:lnTo>
                  <a:lnTo>
                    <a:pt x="8201" y="3286"/>
                  </a:lnTo>
                  <a:lnTo>
                    <a:pt x="8124" y="2898"/>
                  </a:lnTo>
                  <a:lnTo>
                    <a:pt x="7968" y="2510"/>
                  </a:lnTo>
                  <a:lnTo>
                    <a:pt x="7787" y="2148"/>
                  </a:lnTo>
                  <a:lnTo>
                    <a:pt x="7580" y="1812"/>
                  </a:lnTo>
                  <a:lnTo>
                    <a:pt x="7347" y="1501"/>
                  </a:lnTo>
                  <a:lnTo>
                    <a:pt x="7089" y="1217"/>
                  </a:lnTo>
                  <a:lnTo>
                    <a:pt x="6778" y="932"/>
                  </a:lnTo>
                  <a:lnTo>
                    <a:pt x="6468" y="699"/>
                  </a:lnTo>
                  <a:lnTo>
                    <a:pt x="6132" y="492"/>
                  </a:lnTo>
                  <a:lnTo>
                    <a:pt x="5769" y="311"/>
                  </a:lnTo>
                  <a:lnTo>
                    <a:pt x="5381" y="182"/>
                  </a:lnTo>
                  <a:lnTo>
                    <a:pt x="4993" y="78"/>
                  </a:lnTo>
                  <a:lnTo>
                    <a:pt x="4579" y="1"/>
                  </a:lnTo>
                  <a:lnTo>
                    <a:pt x="4165" y="1"/>
                  </a:lnTo>
                  <a:lnTo>
                    <a:pt x="4165" y="1"/>
                  </a:lnTo>
                  <a:lnTo>
                    <a:pt x="3725" y="1"/>
                  </a:lnTo>
                  <a:lnTo>
                    <a:pt x="3312" y="78"/>
                  </a:lnTo>
                  <a:lnTo>
                    <a:pt x="2923" y="182"/>
                  </a:lnTo>
                  <a:lnTo>
                    <a:pt x="2535" y="311"/>
                  </a:lnTo>
                  <a:lnTo>
                    <a:pt x="2173" y="492"/>
                  </a:lnTo>
                  <a:lnTo>
                    <a:pt x="1837" y="699"/>
                  </a:lnTo>
                  <a:lnTo>
                    <a:pt x="1526" y="932"/>
                  </a:lnTo>
                  <a:lnTo>
                    <a:pt x="1216" y="1217"/>
                  </a:lnTo>
                  <a:lnTo>
                    <a:pt x="957" y="1501"/>
                  </a:lnTo>
                  <a:lnTo>
                    <a:pt x="724" y="1812"/>
                  </a:lnTo>
                  <a:lnTo>
                    <a:pt x="517" y="2148"/>
                  </a:lnTo>
                  <a:lnTo>
                    <a:pt x="336" y="2510"/>
                  </a:lnTo>
                  <a:lnTo>
                    <a:pt x="207" y="2898"/>
                  </a:lnTo>
                  <a:lnTo>
                    <a:pt x="103" y="3286"/>
                  </a:lnTo>
                  <a:lnTo>
                    <a:pt x="26" y="3700"/>
                  </a:lnTo>
                  <a:lnTo>
                    <a:pt x="0" y="4140"/>
                  </a:lnTo>
                  <a:lnTo>
                    <a:pt x="0" y="4140"/>
                  </a:lnTo>
                  <a:lnTo>
                    <a:pt x="26" y="4554"/>
                  </a:lnTo>
                  <a:lnTo>
                    <a:pt x="103" y="4968"/>
                  </a:lnTo>
                  <a:lnTo>
                    <a:pt x="207" y="5356"/>
                  </a:lnTo>
                  <a:lnTo>
                    <a:pt x="336" y="5744"/>
                  </a:lnTo>
                  <a:lnTo>
                    <a:pt x="517" y="6106"/>
                  </a:lnTo>
                  <a:lnTo>
                    <a:pt x="724" y="6443"/>
                  </a:lnTo>
                  <a:lnTo>
                    <a:pt x="957" y="6779"/>
                  </a:lnTo>
                  <a:lnTo>
                    <a:pt x="1216" y="7064"/>
                  </a:lnTo>
                  <a:lnTo>
                    <a:pt x="1526" y="7322"/>
                  </a:lnTo>
                  <a:lnTo>
                    <a:pt x="1837" y="7555"/>
                  </a:lnTo>
                  <a:lnTo>
                    <a:pt x="2173" y="7788"/>
                  </a:lnTo>
                  <a:lnTo>
                    <a:pt x="2535" y="7943"/>
                  </a:lnTo>
                  <a:lnTo>
                    <a:pt x="2923" y="8098"/>
                  </a:lnTo>
                  <a:lnTo>
                    <a:pt x="3312" y="8202"/>
                  </a:lnTo>
                  <a:lnTo>
                    <a:pt x="3725" y="8254"/>
                  </a:lnTo>
                  <a:lnTo>
                    <a:pt x="4165" y="8280"/>
                  </a:lnTo>
                  <a:lnTo>
                    <a:pt x="4165" y="82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8"/>
            <p:cNvSpPr/>
            <p:nvPr/>
          </p:nvSpPr>
          <p:spPr>
            <a:xfrm>
              <a:off x="4831675" y="3530475"/>
              <a:ext cx="31075" cy="31050"/>
            </a:xfrm>
            <a:custGeom>
              <a:avLst/>
              <a:gdLst/>
              <a:ahLst/>
              <a:cxnLst/>
              <a:rect l="l" t="t" r="r" b="b"/>
              <a:pathLst>
                <a:path w="1243" h="1242" extrusionOk="0">
                  <a:moveTo>
                    <a:pt x="621" y="1242"/>
                  </a:moveTo>
                  <a:lnTo>
                    <a:pt x="621" y="1242"/>
                  </a:lnTo>
                  <a:lnTo>
                    <a:pt x="725" y="1216"/>
                  </a:lnTo>
                  <a:lnTo>
                    <a:pt x="854" y="1190"/>
                  </a:lnTo>
                  <a:lnTo>
                    <a:pt x="958" y="1139"/>
                  </a:lnTo>
                  <a:lnTo>
                    <a:pt x="1061" y="1061"/>
                  </a:lnTo>
                  <a:lnTo>
                    <a:pt x="1113" y="957"/>
                  </a:lnTo>
                  <a:lnTo>
                    <a:pt x="1190" y="854"/>
                  </a:lnTo>
                  <a:lnTo>
                    <a:pt x="1216" y="750"/>
                  </a:lnTo>
                  <a:lnTo>
                    <a:pt x="1242" y="621"/>
                  </a:lnTo>
                  <a:lnTo>
                    <a:pt x="1242" y="621"/>
                  </a:lnTo>
                  <a:lnTo>
                    <a:pt x="1216" y="492"/>
                  </a:lnTo>
                  <a:lnTo>
                    <a:pt x="1190" y="362"/>
                  </a:lnTo>
                  <a:lnTo>
                    <a:pt x="1113" y="259"/>
                  </a:lnTo>
                  <a:lnTo>
                    <a:pt x="1061" y="181"/>
                  </a:lnTo>
                  <a:lnTo>
                    <a:pt x="958" y="104"/>
                  </a:lnTo>
                  <a:lnTo>
                    <a:pt x="854" y="52"/>
                  </a:lnTo>
                  <a:lnTo>
                    <a:pt x="725" y="0"/>
                  </a:lnTo>
                  <a:lnTo>
                    <a:pt x="621" y="0"/>
                  </a:lnTo>
                  <a:lnTo>
                    <a:pt x="621" y="0"/>
                  </a:lnTo>
                  <a:lnTo>
                    <a:pt x="492" y="0"/>
                  </a:lnTo>
                  <a:lnTo>
                    <a:pt x="363" y="52"/>
                  </a:lnTo>
                  <a:lnTo>
                    <a:pt x="259" y="104"/>
                  </a:lnTo>
                  <a:lnTo>
                    <a:pt x="181" y="181"/>
                  </a:lnTo>
                  <a:lnTo>
                    <a:pt x="104" y="259"/>
                  </a:lnTo>
                  <a:lnTo>
                    <a:pt x="52" y="362"/>
                  </a:lnTo>
                  <a:lnTo>
                    <a:pt x="0" y="492"/>
                  </a:lnTo>
                  <a:lnTo>
                    <a:pt x="0" y="621"/>
                  </a:lnTo>
                  <a:lnTo>
                    <a:pt x="0" y="621"/>
                  </a:lnTo>
                  <a:lnTo>
                    <a:pt x="0" y="750"/>
                  </a:lnTo>
                  <a:lnTo>
                    <a:pt x="52" y="854"/>
                  </a:lnTo>
                  <a:lnTo>
                    <a:pt x="104" y="957"/>
                  </a:lnTo>
                  <a:lnTo>
                    <a:pt x="181" y="1061"/>
                  </a:lnTo>
                  <a:lnTo>
                    <a:pt x="259" y="1139"/>
                  </a:lnTo>
                  <a:lnTo>
                    <a:pt x="363" y="1190"/>
                  </a:lnTo>
                  <a:lnTo>
                    <a:pt x="492" y="1216"/>
                  </a:lnTo>
                  <a:lnTo>
                    <a:pt x="621" y="1242"/>
                  </a:lnTo>
                  <a:lnTo>
                    <a:pt x="621" y="12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8"/>
            <p:cNvSpPr/>
            <p:nvPr/>
          </p:nvSpPr>
          <p:spPr>
            <a:xfrm>
              <a:off x="5036700" y="3398525"/>
              <a:ext cx="97050" cy="294300"/>
            </a:xfrm>
            <a:custGeom>
              <a:avLst/>
              <a:gdLst/>
              <a:ahLst/>
              <a:cxnLst/>
              <a:rect l="l" t="t" r="r" b="b"/>
              <a:pathLst>
                <a:path w="3882" h="11772" extrusionOk="0">
                  <a:moveTo>
                    <a:pt x="544" y="1941"/>
                  </a:moveTo>
                  <a:lnTo>
                    <a:pt x="78" y="1475"/>
                  </a:lnTo>
                  <a:lnTo>
                    <a:pt x="78" y="1475"/>
                  </a:lnTo>
                  <a:lnTo>
                    <a:pt x="27" y="1397"/>
                  </a:lnTo>
                  <a:lnTo>
                    <a:pt x="1" y="1320"/>
                  </a:lnTo>
                  <a:lnTo>
                    <a:pt x="27" y="1216"/>
                  </a:lnTo>
                  <a:lnTo>
                    <a:pt x="78" y="1139"/>
                  </a:lnTo>
                  <a:lnTo>
                    <a:pt x="544" y="673"/>
                  </a:lnTo>
                  <a:lnTo>
                    <a:pt x="544" y="233"/>
                  </a:lnTo>
                  <a:lnTo>
                    <a:pt x="544" y="233"/>
                  </a:lnTo>
                  <a:lnTo>
                    <a:pt x="570" y="156"/>
                  </a:lnTo>
                  <a:lnTo>
                    <a:pt x="622" y="78"/>
                  </a:lnTo>
                  <a:lnTo>
                    <a:pt x="699" y="26"/>
                  </a:lnTo>
                  <a:lnTo>
                    <a:pt x="803" y="0"/>
                  </a:lnTo>
                  <a:lnTo>
                    <a:pt x="3623" y="0"/>
                  </a:lnTo>
                  <a:lnTo>
                    <a:pt x="3623" y="0"/>
                  </a:lnTo>
                  <a:lnTo>
                    <a:pt x="3726" y="26"/>
                  </a:lnTo>
                  <a:lnTo>
                    <a:pt x="3804" y="78"/>
                  </a:lnTo>
                  <a:lnTo>
                    <a:pt x="3855" y="156"/>
                  </a:lnTo>
                  <a:lnTo>
                    <a:pt x="3881" y="233"/>
                  </a:lnTo>
                  <a:lnTo>
                    <a:pt x="3881" y="2381"/>
                  </a:lnTo>
                  <a:lnTo>
                    <a:pt x="3881" y="2381"/>
                  </a:lnTo>
                  <a:lnTo>
                    <a:pt x="3855" y="2484"/>
                  </a:lnTo>
                  <a:lnTo>
                    <a:pt x="3804" y="2562"/>
                  </a:lnTo>
                  <a:lnTo>
                    <a:pt x="3726" y="2613"/>
                  </a:lnTo>
                  <a:lnTo>
                    <a:pt x="3623" y="2613"/>
                  </a:lnTo>
                  <a:lnTo>
                    <a:pt x="803" y="2613"/>
                  </a:lnTo>
                  <a:lnTo>
                    <a:pt x="803" y="2613"/>
                  </a:lnTo>
                  <a:lnTo>
                    <a:pt x="699" y="2613"/>
                  </a:lnTo>
                  <a:lnTo>
                    <a:pt x="622" y="2562"/>
                  </a:lnTo>
                  <a:lnTo>
                    <a:pt x="570" y="2484"/>
                  </a:lnTo>
                  <a:lnTo>
                    <a:pt x="544" y="2381"/>
                  </a:lnTo>
                  <a:lnTo>
                    <a:pt x="544" y="1941"/>
                  </a:lnTo>
                  <a:close/>
                  <a:moveTo>
                    <a:pt x="803" y="4580"/>
                  </a:moveTo>
                  <a:lnTo>
                    <a:pt x="3623" y="4580"/>
                  </a:lnTo>
                  <a:lnTo>
                    <a:pt x="3623" y="4580"/>
                  </a:lnTo>
                  <a:lnTo>
                    <a:pt x="3726" y="4606"/>
                  </a:lnTo>
                  <a:lnTo>
                    <a:pt x="3804" y="4657"/>
                  </a:lnTo>
                  <a:lnTo>
                    <a:pt x="3855" y="4735"/>
                  </a:lnTo>
                  <a:lnTo>
                    <a:pt x="3881" y="4812"/>
                  </a:lnTo>
                  <a:lnTo>
                    <a:pt x="3881" y="6960"/>
                  </a:lnTo>
                  <a:lnTo>
                    <a:pt x="3881" y="6960"/>
                  </a:lnTo>
                  <a:lnTo>
                    <a:pt x="3855" y="7063"/>
                  </a:lnTo>
                  <a:lnTo>
                    <a:pt x="3804" y="7141"/>
                  </a:lnTo>
                  <a:lnTo>
                    <a:pt x="3726" y="7193"/>
                  </a:lnTo>
                  <a:lnTo>
                    <a:pt x="3623" y="7193"/>
                  </a:lnTo>
                  <a:lnTo>
                    <a:pt x="803" y="7193"/>
                  </a:lnTo>
                  <a:lnTo>
                    <a:pt x="803" y="7193"/>
                  </a:lnTo>
                  <a:lnTo>
                    <a:pt x="699" y="7193"/>
                  </a:lnTo>
                  <a:lnTo>
                    <a:pt x="622" y="7141"/>
                  </a:lnTo>
                  <a:lnTo>
                    <a:pt x="570" y="7063"/>
                  </a:lnTo>
                  <a:lnTo>
                    <a:pt x="544" y="6960"/>
                  </a:lnTo>
                  <a:lnTo>
                    <a:pt x="544" y="6520"/>
                  </a:lnTo>
                  <a:lnTo>
                    <a:pt x="78" y="6054"/>
                  </a:lnTo>
                  <a:lnTo>
                    <a:pt x="78" y="6054"/>
                  </a:lnTo>
                  <a:lnTo>
                    <a:pt x="27" y="5977"/>
                  </a:lnTo>
                  <a:lnTo>
                    <a:pt x="1" y="5899"/>
                  </a:lnTo>
                  <a:lnTo>
                    <a:pt x="27" y="5796"/>
                  </a:lnTo>
                  <a:lnTo>
                    <a:pt x="78" y="5718"/>
                  </a:lnTo>
                  <a:lnTo>
                    <a:pt x="544" y="5252"/>
                  </a:lnTo>
                  <a:lnTo>
                    <a:pt x="544" y="4812"/>
                  </a:lnTo>
                  <a:lnTo>
                    <a:pt x="544" y="4812"/>
                  </a:lnTo>
                  <a:lnTo>
                    <a:pt x="570" y="4735"/>
                  </a:lnTo>
                  <a:lnTo>
                    <a:pt x="622" y="4657"/>
                  </a:lnTo>
                  <a:lnTo>
                    <a:pt x="699" y="4606"/>
                  </a:lnTo>
                  <a:lnTo>
                    <a:pt x="803" y="4580"/>
                  </a:lnTo>
                  <a:lnTo>
                    <a:pt x="803" y="4580"/>
                  </a:lnTo>
                  <a:close/>
                  <a:moveTo>
                    <a:pt x="803" y="9159"/>
                  </a:moveTo>
                  <a:lnTo>
                    <a:pt x="3623" y="9159"/>
                  </a:lnTo>
                  <a:lnTo>
                    <a:pt x="3623" y="9159"/>
                  </a:lnTo>
                  <a:lnTo>
                    <a:pt x="3726" y="9185"/>
                  </a:lnTo>
                  <a:lnTo>
                    <a:pt x="3804" y="9237"/>
                  </a:lnTo>
                  <a:lnTo>
                    <a:pt x="3855" y="9314"/>
                  </a:lnTo>
                  <a:lnTo>
                    <a:pt x="3881" y="9392"/>
                  </a:lnTo>
                  <a:lnTo>
                    <a:pt x="3881" y="11539"/>
                  </a:lnTo>
                  <a:lnTo>
                    <a:pt x="3881" y="11539"/>
                  </a:lnTo>
                  <a:lnTo>
                    <a:pt x="3855" y="11643"/>
                  </a:lnTo>
                  <a:lnTo>
                    <a:pt x="3804" y="11720"/>
                  </a:lnTo>
                  <a:lnTo>
                    <a:pt x="3726" y="11772"/>
                  </a:lnTo>
                  <a:lnTo>
                    <a:pt x="3623" y="11772"/>
                  </a:lnTo>
                  <a:lnTo>
                    <a:pt x="803" y="11772"/>
                  </a:lnTo>
                  <a:lnTo>
                    <a:pt x="803" y="11772"/>
                  </a:lnTo>
                  <a:lnTo>
                    <a:pt x="699" y="11772"/>
                  </a:lnTo>
                  <a:lnTo>
                    <a:pt x="622" y="11720"/>
                  </a:lnTo>
                  <a:lnTo>
                    <a:pt x="570" y="11643"/>
                  </a:lnTo>
                  <a:lnTo>
                    <a:pt x="544" y="11539"/>
                  </a:lnTo>
                  <a:lnTo>
                    <a:pt x="544" y="11125"/>
                  </a:lnTo>
                  <a:lnTo>
                    <a:pt x="78" y="10634"/>
                  </a:lnTo>
                  <a:lnTo>
                    <a:pt x="78" y="10634"/>
                  </a:lnTo>
                  <a:lnTo>
                    <a:pt x="27" y="10556"/>
                  </a:lnTo>
                  <a:lnTo>
                    <a:pt x="1" y="10478"/>
                  </a:lnTo>
                  <a:lnTo>
                    <a:pt x="27" y="10375"/>
                  </a:lnTo>
                  <a:lnTo>
                    <a:pt x="78" y="10297"/>
                  </a:lnTo>
                  <a:lnTo>
                    <a:pt x="544" y="9832"/>
                  </a:lnTo>
                  <a:lnTo>
                    <a:pt x="544" y="9392"/>
                  </a:lnTo>
                  <a:lnTo>
                    <a:pt x="544" y="9392"/>
                  </a:lnTo>
                  <a:lnTo>
                    <a:pt x="570" y="9314"/>
                  </a:lnTo>
                  <a:lnTo>
                    <a:pt x="622" y="9237"/>
                  </a:lnTo>
                  <a:lnTo>
                    <a:pt x="699" y="9185"/>
                  </a:lnTo>
                  <a:lnTo>
                    <a:pt x="803" y="9159"/>
                  </a:lnTo>
                  <a:lnTo>
                    <a:pt x="803" y="915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8"/>
            <p:cNvSpPr/>
            <p:nvPr/>
          </p:nvSpPr>
          <p:spPr>
            <a:xfrm>
              <a:off x="4973325" y="3412100"/>
              <a:ext cx="38175" cy="267150"/>
            </a:xfrm>
            <a:custGeom>
              <a:avLst/>
              <a:gdLst/>
              <a:ahLst/>
              <a:cxnLst/>
              <a:rect l="l" t="t" r="r" b="b"/>
              <a:pathLst>
                <a:path w="1527" h="10686" extrusionOk="0">
                  <a:moveTo>
                    <a:pt x="776" y="1"/>
                  </a:moveTo>
                  <a:lnTo>
                    <a:pt x="776" y="1"/>
                  </a:lnTo>
                  <a:lnTo>
                    <a:pt x="932" y="27"/>
                  </a:lnTo>
                  <a:lnTo>
                    <a:pt x="1061" y="52"/>
                  </a:lnTo>
                  <a:lnTo>
                    <a:pt x="1190" y="130"/>
                  </a:lnTo>
                  <a:lnTo>
                    <a:pt x="1320" y="234"/>
                  </a:lnTo>
                  <a:lnTo>
                    <a:pt x="1397" y="337"/>
                  </a:lnTo>
                  <a:lnTo>
                    <a:pt x="1475" y="466"/>
                  </a:lnTo>
                  <a:lnTo>
                    <a:pt x="1527" y="622"/>
                  </a:lnTo>
                  <a:lnTo>
                    <a:pt x="1527" y="777"/>
                  </a:lnTo>
                  <a:lnTo>
                    <a:pt x="1527" y="777"/>
                  </a:lnTo>
                  <a:lnTo>
                    <a:pt x="1527" y="932"/>
                  </a:lnTo>
                  <a:lnTo>
                    <a:pt x="1475" y="1061"/>
                  </a:lnTo>
                  <a:lnTo>
                    <a:pt x="1397" y="1191"/>
                  </a:lnTo>
                  <a:lnTo>
                    <a:pt x="1320" y="1320"/>
                  </a:lnTo>
                  <a:lnTo>
                    <a:pt x="1190" y="1398"/>
                  </a:lnTo>
                  <a:lnTo>
                    <a:pt x="1061" y="1475"/>
                  </a:lnTo>
                  <a:lnTo>
                    <a:pt x="932" y="1527"/>
                  </a:lnTo>
                  <a:lnTo>
                    <a:pt x="776" y="1527"/>
                  </a:lnTo>
                  <a:lnTo>
                    <a:pt x="776" y="1527"/>
                  </a:lnTo>
                  <a:lnTo>
                    <a:pt x="621" y="1527"/>
                  </a:lnTo>
                  <a:lnTo>
                    <a:pt x="466" y="1475"/>
                  </a:lnTo>
                  <a:lnTo>
                    <a:pt x="337" y="1398"/>
                  </a:lnTo>
                  <a:lnTo>
                    <a:pt x="233" y="1320"/>
                  </a:lnTo>
                  <a:lnTo>
                    <a:pt x="130" y="1191"/>
                  </a:lnTo>
                  <a:lnTo>
                    <a:pt x="78" y="1061"/>
                  </a:lnTo>
                  <a:lnTo>
                    <a:pt x="26" y="932"/>
                  </a:lnTo>
                  <a:lnTo>
                    <a:pt x="0" y="777"/>
                  </a:lnTo>
                  <a:lnTo>
                    <a:pt x="0" y="777"/>
                  </a:lnTo>
                  <a:lnTo>
                    <a:pt x="26" y="622"/>
                  </a:lnTo>
                  <a:lnTo>
                    <a:pt x="78" y="466"/>
                  </a:lnTo>
                  <a:lnTo>
                    <a:pt x="130" y="337"/>
                  </a:lnTo>
                  <a:lnTo>
                    <a:pt x="233" y="234"/>
                  </a:lnTo>
                  <a:lnTo>
                    <a:pt x="337" y="130"/>
                  </a:lnTo>
                  <a:lnTo>
                    <a:pt x="466" y="52"/>
                  </a:lnTo>
                  <a:lnTo>
                    <a:pt x="621" y="27"/>
                  </a:lnTo>
                  <a:lnTo>
                    <a:pt x="776" y="1"/>
                  </a:lnTo>
                  <a:lnTo>
                    <a:pt x="776" y="1"/>
                  </a:lnTo>
                  <a:close/>
                  <a:moveTo>
                    <a:pt x="776" y="9159"/>
                  </a:moveTo>
                  <a:lnTo>
                    <a:pt x="776" y="9159"/>
                  </a:lnTo>
                  <a:lnTo>
                    <a:pt x="932" y="9185"/>
                  </a:lnTo>
                  <a:lnTo>
                    <a:pt x="1061" y="9237"/>
                  </a:lnTo>
                  <a:lnTo>
                    <a:pt x="1190" y="9289"/>
                  </a:lnTo>
                  <a:lnTo>
                    <a:pt x="1320" y="9392"/>
                  </a:lnTo>
                  <a:lnTo>
                    <a:pt x="1397" y="9496"/>
                  </a:lnTo>
                  <a:lnTo>
                    <a:pt x="1475" y="9625"/>
                  </a:lnTo>
                  <a:lnTo>
                    <a:pt x="1527" y="9780"/>
                  </a:lnTo>
                  <a:lnTo>
                    <a:pt x="1527" y="9935"/>
                  </a:lnTo>
                  <a:lnTo>
                    <a:pt x="1527" y="9935"/>
                  </a:lnTo>
                  <a:lnTo>
                    <a:pt x="1527" y="10091"/>
                  </a:lnTo>
                  <a:lnTo>
                    <a:pt x="1475" y="10220"/>
                  </a:lnTo>
                  <a:lnTo>
                    <a:pt x="1397" y="10349"/>
                  </a:lnTo>
                  <a:lnTo>
                    <a:pt x="1320" y="10479"/>
                  </a:lnTo>
                  <a:lnTo>
                    <a:pt x="1190" y="10556"/>
                  </a:lnTo>
                  <a:lnTo>
                    <a:pt x="1061" y="10634"/>
                  </a:lnTo>
                  <a:lnTo>
                    <a:pt x="932" y="10686"/>
                  </a:lnTo>
                  <a:lnTo>
                    <a:pt x="776" y="10686"/>
                  </a:lnTo>
                  <a:lnTo>
                    <a:pt x="776" y="10686"/>
                  </a:lnTo>
                  <a:lnTo>
                    <a:pt x="621" y="10686"/>
                  </a:lnTo>
                  <a:lnTo>
                    <a:pt x="466" y="10634"/>
                  </a:lnTo>
                  <a:lnTo>
                    <a:pt x="337" y="10556"/>
                  </a:lnTo>
                  <a:lnTo>
                    <a:pt x="233" y="10479"/>
                  </a:lnTo>
                  <a:lnTo>
                    <a:pt x="130" y="10349"/>
                  </a:lnTo>
                  <a:lnTo>
                    <a:pt x="78" y="10220"/>
                  </a:lnTo>
                  <a:lnTo>
                    <a:pt x="26" y="10091"/>
                  </a:lnTo>
                  <a:lnTo>
                    <a:pt x="0" y="9935"/>
                  </a:lnTo>
                  <a:lnTo>
                    <a:pt x="0" y="9935"/>
                  </a:lnTo>
                  <a:lnTo>
                    <a:pt x="26" y="9780"/>
                  </a:lnTo>
                  <a:lnTo>
                    <a:pt x="78" y="9625"/>
                  </a:lnTo>
                  <a:lnTo>
                    <a:pt x="130" y="9496"/>
                  </a:lnTo>
                  <a:lnTo>
                    <a:pt x="233" y="9392"/>
                  </a:lnTo>
                  <a:lnTo>
                    <a:pt x="337" y="9289"/>
                  </a:lnTo>
                  <a:lnTo>
                    <a:pt x="466" y="9237"/>
                  </a:lnTo>
                  <a:lnTo>
                    <a:pt x="621" y="9185"/>
                  </a:lnTo>
                  <a:lnTo>
                    <a:pt x="776" y="9159"/>
                  </a:lnTo>
                  <a:lnTo>
                    <a:pt x="776" y="9159"/>
                  </a:lnTo>
                  <a:close/>
                  <a:moveTo>
                    <a:pt x="776" y="4580"/>
                  </a:moveTo>
                  <a:lnTo>
                    <a:pt x="776" y="4580"/>
                  </a:lnTo>
                  <a:lnTo>
                    <a:pt x="932" y="4606"/>
                  </a:lnTo>
                  <a:lnTo>
                    <a:pt x="1061" y="4658"/>
                  </a:lnTo>
                  <a:lnTo>
                    <a:pt x="1190" y="4709"/>
                  </a:lnTo>
                  <a:lnTo>
                    <a:pt x="1320" y="4813"/>
                  </a:lnTo>
                  <a:lnTo>
                    <a:pt x="1397" y="4916"/>
                  </a:lnTo>
                  <a:lnTo>
                    <a:pt x="1475" y="5046"/>
                  </a:lnTo>
                  <a:lnTo>
                    <a:pt x="1527" y="5201"/>
                  </a:lnTo>
                  <a:lnTo>
                    <a:pt x="1527" y="5356"/>
                  </a:lnTo>
                  <a:lnTo>
                    <a:pt x="1527" y="5356"/>
                  </a:lnTo>
                  <a:lnTo>
                    <a:pt x="1527" y="5511"/>
                  </a:lnTo>
                  <a:lnTo>
                    <a:pt x="1475" y="5641"/>
                  </a:lnTo>
                  <a:lnTo>
                    <a:pt x="1397" y="5770"/>
                  </a:lnTo>
                  <a:lnTo>
                    <a:pt x="1320" y="5899"/>
                  </a:lnTo>
                  <a:lnTo>
                    <a:pt x="1190" y="5977"/>
                  </a:lnTo>
                  <a:lnTo>
                    <a:pt x="1061" y="6055"/>
                  </a:lnTo>
                  <a:lnTo>
                    <a:pt x="932" y="6106"/>
                  </a:lnTo>
                  <a:lnTo>
                    <a:pt x="776" y="6106"/>
                  </a:lnTo>
                  <a:lnTo>
                    <a:pt x="776" y="6106"/>
                  </a:lnTo>
                  <a:lnTo>
                    <a:pt x="621" y="6106"/>
                  </a:lnTo>
                  <a:lnTo>
                    <a:pt x="466" y="6055"/>
                  </a:lnTo>
                  <a:lnTo>
                    <a:pt x="337" y="5977"/>
                  </a:lnTo>
                  <a:lnTo>
                    <a:pt x="233" y="5899"/>
                  </a:lnTo>
                  <a:lnTo>
                    <a:pt x="130" y="5770"/>
                  </a:lnTo>
                  <a:lnTo>
                    <a:pt x="78" y="5641"/>
                  </a:lnTo>
                  <a:lnTo>
                    <a:pt x="26" y="5511"/>
                  </a:lnTo>
                  <a:lnTo>
                    <a:pt x="0" y="5356"/>
                  </a:lnTo>
                  <a:lnTo>
                    <a:pt x="0" y="5356"/>
                  </a:lnTo>
                  <a:lnTo>
                    <a:pt x="26" y="5201"/>
                  </a:lnTo>
                  <a:lnTo>
                    <a:pt x="78" y="5046"/>
                  </a:lnTo>
                  <a:lnTo>
                    <a:pt x="130" y="4916"/>
                  </a:lnTo>
                  <a:lnTo>
                    <a:pt x="233" y="4813"/>
                  </a:lnTo>
                  <a:lnTo>
                    <a:pt x="337" y="4709"/>
                  </a:lnTo>
                  <a:lnTo>
                    <a:pt x="466" y="4658"/>
                  </a:lnTo>
                  <a:lnTo>
                    <a:pt x="621" y="4606"/>
                  </a:lnTo>
                  <a:lnTo>
                    <a:pt x="776" y="4580"/>
                  </a:lnTo>
                  <a:lnTo>
                    <a:pt x="776" y="4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8"/>
            <p:cNvSpPr/>
            <p:nvPr/>
          </p:nvSpPr>
          <p:spPr>
            <a:xfrm>
              <a:off x="4737250" y="3344200"/>
              <a:ext cx="402325" cy="402975"/>
            </a:xfrm>
            <a:custGeom>
              <a:avLst/>
              <a:gdLst/>
              <a:ahLst/>
              <a:cxnLst/>
              <a:rect l="l" t="t" r="r" b="b"/>
              <a:pathLst>
                <a:path w="16093" h="16119" extrusionOk="0">
                  <a:moveTo>
                    <a:pt x="10219" y="2950"/>
                  </a:moveTo>
                  <a:lnTo>
                    <a:pt x="10323" y="2975"/>
                  </a:lnTo>
                  <a:lnTo>
                    <a:pt x="10426" y="3001"/>
                  </a:lnTo>
                  <a:lnTo>
                    <a:pt x="10504" y="3053"/>
                  </a:lnTo>
                  <a:lnTo>
                    <a:pt x="10582" y="3105"/>
                  </a:lnTo>
                  <a:lnTo>
                    <a:pt x="10659" y="3182"/>
                  </a:lnTo>
                  <a:lnTo>
                    <a:pt x="10685" y="3286"/>
                  </a:lnTo>
                  <a:lnTo>
                    <a:pt x="10737" y="3389"/>
                  </a:lnTo>
                  <a:lnTo>
                    <a:pt x="10737" y="3493"/>
                  </a:lnTo>
                  <a:lnTo>
                    <a:pt x="10737" y="3596"/>
                  </a:lnTo>
                  <a:lnTo>
                    <a:pt x="10685" y="3700"/>
                  </a:lnTo>
                  <a:lnTo>
                    <a:pt x="10659" y="3777"/>
                  </a:lnTo>
                  <a:lnTo>
                    <a:pt x="10582" y="3855"/>
                  </a:lnTo>
                  <a:lnTo>
                    <a:pt x="10504" y="3933"/>
                  </a:lnTo>
                  <a:lnTo>
                    <a:pt x="10426" y="3959"/>
                  </a:lnTo>
                  <a:lnTo>
                    <a:pt x="10323" y="4010"/>
                  </a:lnTo>
                  <a:lnTo>
                    <a:pt x="10116" y="4010"/>
                  </a:lnTo>
                  <a:lnTo>
                    <a:pt x="10012" y="3959"/>
                  </a:lnTo>
                  <a:lnTo>
                    <a:pt x="9909" y="3933"/>
                  </a:lnTo>
                  <a:lnTo>
                    <a:pt x="9831" y="3855"/>
                  </a:lnTo>
                  <a:lnTo>
                    <a:pt x="9780" y="3777"/>
                  </a:lnTo>
                  <a:lnTo>
                    <a:pt x="9728" y="3700"/>
                  </a:lnTo>
                  <a:lnTo>
                    <a:pt x="9702" y="3596"/>
                  </a:lnTo>
                  <a:lnTo>
                    <a:pt x="9676" y="3493"/>
                  </a:lnTo>
                  <a:lnTo>
                    <a:pt x="9702" y="3389"/>
                  </a:lnTo>
                  <a:lnTo>
                    <a:pt x="9728" y="3286"/>
                  </a:lnTo>
                  <a:lnTo>
                    <a:pt x="9780" y="3182"/>
                  </a:lnTo>
                  <a:lnTo>
                    <a:pt x="9831" y="3105"/>
                  </a:lnTo>
                  <a:lnTo>
                    <a:pt x="9909" y="3053"/>
                  </a:lnTo>
                  <a:lnTo>
                    <a:pt x="10012" y="3001"/>
                  </a:lnTo>
                  <a:lnTo>
                    <a:pt x="10116" y="2975"/>
                  </a:lnTo>
                  <a:lnTo>
                    <a:pt x="10219" y="2950"/>
                  </a:lnTo>
                  <a:close/>
                  <a:moveTo>
                    <a:pt x="12522" y="1941"/>
                  </a:moveTo>
                  <a:lnTo>
                    <a:pt x="12444" y="1966"/>
                  </a:lnTo>
                  <a:lnTo>
                    <a:pt x="12367" y="1992"/>
                  </a:lnTo>
                  <a:lnTo>
                    <a:pt x="12315" y="2070"/>
                  </a:lnTo>
                  <a:lnTo>
                    <a:pt x="12289" y="2173"/>
                  </a:lnTo>
                  <a:lnTo>
                    <a:pt x="12289" y="2743"/>
                  </a:lnTo>
                  <a:lnTo>
                    <a:pt x="11720" y="3312"/>
                  </a:lnTo>
                  <a:lnTo>
                    <a:pt x="11668" y="3389"/>
                  </a:lnTo>
                  <a:lnTo>
                    <a:pt x="11642" y="3493"/>
                  </a:lnTo>
                  <a:lnTo>
                    <a:pt x="11668" y="3570"/>
                  </a:lnTo>
                  <a:lnTo>
                    <a:pt x="11720" y="3648"/>
                  </a:lnTo>
                  <a:lnTo>
                    <a:pt x="12289" y="4217"/>
                  </a:lnTo>
                  <a:lnTo>
                    <a:pt x="12289" y="4786"/>
                  </a:lnTo>
                  <a:lnTo>
                    <a:pt x="12315" y="4890"/>
                  </a:lnTo>
                  <a:lnTo>
                    <a:pt x="12367" y="4968"/>
                  </a:lnTo>
                  <a:lnTo>
                    <a:pt x="12444" y="5019"/>
                  </a:lnTo>
                  <a:lnTo>
                    <a:pt x="12522" y="5045"/>
                  </a:lnTo>
                  <a:lnTo>
                    <a:pt x="15859" y="5045"/>
                  </a:lnTo>
                  <a:lnTo>
                    <a:pt x="15937" y="5019"/>
                  </a:lnTo>
                  <a:lnTo>
                    <a:pt x="16015" y="4968"/>
                  </a:lnTo>
                  <a:lnTo>
                    <a:pt x="16066" y="4890"/>
                  </a:lnTo>
                  <a:lnTo>
                    <a:pt x="16092" y="4786"/>
                  </a:lnTo>
                  <a:lnTo>
                    <a:pt x="16092" y="4010"/>
                  </a:lnTo>
                  <a:lnTo>
                    <a:pt x="16066" y="3933"/>
                  </a:lnTo>
                  <a:lnTo>
                    <a:pt x="16015" y="3855"/>
                  </a:lnTo>
                  <a:lnTo>
                    <a:pt x="15937" y="3803"/>
                  </a:lnTo>
                  <a:lnTo>
                    <a:pt x="15859" y="3777"/>
                  </a:lnTo>
                  <a:lnTo>
                    <a:pt x="15756" y="3803"/>
                  </a:lnTo>
                  <a:lnTo>
                    <a:pt x="15678" y="3855"/>
                  </a:lnTo>
                  <a:lnTo>
                    <a:pt x="15627" y="3933"/>
                  </a:lnTo>
                  <a:lnTo>
                    <a:pt x="15627" y="4010"/>
                  </a:lnTo>
                  <a:lnTo>
                    <a:pt x="15627" y="4554"/>
                  </a:lnTo>
                  <a:lnTo>
                    <a:pt x="12781" y="4554"/>
                  </a:lnTo>
                  <a:lnTo>
                    <a:pt x="12781" y="4114"/>
                  </a:lnTo>
                  <a:lnTo>
                    <a:pt x="12755" y="4036"/>
                  </a:lnTo>
                  <a:lnTo>
                    <a:pt x="12703" y="3959"/>
                  </a:lnTo>
                  <a:lnTo>
                    <a:pt x="12211" y="3493"/>
                  </a:lnTo>
                  <a:lnTo>
                    <a:pt x="12703" y="3001"/>
                  </a:lnTo>
                  <a:lnTo>
                    <a:pt x="12755" y="2924"/>
                  </a:lnTo>
                  <a:lnTo>
                    <a:pt x="12781" y="2846"/>
                  </a:lnTo>
                  <a:lnTo>
                    <a:pt x="12781" y="2406"/>
                  </a:lnTo>
                  <a:lnTo>
                    <a:pt x="15627" y="2406"/>
                  </a:lnTo>
                  <a:lnTo>
                    <a:pt x="15627" y="2950"/>
                  </a:lnTo>
                  <a:lnTo>
                    <a:pt x="15627" y="3053"/>
                  </a:lnTo>
                  <a:lnTo>
                    <a:pt x="15678" y="3105"/>
                  </a:lnTo>
                  <a:lnTo>
                    <a:pt x="15756" y="3157"/>
                  </a:lnTo>
                  <a:lnTo>
                    <a:pt x="15859" y="3182"/>
                  </a:lnTo>
                  <a:lnTo>
                    <a:pt x="15937" y="3157"/>
                  </a:lnTo>
                  <a:lnTo>
                    <a:pt x="16015" y="3105"/>
                  </a:lnTo>
                  <a:lnTo>
                    <a:pt x="16066" y="3053"/>
                  </a:lnTo>
                  <a:lnTo>
                    <a:pt x="16092" y="2950"/>
                  </a:lnTo>
                  <a:lnTo>
                    <a:pt x="16092" y="2173"/>
                  </a:lnTo>
                  <a:lnTo>
                    <a:pt x="16066" y="2070"/>
                  </a:lnTo>
                  <a:lnTo>
                    <a:pt x="16015" y="1992"/>
                  </a:lnTo>
                  <a:lnTo>
                    <a:pt x="15937" y="1966"/>
                  </a:lnTo>
                  <a:lnTo>
                    <a:pt x="15859" y="1941"/>
                  </a:lnTo>
                  <a:close/>
                  <a:moveTo>
                    <a:pt x="4398" y="4605"/>
                  </a:moveTo>
                  <a:lnTo>
                    <a:pt x="4295" y="4631"/>
                  </a:lnTo>
                  <a:lnTo>
                    <a:pt x="4217" y="4657"/>
                  </a:lnTo>
                  <a:lnTo>
                    <a:pt x="4165" y="4735"/>
                  </a:lnTo>
                  <a:lnTo>
                    <a:pt x="4140" y="4838"/>
                  </a:lnTo>
                  <a:lnTo>
                    <a:pt x="4140" y="5097"/>
                  </a:lnTo>
                  <a:lnTo>
                    <a:pt x="4165" y="5200"/>
                  </a:lnTo>
                  <a:lnTo>
                    <a:pt x="4217" y="5278"/>
                  </a:lnTo>
                  <a:lnTo>
                    <a:pt x="4295" y="5330"/>
                  </a:lnTo>
                  <a:lnTo>
                    <a:pt x="4398" y="5356"/>
                  </a:lnTo>
                  <a:lnTo>
                    <a:pt x="4476" y="5330"/>
                  </a:lnTo>
                  <a:lnTo>
                    <a:pt x="4554" y="5278"/>
                  </a:lnTo>
                  <a:lnTo>
                    <a:pt x="4605" y="5200"/>
                  </a:lnTo>
                  <a:lnTo>
                    <a:pt x="4631" y="5097"/>
                  </a:lnTo>
                  <a:lnTo>
                    <a:pt x="4631" y="4838"/>
                  </a:lnTo>
                  <a:lnTo>
                    <a:pt x="4605" y="4735"/>
                  </a:lnTo>
                  <a:lnTo>
                    <a:pt x="4554" y="4657"/>
                  </a:lnTo>
                  <a:lnTo>
                    <a:pt x="4476" y="4631"/>
                  </a:lnTo>
                  <a:lnTo>
                    <a:pt x="4398" y="4605"/>
                  </a:lnTo>
                  <a:close/>
                  <a:moveTo>
                    <a:pt x="2743" y="5045"/>
                  </a:moveTo>
                  <a:lnTo>
                    <a:pt x="2665" y="5071"/>
                  </a:lnTo>
                  <a:lnTo>
                    <a:pt x="2587" y="5123"/>
                  </a:lnTo>
                  <a:lnTo>
                    <a:pt x="2536" y="5200"/>
                  </a:lnTo>
                  <a:lnTo>
                    <a:pt x="2536" y="5304"/>
                  </a:lnTo>
                  <a:lnTo>
                    <a:pt x="2561" y="5381"/>
                  </a:lnTo>
                  <a:lnTo>
                    <a:pt x="2717" y="5614"/>
                  </a:lnTo>
                  <a:lnTo>
                    <a:pt x="2768" y="5692"/>
                  </a:lnTo>
                  <a:lnTo>
                    <a:pt x="2846" y="5744"/>
                  </a:lnTo>
                  <a:lnTo>
                    <a:pt x="2950" y="5744"/>
                  </a:lnTo>
                  <a:lnTo>
                    <a:pt x="3027" y="5718"/>
                  </a:lnTo>
                  <a:lnTo>
                    <a:pt x="3105" y="5640"/>
                  </a:lnTo>
                  <a:lnTo>
                    <a:pt x="3131" y="5563"/>
                  </a:lnTo>
                  <a:lnTo>
                    <a:pt x="3131" y="5485"/>
                  </a:lnTo>
                  <a:lnTo>
                    <a:pt x="3105" y="5381"/>
                  </a:lnTo>
                  <a:lnTo>
                    <a:pt x="2975" y="5149"/>
                  </a:lnTo>
                  <a:lnTo>
                    <a:pt x="2924" y="5071"/>
                  </a:lnTo>
                  <a:lnTo>
                    <a:pt x="2846" y="5045"/>
                  </a:lnTo>
                  <a:close/>
                  <a:moveTo>
                    <a:pt x="5951" y="5045"/>
                  </a:moveTo>
                  <a:lnTo>
                    <a:pt x="5847" y="5071"/>
                  </a:lnTo>
                  <a:lnTo>
                    <a:pt x="5795" y="5149"/>
                  </a:lnTo>
                  <a:lnTo>
                    <a:pt x="5666" y="5381"/>
                  </a:lnTo>
                  <a:lnTo>
                    <a:pt x="5640" y="5485"/>
                  </a:lnTo>
                  <a:lnTo>
                    <a:pt x="5640" y="5563"/>
                  </a:lnTo>
                  <a:lnTo>
                    <a:pt x="5666" y="5640"/>
                  </a:lnTo>
                  <a:lnTo>
                    <a:pt x="5744" y="5718"/>
                  </a:lnTo>
                  <a:lnTo>
                    <a:pt x="5847" y="5744"/>
                  </a:lnTo>
                  <a:lnTo>
                    <a:pt x="5925" y="5744"/>
                  </a:lnTo>
                  <a:lnTo>
                    <a:pt x="6002" y="5692"/>
                  </a:lnTo>
                  <a:lnTo>
                    <a:pt x="6080" y="5614"/>
                  </a:lnTo>
                  <a:lnTo>
                    <a:pt x="6209" y="5381"/>
                  </a:lnTo>
                  <a:lnTo>
                    <a:pt x="6235" y="5304"/>
                  </a:lnTo>
                  <a:lnTo>
                    <a:pt x="6235" y="5200"/>
                  </a:lnTo>
                  <a:lnTo>
                    <a:pt x="6183" y="5123"/>
                  </a:lnTo>
                  <a:lnTo>
                    <a:pt x="6106" y="5071"/>
                  </a:lnTo>
                  <a:lnTo>
                    <a:pt x="6028" y="5045"/>
                  </a:lnTo>
                  <a:close/>
                  <a:moveTo>
                    <a:pt x="1630" y="6209"/>
                  </a:moveTo>
                  <a:lnTo>
                    <a:pt x="1527" y="6235"/>
                  </a:lnTo>
                  <a:lnTo>
                    <a:pt x="1449" y="6261"/>
                  </a:lnTo>
                  <a:lnTo>
                    <a:pt x="1397" y="6339"/>
                  </a:lnTo>
                  <a:lnTo>
                    <a:pt x="1371" y="6416"/>
                  </a:lnTo>
                  <a:lnTo>
                    <a:pt x="1371" y="6520"/>
                  </a:lnTo>
                  <a:lnTo>
                    <a:pt x="1397" y="6597"/>
                  </a:lnTo>
                  <a:lnTo>
                    <a:pt x="1475" y="6649"/>
                  </a:lnTo>
                  <a:lnTo>
                    <a:pt x="1708" y="6779"/>
                  </a:lnTo>
                  <a:lnTo>
                    <a:pt x="1785" y="6830"/>
                  </a:lnTo>
                  <a:lnTo>
                    <a:pt x="1889" y="6804"/>
                  </a:lnTo>
                  <a:lnTo>
                    <a:pt x="1966" y="6779"/>
                  </a:lnTo>
                  <a:lnTo>
                    <a:pt x="2044" y="6701"/>
                  </a:lnTo>
                  <a:lnTo>
                    <a:pt x="2070" y="6623"/>
                  </a:lnTo>
                  <a:lnTo>
                    <a:pt x="2044" y="6520"/>
                  </a:lnTo>
                  <a:lnTo>
                    <a:pt x="2018" y="6442"/>
                  </a:lnTo>
                  <a:lnTo>
                    <a:pt x="1941" y="6390"/>
                  </a:lnTo>
                  <a:lnTo>
                    <a:pt x="1708" y="6235"/>
                  </a:lnTo>
                  <a:lnTo>
                    <a:pt x="1630" y="6209"/>
                  </a:lnTo>
                  <a:close/>
                  <a:moveTo>
                    <a:pt x="7167" y="6209"/>
                  </a:moveTo>
                  <a:lnTo>
                    <a:pt x="7063" y="6235"/>
                  </a:lnTo>
                  <a:lnTo>
                    <a:pt x="6830" y="6390"/>
                  </a:lnTo>
                  <a:lnTo>
                    <a:pt x="6753" y="6442"/>
                  </a:lnTo>
                  <a:lnTo>
                    <a:pt x="6727" y="6520"/>
                  </a:lnTo>
                  <a:lnTo>
                    <a:pt x="6727" y="6623"/>
                  </a:lnTo>
                  <a:lnTo>
                    <a:pt x="6753" y="6701"/>
                  </a:lnTo>
                  <a:lnTo>
                    <a:pt x="6804" y="6779"/>
                  </a:lnTo>
                  <a:lnTo>
                    <a:pt x="6882" y="6804"/>
                  </a:lnTo>
                  <a:lnTo>
                    <a:pt x="6985" y="6830"/>
                  </a:lnTo>
                  <a:lnTo>
                    <a:pt x="7063" y="6779"/>
                  </a:lnTo>
                  <a:lnTo>
                    <a:pt x="7296" y="6649"/>
                  </a:lnTo>
                  <a:lnTo>
                    <a:pt x="7374" y="6597"/>
                  </a:lnTo>
                  <a:lnTo>
                    <a:pt x="7399" y="6520"/>
                  </a:lnTo>
                  <a:lnTo>
                    <a:pt x="7425" y="6416"/>
                  </a:lnTo>
                  <a:lnTo>
                    <a:pt x="7399" y="6339"/>
                  </a:lnTo>
                  <a:lnTo>
                    <a:pt x="7322" y="6261"/>
                  </a:lnTo>
                  <a:lnTo>
                    <a:pt x="7244" y="6235"/>
                  </a:lnTo>
                  <a:lnTo>
                    <a:pt x="7167" y="6209"/>
                  </a:lnTo>
                  <a:close/>
                  <a:moveTo>
                    <a:pt x="1061" y="7839"/>
                  </a:moveTo>
                  <a:lnTo>
                    <a:pt x="983" y="7891"/>
                  </a:lnTo>
                  <a:lnTo>
                    <a:pt x="932" y="7969"/>
                  </a:lnTo>
                  <a:lnTo>
                    <a:pt x="932" y="8072"/>
                  </a:lnTo>
                  <a:lnTo>
                    <a:pt x="932" y="8150"/>
                  </a:lnTo>
                  <a:lnTo>
                    <a:pt x="983" y="8227"/>
                  </a:lnTo>
                  <a:lnTo>
                    <a:pt x="1061" y="8279"/>
                  </a:lnTo>
                  <a:lnTo>
                    <a:pt x="1164" y="8305"/>
                  </a:lnTo>
                  <a:lnTo>
                    <a:pt x="1423" y="8305"/>
                  </a:lnTo>
                  <a:lnTo>
                    <a:pt x="1527" y="8279"/>
                  </a:lnTo>
                  <a:lnTo>
                    <a:pt x="1604" y="8227"/>
                  </a:lnTo>
                  <a:lnTo>
                    <a:pt x="1656" y="8150"/>
                  </a:lnTo>
                  <a:lnTo>
                    <a:pt x="1656" y="8072"/>
                  </a:lnTo>
                  <a:lnTo>
                    <a:pt x="1656" y="7969"/>
                  </a:lnTo>
                  <a:lnTo>
                    <a:pt x="1604" y="7891"/>
                  </a:lnTo>
                  <a:lnTo>
                    <a:pt x="1527" y="7839"/>
                  </a:lnTo>
                  <a:close/>
                  <a:moveTo>
                    <a:pt x="7244" y="7839"/>
                  </a:moveTo>
                  <a:lnTo>
                    <a:pt x="7167" y="7891"/>
                  </a:lnTo>
                  <a:lnTo>
                    <a:pt x="7115" y="7969"/>
                  </a:lnTo>
                  <a:lnTo>
                    <a:pt x="7115" y="8072"/>
                  </a:lnTo>
                  <a:lnTo>
                    <a:pt x="7115" y="8150"/>
                  </a:lnTo>
                  <a:lnTo>
                    <a:pt x="7167" y="8227"/>
                  </a:lnTo>
                  <a:lnTo>
                    <a:pt x="7244" y="8279"/>
                  </a:lnTo>
                  <a:lnTo>
                    <a:pt x="7348" y="8305"/>
                  </a:lnTo>
                  <a:lnTo>
                    <a:pt x="7606" y="8305"/>
                  </a:lnTo>
                  <a:lnTo>
                    <a:pt x="7710" y="8279"/>
                  </a:lnTo>
                  <a:lnTo>
                    <a:pt x="7787" y="8227"/>
                  </a:lnTo>
                  <a:lnTo>
                    <a:pt x="7839" y="8150"/>
                  </a:lnTo>
                  <a:lnTo>
                    <a:pt x="7839" y="8072"/>
                  </a:lnTo>
                  <a:lnTo>
                    <a:pt x="7839" y="7969"/>
                  </a:lnTo>
                  <a:lnTo>
                    <a:pt x="7787" y="7891"/>
                  </a:lnTo>
                  <a:lnTo>
                    <a:pt x="7710" y="7839"/>
                  </a:lnTo>
                  <a:close/>
                  <a:moveTo>
                    <a:pt x="4476" y="7684"/>
                  </a:moveTo>
                  <a:lnTo>
                    <a:pt x="4528" y="7710"/>
                  </a:lnTo>
                  <a:lnTo>
                    <a:pt x="4657" y="7788"/>
                  </a:lnTo>
                  <a:lnTo>
                    <a:pt x="4735" y="7917"/>
                  </a:lnTo>
                  <a:lnTo>
                    <a:pt x="4761" y="7994"/>
                  </a:lnTo>
                  <a:lnTo>
                    <a:pt x="4761" y="8072"/>
                  </a:lnTo>
                  <a:lnTo>
                    <a:pt x="4761" y="8150"/>
                  </a:lnTo>
                  <a:lnTo>
                    <a:pt x="4735" y="8227"/>
                  </a:lnTo>
                  <a:lnTo>
                    <a:pt x="4657" y="8331"/>
                  </a:lnTo>
                  <a:lnTo>
                    <a:pt x="4528" y="8408"/>
                  </a:lnTo>
                  <a:lnTo>
                    <a:pt x="4476" y="8434"/>
                  </a:lnTo>
                  <a:lnTo>
                    <a:pt x="4398" y="8460"/>
                  </a:lnTo>
                  <a:lnTo>
                    <a:pt x="4321" y="8434"/>
                  </a:lnTo>
                  <a:lnTo>
                    <a:pt x="4243" y="8408"/>
                  </a:lnTo>
                  <a:lnTo>
                    <a:pt x="4114" y="8331"/>
                  </a:lnTo>
                  <a:lnTo>
                    <a:pt x="4036" y="8227"/>
                  </a:lnTo>
                  <a:lnTo>
                    <a:pt x="4010" y="8150"/>
                  </a:lnTo>
                  <a:lnTo>
                    <a:pt x="4010" y="8072"/>
                  </a:lnTo>
                  <a:lnTo>
                    <a:pt x="4010" y="7994"/>
                  </a:lnTo>
                  <a:lnTo>
                    <a:pt x="4036" y="7917"/>
                  </a:lnTo>
                  <a:lnTo>
                    <a:pt x="4114" y="7788"/>
                  </a:lnTo>
                  <a:lnTo>
                    <a:pt x="4243" y="7710"/>
                  </a:lnTo>
                  <a:lnTo>
                    <a:pt x="4321" y="7684"/>
                  </a:lnTo>
                  <a:close/>
                  <a:moveTo>
                    <a:pt x="10219" y="7529"/>
                  </a:moveTo>
                  <a:lnTo>
                    <a:pt x="10323" y="7555"/>
                  </a:lnTo>
                  <a:lnTo>
                    <a:pt x="10426" y="7581"/>
                  </a:lnTo>
                  <a:lnTo>
                    <a:pt x="10504" y="7632"/>
                  </a:lnTo>
                  <a:lnTo>
                    <a:pt x="10582" y="7684"/>
                  </a:lnTo>
                  <a:lnTo>
                    <a:pt x="10659" y="7762"/>
                  </a:lnTo>
                  <a:lnTo>
                    <a:pt x="10685" y="7865"/>
                  </a:lnTo>
                  <a:lnTo>
                    <a:pt x="10737" y="7969"/>
                  </a:lnTo>
                  <a:lnTo>
                    <a:pt x="10737" y="8072"/>
                  </a:lnTo>
                  <a:lnTo>
                    <a:pt x="10737" y="8176"/>
                  </a:lnTo>
                  <a:lnTo>
                    <a:pt x="10685" y="8279"/>
                  </a:lnTo>
                  <a:lnTo>
                    <a:pt x="10659" y="8357"/>
                  </a:lnTo>
                  <a:lnTo>
                    <a:pt x="10582" y="8434"/>
                  </a:lnTo>
                  <a:lnTo>
                    <a:pt x="10504" y="8512"/>
                  </a:lnTo>
                  <a:lnTo>
                    <a:pt x="10426" y="8564"/>
                  </a:lnTo>
                  <a:lnTo>
                    <a:pt x="10323" y="8590"/>
                  </a:lnTo>
                  <a:lnTo>
                    <a:pt x="10116" y="8590"/>
                  </a:lnTo>
                  <a:lnTo>
                    <a:pt x="10012" y="8564"/>
                  </a:lnTo>
                  <a:lnTo>
                    <a:pt x="9909" y="8512"/>
                  </a:lnTo>
                  <a:lnTo>
                    <a:pt x="9831" y="8434"/>
                  </a:lnTo>
                  <a:lnTo>
                    <a:pt x="9780" y="8357"/>
                  </a:lnTo>
                  <a:lnTo>
                    <a:pt x="9728" y="8279"/>
                  </a:lnTo>
                  <a:lnTo>
                    <a:pt x="9702" y="8176"/>
                  </a:lnTo>
                  <a:lnTo>
                    <a:pt x="9676" y="8072"/>
                  </a:lnTo>
                  <a:lnTo>
                    <a:pt x="9702" y="7969"/>
                  </a:lnTo>
                  <a:lnTo>
                    <a:pt x="9728" y="7865"/>
                  </a:lnTo>
                  <a:lnTo>
                    <a:pt x="9780" y="7762"/>
                  </a:lnTo>
                  <a:lnTo>
                    <a:pt x="9831" y="7684"/>
                  </a:lnTo>
                  <a:lnTo>
                    <a:pt x="9909" y="7632"/>
                  </a:lnTo>
                  <a:lnTo>
                    <a:pt x="10012" y="7581"/>
                  </a:lnTo>
                  <a:lnTo>
                    <a:pt x="10116" y="7555"/>
                  </a:lnTo>
                  <a:lnTo>
                    <a:pt x="10219" y="7529"/>
                  </a:lnTo>
                  <a:close/>
                  <a:moveTo>
                    <a:pt x="4295" y="5795"/>
                  </a:moveTo>
                  <a:lnTo>
                    <a:pt x="4217" y="5847"/>
                  </a:lnTo>
                  <a:lnTo>
                    <a:pt x="4165" y="5925"/>
                  </a:lnTo>
                  <a:lnTo>
                    <a:pt x="4140" y="6028"/>
                  </a:lnTo>
                  <a:lnTo>
                    <a:pt x="4140" y="7244"/>
                  </a:lnTo>
                  <a:lnTo>
                    <a:pt x="3958" y="7322"/>
                  </a:lnTo>
                  <a:lnTo>
                    <a:pt x="3777" y="7451"/>
                  </a:lnTo>
                  <a:lnTo>
                    <a:pt x="3674" y="7581"/>
                  </a:lnTo>
                  <a:lnTo>
                    <a:pt x="3596" y="7736"/>
                  </a:lnTo>
                  <a:lnTo>
                    <a:pt x="3545" y="7891"/>
                  </a:lnTo>
                  <a:lnTo>
                    <a:pt x="3545" y="8072"/>
                  </a:lnTo>
                  <a:lnTo>
                    <a:pt x="3545" y="8279"/>
                  </a:lnTo>
                  <a:lnTo>
                    <a:pt x="2846" y="8693"/>
                  </a:lnTo>
                  <a:lnTo>
                    <a:pt x="2768" y="8745"/>
                  </a:lnTo>
                  <a:lnTo>
                    <a:pt x="2717" y="8822"/>
                  </a:lnTo>
                  <a:lnTo>
                    <a:pt x="2717" y="8926"/>
                  </a:lnTo>
                  <a:lnTo>
                    <a:pt x="2743" y="9003"/>
                  </a:lnTo>
                  <a:lnTo>
                    <a:pt x="2820" y="9081"/>
                  </a:lnTo>
                  <a:lnTo>
                    <a:pt x="2898" y="9107"/>
                  </a:lnTo>
                  <a:lnTo>
                    <a:pt x="2975" y="9133"/>
                  </a:lnTo>
                  <a:lnTo>
                    <a:pt x="3079" y="9107"/>
                  </a:lnTo>
                  <a:lnTo>
                    <a:pt x="3803" y="8667"/>
                  </a:lnTo>
                  <a:lnTo>
                    <a:pt x="3907" y="8771"/>
                  </a:lnTo>
                  <a:lnTo>
                    <a:pt x="4062" y="8848"/>
                  </a:lnTo>
                  <a:lnTo>
                    <a:pt x="4217" y="8900"/>
                  </a:lnTo>
                  <a:lnTo>
                    <a:pt x="4398" y="8926"/>
                  </a:lnTo>
                  <a:lnTo>
                    <a:pt x="4554" y="8900"/>
                  </a:lnTo>
                  <a:lnTo>
                    <a:pt x="4709" y="8848"/>
                  </a:lnTo>
                  <a:lnTo>
                    <a:pt x="4864" y="8771"/>
                  </a:lnTo>
                  <a:lnTo>
                    <a:pt x="4993" y="8667"/>
                  </a:lnTo>
                  <a:lnTo>
                    <a:pt x="5097" y="8538"/>
                  </a:lnTo>
                  <a:lnTo>
                    <a:pt x="5174" y="8408"/>
                  </a:lnTo>
                  <a:lnTo>
                    <a:pt x="5226" y="8227"/>
                  </a:lnTo>
                  <a:lnTo>
                    <a:pt x="5252" y="8072"/>
                  </a:lnTo>
                  <a:lnTo>
                    <a:pt x="5226" y="7891"/>
                  </a:lnTo>
                  <a:lnTo>
                    <a:pt x="5174" y="7736"/>
                  </a:lnTo>
                  <a:lnTo>
                    <a:pt x="5097" y="7581"/>
                  </a:lnTo>
                  <a:lnTo>
                    <a:pt x="4993" y="7451"/>
                  </a:lnTo>
                  <a:lnTo>
                    <a:pt x="4812" y="7322"/>
                  </a:lnTo>
                  <a:lnTo>
                    <a:pt x="4631" y="7244"/>
                  </a:lnTo>
                  <a:lnTo>
                    <a:pt x="4631" y="6028"/>
                  </a:lnTo>
                  <a:lnTo>
                    <a:pt x="4605" y="5925"/>
                  </a:lnTo>
                  <a:lnTo>
                    <a:pt x="4554" y="5847"/>
                  </a:lnTo>
                  <a:lnTo>
                    <a:pt x="4476" y="5795"/>
                  </a:lnTo>
                  <a:close/>
                  <a:moveTo>
                    <a:pt x="12522" y="6520"/>
                  </a:moveTo>
                  <a:lnTo>
                    <a:pt x="12444" y="6546"/>
                  </a:lnTo>
                  <a:lnTo>
                    <a:pt x="12367" y="6597"/>
                  </a:lnTo>
                  <a:lnTo>
                    <a:pt x="12315" y="6649"/>
                  </a:lnTo>
                  <a:lnTo>
                    <a:pt x="12289" y="6753"/>
                  </a:lnTo>
                  <a:lnTo>
                    <a:pt x="12289" y="7322"/>
                  </a:lnTo>
                  <a:lnTo>
                    <a:pt x="11720" y="7891"/>
                  </a:lnTo>
                  <a:lnTo>
                    <a:pt x="11668" y="7969"/>
                  </a:lnTo>
                  <a:lnTo>
                    <a:pt x="11642" y="8072"/>
                  </a:lnTo>
                  <a:lnTo>
                    <a:pt x="11668" y="8150"/>
                  </a:lnTo>
                  <a:lnTo>
                    <a:pt x="11720" y="8227"/>
                  </a:lnTo>
                  <a:lnTo>
                    <a:pt x="12289" y="8796"/>
                  </a:lnTo>
                  <a:lnTo>
                    <a:pt x="12289" y="9366"/>
                  </a:lnTo>
                  <a:lnTo>
                    <a:pt x="12315" y="9469"/>
                  </a:lnTo>
                  <a:lnTo>
                    <a:pt x="12367" y="9547"/>
                  </a:lnTo>
                  <a:lnTo>
                    <a:pt x="12444" y="9599"/>
                  </a:lnTo>
                  <a:lnTo>
                    <a:pt x="12522" y="9624"/>
                  </a:lnTo>
                  <a:lnTo>
                    <a:pt x="15859" y="9624"/>
                  </a:lnTo>
                  <a:lnTo>
                    <a:pt x="15937" y="9599"/>
                  </a:lnTo>
                  <a:lnTo>
                    <a:pt x="16015" y="9547"/>
                  </a:lnTo>
                  <a:lnTo>
                    <a:pt x="16066" y="9469"/>
                  </a:lnTo>
                  <a:lnTo>
                    <a:pt x="16092" y="9366"/>
                  </a:lnTo>
                  <a:lnTo>
                    <a:pt x="16092" y="8590"/>
                  </a:lnTo>
                  <a:lnTo>
                    <a:pt x="16066" y="8512"/>
                  </a:lnTo>
                  <a:lnTo>
                    <a:pt x="16015" y="8434"/>
                  </a:lnTo>
                  <a:lnTo>
                    <a:pt x="15937" y="8383"/>
                  </a:lnTo>
                  <a:lnTo>
                    <a:pt x="15859" y="8357"/>
                  </a:lnTo>
                  <a:lnTo>
                    <a:pt x="15756" y="8383"/>
                  </a:lnTo>
                  <a:lnTo>
                    <a:pt x="15678" y="8434"/>
                  </a:lnTo>
                  <a:lnTo>
                    <a:pt x="15627" y="8512"/>
                  </a:lnTo>
                  <a:lnTo>
                    <a:pt x="15627" y="8590"/>
                  </a:lnTo>
                  <a:lnTo>
                    <a:pt x="15627" y="9133"/>
                  </a:lnTo>
                  <a:lnTo>
                    <a:pt x="12781" y="9133"/>
                  </a:lnTo>
                  <a:lnTo>
                    <a:pt x="12781" y="8693"/>
                  </a:lnTo>
                  <a:lnTo>
                    <a:pt x="12755" y="8615"/>
                  </a:lnTo>
                  <a:lnTo>
                    <a:pt x="12703" y="8538"/>
                  </a:lnTo>
                  <a:lnTo>
                    <a:pt x="12211" y="8072"/>
                  </a:lnTo>
                  <a:lnTo>
                    <a:pt x="12703" y="7581"/>
                  </a:lnTo>
                  <a:lnTo>
                    <a:pt x="12755" y="7503"/>
                  </a:lnTo>
                  <a:lnTo>
                    <a:pt x="12781" y="7425"/>
                  </a:lnTo>
                  <a:lnTo>
                    <a:pt x="12781" y="6985"/>
                  </a:lnTo>
                  <a:lnTo>
                    <a:pt x="15627" y="6985"/>
                  </a:lnTo>
                  <a:lnTo>
                    <a:pt x="15627" y="7529"/>
                  </a:lnTo>
                  <a:lnTo>
                    <a:pt x="15627" y="7632"/>
                  </a:lnTo>
                  <a:lnTo>
                    <a:pt x="15678" y="7710"/>
                  </a:lnTo>
                  <a:lnTo>
                    <a:pt x="15756" y="7736"/>
                  </a:lnTo>
                  <a:lnTo>
                    <a:pt x="15859" y="7762"/>
                  </a:lnTo>
                  <a:lnTo>
                    <a:pt x="15937" y="7736"/>
                  </a:lnTo>
                  <a:lnTo>
                    <a:pt x="16015" y="7710"/>
                  </a:lnTo>
                  <a:lnTo>
                    <a:pt x="16066" y="7632"/>
                  </a:lnTo>
                  <a:lnTo>
                    <a:pt x="16092" y="7529"/>
                  </a:lnTo>
                  <a:lnTo>
                    <a:pt x="16092" y="6753"/>
                  </a:lnTo>
                  <a:lnTo>
                    <a:pt x="16066" y="6649"/>
                  </a:lnTo>
                  <a:lnTo>
                    <a:pt x="16015" y="6597"/>
                  </a:lnTo>
                  <a:lnTo>
                    <a:pt x="15937" y="6546"/>
                  </a:lnTo>
                  <a:lnTo>
                    <a:pt x="15859" y="6520"/>
                  </a:lnTo>
                  <a:close/>
                  <a:moveTo>
                    <a:pt x="1785" y="9314"/>
                  </a:moveTo>
                  <a:lnTo>
                    <a:pt x="1708" y="9340"/>
                  </a:lnTo>
                  <a:lnTo>
                    <a:pt x="1475" y="9469"/>
                  </a:lnTo>
                  <a:lnTo>
                    <a:pt x="1397" y="9547"/>
                  </a:lnTo>
                  <a:lnTo>
                    <a:pt x="1371" y="9624"/>
                  </a:lnTo>
                  <a:lnTo>
                    <a:pt x="1371" y="9702"/>
                  </a:lnTo>
                  <a:lnTo>
                    <a:pt x="1397" y="9805"/>
                  </a:lnTo>
                  <a:lnTo>
                    <a:pt x="1449" y="9857"/>
                  </a:lnTo>
                  <a:lnTo>
                    <a:pt x="1527" y="9909"/>
                  </a:lnTo>
                  <a:lnTo>
                    <a:pt x="1630" y="9909"/>
                  </a:lnTo>
                  <a:lnTo>
                    <a:pt x="1708" y="9883"/>
                  </a:lnTo>
                  <a:lnTo>
                    <a:pt x="1941" y="9754"/>
                  </a:lnTo>
                  <a:lnTo>
                    <a:pt x="2018" y="9676"/>
                  </a:lnTo>
                  <a:lnTo>
                    <a:pt x="2044" y="9599"/>
                  </a:lnTo>
                  <a:lnTo>
                    <a:pt x="2070" y="9521"/>
                  </a:lnTo>
                  <a:lnTo>
                    <a:pt x="2044" y="9417"/>
                  </a:lnTo>
                  <a:lnTo>
                    <a:pt x="1966" y="9366"/>
                  </a:lnTo>
                  <a:lnTo>
                    <a:pt x="1889" y="9314"/>
                  </a:lnTo>
                  <a:close/>
                  <a:moveTo>
                    <a:pt x="6882" y="9314"/>
                  </a:moveTo>
                  <a:lnTo>
                    <a:pt x="6804" y="9366"/>
                  </a:lnTo>
                  <a:lnTo>
                    <a:pt x="6753" y="9417"/>
                  </a:lnTo>
                  <a:lnTo>
                    <a:pt x="6727" y="9521"/>
                  </a:lnTo>
                  <a:lnTo>
                    <a:pt x="6727" y="9599"/>
                  </a:lnTo>
                  <a:lnTo>
                    <a:pt x="6753" y="9676"/>
                  </a:lnTo>
                  <a:lnTo>
                    <a:pt x="6830" y="9754"/>
                  </a:lnTo>
                  <a:lnTo>
                    <a:pt x="7063" y="9883"/>
                  </a:lnTo>
                  <a:lnTo>
                    <a:pt x="7167" y="9909"/>
                  </a:lnTo>
                  <a:lnTo>
                    <a:pt x="7244" y="9909"/>
                  </a:lnTo>
                  <a:lnTo>
                    <a:pt x="7322" y="9857"/>
                  </a:lnTo>
                  <a:lnTo>
                    <a:pt x="7399" y="9805"/>
                  </a:lnTo>
                  <a:lnTo>
                    <a:pt x="7425" y="9702"/>
                  </a:lnTo>
                  <a:lnTo>
                    <a:pt x="7399" y="9624"/>
                  </a:lnTo>
                  <a:lnTo>
                    <a:pt x="7374" y="9547"/>
                  </a:lnTo>
                  <a:lnTo>
                    <a:pt x="7296" y="9469"/>
                  </a:lnTo>
                  <a:lnTo>
                    <a:pt x="7063" y="9340"/>
                  </a:lnTo>
                  <a:lnTo>
                    <a:pt x="6985" y="9314"/>
                  </a:lnTo>
                  <a:close/>
                  <a:moveTo>
                    <a:pt x="2846" y="10401"/>
                  </a:moveTo>
                  <a:lnTo>
                    <a:pt x="2768" y="10426"/>
                  </a:lnTo>
                  <a:lnTo>
                    <a:pt x="2717" y="10504"/>
                  </a:lnTo>
                  <a:lnTo>
                    <a:pt x="2561" y="10737"/>
                  </a:lnTo>
                  <a:lnTo>
                    <a:pt x="2536" y="10840"/>
                  </a:lnTo>
                  <a:lnTo>
                    <a:pt x="2536" y="10918"/>
                  </a:lnTo>
                  <a:lnTo>
                    <a:pt x="2587" y="10996"/>
                  </a:lnTo>
                  <a:lnTo>
                    <a:pt x="2665" y="11073"/>
                  </a:lnTo>
                  <a:lnTo>
                    <a:pt x="2743" y="11099"/>
                  </a:lnTo>
                  <a:lnTo>
                    <a:pt x="2846" y="11099"/>
                  </a:lnTo>
                  <a:lnTo>
                    <a:pt x="2924" y="11047"/>
                  </a:lnTo>
                  <a:lnTo>
                    <a:pt x="2975" y="10970"/>
                  </a:lnTo>
                  <a:lnTo>
                    <a:pt x="3105" y="10737"/>
                  </a:lnTo>
                  <a:lnTo>
                    <a:pt x="3131" y="10659"/>
                  </a:lnTo>
                  <a:lnTo>
                    <a:pt x="3131" y="10556"/>
                  </a:lnTo>
                  <a:lnTo>
                    <a:pt x="3105" y="10478"/>
                  </a:lnTo>
                  <a:lnTo>
                    <a:pt x="3027" y="10426"/>
                  </a:lnTo>
                  <a:lnTo>
                    <a:pt x="2950" y="10401"/>
                  </a:lnTo>
                  <a:close/>
                  <a:moveTo>
                    <a:pt x="5847" y="10401"/>
                  </a:moveTo>
                  <a:lnTo>
                    <a:pt x="5744" y="10426"/>
                  </a:lnTo>
                  <a:lnTo>
                    <a:pt x="5666" y="10478"/>
                  </a:lnTo>
                  <a:lnTo>
                    <a:pt x="5640" y="10556"/>
                  </a:lnTo>
                  <a:lnTo>
                    <a:pt x="5640" y="10659"/>
                  </a:lnTo>
                  <a:lnTo>
                    <a:pt x="5666" y="10737"/>
                  </a:lnTo>
                  <a:lnTo>
                    <a:pt x="5795" y="10970"/>
                  </a:lnTo>
                  <a:lnTo>
                    <a:pt x="5847" y="11047"/>
                  </a:lnTo>
                  <a:lnTo>
                    <a:pt x="5951" y="11099"/>
                  </a:lnTo>
                  <a:lnTo>
                    <a:pt x="6028" y="11099"/>
                  </a:lnTo>
                  <a:lnTo>
                    <a:pt x="6106" y="11073"/>
                  </a:lnTo>
                  <a:lnTo>
                    <a:pt x="6183" y="10996"/>
                  </a:lnTo>
                  <a:lnTo>
                    <a:pt x="6235" y="10918"/>
                  </a:lnTo>
                  <a:lnTo>
                    <a:pt x="6235" y="10840"/>
                  </a:lnTo>
                  <a:lnTo>
                    <a:pt x="6209" y="10737"/>
                  </a:lnTo>
                  <a:lnTo>
                    <a:pt x="6080" y="10504"/>
                  </a:lnTo>
                  <a:lnTo>
                    <a:pt x="6002" y="10426"/>
                  </a:lnTo>
                  <a:lnTo>
                    <a:pt x="5925" y="10401"/>
                  </a:lnTo>
                  <a:close/>
                  <a:moveTo>
                    <a:pt x="4398" y="10789"/>
                  </a:moveTo>
                  <a:lnTo>
                    <a:pt x="4295" y="10814"/>
                  </a:lnTo>
                  <a:lnTo>
                    <a:pt x="4217" y="10866"/>
                  </a:lnTo>
                  <a:lnTo>
                    <a:pt x="4165" y="10918"/>
                  </a:lnTo>
                  <a:lnTo>
                    <a:pt x="4140" y="11021"/>
                  </a:lnTo>
                  <a:lnTo>
                    <a:pt x="4140" y="11306"/>
                  </a:lnTo>
                  <a:lnTo>
                    <a:pt x="4165" y="11384"/>
                  </a:lnTo>
                  <a:lnTo>
                    <a:pt x="4217" y="11461"/>
                  </a:lnTo>
                  <a:lnTo>
                    <a:pt x="4295" y="11513"/>
                  </a:lnTo>
                  <a:lnTo>
                    <a:pt x="4398" y="11539"/>
                  </a:lnTo>
                  <a:lnTo>
                    <a:pt x="4476" y="11513"/>
                  </a:lnTo>
                  <a:lnTo>
                    <a:pt x="4554" y="11461"/>
                  </a:lnTo>
                  <a:lnTo>
                    <a:pt x="4605" y="11384"/>
                  </a:lnTo>
                  <a:lnTo>
                    <a:pt x="4631" y="11306"/>
                  </a:lnTo>
                  <a:lnTo>
                    <a:pt x="4631" y="11021"/>
                  </a:lnTo>
                  <a:lnTo>
                    <a:pt x="4605" y="10918"/>
                  </a:lnTo>
                  <a:lnTo>
                    <a:pt x="4554" y="10866"/>
                  </a:lnTo>
                  <a:lnTo>
                    <a:pt x="4476" y="10814"/>
                  </a:lnTo>
                  <a:lnTo>
                    <a:pt x="4398" y="10789"/>
                  </a:lnTo>
                  <a:close/>
                  <a:moveTo>
                    <a:pt x="4398" y="3674"/>
                  </a:moveTo>
                  <a:lnTo>
                    <a:pt x="3933" y="3700"/>
                  </a:lnTo>
                  <a:lnTo>
                    <a:pt x="3493" y="3777"/>
                  </a:lnTo>
                  <a:lnTo>
                    <a:pt x="3079" y="3881"/>
                  </a:lnTo>
                  <a:lnTo>
                    <a:pt x="2691" y="4036"/>
                  </a:lnTo>
                  <a:lnTo>
                    <a:pt x="2303" y="4217"/>
                  </a:lnTo>
                  <a:lnTo>
                    <a:pt x="1941" y="4424"/>
                  </a:lnTo>
                  <a:lnTo>
                    <a:pt x="1604" y="4683"/>
                  </a:lnTo>
                  <a:lnTo>
                    <a:pt x="1294" y="4968"/>
                  </a:lnTo>
                  <a:lnTo>
                    <a:pt x="1009" y="5278"/>
                  </a:lnTo>
                  <a:lnTo>
                    <a:pt x="750" y="5614"/>
                  </a:lnTo>
                  <a:lnTo>
                    <a:pt x="543" y="5977"/>
                  </a:lnTo>
                  <a:lnTo>
                    <a:pt x="362" y="6365"/>
                  </a:lnTo>
                  <a:lnTo>
                    <a:pt x="207" y="6753"/>
                  </a:lnTo>
                  <a:lnTo>
                    <a:pt x="104" y="7192"/>
                  </a:lnTo>
                  <a:lnTo>
                    <a:pt x="26" y="7606"/>
                  </a:lnTo>
                  <a:lnTo>
                    <a:pt x="0" y="8072"/>
                  </a:lnTo>
                  <a:lnTo>
                    <a:pt x="26" y="8512"/>
                  </a:lnTo>
                  <a:lnTo>
                    <a:pt x="104" y="8952"/>
                  </a:lnTo>
                  <a:lnTo>
                    <a:pt x="207" y="9366"/>
                  </a:lnTo>
                  <a:lnTo>
                    <a:pt x="362" y="9780"/>
                  </a:lnTo>
                  <a:lnTo>
                    <a:pt x="543" y="10142"/>
                  </a:lnTo>
                  <a:lnTo>
                    <a:pt x="750" y="10504"/>
                  </a:lnTo>
                  <a:lnTo>
                    <a:pt x="1009" y="10840"/>
                  </a:lnTo>
                  <a:lnTo>
                    <a:pt x="1294" y="11151"/>
                  </a:lnTo>
                  <a:lnTo>
                    <a:pt x="1604" y="11435"/>
                  </a:lnTo>
                  <a:lnTo>
                    <a:pt x="1941" y="11694"/>
                  </a:lnTo>
                  <a:lnTo>
                    <a:pt x="2303" y="11927"/>
                  </a:lnTo>
                  <a:lnTo>
                    <a:pt x="2691" y="12108"/>
                  </a:lnTo>
                  <a:lnTo>
                    <a:pt x="3079" y="12237"/>
                  </a:lnTo>
                  <a:lnTo>
                    <a:pt x="3493" y="12367"/>
                  </a:lnTo>
                  <a:lnTo>
                    <a:pt x="3933" y="12418"/>
                  </a:lnTo>
                  <a:lnTo>
                    <a:pt x="4398" y="12444"/>
                  </a:lnTo>
                  <a:lnTo>
                    <a:pt x="4786" y="12418"/>
                  </a:lnTo>
                  <a:lnTo>
                    <a:pt x="5200" y="12367"/>
                  </a:lnTo>
                  <a:lnTo>
                    <a:pt x="5588" y="12289"/>
                  </a:lnTo>
                  <a:lnTo>
                    <a:pt x="5951" y="12160"/>
                  </a:lnTo>
                  <a:lnTo>
                    <a:pt x="6313" y="12005"/>
                  </a:lnTo>
                  <a:lnTo>
                    <a:pt x="6649" y="11823"/>
                  </a:lnTo>
                  <a:lnTo>
                    <a:pt x="6985" y="11591"/>
                  </a:lnTo>
                  <a:lnTo>
                    <a:pt x="7270" y="11358"/>
                  </a:lnTo>
                  <a:lnTo>
                    <a:pt x="7555" y="11099"/>
                  </a:lnTo>
                  <a:lnTo>
                    <a:pt x="7813" y="10789"/>
                  </a:lnTo>
                  <a:lnTo>
                    <a:pt x="8046" y="10478"/>
                  </a:lnTo>
                  <a:lnTo>
                    <a:pt x="8253" y="10142"/>
                  </a:lnTo>
                  <a:lnTo>
                    <a:pt x="8408" y="9780"/>
                  </a:lnTo>
                  <a:lnTo>
                    <a:pt x="8564" y="9417"/>
                  </a:lnTo>
                  <a:lnTo>
                    <a:pt x="8667" y="9029"/>
                  </a:lnTo>
                  <a:lnTo>
                    <a:pt x="8719" y="8615"/>
                  </a:lnTo>
                  <a:lnTo>
                    <a:pt x="8719" y="8538"/>
                  </a:lnTo>
                  <a:lnTo>
                    <a:pt x="8693" y="8460"/>
                  </a:lnTo>
                  <a:lnTo>
                    <a:pt x="8615" y="8383"/>
                  </a:lnTo>
                  <a:lnTo>
                    <a:pt x="8538" y="8357"/>
                  </a:lnTo>
                  <a:lnTo>
                    <a:pt x="8434" y="8383"/>
                  </a:lnTo>
                  <a:lnTo>
                    <a:pt x="8357" y="8408"/>
                  </a:lnTo>
                  <a:lnTo>
                    <a:pt x="8305" y="8486"/>
                  </a:lnTo>
                  <a:lnTo>
                    <a:pt x="8253" y="8564"/>
                  </a:lnTo>
                  <a:lnTo>
                    <a:pt x="8201" y="8926"/>
                  </a:lnTo>
                  <a:lnTo>
                    <a:pt x="8098" y="9262"/>
                  </a:lnTo>
                  <a:lnTo>
                    <a:pt x="7994" y="9599"/>
                  </a:lnTo>
                  <a:lnTo>
                    <a:pt x="7839" y="9909"/>
                  </a:lnTo>
                  <a:lnTo>
                    <a:pt x="7658" y="10219"/>
                  </a:lnTo>
                  <a:lnTo>
                    <a:pt x="7451" y="10504"/>
                  </a:lnTo>
                  <a:lnTo>
                    <a:pt x="7218" y="10763"/>
                  </a:lnTo>
                  <a:lnTo>
                    <a:pt x="6960" y="10996"/>
                  </a:lnTo>
                  <a:lnTo>
                    <a:pt x="6701" y="11228"/>
                  </a:lnTo>
                  <a:lnTo>
                    <a:pt x="6416" y="11410"/>
                  </a:lnTo>
                  <a:lnTo>
                    <a:pt x="6106" y="11565"/>
                  </a:lnTo>
                  <a:lnTo>
                    <a:pt x="5795" y="11720"/>
                  </a:lnTo>
                  <a:lnTo>
                    <a:pt x="5459" y="11823"/>
                  </a:lnTo>
                  <a:lnTo>
                    <a:pt x="5123" y="11901"/>
                  </a:lnTo>
                  <a:lnTo>
                    <a:pt x="4761" y="11953"/>
                  </a:lnTo>
                  <a:lnTo>
                    <a:pt x="4398" y="11979"/>
                  </a:lnTo>
                  <a:lnTo>
                    <a:pt x="3984" y="11953"/>
                  </a:lnTo>
                  <a:lnTo>
                    <a:pt x="3596" y="11901"/>
                  </a:lnTo>
                  <a:lnTo>
                    <a:pt x="3234" y="11798"/>
                  </a:lnTo>
                  <a:lnTo>
                    <a:pt x="2872" y="11668"/>
                  </a:lnTo>
                  <a:lnTo>
                    <a:pt x="2536" y="11513"/>
                  </a:lnTo>
                  <a:lnTo>
                    <a:pt x="2199" y="11306"/>
                  </a:lnTo>
                  <a:lnTo>
                    <a:pt x="1889" y="11073"/>
                  </a:lnTo>
                  <a:lnTo>
                    <a:pt x="1630" y="10840"/>
                  </a:lnTo>
                  <a:lnTo>
                    <a:pt x="1371" y="10556"/>
                  </a:lnTo>
                  <a:lnTo>
                    <a:pt x="1139" y="10245"/>
                  </a:lnTo>
                  <a:lnTo>
                    <a:pt x="957" y="9935"/>
                  </a:lnTo>
                  <a:lnTo>
                    <a:pt x="776" y="9599"/>
                  </a:lnTo>
                  <a:lnTo>
                    <a:pt x="647" y="9236"/>
                  </a:lnTo>
                  <a:lnTo>
                    <a:pt x="569" y="8848"/>
                  </a:lnTo>
                  <a:lnTo>
                    <a:pt x="492" y="8460"/>
                  </a:lnTo>
                  <a:lnTo>
                    <a:pt x="492" y="8072"/>
                  </a:lnTo>
                  <a:lnTo>
                    <a:pt x="492" y="7658"/>
                  </a:lnTo>
                  <a:lnTo>
                    <a:pt x="569" y="7270"/>
                  </a:lnTo>
                  <a:lnTo>
                    <a:pt x="647" y="6908"/>
                  </a:lnTo>
                  <a:lnTo>
                    <a:pt x="776" y="6546"/>
                  </a:lnTo>
                  <a:lnTo>
                    <a:pt x="957" y="6209"/>
                  </a:lnTo>
                  <a:lnTo>
                    <a:pt x="1139" y="5873"/>
                  </a:lnTo>
                  <a:lnTo>
                    <a:pt x="1371" y="5588"/>
                  </a:lnTo>
                  <a:lnTo>
                    <a:pt x="1630" y="5304"/>
                  </a:lnTo>
                  <a:lnTo>
                    <a:pt x="1889" y="5045"/>
                  </a:lnTo>
                  <a:lnTo>
                    <a:pt x="2199" y="4812"/>
                  </a:lnTo>
                  <a:lnTo>
                    <a:pt x="2536" y="4631"/>
                  </a:lnTo>
                  <a:lnTo>
                    <a:pt x="2872" y="4476"/>
                  </a:lnTo>
                  <a:lnTo>
                    <a:pt x="3234" y="4321"/>
                  </a:lnTo>
                  <a:lnTo>
                    <a:pt x="3596" y="4243"/>
                  </a:lnTo>
                  <a:lnTo>
                    <a:pt x="3984" y="4166"/>
                  </a:lnTo>
                  <a:lnTo>
                    <a:pt x="4761" y="4166"/>
                  </a:lnTo>
                  <a:lnTo>
                    <a:pt x="5123" y="4217"/>
                  </a:lnTo>
                  <a:lnTo>
                    <a:pt x="5459" y="4295"/>
                  </a:lnTo>
                  <a:lnTo>
                    <a:pt x="5795" y="4424"/>
                  </a:lnTo>
                  <a:lnTo>
                    <a:pt x="6106" y="4554"/>
                  </a:lnTo>
                  <a:lnTo>
                    <a:pt x="6416" y="4709"/>
                  </a:lnTo>
                  <a:lnTo>
                    <a:pt x="6701" y="4916"/>
                  </a:lnTo>
                  <a:lnTo>
                    <a:pt x="6960" y="5123"/>
                  </a:lnTo>
                  <a:lnTo>
                    <a:pt x="7218" y="5356"/>
                  </a:lnTo>
                  <a:lnTo>
                    <a:pt x="7451" y="5640"/>
                  </a:lnTo>
                  <a:lnTo>
                    <a:pt x="7658" y="5899"/>
                  </a:lnTo>
                  <a:lnTo>
                    <a:pt x="7839" y="6209"/>
                  </a:lnTo>
                  <a:lnTo>
                    <a:pt x="7994" y="6520"/>
                  </a:lnTo>
                  <a:lnTo>
                    <a:pt x="8098" y="6856"/>
                  </a:lnTo>
                  <a:lnTo>
                    <a:pt x="8201" y="7192"/>
                  </a:lnTo>
                  <a:lnTo>
                    <a:pt x="8253" y="7555"/>
                  </a:lnTo>
                  <a:lnTo>
                    <a:pt x="8305" y="7658"/>
                  </a:lnTo>
                  <a:lnTo>
                    <a:pt x="8357" y="7710"/>
                  </a:lnTo>
                  <a:lnTo>
                    <a:pt x="8434" y="7762"/>
                  </a:lnTo>
                  <a:lnTo>
                    <a:pt x="8538" y="7762"/>
                  </a:lnTo>
                  <a:lnTo>
                    <a:pt x="8615" y="7736"/>
                  </a:lnTo>
                  <a:lnTo>
                    <a:pt x="8693" y="7684"/>
                  </a:lnTo>
                  <a:lnTo>
                    <a:pt x="8719" y="7606"/>
                  </a:lnTo>
                  <a:lnTo>
                    <a:pt x="8719" y="7503"/>
                  </a:lnTo>
                  <a:lnTo>
                    <a:pt x="8667" y="7089"/>
                  </a:lnTo>
                  <a:lnTo>
                    <a:pt x="8564" y="6727"/>
                  </a:lnTo>
                  <a:lnTo>
                    <a:pt x="8408" y="6339"/>
                  </a:lnTo>
                  <a:lnTo>
                    <a:pt x="8253" y="5977"/>
                  </a:lnTo>
                  <a:lnTo>
                    <a:pt x="8046" y="5640"/>
                  </a:lnTo>
                  <a:lnTo>
                    <a:pt x="7813" y="5330"/>
                  </a:lnTo>
                  <a:lnTo>
                    <a:pt x="7555" y="5045"/>
                  </a:lnTo>
                  <a:lnTo>
                    <a:pt x="7270" y="4786"/>
                  </a:lnTo>
                  <a:lnTo>
                    <a:pt x="6985" y="4528"/>
                  </a:lnTo>
                  <a:lnTo>
                    <a:pt x="6649" y="4321"/>
                  </a:lnTo>
                  <a:lnTo>
                    <a:pt x="6313" y="4140"/>
                  </a:lnTo>
                  <a:lnTo>
                    <a:pt x="5951" y="3984"/>
                  </a:lnTo>
                  <a:lnTo>
                    <a:pt x="5588" y="3855"/>
                  </a:lnTo>
                  <a:lnTo>
                    <a:pt x="5200" y="3752"/>
                  </a:lnTo>
                  <a:lnTo>
                    <a:pt x="4786" y="3700"/>
                  </a:lnTo>
                  <a:lnTo>
                    <a:pt x="4398" y="3674"/>
                  </a:lnTo>
                  <a:close/>
                  <a:moveTo>
                    <a:pt x="10219" y="12108"/>
                  </a:moveTo>
                  <a:lnTo>
                    <a:pt x="10323" y="12134"/>
                  </a:lnTo>
                  <a:lnTo>
                    <a:pt x="10426" y="12160"/>
                  </a:lnTo>
                  <a:lnTo>
                    <a:pt x="10504" y="12212"/>
                  </a:lnTo>
                  <a:lnTo>
                    <a:pt x="10582" y="12263"/>
                  </a:lnTo>
                  <a:lnTo>
                    <a:pt x="10659" y="12341"/>
                  </a:lnTo>
                  <a:lnTo>
                    <a:pt x="10685" y="12444"/>
                  </a:lnTo>
                  <a:lnTo>
                    <a:pt x="10737" y="12548"/>
                  </a:lnTo>
                  <a:lnTo>
                    <a:pt x="10737" y="12651"/>
                  </a:lnTo>
                  <a:lnTo>
                    <a:pt x="10737" y="12755"/>
                  </a:lnTo>
                  <a:lnTo>
                    <a:pt x="10685" y="12858"/>
                  </a:lnTo>
                  <a:lnTo>
                    <a:pt x="10659" y="12936"/>
                  </a:lnTo>
                  <a:lnTo>
                    <a:pt x="10582" y="13014"/>
                  </a:lnTo>
                  <a:lnTo>
                    <a:pt x="10504" y="13091"/>
                  </a:lnTo>
                  <a:lnTo>
                    <a:pt x="10426" y="13143"/>
                  </a:lnTo>
                  <a:lnTo>
                    <a:pt x="10323" y="13169"/>
                  </a:lnTo>
                  <a:lnTo>
                    <a:pt x="10116" y="13169"/>
                  </a:lnTo>
                  <a:lnTo>
                    <a:pt x="10012" y="13143"/>
                  </a:lnTo>
                  <a:lnTo>
                    <a:pt x="9909" y="13091"/>
                  </a:lnTo>
                  <a:lnTo>
                    <a:pt x="9831" y="13014"/>
                  </a:lnTo>
                  <a:lnTo>
                    <a:pt x="9780" y="12936"/>
                  </a:lnTo>
                  <a:lnTo>
                    <a:pt x="9728" y="12858"/>
                  </a:lnTo>
                  <a:lnTo>
                    <a:pt x="9702" y="12755"/>
                  </a:lnTo>
                  <a:lnTo>
                    <a:pt x="9676" y="12651"/>
                  </a:lnTo>
                  <a:lnTo>
                    <a:pt x="9702" y="12548"/>
                  </a:lnTo>
                  <a:lnTo>
                    <a:pt x="9728" y="12444"/>
                  </a:lnTo>
                  <a:lnTo>
                    <a:pt x="9780" y="12341"/>
                  </a:lnTo>
                  <a:lnTo>
                    <a:pt x="9831" y="12263"/>
                  </a:lnTo>
                  <a:lnTo>
                    <a:pt x="9909" y="12212"/>
                  </a:lnTo>
                  <a:lnTo>
                    <a:pt x="10012" y="12160"/>
                  </a:lnTo>
                  <a:lnTo>
                    <a:pt x="10116" y="12134"/>
                  </a:lnTo>
                  <a:lnTo>
                    <a:pt x="10219" y="12108"/>
                  </a:lnTo>
                  <a:close/>
                  <a:moveTo>
                    <a:pt x="12522" y="11099"/>
                  </a:moveTo>
                  <a:lnTo>
                    <a:pt x="12444" y="11125"/>
                  </a:lnTo>
                  <a:lnTo>
                    <a:pt x="12367" y="11177"/>
                  </a:lnTo>
                  <a:lnTo>
                    <a:pt x="12315" y="11228"/>
                  </a:lnTo>
                  <a:lnTo>
                    <a:pt x="12289" y="11332"/>
                  </a:lnTo>
                  <a:lnTo>
                    <a:pt x="12289" y="11901"/>
                  </a:lnTo>
                  <a:lnTo>
                    <a:pt x="11720" y="12470"/>
                  </a:lnTo>
                  <a:lnTo>
                    <a:pt x="11668" y="12548"/>
                  </a:lnTo>
                  <a:lnTo>
                    <a:pt x="11642" y="12651"/>
                  </a:lnTo>
                  <a:lnTo>
                    <a:pt x="11668" y="12729"/>
                  </a:lnTo>
                  <a:lnTo>
                    <a:pt x="11720" y="12807"/>
                  </a:lnTo>
                  <a:lnTo>
                    <a:pt x="12289" y="13376"/>
                  </a:lnTo>
                  <a:lnTo>
                    <a:pt x="12289" y="13945"/>
                  </a:lnTo>
                  <a:lnTo>
                    <a:pt x="12315" y="14048"/>
                  </a:lnTo>
                  <a:lnTo>
                    <a:pt x="12367" y="14126"/>
                  </a:lnTo>
                  <a:lnTo>
                    <a:pt x="12444" y="14178"/>
                  </a:lnTo>
                  <a:lnTo>
                    <a:pt x="12522" y="14204"/>
                  </a:lnTo>
                  <a:lnTo>
                    <a:pt x="15859" y="14204"/>
                  </a:lnTo>
                  <a:lnTo>
                    <a:pt x="15937" y="14178"/>
                  </a:lnTo>
                  <a:lnTo>
                    <a:pt x="16015" y="14126"/>
                  </a:lnTo>
                  <a:lnTo>
                    <a:pt x="16066" y="14048"/>
                  </a:lnTo>
                  <a:lnTo>
                    <a:pt x="16092" y="13945"/>
                  </a:lnTo>
                  <a:lnTo>
                    <a:pt x="16092" y="13169"/>
                  </a:lnTo>
                  <a:lnTo>
                    <a:pt x="16066" y="13091"/>
                  </a:lnTo>
                  <a:lnTo>
                    <a:pt x="16015" y="13014"/>
                  </a:lnTo>
                  <a:lnTo>
                    <a:pt x="15937" y="12962"/>
                  </a:lnTo>
                  <a:lnTo>
                    <a:pt x="15859" y="12936"/>
                  </a:lnTo>
                  <a:lnTo>
                    <a:pt x="15756" y="12962"/>
                  </a:lnTo>
                  <a:lnTo>
                    <a:pt x="15678" y="13014"/>
                  </a:lnTo>
                  <a:lnTo>
                    <a:pt x="15627" y="13091"/>
                  </a:lnTo>
                  <a:lnTo>
                    <a:pt x="15627" y="13169"/>
                  </a:lnTo>
                  <a:lnTo>
                    <a:pt x="15627" y="13712"/>
                  </a:lnTo>
                  <a:lnTo>
                    <a:pt x="12781" y="13712"/>
                  </a:lnTo>
                  <a:lnTo>
                    <a:pt x="12781" y="13298"/>
                  </a:lnTo>
                  <a:lnTo>
                    <a:pt x="12755" y="13195"/>
                  </a:lnTo>
                  <a:lnTo>
                    <a:pt x="12703" y="13117"/>
                  </a:lnTo>
                  <a:lnTo>
                    <a:pt x="12211" y="12651"/>
                  </a:lnTo>
                  <a:lnTo>
                    <a:pt x="12703" y="12160"/>
                  </a:lnTo>
                  <a:lnTo>
                    <a:pt x="12755" y="12082"/>
                  </a:lnTo>
                  <a:lnTo>
                    <a:pt x="12781" y="12005"/>
                  </a:lnTo>
                  <a:lnTo>
                    <a:pt x="12781" y="11565"/>
                  </a:lnTo>
                  <a:lnTo>
                    <a:pt x="15627" y="11565"/>
                  </a:lnTo>
                  <a:lnTo>
                    <a:pt x="15627" y="12108"/>
                  </a:lnTo>
                  <a:lnTo>
                    <a:pt x="15627" y="12212"/>
                  </a:lnTo>
                  <a:lnTo>
                    <a:pt x="15678" y="12289"/>
                  </a:lnTo>
                  <a:lnTo>
                    <a:pt x="15756" y="12341"/>
                  </a:lnTo>
                  <a:lnTo>
                    <a:pt x="15937" y="12341"/>
                  </a:lnTo>
                  <a:lnTo>
                    <a:pt x="16015" y="12289"/>
                  </a:lnTo>
                  <a:lnTo>
                    <a:pt x="16066" y="12212"/>
                  </a:lnTo>
                  <a:lnTo>
                    <a:pt x="16092" y="12108"/>
                  </a:lnTo>
                  <a:lnTo>
                    <a:pt x="16092" y="11332"/>
                  </a:lnTo>
                  <a:lnTo>
                    <a:pt x="16066" y="11228"/>
                  </a:lnTo>
                  <a:lnTo>
                    <a:pt x="16015" y="11177"/>
                  </a:lnTo>
                  <a:lnTo>
                    <a:pt x="15937" y="11125"/>
                  </a:lnTo>
                  <a:lnTo>
                    <a:pt x="15859" y="11099"/>
                  </a:lnTo>
                  <a:close/>
                  <a:moveTo>
                    <a:pt x="10219" y="0"/>
                  </a:moveTo>
                  <a:lnTo>
                    <a:pt x="10116" y="26"/>
                  </a:lnTo>
                  <a:lnTo>
                    <a:pt x="10038" y="78"/>
                  </a:lnTo>
                  <a:lnTo>
                    <a:pt x="9987" y="155"/>
                  </a:lnTo>
                  <a:lnTo>
                    <a:pt x="9987" y="259"/>
                  </a:lnTo>
                  <a:lnTo>
                    <a:pt x="9987" y="2510"/>
                  </a:lnTo>
                  <a:lnTo>
                    <a:pt x="9831" y="2561"/>
                  </a:lnTo>
                  <a:lnTo>
                    <a:pt x="9728" y="2613"/>
                  </a:lnTo>
                  <a:lnTo>
                    <a:pt x="9598" y="2691"/>
                  </a:lnTo>
                  <a:lnTo>
                    <a:pt x="9495" y="2768"/>
                  </a:lnTo>
                  <a:lnTo>
                    <a:pt x="9391" y="2924"/>
                  </a:lnTo>
                  <a:lnTo>
                    <a:pt x="9288" y="3105"/>
                  </a:lnTo>
                  <a:lnTo>
                    <a:pt x="9236" y="3286"/>
                  </a:lnTo>
                  <a:lnTo>
                    <a:pt x="9210" y="3493"/>
                  </a:lnTo>
                  <a:lnTo>
                    <a:pt x="9236" y="3674"/>
                  </a:lnTo>
                  <a:lnTo>
                    <a:pt x="9288" y="3881"/>
                  </a:lnTo>
                  <a:lnTo>
                    <a:pt x="9391" y="4036"/>
                  </a:lnTo>
                  <a:lnTo>
                    <a:pt x="9495" y="4191"/>
                  </a:lnTo>
                  <a:lnTo>
                    <a:pt x="9598" y="4269"/>
                  </a:lnTo>
                  <a:lnTo>
                    <a:pt x="9728" y="4347"/>
                  </a:lnTo>
                  <a:lnTo>
                    <a:pt x="9831" y="4424"/>
                  </a:lnTo>
                  <a:lnTo>
                    <a:pt x="9987" y="4450"/>
                  </a:lnTo>
                  <a:lnTo>
                    <a:pt x="9987" y="7089"/>
                  </a:lnTo>
                  <a:lnTo>
                    <a:pt x="9831" y="7141"/>
                  </a:lnTo>
                  <a:lnTo>
                    <a:pt x="9728" y="7192"/>
                  </a:lnTo>
                  <a:lnTo>
                    <a:pt x="9598" y="7270"/>
                  </a:lnTo>
                  <a:lnTo>
                    <a:pt x="9495" y="7348"/>
                  </a:lnTo>
                  <a:lnTo>
                    <a:pt x="9391" y="7503"/>
                  </a:lnTo>
                  <a:lnTo>
                    <a:pt x="9288" y="7684"/>
                  </a:lnTo>
                  <a:lnTo>
                    <a:pt x="9236" y="7865"/>
                  </a:lnTo>
                  <a:lnTo>
                    <a:pt x="9210" y="8072"/>
                  </a:lnTo>
                  <a:lnTo>
                    <a:pt x="9236" y="8279"/>
                  </a:lnTo>
                  <a:lnTo>
                    <a:pt x="9288" y="8460"/>
                  </a:lnTo>
                  <a:lnTo>
                    <a:pt x="9391" y="8615"/>
                  </a:lnTo>
                  <a:lnTo>
                    <a:pt x="9495" y="8771"/>
                  </a:lnTo>
                  <a:lnTo>
                    <a:pt x="9598" y="8848"/>
                  </a:lnTo>
                  <a:lnTo>
                    <a:pt x="9728" y="8926"/>
                  </a:lnTo>
                  <a:lnTo>
                    <a:pt x="9831" y="9003"/>
                  </a:lnTo>
                  <a:lnTo>
                    <a:pt x="9987" y="9029"/>
                  </a:lnTo>
                  <a:lnTo>
                    <a:pt x="9987" y="11668"/>
                  </a:lnTo>
                  <a:lnTo>
                    <a:pt x="9831" y="11720"/>
                  </a:lnTo>
                  <a:lnTo>
                    <a:pt x="9728" y="11772"/>
                  </a:lnTo>
                  <a:lnTo>
                    <a:pt x="9598" y="11849"/>
                  </a:lnTo>
                  <a:lnTo>
                    <a:pt x="9495" y="11927"/>
                  </a:lnTo>
                  <a:lnTo>
                    <a:pt x="9391" y="12082"/>
                  </a:lnTo>
                  <a:lnTo>
                    <a:pt x="9288" y="12263"/>
                  </a:lnTo>
                  <a:lnTo>
                    <a:pt x="9236" y="12444"/>
                  </a:lnTo>
                  <a:lnTo>
                    <a:pt x="9210" y="12651"/>
                  </a:lnTo>
                  <a:lnTo>
                    <a:pt x="9236" y="12858"/>
                  </a:lnTo>
                  <a:lnTo>
                    <a:pt x="9288" y="13039"/>
                  </a:lnTo>
                  <a:lnTo>
                    <a:pt x="9391" y="13195"/>
                  </a:lnTo>
                  <a:lnTo>
                    <a:pt x="9495" y="13350"/>
                  </a:lnTo>
                  <a:lnTo>
                    <a:pt x="9598" y="13453"/>
                  </a:lnTo>
                  <a:lnTo>
                    <a:pt x="9728" y="13505"/>
                  </a:lnTo>
                  <a:lnTo>
                    <a:pt x="9831" y="13583"/>
                  </a:lnTo>
                  <a:lnTo>
                    <a:pt x="9987" y="13609"/>
                  </a:lnTo>
                  <a:lnTo>
                    <a:pt x="9987" y="15885"/>
                  </a:lnTo>
                  <a:lnTo>
                    <a:pt x="9987" y="15963"/>
                  </a:lnTo>
                  <a:lnTo>
                    <a:pt x="10038" y="16040"/>
                  </a:lnTo>
                  <a:lnTo>
                    <a:pt x="10116" y="16092"/>
                  </a:lnTo>
                  <a:lnTo>
                    <a:pt x="10219" y="16118"/>
                  </a:lnTo>
                  <a:lnTo>
                    <a:pt x="10297" y="16092"/>
                  </a:lnTo>
                  <a:lnTo>
                    <a:pt x="10375" y="16040"/>
                  </a:lnTo>
                  <a:lnTo>
                    <a:pt x="10426" y="15963"/>
                  </a:lnTo>
                  <a:lnTo>
                    <a:pt x="10452" y="15885"/>
                  </a:lnTo>
                  <a:lnTo>
                    <a:pt x="10452" y="13609"/>
                  </a:lnTo>
                  <a:lnTo>
                    <a:pt x="10582" y="13583"/>
                  </a:lnTo>
                  <a:lnTo>
                    <a:pt x="10711" y="13505"/>
                  </a:lnTo>
                  <a:lnTo>
                    <a:pt x="10814" y="13453"/>
                  </a:lnTo>
                  <a:lnTo>
                    <a:pt x="10918" y="13350"/>
                  </a:lnTo>
                  <a:lnTo>
                    <a:pt x="11047" y="13195"/>
                  </a:lnTo>
                  <a:lnTo>
                    <a:pt x="11125" y="13039"/>
                  </a:lnTo>
                  <a:lnTo>
                    <a:pt x="11202" y="12858"/>
                  </a:lnTo>
                  <a:lnTo>
                    <a:pt x="11202" y="12651"/>
                  </a:lnTo>
                  <a:lnTo>
                    <a:pt x="11202" y="12444"/>
                  </a:lnTo>
                  <a:lnTo>
                    <a:pt x="11125" y="12263"/>
                  </a:lnTo>
                  <a:lnTo>
                    <a:pt x="11047" y="12082"/>
                  </a:lnTo>
                  <a:lnTo>
                    <a:pt x="10918" y="11927"/>
                  </a:lnTo>
                  <a:lnTo>
                    <a:pt x="10814" y="11849"/>
                  </a:lnTo>
                  <a:lnTo>
                    <a:pt x="10711" y="11772"/>
                  </a:lnTo>
                  <a:lnTo>
                    <a:pt x="10582" y="11720"/>
                  </a:lnTo>
                  <a:lnTo>
                    <a:pt x="10452" y="11668"/>
                  </a:lnTo>
                  <a:lnTo>
                    <a:pt x="10452" y="9029"/>
                  </a:lnTo>
                  <a:lnTo>
                    <a:pt x="10582" y="9003"/>
                  </a:lnTo>
                  <a:lnTo>
                    <a:pt x="10711" y="8926"/>
                  </a:lnTo>
                  <a:lnTo>
                    <a:pt x="10814" y="8848"/>
                  </a:lnTo>
                  <a:lnTo>
                    <a:pt x="10918" y="8771"/>
                  </a:lnTo>
                  <a:lnTo>
                    <a:pt x="11047" y="8615"/>
                  </a:lnTo>
                  <a:lnTo>
                    <a:pt x="11125" y="8460"/>
                  </a:lnTo>
                  <a:lnTo>
                    <a:pt x="11202" y="8279"/>
                  </a:lnTo>
                  <a:lnTo>
                    <a:pt x="11202" y="8072"/>
                  </a:lnTo>
                  <a:lnTo>
                    <a:pt x="11202" y="7865"/>
                  </a:lnTo>
                  <a:lnTo>
                    <a:pt x="11125" y="7684"/>
                  </a:lnTo>
                  <a:lnTo>
                    <a:pt x="11047" y="7503"/>
                  </a:lnTo>
                  <a:lnTo>
                    <a:pt x="10918" y="7348"/>
                  </a:lnTo>
                  <a:lnTo>
                    <a:pt x="10814" y="7270"/>
                  </a:lnTo>
                  <a:lnTo>
                    <a:pt x="10711" y="7192"/>
                  </a:lnTo>
                  <a:lnTo>
                    <a:pt x="10582" y="7141"/>
                  </a:lnTo>
                  <a:lnTo>
                    <a:pt x="10452" y="7089"/>
                  </a:lnTo>
                  <a:lnTo>
                    <a:pt x="10452" y="4450"/>
                  </a:lnTo>
                  <a:lnTo>
                    <a:pt x="10582" y="4424"/>
                  </a:lnTo>
                  <a:lnTo>
                    <a:pt x="10711" y="4347"/>
                  </a:lnTo>
                  <a:lnTo>
                    <a:pt x="10814" y="4269"/>
                  </a:lnTo>
                  <a:lnTo>
                    <a:pt x="10918" y="4191"/>
                  </a:lnTo>
                  <a:lnTo>
                    <a:pt x="11047" y="4036"/>
                  </a:lnTo>
                  <a:lnTo>
                    <a:pt x="11125" y="3881"/>
                  </a:lnTo>
                  <a:lnTo>
                    <a:pt x="11202" y="3674"/>
                  </a:lnTo>
                  <a:lnTo>
                    <a:pt x="11202" y="3493"/>
                  </a:lnTo>
                  <a:lnTo>
                    <a:pt x="11202" y="3286"/>
                  </a:lnTo>
                  <a:lnTo>
                    <a:pt x="11125" y="3105"/>
                  </a:lnTo>
                  <a:lnTo>
                    <a:pt x="11047" y="2924"/>
                  </a:lnTo>
                  <a:lnTo>
                    <a:pt x="10918" y="2768"/>
                  </a:lnTo>
                  <a:lnTo>
                    <a:pt x="10814" y="2691"/>
                  </a:lnTo>
                  <a:lnTo>
                    <a:pt x="10711" y="2613"/>
                  </a:lnTo>
                  <a:lnTo>
                    <a:pt x="10582" y="2561"/>
                  </a:lnTo>
                  <a:lnTo>
                    <a:pt x="10452" y="2510"/>
                  </a:lnTo>
                  <a:lnTo>
                    <a:pt x="10452" y="259"/>
                  </a:lnTo>
                  <a:lnTo>
                    <a:pt x="10426" y="155"/>
                  </a:lnTo>
                  <a:lnTo>
                    <a:pt x="10375" y="78"/>
                  </a:lnTo>
                  <a:lnTo>
                    <a:pt x="10297" y="26"/>
                  </a:lnTo>
                  <a:lnTo>
                    <a:pt x="10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68"/>
          <p:cNvGrpSpPr/>
          <p:nvPr/>
        </p:nvGrpSpPr>
        <p:grpSpPr>
          <a:xfrm>
            <a:off x="7260906" y="1432527"/>
            <a:ext cx="349388" cy="354318"/>
            <a:chOff x="4006375" y="3344200"/>
            <a:chExt cx="363525" cy="402975"/>
          </a:xfrm>
        </p:grpSpPr>
        <p:sp>
          <p:nvSpPr>
            <p:cNvPr id="2255" name="Google Shape;2255;p68"/>
            <p:cNvSpPr/>
            <p:nvPr/>
          </p:nvSpPr>
          <p:spPr>
            <a:xfrm>
              <a:off x="4012200" y="3350650"/>
              <a:ext cx="80875" cy="111275"/>
            </a:xfrm>
            <a:custGeom>
              <a:avLst/>
              <a:gdLst/>
              <a:ahLst/>
              <a:cxnLst/>
              <a:rect l="l" t="t" r="r" b="b"/>
              <a:pathLst>
                <a:path w="3235" h="4451" extrusionOk="0">
                  <a:moveTo>
                    <a:pt x="259" y="4451"/>
                  </a:moveTo>
                  <a:lnTo>
                    <a:pt x="259" y="4451"/>
                  </a:lnTo>
                  <a:lnTo>
                    <a:pt x="156" y="4451"/>
                  </a:lnTo>
                  <a:lnTo>
                    <a:pt x="78" y="4399"/>
                  </a:lnTo>
                  <a:lnTo>
                    <a:pt x="26" y="4321"/>
                  </a:lnTo>
                  <a:lnTo>
                    <a:pt x="0" y="4218"/>
                  </a:lnTo>
                  <a:lnTo>
                    <a:pt x="0" y="1450"/>
                  </a:lnTo>
                  <a:lnTo>
                    <a:pt x="0" y="1450"/>
                  </a:lnTo>
                  <a:lnTo>
                    <a:pt x="52" y="1165"/>
                  </a:lnTo>
                  <a:lnTo>
                    <a:pt x="130" y="881"/>
                  </a:lnTo>
                  <a:lnTo>
                    <a:pt x="259" y="648"/>
                  </a:lnTo>
                  <a:lnTo>
                    <a:pt x="440" y="415"/>
                  </a:lnTo>
                  <a:lnTo>
                    <a:pt x="647" y="234"/>
                  </a:lnTo>
                  <a:lnTo>
                    <a:pt x="906" y="104"/>
                  </a:lnTo>
                  <a:lnTo>
                    <a:pt x="1190" y="27"/>
                  </a:lnTo>
                  <a:lnTo>
                    <a:pt x="1475" y="1"/>
                  </a:lnTo>
                  <a:lnTo>
                    <a:pt x="3234" y="1"/>
                  </a:lnTo>
                  <a:lnTo>
                    <a:pt x="3234" y="4451"/>
                  </a:lnTo>
                  <a:lnTo>
                    <a:pt x="259" y="44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8"/>
            <p:cNvSpPr/>
            <p:nvPr/>
          </p:nvSpPr>
          <p:spPr>
            <a:xfrm>
              <a:off x="4049050" y="3350650"/>
              <a:ext cx="299500" cy="390700"/>
            </a:xfrm>
            <a:custGeom>
              <a:avLst/>
              <a:gdLst/>
              <a:ahLst/>
              <a:cxnLst/>
              <a:rect l="l" t="t" r="r" b="b"/>
              <a:pathLst>
                <a:path w="11980" h="15628" extrusionOk="0">
                  <a:moveTo>
                    <a:pt x="9677" y="1"/>
                  </a:moveTo>
                  <a:lnTo>
                    <a:pt x="9677" y="1"/>
                  </a:lnTo>
                  <a:lnTo>
                    <a:pt x="9961" y="27"/>
                  </a:lnTo>
                  <a:lnTo>
                    <a:pt x="10246" y="104"/>
                  </a:lnTo>
                  <a:lnTo>
                    <a:pt x="10505" y="234"/>
                  </a:lnTo>
                  <a:lnTo>
                    <a:pt x="10712" y="415"/>
                  </a:lnTo>
                  <a:lnTo>
                    <a:pt x="10893" y="648"/>
                  </a:lnTo>
                  <a:lnTo>
                    <a:pt x="11022" y="881"/>
                  </a:lnTo>
                  <a:lnTo>
                    <a:pt x="11100" y="1165"/>
                  </a:lnTo>
                  <a:lnTo>
                    <a:pt x="11152" y="1450"/>
                  </a:lnTo>
                  <a:lnTo>
                    <a:pt x="11152" y="14153"/>
                  </a:lnTo>
                  <a:lnTo>
                    <a:pt x="11152" y="14153"/>
                  </a:lnTo>
                  <a:lnTo>
                    <a:pt x="11152" y="14360"/>
                  </a:lnTo>
                  <a:lnTo>
                    <a:pt x="11203" y="14541"/>
                  </a:lnTo>
                  <a:lnTo>
                    <a:pt x="11255" y="14722"/>
                  </a:lnTo>
                  <a:lnTo>
                    <a:pt x="11359" y="14903"/>
                  </a:lnTo>
                  <a:lnTo>
                    <a:pt x="11462" y="15058"/>
                  </a:lnTo>
                  <a:lnTo>
                    <a:pt x="11591" y="15187"/>
                  </a:lnTo>
                  <a:lnTo>
                    <a:pt x="11721" y="15317"/>
                  </a:lnTo>
                  <a:lnTo>
                    <a:pt x="11876" y="15446"/>
                  </a:lnTo>
                  <a:lnTo>
                    <a:pt x="11876" y="15446"/>
                  </a:lnTo>
                  <a:lnTo>
                    <a:pt x="11954" y="15498"/>
                  </a:lnTo>
                  <a:lnTo>
                    <a:pt x="11979" y="15576"/>
                  </a:lnTo>
                  <a:lnTo>
                    <a:pt x="11928" y="15601"/>
                  </a:lnTo>
                  <a:lnTo>
                    <a:pt x="11850" y="15627"/>
                  </a:lnTo>
                  <a:lnTo>
                    <a:pt x="2924" y="15627"/>
                  </a:lnTo>
                  <a:lnTo>
                    <a:pt x="2924" y="15627"/>
                  </a:lnTo>
                  <a:lnTo>
                    <a:pt x="2640" y="15601"/>
                  </a:lnTo>
                  <a:lnTo>
                    <a:pt x="2355" y="15498"/>
                  </a:lnTo>
                  <a:lnTo>
                    <a:pt x="2122" y="15369"/>
                  </a:lnTo>
                  <a:lnTo>
                    <a:pt x="1890" y="15187"/>
                  </a:lnTo>
                  <a:lnTo>
                    <a:pt x="1708" y="14980"/>
                  </a:lnTo>
                  <a:lnTo>
                    <a:pt x="1579" y="14722"/>
                  </a:lnTo>
                  <a:lnTo>
                    <a:pt x="1501" y="14463"/>
                  </a:lnTo>
                  <a:lnTo>
                    <a:pt x="1476" y="14153"/>
                  </a:lnTo>
                  <a:lnTo>
                    <a:pt x="1476" y="1450"/>
                  </a:lnTo>
                  <a:lnTo>
                    <a:pt x="1476" y="1450"/>
                  </a:lnTo>
                  <a:lnTo>
                    <a:pt x="1450" y="1165"/>
                  </a:lnTo>
                  <a:lnTo>
                    <a:pt x="1346" y="881"/>
                  </a:lnTo>
                  <a:lnTo>
                    <a:pt x="1217" y="648"/>
                  </a:lnTo>
                  <a:lnTo>
                    <a:pt x="1036" y="415"/>
                  </a:lnTo>
                  <a:lnTo>
                    <a:pt x="829" y="234"/>
                  </a:lnTo>
                  <a:lnTo>
                    <a:pt x="570" y="104"/>
                  </a:lnTo>
                  <a:lnTo>
                    <a:pt x="286" y="27"/>
                  </a:lnTo>
                  <a:lnTo>
                    <a:pt x="1" y="1"/>
                  </a:lnTo>
                  <a:lnTo>
                    <a:pt x="9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8"/>
            <p:cNvSpPr/>
            <p:nvPr/>
          </p:nvSpPr>
          <p:spPr>
            <a:xfrm>
              <a:off x="4124725" y="3531125"/>
              <a:ext cx="38200" cy="38175"/>
            </a:xfrm>
            <a:custGeom>
              <a:avLst/>
              <a:gdLst/>
              <a:ahLst/>
              <a:cxnLst/>
              <a:rect l="l" t="t" r="r" b="b"/>
              <a:pathLst>
                <a:path w="1528" h="1527" extrusionOk="0">
                  <a:moveTo>
                    <a:pt x="234" y="0"/>
                  </a:moveTo>
                  <a:lnTo>
                    <a:pt x="1294" y="0"/>
                  </a:lnTo>
                  <a:lnTo>
                    <a:pt x="1294" y="0"/>
                  </a:lnTo>
                  <a:lnTo>
                    <a:pt x="1372" y="0"/>
                  </a:lnTo>
                  <a:lnTo>
                    <a:pt x="1450" y="52"/>
                  </a:lnTo>
                  <a:lnTo>
                    <a:pt x="1501" y="129"/>
                  </a:lnTo>
                  <a:lnTo>
                    <a:pt x="1527" y="233"/>
                  </a:lnTo>
                  <a:lnTo>
                    <a:pt x="1527" y="1268"/>
                  </a:lnTo>
                  <a:lnTo>
                    <a:pt x="1527" y="1268"/>
                  </a:lnTo>
                  <a:lnTo>
                    <a:pt x="1501" y="1371"/>
                  </a:lnTo>
                  <a:lnTo>
                    <a:pt x="1450" y="1449"/>
                  </a:lnTo>
                  <a:lnTo>
                    <a:pt x="1372" y="1501"/>
                  </a:lnTo>
                  <a:lnTo>
                    <a:pt x="1294" y="1526"/>
                  </a:lnTo>
                  <a:lnTo>
                    <a:pt x="234" y="1526"/>
                  </a:lnTo>
                  <a:lnTo>
                    <a:pt x="234" y="1526"/>
                  </a:lnTo>
                  <a:lnTo>
                    <a:pt x="156" y="1501"/>
                  </a:lnTo>
                  <a:lnTo>
                    <a:pt x="79" y="1449"/>
                  </a:lnTo>
                  <a:lnTo>
                    <a:pt x="27" y="1371"/>
                  </a:lnTo>
                  <a:lnTo>
                    <a:pt x="1" y="1268"/>
                  </a:lnTo>
                  <a:lnTo>
                    <a:pt x="1" y="233"/>
                  </a:lnTo>
                  <a:lnTo>
                    <a:pt x="1" y="233"/>
                  </a:lnTo>
                  <a:lnTo>
                    <a:pt x="27" y="129"/>
                  </a:lnTo>
                  <a:lnTo>
                    <a:pt x="79" y="52"/>
                  </a:lnTo>
                  <a:lnTo>
                    <a:pt x="156" y="0"/>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8"/>
            <p:cNvSpPr/>
            <p:nvPr/>
          </p:nvSpPr>
          <p:spPr>
            <a:xfrm>
              <a:off x="4124725" y="3595800"/>
              <a:ext cx="38200" cy="38175"/>
            </a:xfrm>
            <a:custGeom>
              <a:avLst/>
              <a:gdLst/>
              <a:ahLst/>
              <a:cxnLst/>
              <a:rect l="l" t="t" r="r" b="b"/>
              <a:pathLst>
                <a:path w="1528" h="1527" extrusionOk="0">
                  <a:moveTo>
                    <a:pt x="234" y="0"/>
                  </a:moveTo>
                  <a:lnTo>
                    <a:pt x="1294" y="0"/>
                  </a:lnTo>
                  <a:lnTo>
                    <a:pt x="1294" y="0"/>
                  </a:lnTo>
                  <a:lnTo>
                    <a:pt x="1372" y="26"/>
                  </a:lnTo>
                  <a:lnTo>
                    <a:pt x="1450" y="78"/>
                  </a:lnTo>
                  <a:lnTo>
                    <a:pt x="1501" y="155"/>
                  </a:lnTo>
                  <a:lnTo>
                    <a:pt x="1527" y="233"/>
                  </a:lnTo>
                  <a:lnTo>
                    <a:pt x="1527" y="1268"/>
                  </a:lnTo>
                  <a:lnTo>
                    <a:pt x="1527" y="1268"/>
                  </a:lnTo>
                  <a:lnTo>
                    <a:pt x="1501" y="1371"/>
                  </a:lnTo>
                  <a:lnTo>
                    <a:pt x="1450" y="1449"/>
                  </a:lnTo>
                  <a:lnTo>
                    <a:pt x="1372" y="1501"/>
                  </a:lnTo>
                  <a:lnTo>
                    <a:pt x="1294" y="1527"/>
                  </a:lnTo>
                  <a:lnTo>
                    <a:pt x="234" y="1527"/>
                  </a:lnTo>
                  <a:lnTo>
                    <a:pt x="234" y="1527"/>
                  </a:lnTo>
                  <a:lnTo>
                    <a:pt x="156" y="1501"/>
                  </a:lnTo>
                  <a:lnTo>
                    <a:pt x="79" y="1449"/>
                  </a:lnTo>
                  <a:lnTo>
                    <a:pt x="27" y="1371"/>
                  </a:lnTo>
                  <a:lnTo>
                    <a:pt x="1" y="1268"/>
                  </a:lnTo>
                  <a:lnTo>
                    <a:pt x="1" y="233"/>
                  </a:lnTo>
                  <a:lnTo>
                    <a:pt x="1" y="233"/>
                  </a:lnTo>
                  <a:lnTo>
                    <a:pt x="27" y="155"/>
                  </a:lnTo>
                  <a:lnTo>
                    <a:pt x="79" y="78"/>
                  </a:lnTo>
                  <a:lnTo>
                    <a:pt x="156" y="26"/>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8"/>
            <p:cNvSpPr/>
            <p:nvPr/>
          </p:nvSpPr>
          <p:spPr>
            <a:xfrm>
              <a:off x="4124725" y="3660475"/>
              <a:ext cx="38200" cy="38175"/>
            </a:xfrm>
            <a:custGeom>
              <a:avLst/>
              <a:gdLst/>
              <a:ahLst/>
              <a:cxnLst/>
              <a:rect l="l" t="t" r="r" b="b"/>
              <a:pathLst>
                <a:path w="1528" h="1527" extrusionOk="0">
                  <a:moveTo>
                    <a:pt x="234" y="0"/>
                  </a:moveTo>
                  <a:lnTo>
                    <a:pt x="1294" y="0"/>
                  </a:lnTo>
                  <a:lnTo>
                    <a:pt x="1294" y="0"/>
                  </a:lnTo>
                  <a:lnTo>
                    <a:pt x="1372" y="26"/>
                  </a:lnTo>
                  <a:lnTo>
                    <a:pt x="1450" y="78"/>
                  </a:lnTo>
                  <a:lnTo>
                    <a:pt x="1501" y="156"/>
                  </a:lnTo>
                  <a:lnTo>
                    <a:pt x="1527" y="259"/>
                  </a:lnTo>
                  <a:lnTo>
                    <a:pt x="1527" y="1294"/>
                  </a:lnTo>
                  <a:lnTo>
                    <a:pt x="1527" y="1294"/>
                  </a:lnTo>
                  <a:lnTo>
                    <a:pt x="1501" y="1372"/>
                  </a:lnTo>
                  <a:lnTo>
                    <a:pt x="1450" y="1449"/>
                  </a:lnTo>
                  <a:lnTo>
                    <a:pt x="1372" y="1501"/>
                  </a:lnTo>
                  <a:lnTo>
                    <a:pt x="1294" y="1527"/>
                  </a:lnTo>
                  <a:lnTo>
                    <a:pt x="234" y="1527"/>
                  </a:lnTo>
                  <a:lnTo>
                    <a:pt x="234" y="1527"/>
                  </a:lnTo>
                  <a:lnTo>
                    <a:pt x="156" y="1501"/>
                  </a:lnTo>
                  <a:lnTo>
                    <a:pt x="79" y="1449"/>
                  </a:lnTo>
                  <a:lnTo>
                    <a:pt x="27" y="1372"/>
                  </a:lnTo>
                  <a:lnTo>
                    <a:pt x="1" y="1294"/>
                  </a:lnTo>
                  <a:lnTo>
                    <a:pt x="1" y="259"/>
                  </a:lnTo>
                  <a:lnTo>
                    <a:pt x="1" y="259"/>
                  </a:lnTo>
                  <a:lnTo>
                    <a:pt x="27" y="156"/>
                  </a:lnTo>
                  <a:lnTo>
                    <a:pt x="79" y="78"/>
                  </a:lnTo>
                  <a:lnTo>
                    <a:pt x="156" y="26"/>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8"/>
            <p:cNvSpPr/>
            <p:nvPr/>
          </p:nvSpPr>
          <p:spPr>
            <a:xfrm>
              <a:off x="4006375" y="3344200"/>
              <a:ext cx="363525" cy="402975"/>
            </a:xfrm>
            <a:custGeom>
              <a:avLst/>
              <a:gdLst/>
              <a:ahLst/>
              <a:cxnLst/>
              <a:rect l="l" t="t" r="r" b="b"/>
              <a:pathLst>
                <a:path w="14541" h="16119" extrusionOk="0">
                  <a:moveTo>
                    <a:pt x="7529" y="1863"/>
                  </a:moveTo>
                  <a:lnTo>
                    <a:pt x="7426" y="1889"/>
                  </a:lnTo>
                  <a:lnTo>
                    <a:pt x="7374" y="1941"/>
                  </a:lnTo>
                  <a:lnTo>
                    <a:pt x="7322" y="2018"/>
                  </a:lnTo>
                  <a:lnTo>
                    <a:pt x="7296" y="2096"/>
                  </a:lnTo>
                  <a:lnTo>
                    <a:pt x="7322" y="2199"/>
                  </a:lnTo>
                  <a:lnTo>
                    <a:pt x="7374" y="2277"/>
                  </a:lnTo>
                  <a:lnTo>
                    <a:pt x="7426" y="2329"/>
                  </a:lnTo>
                  <a:lnTo>
                    <a:pt x="11720" y="2329"/>
                  </a:lnTo>
                  <a:lnTo>
                    <a:pt x="11798" y="2277"/>
                  </a:lnTo>
                  <a:lnTo>
                    <a:pt x="11850" y="2199"/>
                  </a:lnTo>
                  <a:lnTo>
                    <a:pt x="11850" y="2096"/>
                  </a:lnTo>
                  <a:lnTo>
                    <a:pt x="11850" y="2018"/>
                  </a:lnTo>
                  <a:lnTo>
                    <a:pt x="11798" y="1941"/>
                  </a:lnTo>
                  <a:lnTo>
                    <a:pt x="11720" y="1889"/>
                  </a:lnTo>
                  <a:lnTo>
                    <a:pt x="11617" y="1863"/>
                  </a:lnTo>
                  <a:close/>
                  <a:moveTo>
                    <a:pt x="5252" y="2380"/>
                  </a:moveTo>
                  <a:lnTo>
                    <a:pt x="5252" y="3286"/>
                  </a:lnTo>
                  <a:lnTo>
                    <a:pt x="5045" y="3157"/>
                  </a:lnTo>
                  <a:lnTo>
                    <a:pt x="4968" y="3079"/>
                  </a:lnTo>
                  <a:lnTo>
                    <a:pt x="4942" y="3001"/>
                  </a:lnTo>
                  <a:lnTo>
                    <a:pt x="4916" y="2898"/>
                  </a:lnTo>
                  <a:lnTo>
                    <a:pt x="4942" y="2768"/>
                  </a:lnTo>
                  <a:lnTo>
                    <a:pt x="4968" y="2639"/>
                  </a:lnTo>
                  <a:lnTo>
                    <a:pt x="5045" y="2536"/>
                  </a:lnTo>
                  <a:lnTo>
                    <a:pt x="5123" y="2458"/>
                  </a:lnTo>
                  <a:lnTo>
                    <a:pt x="5252" y="2380"/>
                  </a:lnTo>
                  <a:close/>
                  <a:moveTo>
                    <a:pt x="7426" y="3001"/>
                  </a:moveTo>
                  <a:lnTo>
                    <a:pt x="7374" y="3053"/>
                  </a:lnTo>
                  <a:lnTo>
                    <a:pt x="7322" y="3131"/>
                  </a:lnTo>
                  <a:lnTo>
                    <a:pt x="7296" y="3234"/>
                  </a:lnTo>
                  <a:lnTo>
                    <a:pt x="7322" y="3312"/>
                  </a:lnTo>
                  <a:lnTo>
                    <a:pt x="7374" y="3389"/>
                  </a:lnTo>
                  <a:lnTo>
                    <a:pt x="7426" y="3441"/>
                  </a:lnTo>
                  <a:lnTo>
                    <a:pt x="7529" y="3467"/>
                  </a:lnTo>
                  <a:lnTo>
                    <a:pt x="11617" y="3467"/>
                  </a:lnTo>
                  <a:lnTo>
                    <a:pt x="11720" y="3441"/>
                  </a:lnTo>
                  <a:lnTo>
                    <a:pt x="11798" y="3389"/>
                  </a:lnTo>
                  <a:lnTo>
                    <a:pt x="11850" y="3312"/>
                  </a:lnTo>
                  <a:lnTo>
                    <a:pt x="11850" y="3234"/>
                  </a:lnTo>
                  <a:lnTo>
                    <a:pt x="11850" y="3131"/>
                  </a:lnTo>
                  <a:lnTo>
                    <a:pt x="11798" y="3053"/>
                  </a:lnTo>
                  <a:lnTo>
                    <a:pt x="11720" y="3001"/>
                  </a:lnTo>
                  <a:close/>
                  <a:moveTo>
                    <a:pt x="1708" y="492"/>
                  </a:moveTo>
                  <a:lnTo>
                    <a:pt x="1967" y="518"/>
                  </a:lnTo>
                  <a:lnTo>
                    <a:pt x="2200" y="569"/>
                  </a:lnTo>
                  <a:lnTo>
                    <a:pt x="2406" y="699"/>
                  </a:lnTo>
                  <a:lnTo>
                    <a:pt x="2588" y="854"/>
                  </a:lnTo>
                  <a:lnTo>
                    <a:pt x="2743" y="1035"/>
                  </a:lnTo>
                  <a:lnTo>
                    <a:pt x="2846" y="1242"/>
                  </a:lnTo>
                  <a:lnTo>
                    <a:pt x="2924" y="1475"/>
                  </a:lnTo>
                  <a:lnTo>
                    <a:pt x="2950" y="1708"/>
                  </a:lnTo>
                  <a:lnTo>
                    <a:pt x="2950" y="4476"/>
                  </a:lnTo>
                  <a:lnTo>
                    <a:pt x="492" y="4476"/>
                  </a:lnTo>
                  <a:lnTo>
                    <a:pt x="492" y="1708"/>
                  </a:lnTo>
                  <a:lnTo>
                    <a:pt x="518" y="1475"/>
                  </a:lnTo>
                  <a:lnTo>
                    <a:pt x="570" y="1242"/>
                  </a:lnTo>
                  <a:lnTo>
                    <a:pt x="699" y="1035"/>
                  </a:lnTo>
                  <a:lnTo>
                    <a:pt x="828" y="854"/>
                  </a:lnTo>
                  <a:lnTo>
                    <a:pt x="1035" y="699"/>
                  </a:lnTo>
                  <a:lnTo>
                    <a:pt x="1242" y="569"/>
                  </a:lnTo>
                  <a:lnTo>
                    <a:pt x="1475" y="518"/>
                  </a:lnTo>
                  <a:lnTo>
                    <a:pt x="1708" y="492"/>
                  </a:lnTo>
                  <a:close/>
                  <a:moveTo>
                    <a:pt x="7529" y="4114"/>
                  </a:moveTo>
                  <a:lnTo>
                    <a:pt x="7426" y="4140"/>
                  </a:lnTo>
                  <a:lnTo>
                    <a:pt x="7374" y="4191"/>
                  </a:lnTo>
                  <a:lnTo>
                    <a:pt x="7322" y="4269"/>
                  </a:lnTo>
                  <a:lnTo>
                    <a:pt x="7296" y="4347"/>
                  </a:lnTo>
                  <a:lnTo>
                    <a:pt x="7322" y="4450"/>
                  </a:lnTo>
                  <a:lnTo>
                    <a:pt x="7374" y="4528"/>
                  </a:lnTo>
                  <a:lnTo>
                    <a:pt x="7426" y="4579"/>
                  </a:lnTo>
                  <a:lnTo>
                    <a:pt x="7529" y="4605"/>
                  </a:lnTo>
                  <a:lnTo>
                    <a:pt x="11617" y="4605"/>
                  </a:lnTo>
                  <a:lnTo>
                    <a:pt x="11720" y="4579"/>
                  </a:lnTo>
                  <a:lnTo>
                    <a:pt x="11798" y="4528"/>
                  </a:lnTo>
                  <a:lnTo>
                    <a:pt x="11850" y="4450"/>
                  </a:lnTo>
                  <a:lnTo>
                    <a:pt x="11850" y="4347"/>
                  </a:lnTo>
                  <a:lnTo>
                    <a:pt x="11850" y="4269"/>
                  </a:lnTo>
                  <a:lnTo>
                    <a:pt x="11798" y="4191"/>
                  </a:lnTo>
                  <a:lnTo>
                    <a:pt x="11720" y="4140"/>
                  </a:lnTo>
                  <a:lnTo>
                    <a:pt x="11617" y="4114"/>
                  </a:lnTo>
                  <a:close/>
                  <a:moveTo>
                    <a:pt x="5718" y="3984"/>
                  </a:moveTo>
                  <a:lnTo>
                    <a:pt x="5822" y="4036"/>
                  </a:lnTo>
                  <a:lnTo>
                    <a:pt x="5951" y="4088"/>
                  </a:lnTo>
                  <a:lnTo>
                    <a:pt x="6080" y="4217"/>
                  </a:lnTo>
                  <a:lnTo>
                    <a:pt x="6132" y="4372"/>
                  </a:lnTo>
                  <a:lnTo>
                    <a:pt x="6184" y="4528"/>
                  </a:lnTo>
                  <a:lnTo>
                    <a:pt x="6158" y="4683"/>
                  </a:lnTo>
                  <a:lnTo>
                    <a:pt x="6106" y="4838"/>
                  </a:lnTo>
                  <a:lnTo>
                    <a:pt x="6028" y="4993"/>
                  </a:lnTo>
                  <a:lnTo>
                    <a:pt x="5899" y="5123"/>
                  </a:lnTo>
                  <a:lnTo>
                    <a:pt x="5718" y="5200"/>
                  </a:lnTo>
                  <a:lnTo>
                    <a:pt x="5718" y="3984"/>
                  </a:lnTo>
                  <a:close/>
                  <a:moveTo>
                    <a:pt x="7529" y="5252"/>
                  </a:moveTo>
                  <a:lnTo>
                    <a:pt x="7426" y="5278"/>
                  </a:lnTo>
                  <a:lnTo>
                    <a:pt x="7374" y="5330"/>
                  </a:lnTo>
                  <a:lnTo>
                    <a:pt x="7322" y="5381"/>
                  </a:lnTo>
                  <a:lnTo>
                    <a:pt x="7296" y="5485"/>
                  </a:lnTo>
                  <a:lnTo>
                    <a:pt x="7322" y="5588"/>
                  </a:lnTo>
                  <a:lnTo>
                    <a:pt x="7374" y="5640"/>
                  </a:lnTo>
                  <a:lnTo>
                    <a:pt x="7426" y="5692"/>
                  </a:lnTo>
                  <a:lnTo>
                    <a:pt x="7529" y="5718"/>
                  </a:lnTo>
                  <a:lnTo>
                    <a:pt x="11617" y="5718"/>
                  </a:lnTo>
                  <a:lnTo>
                    <a:pt x="11720" y="5692"/>
                  </a:lnTo>
                  <a:lnTo>
                    <a:pt x="11798" y="5640"/>
                  </a:lnTo>
                  <a:lnTo>
                    <a:pt x="11850" y="5588"/>
                  </a:lnTo>
                  <a:lnTo>
                    <a:pt x="11850" y="5485"/>
                  </a:lnTo>
                  <a:lnTo>
                    <a:pt x="11850" y="5381"/>
                  </a:lnTo>
                  <a:lnTo>
                    <a:pt x="11798" y="5330"/>
                  </a:lnTo>
                  <a:lnTo>
                    <a:pt x="11720" y="5278"/>
                  </a:lnTo>
                  <a:lnTo>
                    <a:pt x="11617" y="5252"/>
                  </a:lnTo>
                  <a:close/>
                  <a:moveTo>
                    <a:pt x="5485" y="1397"/>
                  </a:moveTo>
                  <a:lnTo>
                    <a:pt x="5382" y="1423"/>
                  </a:lnTo>
                  <a:lnTo>
                    <a:pt x="5304" y="1475"/>
                  </a:lnTo>
                  <a:lnTo>
                    <a:pt x="5252" y="1553"/>
                  </a:lnTo>
                  <a:lnTo>
                    <a:pt x="5252" y="1656"/>
                  </a:lnTo>
                  <a:lnTo>
                    <a:pt x="5252" y="1889"/>
                  </a:lnTo>
                  <a:lnTo>
                    <a:pt x="5123" y="1915"/>
                  </a:lnTo>
                  <a:lnTo>
                    <a:pt x="4994" y="1966"/>
                  </a:lnTo>
                  <a:lnTo>
                    <a:pt x="4864" y="2044"/>
                  </a:lnTo>
                  <a:lnTo>
                    <a:pt x="4761" y="2148"/>
                  </a:lnTo>
                  <a:lnTo>
                    <a:pt x="4657" y="2251"/>
                  </a:lnTo>
                  <a:lnTo>
                    <a:pt x="4528" y="2458"/>
                  </a:lnTo>
                  <a:lnTo>
                    <a:pt x="4476" y="2665"/>
                  </a:lnTo>
                  <a:lnTo>
                    <a:pt x="4450" y="2924"/>
                  </a:lnTo>
                  <a:lnTo>
                    <a:pt x="4476" y="3131"/>
                  </a:lnTo>
                  <a:lnTo>
                    <a:pt x="4528" y="3260"/>
                  </a:lnTo>
                  <a:lnTo>
                    <a:pt x="4580" y="3338"/>
                  </a:lnTo>
                  <a:lnTo>
                    <a:pt x="4657" y="3441"/>
                  </a:lnTo>
                  <a:lnTo>
                    <a:pt x="4735" y="3519"/>
                  </a:lnTo>
                  <a:lnTo>
                    <a:pt x="4994" y="3674"/>
                  </a:lnTo>
                  <a:lnTo>
                    <a:pt x="5252" y="3803"/>
                  </a:lnTo>
                  <a:lnTo>
                    <a:pt x="5252" y="5252"/>
                  </a:lnTo>
                  <a:lnTo>
                    <a:pt x="5071" y="5226"/>
                  </a:lnTo>
                  <a:lnTo>
                    <a:pt x="4916" y="5149"/>
                  </a:lnTo>
                  <a:lnTo>
                    <a:pt x="4709" y="5045"/>
                  </a:lnTo>
                  <a:lnTo>
                    <a:pt x="4631" y="5019"/>
                  </a:lnTo>
                  <a:lnTo>
                    <a:pt x="4528" y="5019"/>
                  </a:lnTo>
                  <a:lnTo>
                    <a:pt x="4450" y="5045"/>
                  </a:lnTo>
                  <a:lnTo>
                    <a:pt x="4399" y="5123"/>
                  </a:lnTo>
                  <a:lnTo>
                    <a:pt x="4347" y="5200"/>
                  </a:lnTo>
                  <a:lnTo>
                    <a:pt x="4347" y="5304"/>
                  </a:lnTo>
                  <a:lnTo>
                    <a:pt x="4399" y="5381"/>
                  </a:lnTo>
                  <a:lnTo>
                    <a:pt x="4450" y="5433"/>
                  </a:lnTo>
                  <a:lnTo>
                    <a:pt x="4709" y="5588"/>
                  </a:lnTo>
                  <a:lnTo>
                    <a:pt x="4968" y="5666"/>
                  </a:lnTo>
                  <a:lnTo>
                    <a:pt x="5252" y="5718"/>
                  </a:lnTo>
                  <a:lnTo>
                    <a:pt x="5252" y="5977"/>
                  </a:lnTo>
                  <a:lnTo>
                    <a:pt x="5252" y="6080"/>
                  </a:lnTo>
                  <a:lnTo>
                    <a:pt x="5304" y="6158"/>
                  </a:lnTo>
                  <a:lnTo>
                    <a:pt x="5382" y="6183"/>
                  </a:lnTo>
                  <a:lnTo>
                    <a:pt x="5485" y="6209"/>
                  </a:lnTo>
                  <a:lnTo>
                    <a:pt x="5563" y="6183"/>
                  </a:lnTo>
                  <a:lnTo>
                    <a:pt x="5640" y="6158"/>
                  </a:lnTo>
                  <a:lnTo>
                    <a:pt x="5692" y="6080"/>
                  </a:lnTo>
                  <a:lnTo>
                    <a:pt x="5718" y="5977"/>
                  </a:lnTo>
                  <a:lnTo>
                    <a:pt x="5718" y="5692"/>
                  </a:lnTo>
                  <a:lnTo>
                    <a:pt x="5925" y="5640"/>
                  </a:lnTo>
                  <a:lnTo>
                    <a:pt x="6106" y="5537"/>
                  </a:lnTo>
                  <a:lnTo>
                    <a:pt x="6261" y="5407"/>
                  </a:lnTo>
                  <a:lnTo>
                    <a:pt x="6391" y="5278"/>
                  </a:lnTo>
                  <a:lnTo>
                    <a:pt x="6468" y="5149"/>
                  </a:lnTo>
                  <a:lnTo>
                    <a:pt x="6546" y="5019"/>
                  </a:lnTo>
                  <a:lnTo>
                    <a:pt x="6598" y="4890"/>
                  </a:lnTo>
                  <a:lnTo>
                    <a:pt x="6624" y="4761"/>
                  </a:lnTo>
                  <a:lnTo>
                    <a:pt x="6649" y="4631"/>
                  </a:lnTo>
                  <a:lnTo>
                    <a:pt x="6649" y="4476"/>
                  </a:lnTo>
                  <a:lnTo>
                    <a:pt x="6624" y="4347"/>
                  </a:lnTo>
                  <a:lnTo>
                    <a:pt x="6598" y="4217"/>
                  </a:lnTo>
                  <a:lnTo>
                    <a:pt x="6494" y="4010"/>
                  </a:lnTo>
                  <a:lnTo>
                    <a:pt x="6365" y="3829"/>
                  </a:lnTo>
                  <a:lnTo>
                    <a:pt x="6158" y="3674"/>
                  </a:lnTo>
                  <a:lnTo>
                    <a:pt x="5925" y="3570"/>
                  </a:lnTo>
                  <a:lnTo>
                    <a:pt x="5718" y="3493"/>
                  </a:lnTo>
                  <a:lnTo>
                    <a:pt x="5718" y="2355"/>
                  </a:lnTo>
                  <a:lnTo>
                    <a:pt x="5847" y="2406"/>
                  </a:lnTo>
                  <a:lnTo>
                    <a:pt x="5925" y="2432"/>
                  </a:lnTo>
                  <a:lnTo>
                    <a:pt x="6003" y="2510"/>
                  </a:lnTo>
                  <a:lnTo>
                    <a:pt x="6080" y="2536"/>
                  </a:lnTo>
                  <a:lnTo>
                    <a:pt x="6184" y="2561"/>
                  </a:lnTo>
                  <a:lnTo>
                    <a:pt x="6261" y="2536"/>
                  </a:lnTo>
                  <a:lnTo>
                    <a:pt x="6339" y="2484"/>
                  </a:lnTo>
                  <a:lnTo>
                    <a:pt x="6391" y="2406"/>
                  </a:lnTo>
                  <a:lnTo>
                    <a:pt x="6391" y="2303"/>
                  </a:lnTo>
                  <a:lnTo>
                    <a:pt x="6391" y="2225"/>
                  </a:lnTo>
                  <a:lnTo>
                    <a:pt x="6339" y="2148"/>
                  </a:lnTo>
                  <a:lnTo>
                    <a:pt x="6287" y="2122"/>
                  </a:lnTo>
                  <a:lnTo>
                    <a:pt x="6158" y="2044"/>
                  </a:lnTo>
                  <a:lnTo>
                    <a:pt x="5977" y="1941"/>
                  </a:lnTo>
                  <a:lnTo>
                    <a:pt x="5718" y="1889"/>
                  </a:lnTo>
                  <a:lnTo>
                    <a:pt x="5718" y="1656"/>
                  </a:lnTo>
                  <a:lnTo>
                    <a:pt x="5692" y="1553"/>
                  </a:lnTo>
                  <a:lnTo>
                    <a:pt x="5640" y="1475"/>
                  </a:lnTo>
                  <a:lnTo>
                    <a:pt x="5563" y="1423"/>
                  </a:lnTo>
                  <a:lnTo>
                    <a:pt x="5485" y="1397"/>
                  </a:lnTo>
                  <a:close/>
                  <a:moveTo>
                    <a:pt x="7426" y="7503"/>
                  </a:moveTo>
                  <a:lnTo>
                    <a:pt x="7374" y="7555"/>
                  </a:lnTo>
                  <a:lnTo>
                    <a:pt x="7322" y="7632"/>
                  </a:lnTo>
                  <a:lnTo>
                    <a:pt x="7296" y="7736"/>
                  </a:lnTo>
                  <a:lnTo>
                    <a:pt x="7322" y="7813"/>
                  </a:lnTo>
                  <a:lnTo>
                    <a:pt x="7374" y="7891"/>
                  </a:lnTo>
                  <a:lnTo>
                    <a:pt x="7426" y="7943"/>
                  </a:lnTo>
                  <a:lnTo>
                    <a:pt x="7529" y="7969"/>
                  </a:lnTo>
                  <a:lnTo>
                    <a:pt x="11617" y="7969"/>
                  </a:lnTo>
                  <a:lnTo>
                    <a:pt x="11720" y="7943"/>
                  </a:lnTo>
                  <a:lnTo>
                    <a:pt x="11798" y="7891"/>
                  </a:lnTo>
                  <a:lnTo>
                    <a:pt x="11850" y="7813"/>
                  </a:lnTo>
                  <a:lnTo>
                    <a:pt x="11850" y="7736"/>
                  </a:lnTo>
                  <a:lnTo>
                    <a:pt x="11850" y="7632"/>
                  </a:lnTo>
                  <a:lnTo>
                    <a:pt x="11798" y="7555"/>
                  </a:lnTo>
                  <a:lnTo>
                    <a:pt x="11720" y="7503"/>
                  </a:lnTo>
                  <a:close/>
                  <a:moveTo>
                    <a:pt x="6028" y="7710"/>
                  </a:moveTo>
                  <a:lnTo>
                    <a:pt x="6028" y="8745"/>
                  </a:lnTo>
                  <a:lnTo>
                    <a:pt x="4968" y="8745"/>
                  </a:lnTo>
                  <a:lnTo>
                    <a:pt x="4968" y="7710"/>
                  </a:lnTo>
                  <a:close/>
                  <a:moveTo>
                    <a:pt x="7529" y="8486"/>
                  </a:moveTo>
                  <a:lnTo>
                    <a:pt x="7426" y="8512"/>
                  </a:lnTo>
                  <a:lnTo>
                    <a:pt x="7374" y="8564"/>
                  </a:lnTo>
                  <a:lnTo>
                    <a:pt x="7322" y="8641"/>
                  </a:lnTo>
                  <a:lnTo>
                    <a:pt x="7296" y="8719"/>
                  </a:lnTo>
                  <a:lnTo>
                    <a:pt x="7322" y="8822"/>
                  </a:lnTo>
                  <a:lnTo>
                    <a:pt x="7374" y="8900"/>
                  </a:lnTo>
                  <a:lnTo>
                    <a:pt x="7426" y="8952"/>
                  </a:lnTo>
                  <a:lnTo>
                    <a:pt x="10659" y="8952"/>
                  </a:lnTo>
                  <a:lnTo>
                    <a:pt x="10711" y="8900"/>
                  </a:lnTo>
                  <a:lnTo>
                    <a:pt x="10763" y="8822"/>
                  </a:lnTo>
                  <a:lnTo>
                    <a:pt x="10789" y="8719"/>
                  </a:lnTo>
                  <a:lnTo>
                    <a:pt x="10763" y="8641"/>
                  </a:lnTo>
                  <a:lnTo>
                    <a:pt x="10711" y="8564"/>
                  </a:lnTo>
                  <a:lnTo>
                    <a:pt x="10659" y="8512"/>
                  </a:lnTo>
                  <a:lnTo>
                    <a:pt x="10556" y="8486"/>
                  </a:lnTo>
                  <a:close/>
                  <a:moveTo>
                    <a:pt x="4735" y="7218"/>
                  </a:moveTo>
                  <a:lnTo>
                    <a:pt x="4631" y="7244"/>
                  </a:lnTo>
                  <a:lnTo>
                    <a:pt x="4580" y="7296"/>
                  </a:lnTo>
                  <a:lnTo>
                    <a:pt x="4528" y="7374"/>
                  </a:lnTo>
                  <a:lnTo>
                    <a:pt x="4502" y="7477"/>
                  </a:lnTo>
                  <a:lnTo>
                    <a:pt x="4502" y="9003"/>
                  </a:lnTo>
                  <a:lnTo>
                    <a:pt x="4528" y="9081"/>
                  </a:lnTo>
                  <a:lnTo>
                    <a:pt x="4580" y="9159"/>
                  </a:lnTo>
                  <a:lnTo>
                    <a:pt x="4631" y="9210"/>
                  </a:lnTo>
                  <a:lnTo>
                    <a:pt x="4735" y="9236"/>
                  </a:lnTo>
                  <a:lnTo>
                    <a:pt x="6261" y="9236"/>
                  </a:lnTo>
                  <a:lnTo>
                    <a:pt x="6365" y="9210"/>
                  </a:lnTo>
                  <a:lnTo>
                    <a:pt x="6417" y="9159"/>
                  </a:lnTo>
                  <a:lnTo>
                    <a:pt x="6468" y="9081"/>
                  </a:lnTo>
                  <a:lnTo>
                    <a:pt x="6494" y="9003"/>
                  </a:lnTo>
                  <a:lnTo>
                    <a:pt x="6494" y="7477"/>
                  </a:lnTo>
                  <a:lnTo>
                    <a:pt x="6468" y="7374"/>
                  </a:lnTo>
                  <a:lnTo>
                    <a:pt x="6417" y="7296"/>
                  </a:lnTo>
                  <a:lnTo>
                    <a:pt x="6365" y="7244"/>
                  </a:lnTo>
                  <a:lnTo>
                    <a:pt x="6261" y="7218"/>
                  </a:lnTo>
                  <a:close/>
                  <a:moveTo>
                    <a:pt x="7529" y="10090"/>
                  </a:moveTo>
                  <a:lnTo>
                    <a:pt x="7426" y="10116"/>
                  </a:lnTo>
                  <a:lnTo>
                    <a:pt x="7374" y="10168"/>
                  </a:lnTo>
                  <a:lnTo>
                    <a:pt x="7322" y="10219"/>
                  </a:lnTo>
                  <a:lnTo>
                    <a:pt x="7296" y="10323"/>
                  </a:lnTo>
                  <a:lnTo>
                    <a:pt x="7322" y="10426"/>
                  </a:lnTo>
                  <a:lnTo>
                    <a:pt x="7374" y="10478"/>
                  </a:lnTo>
                  <a:lnTo>
                    <a:pt x="7426" y="10530"/>
                  </a:lnTo>
                  <a:lnTo>
                    <a:pt x="7529" y="10556"/>
                  </a:lnTo>
                  <a:lnTo>
                    <a:pt x="11617" y="10556"/>
                  </a:lnTo>
                  <a:lnTo>
                    <a:pt x="11720" y="10530"/>
                  </a:lnTo>
                  <a:lnTo>
                    <a:pt x="11798" y="10478"/>
                  </a:lnTo>
                  <a:lnTo>
                    <a:pt x="11850" y="10426"/>
                  </a:lnTo>
                  <a:lnTo>
                    <a:pt x="11850" y="10323"/>
                  </a:lnTo>
                  <a:lnTo>
                    <a:pt x="11850" y="10219"/>
                  </a:lnTo>
                  <a:lnTo>
                    <a:pt x="11798" y="10168"/>
                  </a:lnTo>
                  <a:lnTo>
                    <a:pt x="11720" y="10116"/>
                  </a:lnTo>
                  <a:lnTo>
                    <a:pt x="11617" y="10090"/>
                  </a:lnTo>
                  <a:close/>
                  <a:moveTo>
                    <a:pt x="6028" y="10297"/>
                  </a:moveTo>
                  <a:lnTo>
                    <a:pt x="6028" y="11358"/>
                  </a:lnTo>
                  <a:lnTo>
                    <a:pt x="4968" y="11358"/>
                  </a:lnTo>
                  <a:lnTo>
                    <a:pt x="4968" y="10297"/>
                  </a:lnTo>
                  <a:close/>
                  <a:moveTo>
                    <a:pt x="7426" y="11099"/>
                  </a:moveTo>
                  <a:lnTo>
                    <a:pt x="7374" y="11151"/>
                  </a:lnTo>
                  <a:lnTo>
                    <a:pt x="7322" y="11228"/>
                  </a:lnTo>
                  <a:lnTo>
                    <a:pt x="7296" y="11332"/>
                  </a:lnTo>
                  <a:lnTo>
                    <a:pt x="7322" y="11410"/>
                  </a:lnTo>
                  <a:lnTo>
                    <a:pt x="7374" y="11487"/>
                  </a:lnTo>
                  <a:lnTo>
                    <a:pt x="7426" y="11539"/>
                  </a:lnTo>
                  <a:lnTo>
                    <a:pt x="7529" y="11565"/>
                  </a:lnTo>
                  <a:lnTo>
                    <a:pt x="10556" y="11565"/>
                  </a:lnTo>
                  <a:lnTo>
                    <a:pt x="10659" y="11539"/>
                  </a:lnTo>
                  <a:lnTo>
                    <a:pt x="10711" y="11487"/>
                  </a:lnTo>
                  <a:lnTo>
                    <a:pt x="10763" y="11410"/>
                  </a:lnTo>
                  <a:lnTo>
                    <a:pt x="10789" y="11332"/>
                  </a:lnTo>
                  <a:lnTo>
                    <a:pt x="10763" y="11228"/>
                  </a:lnTo>
                  <a:lnTo>
                    <a:pt x="10711" y="11151"/>
                  </a:lnTo>
                  <a:lnTo>
                    <a:pt x="10659" y="11099"/>
                  </a:lnTo>
                  <a:close/>
                  <a:moveTo>
                    <a:pt x="4631" y="9831"/>
                  </a:moveTo>
                  <a:lnTo>
                    <a:pt x="4580" y="9883"/>
                  </a:lnTo>
                  <a:lnTo>
                    <a:pt x="4528" y="9961"/>
                  </a:lnTo>
                  <a:lnTo>
                    <a:pt x="4502" y="10064"/>
                  </a:lnTo>
                  <a:lnTo>
                    <a:pt x="4502" y="11591"/>
                  </a:lnTo>
                  <a:lnTo>
                    <a:pt x="4528" y="11668"/>
                  </a:lnTo>
                  <a:lnTo>
                    <a:pt x="4580" y="11746"/>
                  </a:lnTo>
                  <a:lnTo>
                    <a:pt x="4631" y="11798"/>
                  </a:lnTo>
                  <a:lnTo>
                    <a:pt x="4735" y="11823"/>
                  </a:lnTo>
                  <a:lnTo>
                    <a:pt x="6261" y="11823"/>
                  </a:lnTo>
                  <a:lnTo>
                    <a:pt x="6365" y="11798"/>
                  </a:lnTo>
                  <a:lnTo>
                    <a:pt x="6417" y="11746"/>
                  </a:lnTo>
                  <a:lnTo>
                    <a:pt x="6468" y="11668"/>
                  </a:lnTo>
                  <a:lnTo>
                    <a:pt x="6494" y="11591"/>
                  </a:lnTo>
                  <a:lnTo>
                    <a:pt x="6494" y="10064"/>
                  </a:lnTo>
                  <a:lnTo>
                    <a:pt x="6468" y="9961"/>
                  </a:lnTo>
                  <a:lnTo>
                    <a:pt x="6417" y="9883"/>
                  </a:lnTo>
                  <a:lnTo>
                    <a:pt x="6365" y="9831"/>
                  </a:lnTo>
                  <a:close/>
                  <a:moveTo>
                    <a:pt x="1708" y="0"/>
                  </a:moveTo>
                  <a:lnTo>
                    <a:pt x="1527" y="26"/>
                  </a:lnTo>
                  <a:lnTo>
                    <a:pt x="1372" y="52"/>
                  </a:lnTo>
                  <a:lnTo>
                    <a:pt x="1216" y="78"/>
                  </a:lnTo>
                  <a:lnTo>
                    <a:pt x="1035" y="155"/>
                  </a:lnTo>
                  <a:lnTo>
                    <a:pt x="906" y="207"/>
                  </a:lnTo>
                  <a:lnTo>
                    <a:pt x="751" y="311"/>
                  </a:lnTo>
                  <a:lnTo>
                    <a:pt x="621" y="388"/>
                  </a:lnTo>
                  <a:lnTo>
                    <a:pt x="518" y="518"/>
                  </a:lnTo>
                  <a:lnTo>
                    <a:pt x="389" y="621"/>
                  </a:lnTo>
                  <a:lnTo>
                    <a:pt x="311" y="750"/>
                  </a:lnTo>
                  <a:lnTo>
                    <a:pt x="207" y="906"/>
                  </a:lnTo>
                  <a:lnTo>
                    <a:pt x="130" y="1061"/>
                  </a:lnTo>
                  <a:lnTo>
                    <a:pt x="78" y="1216"/>
                  </a:lnTo>
                  <a:lnTo>
                    <a:pt x="52" y="1371"/>
                  </a:lnTo>
                  <a:lnTo>
                    <a:pt x="26" y="1527"/>
                  </a:lnTo>
                  <a:lnTo>
                    <a:pt x="0" y="1708"/>
                  </a:lnTo>
                  <a:lnTo>
                    <a:pt x="0" y="4709"/>
                  </a:lnTo>
                  <a:lnTo>
                    <a:pt x="26" y="4812"/>
                  </a:lnTo>
                  <a:lnTo>
                    <a:pt x="78" y="4890"/>
                  </a:lnTo>
                  <a:lnTo>
                    <a:pt x="156" y="4942"/>
                  </a:lnTo>
                  <a:lnTo>
                    <a:pt x="2950" y="4942"/>
                  </a:lnTo>
                  <a:lnTo>
                    <a:pt x="2950" y="12884"/>
                  </a:lnTo>
                  <a:lnTo>
                    <a:pt x="2950" y="12988"/>
                  </a:lnTo>
                  <a:lnTo>
                    <a:pt x="3002" y="13065"/>
                  </a:lnTo>
                  <a:lnTo>
                    <a:pt x="3079" y="13117"/>
                  </a:lnTo>
                  <a:lnTo>
                    <a:pt x="3260" y="13117"/>
                  </a:lnTo>
                  <a:lnTo>
                    <a:pt x="3338" y="13065"/>
                  </a:lnTo>
                  <a:lnTo>
                    <a:pt x="3390" y="12988"/>
                  </a:lnTo>
                  <a:lnTo>
                    <a:pt x="3415" y="12884"/>
                  </a:lnTo>
                  <a:lnTo>
                    <a:pt x="3415" y="1708"/>
                  </a:lnTo>
                  <a:lnTo>
                    <a:pt x="3415" y="1553"/>
                  </a:lnTo>
                  <a:lnTo>
                    <a:pt x="3390" y="1371"/>
                  </a:lnTo>
                  <a:lnTo>
                    <a:pt x="3338" y="1216"/>
                  </a:lnTo>
                  <a:lnTo>
                    <a:pt x="3286" y="1035"/>
                  </a:lnTo>
                  <a:lnTo>
                    <a:pt x="3208" y="880"/>
                  </a:lnTo>
                  <a:lnTo>
                    <a:pt x="3105" y="750"/>
                  </a:lnTo>
                  <a:lnTo>
                    <a:pt x="3002" y="621"/>
                  </a:lnTo>
                  <a:lnTo>
                    <a:pt x="2898" y="492"/>
                  </a:lnTo>
                  <a:lnTo>
                    <a:pt x="11384" y="492"/>
                  </a:lnTo>
                  <a:lnTo>
                    <a:pt x="11617" y="518"/>
                  </a:lnTo>
                  <a:lnTo>
                    <a:pt x="11850" y="569"/>
                  </a:lnTo>
                  <a:lnTo>
                    <a:pt x="12057" y="699"/>
                  </a:lnTo>
                  <a:lnTo>
                    <a:pt x="12238" y="854"/>
                  </a:lnTo>
                  <a:lnTo>
                    <a:pt x="12393" y="1035"/>
                  </a:lnTo>
                  <a:lnTo>
                    <a:pt x="12522" y="1242"/>
                  </a:lnTo>
                  <a:lnTo>
                    <a:pt x="12574" y="1475"/>
                  </a:lnTo>
                  <a:lnTo>
                    <a:pt x="12600" y="1708"/>
                  </a:lnTo>
                  <a:lnTo>
                    <a:pt x="12600" y="2173"/>
                  </a:lnTo>
                  <a:lnTo>
                    <a:pt x="12626" y="2251"/>
                  </a:lnTo>
                  <a:lnTo>
                    <a:pt x="12677" y="2329"/>
                  </a:lnTo>
                  <a:lnTo>
                    <a:pt x="12755" y="2380"/>
                  </a:lnTo>
                  <a:lnTo>
                    <a:pt x="12859" y="2406"/>
                  </a:lnTo>
                  <a:lnTo>
                    <a:pt x="12936" y="2380"/>
                  </a:lnTo>
                  <a:lnTo>
                    <a:pt x="13014" y="2329"/>
                  </a:lnTo>
                  <a:lnTo>
                    <a:pt x="13066" y="2251"/>
                  </a:lnTo>
                  <a:lnTo>
                    <a:pt x="13091" y="2173"/>
                  </a:lnTo>
                  <a:lnTo>
                    <a:pt x="13091" y="1708"/>
                  </a:lnTo>
                  <a:lnTo>
                    <a:pt x="13066" y="1527"/>
                  </a:lnTo>
                  <a:lnTo>
                    <a:pt x="13040" y="1371"/>
                  </a:lnTo>
                  <a:lnTo>
                    <a:pt x="13014" y="1216"/>
                  </a:lnTo>
                  <a:lnTo>
                    <a:pt x="12936" y="1061"/>
                  </a:lnTo>
                  <a:lnTo>
                    <a:pt x="12884" y="906"/>
                  </a:lnTo>
                  <a:lnTo>
                    <a:pt x="12781" y="750"/>
                  </a:lnTo>
                  <a:lnTo>
                    <a:pt x="12703" y="621"/>
                  </a:lnTo>
                  <a:lnTo>
                    <a:pt x="12574" y="518"/>
                  </a:lnTo>
                  <a:lnTo>
                    <a:pt x="12470" y="388"/>
                  </a:lnTo>
                  <a:lnTo>
                    <a:pt x="12341" y="311"/>
                  </a:lnTo>
                  <a:lnTo>
                    <a:pt x="12186" y="207"/>
                  </a:lnTo>
                  <a:lnTo>
                    <a:pt x="12031" y="155"/>
                  </a:lnTo>
                  <a:lnTo>
                    <a:pt x="11875" y="78"/>
                  </a:lnTo>
                  <a:lnTo>
                    <a:pt x="11720" y="52"/>
                  </a:lnTo>
                  <a:lnTo>
                    <a:pt x="11565" y="26"/>
                  </a:lnTo>
                  <a:lnTo>
                    <a:pt x="11384" y="0"/>
                  </a:lnTo>
                  <a:close/>
                  <a:moveTo>
                    <a:pt x="7529" y="12677"/>
                  </a:moveTo>
                  <a:lnTo>
                    <a:pt x="7426" y="12703"/>
                  </a:lnTo>
                  <a:lnTo>
                    <a:pt x="7374" y="12755"/>
                  </a:lnTo>
                  <a:lnTo>
                    <a:pt x="7322" y="12832"/>
                  </a:lnTo>
                  <a:lnTo>
                    <a:pt x="7296" y="12910"/>
                  </a:lnTo>
                  <a:lnTo>
                    <a:pt x="7322" y="13014"/>
                  </a:lnTo>
                  <a:lnTo>
                    <a:pt x="7374" y="13091"/>
                  </a:lnTo>
                  <a:lnTo>
                    <a:pt x="7426" y="13143"/>
                  </a:lnTo>
                  <a:lnTo>
                    <a:pt x="11720" y="13143"/>
                  </a:lnTo>
                  <a:lnTo>
                    <a:pt x="11798" y="13091"/>
                  </a:lnTo>
                  <a:lnTo>
                    <a:pt x="11850" y="13014"/>
                  </a:lnTo>
                  <a:lnTo>
                    <a:pt x="11850" y="12910"/>
                  </a:lnTo>
                  <a:lnTo>
                    <a:pt x="11850" y="12832"/>
                  </a:lnTo>
                  <a:lnTo>
                    <a:pt x="11798" y="12755"/>
                  </a:lnTo>
                  <a:lnTo>
                    <a:pt x="11720" y="12703"/>
                  </a:lnTo>
                  <a:lnTo>
                    <a:pt x="11617" y="12677"/>
                  </a:lnTo>
                  <a:close/>
                  <a:moveTo>
                    <a:pt x="6028" y="12884"/>
                  </a:moveTo>
                  <a:lnTo>
                    <a:pt x="6028" y="13945"/>
                  </a:lnTo>
                  <a:lnTo>
                    <a:pt x="4968" y="13945"/>
                  </a:lnTo>
                  <a:lnTo>
                    <a:pt x="4968" y="12884"/>
                  </a:lnTo>
                  <a:close/>
                  <a:moveTo>
                    <a:pt x="7529" y="13686"/>
                  </a:moveTo>
                  <a:lnTo>
                    <a:pt x="7426" y="13712"/>
                  </a:lnTo>
                  <a:lnTo>
                    <a:pt x="7374" y="13738"/>
                  </a:lnTo>
                  <a:lnTo>
                    <a:pt x="7322" y="13816"/>
                  </a:lnTo>
                  <a:lnTo>
                    <a:pt x="7296" y="13919"/>
                  </a:lnTo>
                  <a:lnTo>
                    <a:pt x="7322" y="13997"/>
                  </a:lnTo>
                  <a:lnTo>
                    <a:pt x="7374" y="14074"/>
                  </a:lnTo>
                  <a:lnTo>
                    <a:pt x="7426" y="14126"/>
                  </a:lnTo>
                  <a:lnTo>
                    <a:pt x="7529" y="14152"/>
                  </a:lnTo>
                  <a:lnTo>
                    <a:pt x="10556" y="14152"/>
                  </a:lnTo>
                  <a:lnTo>
                    <a:pt x="10659" y="14126"/>
                  </a:lnTo>
                  <a:lnTo>
                    <a:pt x="10711" y="14074"/>
                  </a:lnTo>
                  <a:lnTo>
                    <a:pt x="10763" y="13997"/>
                  </a:lnTo>
                  <a:lnTo>
                    <a:pt x="10789" y="13919"/>
                  </a:lnTo>
                  <a:lnTo>
                    <a:pt x="10763" y="13816"/>
                  </a:lnTo>
                  <a:lnTo>
                    <a:pt x="10711" y="13738"/>
                  </a:lnTo>
                  <a:lnTo>
                    <a:pt x="10659" y="13712"/>
                  </a:lnTo>
                  <a:lnTo>
                    <a:pt x="10556" y="13686"/>
                  </a:lnTo>
                  <a:close/>
                  <a:moveTo>
                    <a:pt x="4735" y="12418"/>
                  </a:moveTo>
                  <a:lnTo>
                    <a:pt x="4631" y="12444"/>
                  </a:lnTo>
                  <a:lnTo>
                    <a:pt x="4580" y="12496"/>
                  </a:lnTo>
                  <a:lnTo>
                    <a:pt x="4528" y="12574"/>
                  </a:lnTo>
                  <a:lnTo>
                    <a:pt x="4502" y="12651"/>
                  </a:lnTo>
                  <a:lnTo>
                    <a:pt x="4502" y="14178"/>
                  </a:lnTo>
                  <a:lnTo>
                    <a:pt x="4528" y="14281"/>
                  </a:lnTo>
                  <a:lnTo>
                    <a:pt x="4580" y="14359"/>
                  </a:lnTo>
                  <a:lnTo>
                    <a:pt x="4631" y="14385"/>
                  </a:lnTo>
                  <a:lnTo>
                    <a:pt x="4735" y="14411"/>
                  </a:lnTo>
                  <a:lnTo>
                    <a:pt x="6261" y="14411"/>
                  </a:lnTo>
                  <a:lnTo>
                    <a:pt x="6365" y="14385"/>
                  </a:lnTo>
                  <a:lnTo>
                    <a:pt x="6417" y="14359"/>
                  </a:lnTo>
                  <a:lnTo>
                    <a:pt x="6468" y="14281"/>
                  </a:lnTo>
                  <a:lnTo>
                    <a:pt x="6494" y="14178"/>
                  </a:lnTo>
                  <a:lnTo>
                    <a:pt x="6494" y="12651"/>
                  </a:lnTo>
                  <a:lnTo>
                    <a:pt x="6468" y="12574"/>
                  </a:lnTo>
                  <a:lnTo>
                    <a:pt x="6417" y="12496"/>
                  </a:lnTo>
                  <a:lnTo>
                    <a:pt x="6365" y="12444"/>
                  </a:lnTo>
                  <a:lnTo>
                    <a:pt x="6261" y="12418"/>
                  </a:lnTo>
                  <a:close/>
                  <a:moveTo>
                    <a:pt x="12859" y="3001"/>
                  </a:moveTo>
                  <a:lnTo>
                    <a:pt x="12755" y="3027"/>
                  </a:lnTo>
                  <a:lnTo>
                    <a:pt x="12677" y="3079"/>
                  </a:lnTo>
                  <a:lnTo>
                    <a:pt x="12626" y="3157"/>
                  </a:lnTo>
                  <a:lnTo>
                    <a:pt x="12600" y="3234"/>
                  </a:lnTo>
                  <a:lnTo>
                    <a:pt x="12600" y="14411"/>
                  </a:lnTo>
                  <a:lnTo>
                    <a:pt x="12626" y="14592"/>
                  </a:lnTo>
                  <a:lnTo>
                    <a:pt x="12652" y="14747"/>
                  </a:lnTo>
                  <a:lnTo>
                    <a:pt x="12677" y="14928"/>
                  </a:lnTo>
                  <a:lnTo>
                    <a:pt x="12755" y="15083"/>
                  </a:lnTo>
                  <a:lnTo>
                    <a:pt x="12833" y="15238"/>
                  </a:lnTo>
                  <a:lnTo>
                    <a:pt x="12910" y="15394"/>
                  </a:lnTo>
                  <a:lnTo>
                    <a:pt x="13014" y="15523"/>
                  </a:lnTo>
                  <a:lnTo>
                    <a:pt x="13143" y="15652"/>
                  </a:lnTo>
                  <a:lnTo>
                    <a:pt x="4631" y="15652"/>
                  </a:lnTo>
                  <a:lnTo>
                    <a:pt x="4399" y="15627"/>
                  </a:lnTo>
                  <a:lnTo>
                    <a:pt x="4166" y="15549"/>
                  </a:lnTo>
                  <a:lnTo>
                    <a:pt x="3959" y="15445"/>
                  </a:lnTo>
                  <a:lnTo>
                    <a:pt x="3778" y="15290"/>
                  </a:lnTo>
                  <a:lnTo>
                    <a:pt x="3622" y="15109"/>
                  </a:lnTo>
                  <a:lnTo>
                    <a:pt x="3519" y="14902"/>
                  </a:lnTo>
                  <a:lnTo>
                    <a:pt x="3441" y="14669"/>
                  </a:lnTo>
                  <a:lnTo>
                    <a:pt x="3415" y="14411"/>
                  </a:lnTo>
                  <a:lnTo>
                    <a:pt x="3415" y="13971"/>
                  </a:lnTo>
                  <a:lnTo>
                    <a:pt x="3390" y="13867"/>
                  </a:lnTo>
                  <a:lnTo>
                    <a:pt x="3338" y="13790"/>
                  </a:lnTo>
                  <a:lnTo>
                    <a:pt x="3260" y="13738"/>
                  </a:lnTo>
                  <a:lnTo>
                    <a:pt x="3183" y="13712"/>
                  </a:lnTo>
                  <a:lnTo>
                    <a:pt x="3079" y="13738"/>
                  </a:lnTo>
                  <a:lnTo>
                    <a:pt x="3002" y="13790"/>
                  </a:lnTo>
                  <a:lnTo>
                    <a:pt x="2950" y="13867"/>
                  </a:lnTo>
                  <a:lnTo>
                    <a:pt x="2950" y="13971"/>
                  </a:lnTo>
                  <a:lnTo>
                    <a:pt x="2950" y="14411"/>
                  </a:lnTo>
                  <a:lnTo>
                    <a:pt x="2950" y="14592"/>
                  </a:lnTo>
                  <a:lnTo>
                    <a:pt x="2976" y="14747"/>
                  </a:lnTo>
                  <a:lnTo>
                    <a:pt x="3027" y="14928"/>
                  </a:lnTo>
                  <a:lnTo>
                    <a:pt x="3079" y="15083"/>
                  </a:lnTo>
                  <a:lnTo>
                    <a:pt x="3157" y="15238"/>
                  </a:lnTo>
                  <a:lnTo>
                    <a:pt x="3234" y="15368"/>
                  </a:lnTo>
                  <a:lnTo>
                    <a:pt x="3338" y="15497"/>
                  </a:lnTo>
                  <a:lnTo>
                    <a:pt x="3441" y="15627"/>
                  </a:lnTo>
                  <a:lnTo>
                    <a:pt x="3571" y="15730"/>
                  </a:lnTo>
                  <a:lnTo>
                    <a:pt x="3700" y="15834"/>
                  </a:lnTo>
                  <a:lnTo>
                    <a:pt x="3829" y="15911"/>
                  </a:lnTo>
                  <a:lnTo>
                    <a:pt x="3985" y="15989"/>
                  </a:lnTo>
                  <a:lnTo>
                    <a:pt x="4140" y="16040"/>
                  </a:lnTo>
                  <a:lnTo>
                    <a:pt x="4295" y="16092"/>
                  </a:lnTo>
                  <a:lnTo>
                    <a:pt x="4476" y="16118"/>
                  </a:lnTo>
                  <a:lnTo>
                    <a:pt x="14307" y="16118"/>
                  </a:lnTo>
                  <a:lnTo>
                    <a:pt x="14411" y="16092"/>
                  </a:lnTo>
                  <a:lnTo>
                    <a:pt x="14488" y="16040"/>
                  </a:lnTo>
                  <a:lnTo>
                    <a:pt x="14540" y="15963"/>
                  </a:lnTo>
                  <a:lnTo>
                    <a:pt x="14540" y="15885"/>
                  </a:lnTo>
                  <a:lnTo>
                    <a:pt x="14540" y="15782"/>
                  </a:lnTo>
                  <a:lnTo>
                    <a:pt x="14488" y="15704"/>
                  </a:lnTo>
                  <a:lnTo>
                    <a:pt x="14411" y="15652"/>
                  </a:lnTo>
                  <a:lnTo>
                    <a:pt x="14307" y="15652"/>
                  </a:lnTo>
                  <a:lnTo>
                    <a:pt x="14074" y="15627"/>
                  </a:lnTo>
                  <a:lnTo>
                    <a:pt x="13842" y="15549"/>
                  </a:lnTo>
                  <a:lnTo>
                    <a:pt x="13635" y="15445"/>
                  </a:lnTo>
                  <a:lnTo>
                    <a:pt x="13454" y="15290"/>
                  </a:lnTo>
                  <a:lnTo>
                    <a:pt x="13298" y="15109"/>
                  </a:lnTo>
                  <a:lnTo>
                    <a:pt x="13169" y="14902"/>
                  </a:lnTo>
                  <a:lnTo>
                    <a:pt x="13117" y="14669"/>
                  </a:lnTo>
                  <a:lnTo>
                    <a:pt x="13091" y="14411"/>
                  </a:lnTo>
                  <a:lnTo>
                    <a:pt x="13091" y="3234"/>
                  </a:lnTo>
                  <a:lnTo>
                    <a:pt x="13066" y="3157"/>
                  </a:lnTo>
                  <a:lnTo>
                    <a:pt x="13014" y="3079"/>
                  </a:lnTo>
                  <a:lnTo>
                    <a:pt x="12936" y="3027"/>
                  </a:lnTo>
                  <a:lnTo>
                    <a:pt x="12859" y="30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68"/>
          <p:cNvGrpSpPr/>
          <p:nvPr/>
        </p:nvGrpSpPr>
        <p:grpSpPr>
          <a:xfrm>
            <a:off x="865379" y="1539984"/>
            <a:ext cx="2471049" cy="2394437"/>
            <a:chOff x="709638" y="1468850"/>
            <a:chExt cx="2754580" cy="2588675"/>
          </a:xfrm>
        </p:grpSpPr>
        <p:sp>
          <p:nvSpPr>
            <p:cNvPr id="2262" name="Google Shape;2262;p68"/>
            <p:cNvSpPr/>
            <p:nvPr/>
          </p:nvSpPr>
          <p:spPr>
            <a:xfrm>
              <a:off x="1194700" y="3884384"/>
              <a:ext cx="149489" cy="168432"/>
            </a:xfrm>
            <a:custGeom>
              <a:avLst/>
              <a:gdLst/>
              <a:ahLst/>
              <a:cxnLst/>
              <a:rect l="l" t="t" r="r" b="b"/>
              <a:pathLst>
                <a:path w="4380" h="4935" extrusionOk="0">
                  <a:moveTo>
                    <a:pt x="1" y="1"/>
                  </a:moveTo>
                  <a:lnTo>
                    <a:pt x="1" y="4934"/>
                  </a:lnTo>
                  <a:lnTo>
                    <a:pt x="4380" y="4934"/>
                  </a:lnTo>
                  <a:lnTo>
                    <a:pt x="4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8"/>
            <p:cNvSpPr/>
            <p:nvPr/>
          </p:nvSpPr>
          <p:spPr>
            <a:xfrm>
              <a:off x="1189990" y="3879640"/>
              <a:ext cx="158261" cy="177886"/>
            </a:xfrm>
            <a:custGeom>
              <a:avLst/>
              <a:gdLst/>
              <a:ahLst/>
              <a:cxnLst/>
              <a:rect l="l" t="t" r="r" b="b"/>
              <a:pathLst>
                <a:path w="4637" h="5212" extrusionOk="0">
                  <a:moveTo>
                    <a:pt x="4379" y="259"/>
                  </a:moveTo>
                  <a:lnTo>
                    <a:pt x="4379" y="4935"/>
                  </a:lnTo>
                  <a:lnTo>
                    <a:pt x="258" y="4935"/>
                  </a:lnTo>
                  <a:lnTo>
                    <a:pt x="258" y="259"/>
                  </a:lnTo>
                  <a:close/>
                  <a:moveTo>
                    <a:pt x="79" y="1"/>
                  </a:moveTo>
                  <a:lnTo>
                    <a:pt x="40" y="41"/>
                  </a:lnTo>
                  <a:lnTo>
                    <a:pt x="0" y="80"/>
                  </a:lnTo>
                  <a:lnTo>
                    <a:pt x="0" y="140"/>
                  </a:lnTo>
                  <a:lnTo>
                    <a:pt x="0" y="5073"/>
                  </a:lnTo>
                  <a:lnTo>
                    <a:pt x="0" y="5133"/>
                  </a:lnTo>
                  <a:lnTo>
                    <a:pt x="40" y="5172"/>
                  </a:lnTo>
                  <a:lnTo>
                    <a:pt x="79" y="5192"/>
                  </a:lnTo>
                  <a:lnTo>
                    <a:pt x="139" y="5212"/>
                  </a:lnTo>
                  <a:lnTo>
                    <a:pt x="4518" y="5212"/>
                  </a:lnTo>
                  <a:lnTo>
                    <a:pt x="4557" y="5192"/>
                  </a:lnTo>
                  <a:lnTo>
                    <a:pt x="4597" y="5172"/>
                  </a:lnTo>
                  <a:lnTo>
                    <a:pt x="4636" y="5133"/>
                  </a:lnTo>
                  <a:lnTo>
                    <a:pt x="4636" y="5073"/>
                  </a:lnTo>
                  <a:lnTo>
                    <a:pt x="4636" y="140"/>
                  </a:lnTo>
                  <a:lnTo>
                    <a:pt x="4636" y="80"/>
                  </a:lnTo>
                  <a:lnTo>
                    <a:pt x="4597" y="41"/>
                  </a:lnTo>
                  <a:lnTo>
                    <a:pt x="4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8"/>
            <p:cNvSpPr/>
            <p:nvPr/>
          </p:nvSpPr>
          <p:spPr>
            <a:xfrm>
              <a:off x="717969" y="3157410"/>
              <a:ext cx="1102297" cy="743897"/>
            </a:xfrm>
            <a:custGeom>
              <a:avLst/>
              <a:gdLst/>
              <a:ahLst/>
              <a:cxnLst/>
              <a:rect l="l" t="t" r="r" b="b"/>
              <a:pathLst>
                <a:path w="32297" h="21796" extrusionOk="0">
                  <a:moveTo>
                    <a:pt x="0" y="1"/>
                  </a:moveTo>
                  <a:lnTo>
                    <a:pt x="0" y="21796"/>
                  </a:lnTo>
                  <a:lnTo>
                    <a:pt x="32296" y="21796"/>
                  </a:lnTo>
                  <a:lnTo>
                    <a:pt x="322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8"/>
            <p:cNvSpPr/>
            <p:nvPr/>
          </p:nvSpPr>
          <p:spPr>
            <a:xfrm>
              <a:off x="713225" y="3152700"/>
              <a:ext cx="1111785" cy="753351"/>
            </a:xfrm>
            <a:custGeom>
              <a:avLst/>
              <a:gdLst/>
              <a:ahLst/>
              <a:cxnLst/>
              <a:rect l="l" t="t" r="r" b="b"/>
              <a:pathLst>
                <a:path w="32575" h="22073" extrusionOk="0">
                  <a:moveTo>
                    <a:pt x="32317" y="278"/>
                  </a:moveTo>
                  <a:lnTo>
                    <a:pt x="32317" y="21795"/>
                  </a:lnTo>
                  <a:lnTo>
                    <a:pt x="278" y="21795"/>
                  </a:lnTo>
                  <a:lnTo>
                    <a:pt x="278" y="278"/>
                  </a:lnTo>
                  <a:close/>
                  <a:moveTo>
                    <a:pt x="139" y="0"/>
                  </a:moveTo>
                  <a:lnTo>
                    <a:pt x="80" y="20"/>
                  </a:lnTo>
                  <a:lnTo>
                    <a:pt x="40" y="40"/>
                  </a:lnTo>
                  <a:lnTo>
                    <a:pt x="0" y="99"/>
                  </a:lnTo>
                  <a:lnTo>
                    <a:pt x="0" y="139"/>
                  </a:lnTo>
                  <a:lnTo>
                    <a:pt x="0" y="21934"/>
                  </a:lnTo>
                  <a:lnTo>
                    <a:pt x="0" y="21993"/>
                  </a:lnTo>
                  <a:lnTo>
                    <a:pt x="40" y="22033"/>
                  </a:lnTo>
                  <a:lnTo>
                    <a:pt x="80" y="22053"/>
                  </a:lnTo>
                  <a:lnTo>
                    <a:pt x="139" y="22073"/>
                  </a:lnTo>
                  <a:lnTo>
                    <a:pt x="32435" y="22073"/>
                  </a:lnTo>
                  <a:lnTo>
                    <a:pt x="32495" y="22053"/>
                  </a:lnTo>
                  <a:lnTo>
                    <a:pt x="32534" y="22033"/>
                  </a:lnTo>
                  <a:lnTo>
                    <a:pt x="32574" y="21993"/>
                  </a:lnTo>
                  <a:lnTo>
                    <a:pt x="32574" y="21934"/>
                  </a:lnTo>
                  <a:lnTo>
                    <a:pt x="32574" y="139"/>
                  </a:lnTo>
                  <a:lnTo>
                    <a:pt x="32574" y="99"/>
                  </a:lnTo>
                  <a:lnTo>
                    <a:pt x="32534" y="40"/>
                  </a:lnTo>
                  <a:lnTo>
                    <a:pt x="32495" y="20"/>
                  </a:lnTo>
                  <a:lnTo>
                    <a:pt x="324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8"/>
            <p:cNvSpPr/>
            <p:nvPr/>
          </p:nvSpPr>
          <p:spPr>
            <a:xfrm>
              <a:off x="751075" y="3189868"/>
              <a:ext cx="1036050" cy="679665"/>
            </a:xfrm>
            <a:custGeom>
              <a:avLst/>
              <a:gdLst/>
              <a:ahLst/>
              <a:cxnLst/>
              <a:rect l="l" t="t" r="r" b="b"/>
              <a:pathLst>
                <a:path w="30356" h="19914" extrusionOk="0">
                  <a:moveTo>
                    <a:pt x="1" y="1"/>
                  </a:moveTo>
                  <a:lnTo>
                    <a:pt x="1" y="19914"/>
                  </a:lnTo>
                  <a:lnTo>
                    <a:pt x="30356" y="19914"/>
                  </a:lnTo>
                  <a:lnTo>
                    <a:pt x="303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8"/>
            <p:cNvSpPr/>
            <p:nvPr/>
          </p:nvSpPr>
          <p:spPr>
            <a:xfrm>
              <a:off x="746365" y="3185158"/>
              <a:ext cx="1045504" cy="688436"/>
            </a:xfrm>
            <a:custGeom>
              <a:avLst/>
              <a:gdLst/>
              <a:ahLst/>
              <a:cxnLst/>
              <a:rect l="l" t="t" r="r" b="b"/>
              <a:pathLst>
                <a:path w="30633" h="20171" extrusionOk="0">
                  <a:moveTo>
                    <a:pt x="30355" y="278"/>
                  </a:moveTo>
                  <a:lnTo>
                    <a:pt x="30355" y="19913"/>
                  </a:lnTo>
                  <a:lnTo>
                    <a:pt x="278" y="19913"/>
                  </a:lnTo>
                  <a:lnTo>
                    <a:pt x="278" y="278"/>
                  </a:lnTo>
                  <a:close/>
                  <a:moveTo>
                    <a:pt x="99" y="0"/>
                  </a:moveTo>
                  <a:lnTo>
                    <a:pt x="40" y="40"/>
                  </a:lnTo>
                  <a:lnTo>
                    <a:pt x="20" y="80"/>
                  </a:lnTo>
                  <a:lnTo>
                    <a:pt x="0" y="139"/>
                  </a:lnTo>
                  <a:lnTo>
                    <a:pt x="0" y="20052"/>
                  </a:lnTo>
                  <a:lnTo>
                    <a:pt x="20" y="20091"/>
                  </a:lnTo>
                  <a:lnTo>
                    <a:pt x="40" y="20131"/>
                  </a:lnTo>
                  <a:lnTo>
                    <a:pt x="99" y="20171"/>
                  </a:lnTo>
                  <a:lnTo>
                    <a:pt x="30553" y="20171"/>
                  </a:lnTo>
                  <a:lnTo>
                    <a:pt x="30593" y="20131"/>
                  </a:lnTo>
                  <a:lnTo>
                    <a:pt x="30612" y="20091"/>
                  </a:lnTo>
                  <a:lnTo>
                    <a:pt x="30632" y="20052"/>
                  </a:lnTo>
                  <a:lnTo>
                    <a:pt x="30632" y="139"/>
                  </a:lnTo>
                  <a:lnTo>
                    <a:pt x="30612" y="80"/>
                  </a:lnTo>
                  <a:lnTo>
                    <a:pt x="30593" y="40"/>
                  </a:lnTo>
                  <a:lnTo>
                    <a:pt x="30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8"/>
            <p:cNvSpPr/>
            <p:nvPr/>
          </p:nvSpPr>
          <p:spPr>
            <a:xfrm>
              <a:off x="2390317" y="3096555"/>
              <a:ext cx="1069839" cy="954889"/>
            </a:xfrm>
            <a:custGeom>
              <a:avLst/>
              <a:gdLst/>
              <a:ahLst/>
              <a:cxnLst/>
              <a:rect l="l" t="t" r="r" b="b"/>
              <a:pathLst>
                <a:path w="31346" h="27978" extrusionOk="0">
                  <a:moveTo>
                    <a:pt x="8897" y="1"/>
                  </a:moveTo>
                  <a:lnTo>
                    <a:pt x="8560" y="20"/>
                  </a:lnTo>
                  <a:lnTo>
                    <a:pt x="8243" y="60"/>
                  </a:lnTo>
                  <a:lnTo>
                    <a:pt x="7926" y="120"/>
                  </a:lnTo>
                  <a:lnTo>
                    <a:pt x="7629" y="219"/>
                  </a:lnTo>
                  <a:lnTo>
                    <a:pt x="7331" y="337"/>
                  </a:lnTo>
                  <a:lnTo>
                    <a:pt x="7054" y="476"/>
                  </a:lnTo>
                  <a:lnTo>
                    <a:pt x="6796" y="655"/>
                  </a:lnTo>
                  <a:lnTo>
                    <a:pt x="6539" y="833"/>
                  </a:lnTo>
                  <a:lnTo>
                    <a:pt x="6301" y="1051"/>
                  </a:lnTo>
                  <a:lnTo>
                    <a:pt x="6103" y="1269"/>
                  </a:lnTo>
                  <a:lnTo>
                    <a:pt x="5905" y="1506"/>
                  </a:lnTo>
                  <a:lnTo>
                    <a:pt x="5727" y="1764"/>
                  </a:lnTo>
                  <a:lnTo>
                    <a:pt x="5568" y="2041"/>
                  </a:lnTo>
                  <a:lnTo>
                    <a:pt x="5429" y="2339"/>
                  </a:lnTo>
                  <a:lnTo>
                    <a:pt x="5330" y="2636"/>
                  </a:lnTo>
                  <a:lnTo>
                    <a:pt x="5251" y="2973"/>
                  </a:lnTo>
                  <a:lnTo>
                    <a:pt x="0" y="27978"/>
                  </a:lnTo>
                  <a:lnTo>
                    <a:pt x="26333" y="27978"/>
                  </a:lnTo>
                  <a:lnTo>
                    <a:pt x="31266" y="4498"/>
                  </a:lnTo>
                  <a:lnTo>
                    <a:pt x="31306" y="4280"/>
                  </a:lnTo>
                  <a:lnTo>
                    <a:pt x="31326" y="4062"/>
                  </a:lnTo>
                  <a:lnTo>
                    <a:pt x="31346" y="3845"/>
                  </a:lnTo>
                  <a:lnTo>
                    <a:pt x="31346" y="3627"/>
                  </a:lnTo>
                  <a:lnTo>
                    <a:pt x="31326" y="3428"/>
                  </a:lnTo>
                  <a:lnTo>
                    <a:pt x="31306" y="3210"/>
                  </a:lnTo>
                  <a:lnTo>
                    <a:pt x="31227" y="2814"/>
                  </a:lnTo>
                  <a:lnTo>
                    <a:pt x="31108" y="2418"/>
                  </a:lnTo>
                  <a:lnTo>
                    <a:pt x="30949" y="2061"/>
                  </a:lnTo>
                  <a:lnTo>
                    <a:pt x="30751" y="1705"/>
                  </a:lnTo>
                  <a:lnTo>
                    <a:pt x="30513" y="1388"/>
                  </a:lnTo>
                  <a:lnTo>
                    <a:pt x="30236" y="1071"/>
                  </a:lnTo>
                  <a:lnTo>
                    <a:pt x="29939" y="813"/>
                  </a:lnTo>
                  <a:lnTo>
                    <a:pt x="29602" y="575"/>
                  </a:lnTo>
                  <a:lnTo>
                    <a:pt x="29245" y="377"/>
                  </a:lnTo>
                  <a:lnTo>
                    <a:pt x="28869" y="219"/>
                  </a:lnTo>
                  <a:lnTo>
                    <a:pt x="28671" y="159"/>
                  </a:lnTo>
                  <a:lnTo>
                    <a:pt x="28473" y="100"/>
                  </a:lnTo>
                  <a:lnTo>
                    <a:pt x="28255" y="60"/>
                  </a:lnTo>
                  <a:lnTo>
                    <a:pt x="28057" y="20"/>
                  </a:lnTo>
                  <a:lnTo>
                    <a:pt x="27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8"/>
            <p:cNvSpPr/>
            <p:nvPr/>
          </p:nvSpPr>
          <p:spPr>
            <a:xfrm>
              <a:off x="2386255" y="3091811"/>
              <a:ext cx="1077962" cy="964377"/>
            </a:xfrm>
            <a:custGeom>
              <a:avLst/>
              <a:gdLst/>
              <a:ahLst/>
              <a:cxnLst/>
              <a:rect l="l" t="t" r="r" b="b"/>
              <a:pathLst>
                <a:path w="31584" h="28256" extrusionOk="0">
                  <a:moveTo>
                    <a:pt x="27740" y="278"/>
                  </a:moveTo>
                  <a:lnTo>
                    <a:pt x="28136" y="298"/>
                  </a:lnTo>
                  <a:lnTo>
                    <a:pt x="28532" y="358"/>
                  </a:lnTo>
                  <a:lnTo>
                    <a:pt x="28909" y="476"/>
                  </a:lnTo>
                  <a:lnTo>
                    <a:pt x="29285" y="615"/>
                  </a:lnTo>
                  <a:lnTo>
                    <a:pt x="29622" y="813"/>
                  </a:lnTo>
                  <a:lnTo>
                    <a:pt x="29939" y="1031"/>
                  </a:lnTo>
                  <a:lnTo>
                    <a:pt x="30256" y="1309"/>
                  </a:lnTo>
                  <a:lnTo>
                    <a:pt x="30514" y="1606"/>
                  </a:lnTo>
                  <a:lnTo>
                    <a:pt x="30751" y="1923"/>
                  </a:lnTo>
                  <a:lnTo>
                    <a:pt x="30949" y="2280"/>
                  </a:lnTo>
                  <a:lnTo>
                    <a:pt x="31108" y="2636"/>
                  </a:lnTo>
                  <a:lnTo>
                    <a:pt x="31227" y="3013"/>
                  </a:lnTo>
                  <a:lnTo>
                    <a:pt x="31286" y="3409"/>
                  </a:lnTo>
                  <a:lnTo>
                    <a:pt x="31326" y="3805"/>
                  </a:lnTo>
                  <a:lnTo>
                    <a:pt x="31306" y="4201"/>
                  </a:lnTo>
                  <a:lnTo>
                    <a:pt x="31247" y="4598"/>
                  </a:lnTo>
                  <a:lnTo>
                    <a:pt x="26353" y="27978"/>
                  </a:lnTo>
                  <a:lnTo>
                    <a:pt x="298" y="27978"/>
                  </a:lnTo>
                  <a:lnTo>
                    <a:pt x="5489" y="3132"/>
                  </a:lnTo>
                  <a:lnTo>
                    <a:pt x="5568" y="2834"/>
                  </a:lnTo>
                  <a:lnTo>
                    <a:pt x="5687" y="2537"/>
                  </a:lnTo>
                  <a:lnTo>
                    <a:pt x="5806" y="2260"/>
                  </a:lnTo>
                  <a:lnTo>
                    <a:pt x="5945" y="1982"/>
                  </a:lnTo>
                  <a:lnTo>
                    <a:pt x="6123" y="1745"/>
                  </a:lnTo>
                  <a:lnTo>
                    <a:pt x="6321" y="1507"/>
                  </a:lnTo>
                  <a:lnTo>
                    <a:pt x="6519" y="1289"/>
                  </a:lnTo>
                  <a:lnTo>
                    <a:pt x="6757" y="1091"/>
                  </a:lnTo>
                  <a:lnTo>
                    <a:pt x="6995" y="912"/>
                  </a:lnTo>
                  <a:lnTo>
                    <a:pt x="7252" y="734"/>
                  </a:lnTo>
                  <a:lnTo>
                    <a:pt x="7510" y="595"/>
                  </a:lnTo>
                  <a:lnTo>
                    <a:pt x="7807" y="496"/>
                  </a:lnTo>
                  <a:lnTo>
                    <a:pt x="8084" y="397"/>
                  </a:lnTo>
                  <a:lnTo>
                    <a:pt x="8382" y="338"/>
                  </a:lnTo>
                  <a:lnTo>
                    <a:pt x="8699" y="298"/>
                  </a:lnTo>
                  <a:lnTo>
                    <a:pt x="9016" y="278"/>
                  </a:lnTo>
                  <a:close/>
                  <a:moveTo>
                    <a:pt x="9016" y="1"/>
                  </a:moveTo>
                  <a:lnTo>
                    <a:pt x="8679" y="21"/>
                  </a:lnTo>
                  <a:lnTo>
                    <a:pt x="8342" y="60"/>
                  </a:lnTo>
                  <a:lnTo>
                    <a:pt x="8025" y="140"/>
                  </a:lnTo>
                  <a:lnTo>
                    <a:pt x="7708" y="239"/>
                  </a:lnTo>
                  <a:lnTo>
                    <a:pt x="7411" y="358"/>
                  </a:lnTo>
                  <a:lnTo>
                    <a:pt x="7114" y="516"/>
                  </a:lnTo>
                  <a:lnTo>
                    <a:pt x="6836" y="675"/>
                  </a:lnTo>
                  <a:lnTo>
                    <a:pt x="6579" y="873"/>
                  </a:lnTo>
                  <a:lnTo>
                    <a:pt x="6341" y="1091"/>
                  </a:lnTo>
                  <a:lnTo>
                    <a:pt x="6103" y="1328"/>
                  </a:lnTo>
                  <a:lnTo>
                    <a:pt x="5905" y="1566"/>
                  </a:lnTo>
                  <a:lnTo>
                    <a:pt x="5727" y="1844"/>
                  </a:lnTo>
                  <a:lnTo>
                    <a:pt x="5568" y="2121"/>
                  </a:lnTo>
                  <a:lnTo>
                    <a:pt x="5429" y="2438"/>
                  </a:lnTo>
                  <a:lnTo>
                    <a:pt x="5311" y="2755"/>
                  </a:lnTo>
                  <a:lnTo>
                    <a:pt x="5231" y="3072"/>
                  </a:lnTo>
                  <a:lnTo>
                    <a:pt x="0" y="28097"/>
                  </a:lnTo>
                  <a:lnTo>
                    <a:pt x="0" y="28156"/>
                  </a:lnTo>
                  <a:lnTo>
                    <a:pt x="20" y="28196"/>
                  </a:lnTo>
                  <a:lnTo>
                    <a:pt x="60" y="28236"/>
                  </a:lnTo>
                  <a:lnTo>
                    <a:pt x="119" y="28255"/>
                  </a:lnTo>
                  <a:lnTo>
                    <a:pt x="26511" y="28255"/>
                  </a:lnTo>
                  <a:lnTo>
                    <a:pt x="26551" y="28216"/>
                  </a:lnTo>
                  <a:lnTo>
                    <a:pt x="26571" y="28196"/>
                  </a:lnTo>
                  <a:lnTo>
                    <a:pt x="26590" y="28156"/>
                  </a:lnTo>
                  <a:lnTo>
                    <a:pt x="31504" y="4657"/>
                  </a:lnTo>
                  <a:lnTo>
                    <a:pt x="31544" y="4439"/>
                  </a:lnTo>
                  <a:lnTo>
                    <a:pt x="31583" y="4221"/>
                  </a:lnTo>
                  <a:lnTo>
                    <a:pt x="31583" y="4003"/>
                  </a:lnTo>
                  <a:lnTo>
                    <a:pt x="31583" y="3805"/>
                  </a:lnTo>
                  <a:lnTo>
                    <a:pt x="31564" y="3369"/>
                  </a:lnTo>
                  <a:lnTo>
                    <a:pt x="31484" y="2953"/>
                  </a:lnTo>
                  <a:lnTo>
                    <a:pt x="31366" y="2557"/>
                  </a:lnTo>
                  <a:lnTo>
                    <a:pt x="31187" y="2161"/>
                  </a:lnTo>
                  <a:lnTo>
                    <a:pt x="31088" y="1963"/>
                  </a:lnTo>
                  <a:lnTo>
                    <a:pt x="30989" y="1784"/>
                  </a:lnTo>
                  <a:lnTo>
                    <a:pt x="30870" y="1606"/>
                  </a:lnTo>
                  <a:lnTo>
                    <a:pt x="30732" y="1428"/>
                  </a:lnTo>
                  <a:lnTo>
                    <a:pt x="30593" y="1269"/>
                  </a:lnTo>
                  <a:lnTo>
                    <a:pt x="30434" y="1111"/>
                  </a:lnTo>
                  <a:lnTo>
                    <a:pt x="30276" y="972"/>
                  </a:lnTo>
                  <a:lnTo>
                    <a:pt x="30117" y="833"/>
                  </a:lnTo>
                  <a:lnTo>
                    <a:pt x="29761" y="576"/>
                  </a:lnTo>
                  <a:lnTo>
                    <a:pt x="29384" y="377"/>
                  </a:lnTo>
                  <a:lnTo>
                    <a:pt x="29008" y="219"/>
                  </a:lnTo>
                  <a:lnTo>
                    <a:pt x="28592" y="100"/>
                  </a:lnTo>
                  <a:lnTo>
                    <a:pt x="28374" y="60"/>
                  </a:lnTo>
                  <a:lnTo>
                    <a:pt x="28176" y="21"/>
                  </a:lnTo>
                  <a:lnTo>
                    <a:pt x="27958" y="21"/>
                  </a:lnTo>
                  <a:lnTo>
                    <a:pt x="27740" y="1"/>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8"/>
            <p:cNvSpPr/>
            <p:nvPr/>
          </p:nvSpPr>
          <p:spPr>
            <a:xfrm>
              <a:off x="1997410" y="3416424"/>
              <a:ext cx="171810" cy="271197"/>
            </a:xfrm>
            <a:custGeom>
              <a:avLst/>
              <a:gdLst/>
              <a:ahLst/>
              <a:cxnLst/>
              <a:rect l="l" t="t" r="r" b="b"/>
              <a:pathLst>
                <a:path w="5034" h="7946" extrusionOk="0">
                  <a:moveTo>
                    <a:pt x="3052" y="1"/>
                  </a:moveTo>
                  <a:lnTo>
                    <a:pt x="2557" y="773"/>
                  </a:lnTo>
                  <a:lnTo>
                    <a:pt x="1487" y="2477"/>
                  </a:lnTo>
                  <a:lnTo>
                    <a:pt x="912" y="3409"/>
                  </a:lnTo>
                  <a:lnTo>
                    <a:pt x="437" y="4241"/>
                  </a:lnTo>
                  <a:lnTo>
                    <a:pt x="100" y="4855"/>
                  </a:lnTo>
                  <a:lnTo>
                    <a:pt x="20" y="5053"/>
                  </a:lnTo>
                  <a:lnTo>
                    <a:pt x="1" y="5112"/>
                  </a:lnTo>
                  <a:lnTo>
                    <a:pt x="1" y="5132"/>
                  </a:lnTo>
                  <a:lnTo>
                    <a:pt x="119" y="5311"/>
                  </a:lnTo>
                  <a:lnTo>
                    <a:pt x="397" y="5647"/>
                  </a:lnTo>
                  <a:lnTo>
                    <a:pt x="1130" y="6539"/>
                  </a:lnTo>
                  <a:lnTo>
                    <a:pt x="1903" y="7431"/>
                  </a:lnTo>
                  <a:lnTo>
                    <a:pt x="2160" y="7728"/>
                  </a:lnTo>
                  <a:lnTo>
                    <a:pt x="2319" y="7867"/>
                  </a:lnTo>
                  <a:lnTo>
                    <a:pt x="2398" y="7906"/>
                  </a:lnTo>
                  <a:lnTo>
                    <a:pt x="2557" y="7926"/>
                  </a:lnTo>
                  <a:lnTo>
                    <a:pt x="2933" y="7946"/>
                  </a:lnTo>
                  <a:lnTo>
                    <a:pt x="3428" y="7926"/>
                  </a:lnTo>
                  <a:lnTo>
                    <a:pt x="5033" y="6579"/>
                  </a:lnTo>
                  <a:lnTo>
                    <a:pt x="5033" y="6539"/>
                  </a:lnTo>
                  <a:lnTo>
                    <a:pt x="5013" y="6400"/>
                  </a:lnTo>
                  <a:lnTo>
                    <a:pt x="4974" y="6202"/>
                  </a:lnTo>
                  <a:lnTo>
                    <a:pt x="4934" y="6103"/>
                  </a:lnTo>
                  <a:lnTo>
                    <a:pt x="4875" y="6004"/>
                  </a:lnTo>
                  <a:lnTo>
                    <a:pt x="4815" y="5905"/>
                  </a:lnTo>
                  <a:lnTo>
                    <a:pt x="4716" y="5826"/>
                  </a:lnTo>
                  <a:lnTo>
                    <a:pt x="4617" y="5786"/>
                  </a:lnTo>
                  <a:lnTo>
                    <a:pt x="4498" y="5727"/>
                  </a:lnTo>
                  <a:lnTo>
                    <a:pt x="4320" y="5687"/>
                  </a:lnTo>
                  <a:lnTo>
                    <a:pt x="4241" y="5667"/>
                  </a:lnTo>
                  <a:lnTo>
                    <a:pt x="4379" y="5330"/>
                  </a:lnTo>
                  <a:lnTo>
                    <a:pt x="4657" y="4558"/>
                  </a:lnTo>
                  <a:lnTo>
                    <a:pt x="4815" y="4122"/>
                  </a:lnTo>
                  <a:lnTo>
                    <a:pt x="4934" y="3686"/>
                  </a:lnTo>
                  <a:lnTo>
                    <a:pt x="5033" y="3309"/>
                  </a:lnTo>
                  <a:lnTo>
                    <a:pt x="5033" y="3171"/>
                  </a:lnTo>
                  <a:lnTo>
                    <a:pt x="5033" y="3052"/>
                  </a:lnTo>
                  <a:lnTo>
                    <a:pt x="4954" y="1764"/>
                  </a:lnTo>
                  <a:lnTo>
                    <a:pt x="4895" y="892"/>
                  </a:lnTo>
                  <a:lnTo>
                    <a:pt x="3052"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68"/>
            <p:cNvSpPr/>
            <p:nvPr/>
          </p:nvSpPr>
          <p:spPr>
            <a:xfrm>
              <a:off x="1993348" y="3411680"/>
              <a:ext cx="180582" cy="280685"/>
            </a:xfrm>
            <a:custGeom>
              <a:avLst/>
              <a:gdLst/>
              <a:ahLst/>
              <a:cxnLst/>
              <a:rect l="l" t="t" r="r" b="b"/>
              <a:pathLst>
                <a:path w="5291" h="8224" extrusionOk="0">
                  <a:moveTo>
                    <a:pt x="3211" y="318"/>
                  </a:moveTo>
                  <a:lnTo>
                    <a:pt x="4875" y="1130"/>
                  </a:lnTo>
                  <a:lnTo>
                    <a:pt x="4934" y="2121"/>
                  </a:lnTo>
                  <a:lnTo>
                    <a:pt x="5033" y="3211"/>
                  </a:lnTo>
                  <a:lnTo>
                    <a:pt x="5033" y="3290"/>
                  </a:lnTo>
                  <a:lnTo>
                    <a:pt x="5014" y="3409"/>
                  </a:lnTo>
                  <a:lnTo>
                    <a:pt x="4954" y="3686"/>
                  </a:lnTo>
                  <a:lnTo>
                    <a:pt x="4855" y="4043"/>
                  </a:lnTo>
                  <a:lnTo>
                    <a:pt x="4736" y="4419"/>
                  </a:lnTo>
                  <a:lnTo>
                    <a:pt x="4459" y="5172"/>
                  </a:lnTo>
                  <a:lnTo>
                    <a:pt x="4241" y="5767"/>
                  </a:lnTo>
                  <a:lnTo>
                    <a:pt x="4221" y="5826"/>
                  </a:lnTo>
                  <a:lnTo>
                    <a:pt x="4241" y="5886"/>
                  </a:lnTo>
                  <a:lnTo>
                    <a:pt x="4280" y="5925"/>
                  </a:lnTo>
                  <a:lnTo>
                    <a:pt x="4340" y="5945"/>
                  </a:lnTo>
                  <a:lnTo>
                    <a:pt x="4459" y="5965"/>
                  </a:lnTo>
                  <a:lnTo>
                    <a:pt x="4617" y="6024"/>
                  </a:lnTo>
                  <a:lnTo>
                    <a:pt x="4776" y="6103"/>
                  </a:lnTo>
                  <a:lnTo>
                    <a:pt x="4835" y="6143"/>
                  </a:lnTo>
                  <a:lnTo>
                    <a:pt x="4895" y="6203"/>
                  </a:lnTo>
                  <a:lnTo>
                    <a:pt x="4954" y="6341"/>
                  </a:lnTo>
                  <a:lnTo>
                    <a:pt x="4994" y="6460"/>
                  </a:lnTo>
                  <a:lnTo>
                    <a:pt x="5014" y="6658"/>
                  </a:lnTo>
                  <a:lnTo>
                    <a:pt x="3508" y="7926"/>
                  </a:lnTo>
                  <a:lnTo>
                    <a:pt x="2874" y="7946"/>
                  </a:lnTo>
                  <a:lnTo>
                    <a:pt x="2636" y="7926"/>
                  </a:lnTo>
                  <a:lnTo>
                    <a:pt x="2497" y="7907"/>
                  </a:lnTo>
                  <a:lnTo>
                    <a:pt x="2378" y="7768"/>
                  </a:lnTo>
                  <a:lnTo>
                    <a:pt x="2121" y="7471"/>
                  </a:lnTo>
                  <a:lnTo>
                    <a:pt x="1407" y="6638"/>
                  </a:lnTo>
                  <a:lnTo>
                    <a:pt x="674" y="5786"/>
                  </a:lnTo>
                  <a:lnTo>
                    <a:pt x="258" y="5251"/>
                  </a:lnTo>
                  <a:lnTo>
                    <a:pt x="377" y="4994"/>
                  </a:lnTo>
                  <a:lnTo>
                    <a:pt x="615" y="4558"/>
                  </a:lnTo>
                  <a:lnTo>
                    <a:pt x="1368" y="3290"/>
                  </a:lnTo>
                  <a:lnTo>
                    <a:pt x="2299" y="1764"/>
                  </a:lnTo>
                  <a:lnTo>
                    <a:pt x="3211" y="318"/>
                  </a:lnTo>
                  <a:close/>
                  <a:moveTo>
                    <a:pt x="3131" y="1"/>
                  </a:moveTo>
                  <a:lnTo>
                    <a:pt x="3092" y="21"/>
                  </a:lnTo>
                  <a:lnTo>
                    <a:pt x="3052" y="60"/>
                  </a:lnTo>
                  <a:lnTo>
                    <a:pt x="2002" y="1725"/>
                  </a:lnTo>
                  <a:lnTo>
                    <a:pt x="1229" y="2973"/>
                  </a:lnTo>
                  <a:lnTo>
                    <a:pt x="674" y="3904"/>
                  </a:lnTo>
                  <a:lnTo>
                    <a:pt x="318" y="4538"/>
                  </a:lnTo>
                  <a:lnTo>
                    <a:pt x="100" y="4954"/>
                  </a:lnTo>
                  <a:lnTo>
                    <a:pt x="21" y="5172"/>
                  </a:lnTo>
                  <a:lnTo>
                    <a:pt x="1" y="5291"/>
                  </a:lnTo>
                  <a:lnTo>
                    <a:pt x="1" y="5331"/>
                  </a:lnTo>
                  <a:lnTo>
                    <a:pt x="139" y="5529"/>
                  </a:lnTo>
                  <a:lnTo>
                    <a:pt x="397" y="5866"/>
                  </a:lnTo>
                  <a:lnTo>
                    <a:pt x="1150" y="6777"/>
                  </a:lnTo>
                  <a:lnTo>
                    <a:pt x="1923" y="7669"/>
                  </a:lnTo>
                  <a:lnTo>
                    <a:pt x="2200" y="7986"/>
                  </a:lnTo>
                  <a:lnTo>
                    <a:pt x="2359" y="8124"/>
                  </a:lnTo>
                  <a:lnTo>
                    <a:pt x="2477" y="8164"/>
                  </a:lnTo>
                  <a:lnTo>
                    <a:pt x="2636" y="8204"/>
                  </a:lnTo>
                  <a:lnTo>
                    <a:pt x="2834" y="8204"/>
                  </a:lnTo>
                  <a:lnTo>
                    <a:pt x="3072" y="8224"/>
                  </a:lnTo>
                  <a:lnTo>
                    <a:pt x="3567" y="8204"/>
                  </a:lnTo>
                  <a:lnTo>
                    <a:pt x="3607" y="8184"/>
                  </a:lnTo>
                  <a:lnTo>
                    <a:pt x="3646" y="8164"/>
                  </a:lnTo>
                  <a:lnTo>
                    <a:pt x="5251" y="6837"/>
                  </a:lnTo>
                  <a:lnTo>
                    <a:pt x="5291" y="6777"/>
                  </a:lnTo>
                  <a:lnTo>
                    <a:pt x="5291" y="6718"/>
                  </a:lnTo>
                  <a:lnTo>
                    <a:pt x="5291" y="6658"/>
                  </a:lnTo>
                  <a:lnTo>
                    <a:pt x="5271" y="6500"/>
                  </a:lnTo>
                  <a:lnTo>
                    <a:pt x="5212" y="6302"/>
                  </a:lnTo>
                  <a:lnTo>
                    <a:pt x="5172" y="6183"/>
                  </a:lnTo>
                  <a:lnTo>
                    <a:pt x="5113" y="6064"/>
                  </a:lnTo>
                  <a:lnTo>
                    <a:pt x="5073" y="5985"/>
                  </a:lnTo>
                  <a:lnTo>
                    <a:pt x="4994" y="5925"/>
                  </a:lnTo>
                  <a:lnTo>
                    <a:pt x="4855" y="5826"/>
                  </a:lnTo>
                  <a:lnTo>
                    <a:pt x="4697" y="5747"/>
                  </a:lnTo>
                  <a:lnTo>
                    <a:pt x="4538" y="5707"/>
                  </a:lnTo>
                  <a:lnTo>
                    <a:pt x="4756" y="5172"/>
                  </a:lnTo>
                  <a:lnTo>
                    <a:pt x="5014" y="4439"/>
                  </a:lnTo>
                  <a:lnTo>
                    <a:pt x="5132" y="4063"/>
                  </a:lnTo>
                  <a:lnTo>
                    <a:pt x="5232" y="3706"/>
                  </a:lnTo>
                  <a:lnTo>
                    <a:pt x="5291" y="3409"/>
                  </a:lnTo>
                  <a:lnTo>
                    <a:pt x="5291" y="3270"/>
                  </a:lnTo>
                  <a:lnTo>
                    <a:pt x="5291" y="3171"/>
                  </a:lnTo>
                  <a:lnTo>
                    <a:pt x="5192" y="1903"/>
                  </a:lnTo>
                  <a:lnTo>
                    <a:pt x="5132" y="1031"/>
                  </a:lnTo>
                  <a:lnTo>
                    <a:pt x="5113" y="972"/>
                  </a:lnTo>
                  <a:lnTo>
                    <a:pt x="5073" y="912"/>
                  </a:lnTo>
                  <a:lnTo>
                    <a:pt x="3230" y="21"/>
                  </a:lnTo>
                  <a:lnTo>
                    <a:pt x="3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8"/>
            <p:cNvSpPr/>
            <p:nvPr/>
          </p:nvSpPr>
          <p:spPr>
            <a:xfrm>
              <a:off x="2100892" y="3605779"/>
              <a:ext cx="46007" cy="47372"/>
            </a:xfrm>
            <a:custGeom>
              <a:avLst/>
              <a:gdLst/>
              <a:ahLst/>
              <a:cxnLst/>
              <a:rect l="l" t="t" r="r" b="b"/>
              <a:pathLst>
                <a:path w="1348" h="1388" extrusionOk="0">
                  <a:moveTo>
                    <a:pt x="1149" y="0"/>
                  </a:moveTo>
                  <a:lnTo>
                    <a:pt x="1110" y="40"/>
                  </a:lnTo>
                  <a:lnTo>
                    <a:pt x="40" y="1150"/>
                  </a:lnTo>
                  <a:lnTo>
                    <a:pt x="0" y="1209"/>
                  </a:lnTo>
                  <a:lnTo>
                    <a:pt x="0" y="1249"/>
                  </a:lnTo>
                  <a:lnTo>
                    <a:pt x="20" y="1308"/>
                  </a:lnTo>
                  <a:lnTo>
                    <a:pt x="40" y="1348"/>
                  </a:lnTo>
                  <a:lnTo>
                    <a:pt x="79" y="1387"/>
                  </a:lnTo>
                  <a:lnTo>
                    <a:pt x="139" y="1387"/>
                  </a:lnTo>
                  <a:lnTo>
                    <a:pt x="178" y="1368"/>
                  </a:lnTo>
                  <a:lnTo>
                    <a:pt x="238" y="1348"/>
                  </a:lnTo>
                  <a:lnTo>
                    <a:pt x="1308" y="218"/>
                  </a:lnTo>
                  <a:lnTo>
                    <a:pt x="1328" y="179"/>
                  </a:lnTo>
                  <a:lnTo>
                    <a:pt x="1347" y="119"/>
                  </a:lnTo>
                  <a:lnTo>
                    <a:pt x="1328" y="80"/>
                  </a:lnTo>
                  <a:lnTo>
                    <a:pt x="1308" y="20"/>
                  </a:lnTo>
                  <a:lnTo>
                    <a:pt x="1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8"/>
            <p:cNvSpPr/>
            <p:nvPr/>
          </p:nvSpPr>
          <p:spPr>
            <a:xfrm>
              <a:off x="2059629" y="2455487"/>
              <a:ext cx="415908" cy="991408"/>
            </a:xfrm>
            <a:custGeom>
              <a:avLst/>
              <a:gdLst/>
              <a:ahLst/>
              <a:cxnLst/>
              <a:rect l="l" t="t" r="r" b="b"/>
              <a:pathLst>
                <a:path w="12186" h="29048" extrusionOk="0">
                  <a:moveTo>
                    <a:pt x="1804" y="0"/>
                  </a:moveTo>
                  <a:lnTo>
                    <a:pt x="0" y="13652"/>
                  </a:lnTo>
                  <a:lnTo>
                    <a:pt x="5251" y="17278"/>
                  </a:lnTo>
                  <a:lnTo>
                    <a:pt x="1229" y="28156"/>
                  </a:lnTo>
                  <a:lnTo>
                    <a:pt x="3072" y="29047"/>
                  </a:lnTo>
                  <a:lnTo>
                    <a:pt x="4478" y="27363"/>
                  </a:lnTo>
                  <a:lnTo>
                    <a:pt x="7629" y="23618"/>
                  </a:lnTo>
                  <a:lnTo>
                    <a:pt x="9293" y="21617"/>
                  </a:lnTo>
                  <a:lnTo>
                    <a:pt x="10759" y="19834"/>
                  </a:lnTo>
                  <a:lnTo>
                    <a:pt x="11790" y="18546"/>
                  </a:lnTo>
                  <a:lnTo>
                    <a:pt x="12067" y="18169"/>
                  </a:lnTo>
                  <a:lnTo>
                    <a:pt x="12146" y="18070"/>
                  </a:lnTo>
                  <a:lnTo>
                    <a:pt x="12186" y="18011"/>
                  </a:lnTo>
                  <a:lnTo>
                    <a:pt x="12067" y="17773"/>
                  </a:lnTo>
                  <a:lnTo>
                    <a:pt x="11730" y="17159"/>
                  </a:lnTo>
                  <a:lnTo>
                    <a:pt x="10561" y="15098"/>
                  </a:lnTo>
                  <a:lnTo>
                    <a:pt x="6995" y="8916"/>
                  </a:lnTo>
                  <a:lnTo>
                    <a:pt x="1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8"/>
            <p:cNvSpPr/>
            <p:nvPr/>
          </p:nvSpPr>
          <p:spPr>
            <a:xfrm>
              <a:off x="2054885" y="2450743"/>
              <a:ext cx="424714" cy="1000862"/>
            </a:xfrm>
            <a:custGeom>
              <a:avLst/>
              <a:gdLst/>
              <a:ahLst/>
              <a:cxnLst/>
              <a:rect l="l" t="t" r="r" b="b"/>
              <a:pathLst>
                <a:path w="12444" h="29325" extrusionOk="0">
                  <a:moveTo>
                    <a:pt x="2022" y="536"/>
                  </a:moveTo>
                  <a:lnTo>
                    <a:pt x="5033" y="5707"/>
                  </a:lnTo>
                  <a:lnTo>
                    <a:pt x="8263" y="11275"/>
                  </a:lnTo>
                  <a:lnTo>
                    <a:pt x="10918" y="15871"/>
                  </a:lnTo>
                  <a:lnTo>
                    <a:pt x="11770" y="17397"/>
                  </a:lnTo>
                  <a:lnTo>
                    <a:pt x="12166" y="18150"/>
                  </a:lnTo>
                  <a:lnTo>
                    <a:pt x="11810" y="18625"/>
                  </a:lnTo>
                  <a:lnTo>
                    <a:pt x="11077" y="19517"/>
                  </a:lnTo>
                  <a:lnTo>
                    <a:pt x="8818" y="22271"/>
                  </a:lnTo>
                  <a:lnTo>
                    <a:pt x="5985" y="25679"/>
                  </a:lnTo>
                  <a:lnTo>
                    <a:pt x="3171" y="29028"/>
                  </a:lnTo>
                  <a:lnTo>
                    <a:pt x="1526" y="28215"/>
                  </a:lnTo>
                  <a:lnTo>
                    <a:pt x="5509" y="17476"/>
                  </a:lnTo>
                  <a:lnTo>
                    <a:pt x="5509" y="17417"/>
                  </a:lnTo>
                  <a:lnTo>
                    <a:pt x="5509" y="17377"/>
                  </a:lnTo>
                  <a:lnTo>
                    <a:pt x="5489" y="17338"/>
                  </a:lnTo>
                  <a:lnTo>
                    <a:pt x="5450" y="17318"/>
                  </a:lnTo>
                  <a:lnTo>
                    <a:pt x="278" y="13731"/>
                  </a:lnTo>
                  <a:lnTo>
                    <a:pt x="2022" y="536"/>
                  </a:lnTo>
                  <a:close/>
                  <a:moveTo>
                    <a:pt x="1923" y="1"/>
                  </a:moveTo>
                  <a:lnTo>
                    <a:pt x="1883" y="20"/>
                  </a:lnTo>
                  <a:lnTo>
                    <a:pt x="1843" y="40"/>
                  </a:lnTo>
                  <a:lnTo>
                    <a:pt x="1824" y="80"/>
                  </a:lnTo>
                  <a:lnTo>
                    <a:pt x="1804" y="119"/>
                  </a:lnTo>
                  <a:lnTo>
                    <a:pt x="1" y="13771"/>
                  </a:lnTo>
                  <a:lnTo>
                    <a:pt x="21" y="13850"/>
                  </a:lnTo>
                  <a:lnTo>
                    <a:pt x="60" y="13910"/>
                  </a:lnTo>
                  <a:lnTo>
                    <a:pt x="5212" y="17476"/>
                  </a:lnTo>
                  <a:lnTo>
                    <a:pt x="1229" y="28235"/>
                  </a:lnTo>
                  <a:lnTo>
                    <a:pt x="1229" y="28295"/>
                  </a:lnTo>
                  <a:lnTo>
                    <a:pt x="1249" y="28334"/>
                  </a:lnTo>
                  <a:lnTo>
                    <a:pt x="1269" y="28374"/>
                  </a:lnTo>
                  <a:lnTo>
                    <a:pt x="1308" y="28413"/>
                  </a:lnTo>
                  <a:lnTo>
                    <a:pt x="3151" y="29325"/>
                  </a:lnTo>
                  <a:lnTo>
                    <a:pt x="3250" y="29325"/>
                  </a:lnTo>
                  <a:lnTo>
                    <a:pt x="3310" y="29285"/>
                  </a:lnTo>
                  <a:lnTo>
                    <a:pt x="7292" y="24530"/>
                  </a:lnTo>
                  <a:lnTo>
                    <a:pt x="10145" y="21082"/>
                  </a:lnTo>
                  <a:lnTo>
                    <a:pt x="11156" y="19854"/>
                  </a:lnTo>
                  <a:lnTo>
                    <a:pt x="11869" y="18962"/>
                  </a:lnTo>
                  <a:lnTo>
                    <a:pt x="12305" y="18388"/>
                  </a:lnTo>
                  <a:lnTo>
                    <a:pt x="12424" y="18229"/>
                  </a:lnTo>
                  <a:lnTo>
                    <a:pt x="12444" y="18150"/>
                  </a:lnTo>
                  <a:lnTo>
                    <a:pt x="12384" y="17972"/>
                  </a:lnTo>
                  <a:lnTo>
                    <a:pt x="12166" y="17575"/>
                  </a:lnTo>
                  <a:lnTo>
                    <a:pt x="11374" y="16149"/>
                  </a:lnTo>
                  <a:lnTo>
                    <a:pt x="10185" y="14068"/>
                  </a:lnTo>
                  <a:lnTo>
                    <a:pt x="8719" y="11512"/>
                  </a:lnTo>
                  <a:lnTo>
                    <a:pt x="5331" y="5667"/>
                  </a:lnTo>
                  <a:lnTo>
                    <a:pt x="2061" y="60"/>
                  </a:lnTo>
                  <a:lnTo>
                    <a:pt x="2042" y="40"/>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8"/>
            <p:cNvSpPr/>
            <p:nvPr/>
          </p:nvSpPr>
          <p:spPr>
            <a:xfrm>
              <a:off x="2090073" y="2743546"/>
              <a:ext cx="98090" cy="265804"/>
            </a:xfrm>
            <a:custGeom>
              <a:avLst/>
              <a:gdLst/>
              <a:ahLst/>
              <a:cxnLst/>
              <a:rect l="l" t="t" r="r" b="b"/>
              <a:pathLst>
                <a:path w="2874" h="7788" extrusionOk="0">
                  <a:moveTo>
                    <a:pt x="456" y="1"/>
                  </a:moveTo>
                  <a:lnTo>
                    <a:pt x="0" y="5905"/>
                  </a:lnTo>
                  <a:lnTo>
                    <a:pt x="2873" y="7788"/>
                  </a:lnTo>
                  <a:lnTo>
                    <a:pt x="2873" y="7788"/>
                  </a:lnTo>
                  <a:lnTo>
                    <a:pt x="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8"/>
            <p:cNvSpPr/>
            <p:nvPr/>
          </p:nvSpPr>
          <p:spPr>
            <a:xfrm>
              <a:off x="2085329" y="2738836"/>
              <a:ext cx="106861" cy="275258"/>
            </a:xfrm>
            <a:custGeom>
              <a:avLst/>
              <a:gdLst/>
              <a:ahLst/>
              <a:cxnLst/>
              <a:rect l="l" t="t" r="r" b="b"/>
              <a:pathLst>
                <a:path w="3131" h="8065" extrusionOk="0">
                  <a:moveTo>
                    <a:pt x="674" y="852"/>
                  </a:moveTo>
                  <a:lnTo>
                    <a:pt x="2774" y="7609"/>
                  </a:lnTo>
                  <a:lnTo>
                    <a:pt x="2774" y="7609"/>
                  </a:lnTo>
                  <a:lnTo>
                    <a:pt x="278" y="5964"/>
                  </a:lnTo>
                  <a:lnTo>
                    <a:pt x="674" y="852"/>
                  </a:lnTo>
                  <a:close/>
                  <a:moveTo>
                    <a:pt x="575" y="0"/>
                  </a:moveTo>
                  <a:lnTo>
                    <a:pt x="516" y="20"/>
                  </a:lnTo>
                  <a:lnTo>
                    <a:pt x="496" y="40"/>
                  </a:lnTo>
                  <a:lnTo>
                    <a:pt x="456" y="79"/>
                  </a:lnTo>
                  <a:lnTo>
                    <a:pt x="456" y="119"/>
                  </a:lnTo>
                  <a:lnTo>
                    <a:pt x="0" y="6024"/>
                  </a:lnTo>
                  <a:lnTo>
                    <a:pt x="0" y="6103"/>
                  </a:lnTo>
                  <a:lnTo>
                    <a:pt x="60" y="6142"/>
                  </a:lnTo>
                  <a:lnTo>
                    <a:pt x="2933" y="8045"/>
                  </a:lnTo>
                  <a:lnTo>
                    <a:pt x="3012" y="8064"/>
                  </a:lnTo>
                  <a:lnTo>
                    <a:pt x="3052" y="8064"/>
                  </a:lnTo>
                  <a:lnTo>
                    <a:pt x="3091" y="8045"/>
                  </a:lnTo>
                  <a:lnTo>
                    <a:pt x="3111" y="8005"/>
                  </a:lnTo>
                  <a:lnTo>
                    <a:pt x="3131" y="7965"/>
                  </a:lnTo>
                  <a:lnTo>
                    <a:pt x="3131" y="7926"/>
                  </a:lnTo>
                  <a:lnTo>
                    <a:pt x="3131" y="7886"/>
                  </a:lnTo>
                  <a:lnTo>
                    <a:pt x="714" y="99"/>
                  </a:lnTo>
                  <a:lnTo>
                    <a:pt x="694" y="60"/>
                  </a:lnTo>
                  <a:lnTo>
                    <a:pt x="654" y="2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234103" y="2986349"/>
              <a:ext cx="162322" cy="63584"/>
            </a:xfrm>
            <a:custGeom>
              <a:avLst/>
              <a:gdLst/>
              <a:ahLst/>
              <a:cxnLst/>
              <a:rect l="l" t="t" r="r" b="b"/>
              <a:pathLst>
                <a:path w="4756" h="1863" extrusionOk="0">
                  <a:moveTo>
                    <a:pt x="2517" y="0"/>
                  </a:moveTo>
                  <a:lnTo>
                    <a:pt x="2477" y="20"/>
                  </a:lnTo>
                  <a:lnTo>
                    <a:pt x="60" y="1625"/>
                  </a:lnTo>
                  <a:lnTo>
                    <a:pt x="20" y="1645"/>
                  </a:lnTo>
                  <a:lnTo>
                    <a:pt x="0" y="1684"/>
                  </a:lnTo>
                  <a:lnTo>
                    <a:pt x="0" y="1744"/>
                  </a:lnTo>
                  <a:lnTo>
                    <a:pt x="0" y="1783"/>
                  </a:lnTo>
                  <a:lnTo>
                    <a:pt x="20" y="1823"/>
                  </a:lnTo>
                  <a:lnTo>
                    <a:pt x="60" y="1843"/>
                  </a:lnTo>
                  <a:lnTo>
                    <a:pt x="139" y="1863"/>
                  </a:lnTo>
                  <a:lnTo>
                    <a:pt x="159" y="1863"/>
                  </a:lnTo>
                  <a:lnTo>
                    <a:pt x="4637" y="1011"/>
                  </a:lnTo>
                  <a:lnTo>
                    <a:pt x="4696" y="991"/>
                  </a:lnTo>
                  <a:lnTo>
                    <a:pt x="4736" y="951"/>
                  </a:lnTo>
                  <a:lnTo>
                    <a:pt x="4756" y="892"/>
                  </a:lnTo>
                  <a:lnTo>
                    <a:pt x="4756" y="852"/>
                  </a:lnTo>
                  <a:lnTo>
                    <a:pt x="4736" y="793"/>
                  </a:lnTo>
                  <a:lnTo>
                    <a:pt x="4696" y="753"/>
                  </a:lnTo>
                  <a:lnTo>
                    <a:pt x="4657" y="733"/>
                  </a:lnTo>
                  <a:lnTo>
                    <a:pt x="4597" y="733"/>
                  </a:lnTo>
                  <a:lnTo>
                    <a:pt x="773" y="1466"/>
                  </a:lnTo>
                  <a:lnTo>
                    <a:pt x="2636" y="238"/>
                  </a:lnTo>
                  <a:lnTo>
                    <a:pt x="2655" y="198"/>
                  </a:lnTo>
                  <a:lnTo>
                    <a:pt x="2675" y="159"/>
                  </a:lnTo>
                  <a:lnTo>
                    <a:pt x="2675" y="99"/>
                  </a:lnTo>
                  <a:lnTo>
                    <a:pt x="2655" y="59"/>
                  </a:lnTo>
                  <a:lnTo>
                    <a:pt x="2616" y="20"/>
                  </a:lnTo>
                  <a:lnTo>
                    <a:pt x="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112360" y="3368403"/>
              <a:ext cx="92014" cy="38601"/>
            </a:xfrm>
            <a:custGeom>
              <a:avLst/>
              <a:gdLst/>
              <a:ahLst/>
              <a:cxnLst/>
              <a:rect l="l" t="t" r="r" b="b"/>
              <a:pathLst>
                <a:path w="2696" h="1131" extrusionOk="0">
                  <a:moveTo>
                    <a:pt x="140" y="1"/>
                  </a:moveTo>
                  <a:lnTo>
                    <a:pt x="80" y="21"/>
                  </a:lnTo>
                  <a:lnTo>
                    <a:pt x="41" y="40"/>
                  </a:lnTo>
                  <a:lnTo>
                    <a:pt x="21" y="100"/>
                  </a:lnTo>
                  <a:lnTo>
                    <a:pt x="1" y="139"/>
                  </a:lnTo>
                  <a:lnTo>
                    <a:pt x="21" y="199"/>
                  </a:lnTo>
                  <a:lnTo>
                    <a:pt x="41" y="239"/>
                  </a:lnTo>
                  <a:lnTo>
                    <a:pt x="100" y="258"/>
                  </a:lnTo>
                  <a:lnTo>
                    <a:pt x="2517" y="1130"/>
                  </a:lnTo>
                  <a:lnTo>
                    <a:pt x="2597" y="1130"/>
                  </a:lnTo>
                  <a:lnTo>
                    <a:pt x="2636" y="1110"/>
                  </a:lnTo>
                  <a:lnTo>
                    <a:pt x="2656" y="1091"/>
                  </a:lnTo>
                  <a:lnTo>
                    <a:pt x="2676" y="1051"/>
                  </a:lnTo>
                  <a:lnTo>
                    <a:pt x="2696" y="991"/>
                  </a:lnTo>
                  <a:lnTo>
                    <a:pt x="2676" y="932"/>
                  </a:lnTo>
                  <a:lnTo>
                    <a:pt x="2656" y="892"/>
                  </a:lnTo>
                  <a:lnTo>
                    <a:pt x="2597" y="873"/>
                  </a:ln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1076371" y="2325621"/>
              <a:ext cx="1046835" cy="1223390"/>
            </a:xfrm>
            <a:custGeom>
              <a:avLst/>
              <a:gdLst/>
              <a:ahLst/>
              <a:cxnLst/>
              <a:rect l="l" t="t" r="r" b="b"/>
              <a:pathLst>
                <a:path w="30672" h="35845" extrusionOk="0">
                  <a:moveTo>
                    <a:pt x="21795" y="1"/>
                  </a:moveTo>
                  <a:lnTo>
                    <a:pt x="11829" y="318"/>
                  </a:lnTo>
                  <a:lnTo>
                    <a:pt x="9986" y="1229"/>
                  </a:lnTo>
                  <a:lnTo>
                    <a:pt x="8104" y="2181"/>
                  </a:lnTo>
                  <a:lnTo>
                    <a:pt x="5944" y="3290"/>
                  </a:lnTo>
                  <a:lnTo>
                    <a:pt x="3765" y="4439"/>
                  </a:lnTo>
                  <a:lnTo>
                    <a:pt x="2774" y="4994"/>
                  </a:lnTo>
                  <a:lnTo>
                    <a:pt x="1863" y="5509"/>
                  </a:lnTo>
                  <a:lnTo>
                    <a:pt x="1110" y="5965"/>
                  </a:lnTo>
                  <a:lnTo>
                    <a:pt x="516" y="6341"/>
                  </a:lnTo>
                  <a:lnTo>
                    <a:pt x="298" y="6500"/>
                  </a:lnTo>
                  <a:lnTo>
                    <a:pt x="139" y="6639"/>
                  </a:lnTo>
                  <a:lnTo>
                    <a:pt x="40" y="6757"/>
                  </a:lnTo>
                  <a:lnTo>
                    <a:pt x="0" y="6797"/>
                  </a:lnTo>
                  <a:lnTo>
                    <a:pt x="0" y="6837"/>
                  </a:lnTo>
                  <a:lnTo>
                    <a:pt x="0" y="6975"/>
                  </a:lnTo>
                  <a:lnTo>
                    <a:pt x="60" y="7233"/>
                  </a:lnTo>
                  <a:lnTo>
                    <a:pt x="278" y="8045"/>
                  </a:lnTo>
                  <a:lnTo>
                    <a:pt x="615" y="9214"/>
                  </a:lnTo>
                  <a:lnTo>
                    <a:pt x="1070" y="10700"/>
                  </a:lnTo>
                  <a:lnTo>
                    <a:pt x="2200" y="14346"/>
                  </a:lnTo>
                  <a:lnTo>
                    <a:pt x="3488" y="18448"/>
                  </a:lnTo>
                  <a:lnTo>
                    <a:pt x="5925" y="26056"/>
                  </a:lnTo>
                  <a:lnTo>
                    <a:pt x="7034" y="29484"/>
                  </a:lnTo>
                  <a:lnTo>
                    <a:pt x="7411" y="35844"/>
                  </a:lnTo>
                  <a:lnTo>
                    <a:pt x="29344" y="35844"/>
                  </a:lnTo>
                  <a:lnTo>
                    <a:pt x="29087" y="22014"/>
                  </a:lnTo>
                  <a:lnTo>
                    <a:pt x="30355" y="10463"/>
                  </a:lnTo>
                  <a:lnTo>
                    <a:pt x="30672" y="6916"/>
                  </a:lnTo>
                  <a:lnTo>
                    <a:pt x="30613" y="3805"/>
                  </a:lnTo>
                  <a:lnTo>
                    <a:pt x="2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1076371" y="2325621"/>
              <a:ext cx="1046835" cy="1223390"/>
            </a:xfrm>
            <a:custGeom>
              <a:avLst/>
              <a:gdLst/>
              <a:ahLst/>
              <a:cxnLst/>
              <a:rect l="l" t="t" r="r" b="b"/>
              <a:pathLst>
                <a:path w="30672" h="35845" fill="none" extrusionOk="0">
                  <a:moveTo>
                    <a:pt x="30355" y="10463"/>
                  </a:moveTo>
                  <a:lnTo>
                    <a:pt x="29087" y="22014"/>
                  </a:lnTo>
                  <a:lnTo>
                    <a:pt x="29344" y="35844"/>
                  </a:lnTo>
                  <a:lnTo>
                    <a:pt x="7411" y="35844"/>
                  </a:lnTo>
                  <a:lnTo>
                    <a:pt x="7034" y="29484"/>
                  </a:lnTo>
                  <a:lnTo>
                    <a:pt x="7034" y="29484"/>
                  </a:lnTo>
                  <a:lnTo>
                    <a:pt x="5925" y="26056"/>
                  </a:lnTo>
                  <a:lnTo>
                    <a:pt x="3488" y="18448"/>
                  </a:lnTo>
                  <a:lnTo>
                    <a:pt x="2200" y="14346"/>
                  </a:lnTo>
                  <a:lnTo>
                    <a:pt x="1070" y="10700"/>
                  </a:lnTo>
                  <a:lnTo>
                    <a:pt x="615" y="9214"/>
                  </a:lnTo>
                  <a:lnTo>
                    <a:pt x="278" y="8045"/>
                  </a:lnTo>
                  <a:lnTo>
                    <a:pt x="60" y="7233"/>
                  </a:lnTo>
                  <a:lnTo>
                    <a:pt x="0" y="6975"/>
                  </a:lnTo>
                  <a:lnTo>
                    <a:pt x="0" y="6837"/>
                  </a:lnTo>
                  <a:lnTo>
                    <a:pt x="0" y="6837"/>
                  </a:lnTo>
                  <a:lnTo>
                    <a:pt x="0" y="6797"/>
                  </a:lnTo>
                  <a:lnTo>
                    <a:pt x="40" y="6757"/>
                  </a:lnTo>
                  <a:lnTo>
                    <a:pt x="139" y="6639"/>
                  </a:lnTo>
                  <a:lnTo>
                    <a:pt x="298" y="6500"/>
                  </a:lnTo>
                  <a:lnTo>
                    <a:pt x="516" y="6341"/>
                  </a:lnTo>
                  <a:lnTo>
                    <a:pt x="1110" y="5965"/>
                  </a:lnTo>
                  <a:lnTo>
                    <a:pt x="1863" y="5509"/>
                  </a:lnTo>
                  <a:lnTo>
                    <a:pt x="2774" y="4994"/>
                  </a:lnTo>
                  <a:lnTo>
                    <a:pt x="3765" y="4439"/>
                  </a:lnTo>
                  <a:lnTo>
                    <a:pt x="5944" y="3290"/>
                  </a:lnTo>
                  <a:lnTo>
                    <a:pt x="8104" y="2181"/>
                  </a:lnTo>
                  <a:lnTo>
                    <a:pt x="9986" y="1229"/>
                  </a:lnTo>
                  <a:lnTo>
                    <a:pt x="11829" y="318"/>
                  </a:lnTo>
                  <a:lnTo>
                    <a:pt x="21795" y="1"/>
                  </a:lnTo>
                  <a:lnTo>
                    <a:pt x="30613" y="3805"/>
                  </a:lnTo>
                  <a:lnTo>
                    <a:pt x="30672" y="69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8"/>
            <p:cNvSpPr/>
            <p:nvPr/>
          </p:nvSpPr>
          <p:spPr>
            <a:xfrm>
              <a:off x="1071627" y="2320912"/>
              <a:ext cx="1056324" cy="1232127"/>
            </a:xfrm>
            <a:custGeom>
              <a:avLst/>
              <a:gdLst/>
              <a:ahLst/>
              <a:cxnLst/>
              <a:rect l="l" t="t" r="r" b="b"/>
              <a:pathLst>
                <a:path w="30950" h="36101" extrusionOk="0">
                  <a:moveTo>
                    <a:pt x="21934" y="0"/>
                  </a:moveTo>
                  <a:lnTo>
                    <a:pt x="11968" y="317"/>
                  </a:lnTo>
                  <a:lnTo>
                    <a:pt x="11909" y="317"/>
                  </a:lnTo>
                  <a:lnTo>
                    <a:pt x="8897" y="1823"/>
                  </a:lnTo>
                  <a:lnTo>
                    <a:pt x="6935" y="2814"/>
                  </a:lnTo>
                  <a:lnTo>
                    <a:pt x="4934" y="3864"/>
                  </a:lnTo>
                  <a:lnTo>
                    <a:pt x="3072" y="4894"/>
                  </a:lnTo>
                  <a:lnTo>
                    <a:pt x="2240" y="5370"/>
                  </a:lnTo>
                  <a:lnTo>
                    <a:pt x="1507" y="5806"/>
                  </a:lnTo>
                  <a:lnTo>
                    <a:pt x="892" y="6182"/>
                  </a:lnTo>
                  <a:lnTo>
                    <a:pt x="417" y="6519"/>
                  </a:lnTo>
                  <a:lnTo>
                    <a:pt x="238" y="6658"/>
                  </a:lnTo>
                  <a:lnTo>
                    <a:pt x="120" y="6777"/>
                  </a:lnTo>
                  <a:lnTo>
                    <a:pt x="20" y="6895"/>
                  </a:lnTo>
                  <a:lnTo>
                    <a:pt x="1" y="6975"/>
                  </a:lnTo>
                  <a:lnTo>
                    <a:pt x="20" y="7094"/>
                  </a:lnTo>
                  <a:lnTo>
                    <a:pt x="60" y="7331"/>
                  </a:lnTo>
                  <a:lnTo>
                    <a:pt x="258" y="8064"/>
                  </a:lnTo>
                  <a:lnTo>
                    <a:pt x="555" y="9154"/>
                  </a:lnTo>
                  <a:lnTo>
                    <a:pt x="972" y="10521"/>
                  </a:lnTo>
                  <a:lnTo>
                    <a:pt x="2002" y="13870"/>
                  </a:lnTo>
                  <a:lnTo>
                    <a:pt x="3210" y="17734"/>
                  </a:lnTo>
                  <a:lnTo>
                    <a:pt x="5608" y="25243"/>
                  </a:lnTo>
                  <a:lnTo>
                    <a:pt x="7035" y="29661"/>
                  </a:lnTo>
                  <a:lnTo>
                    <a:pt x="7411" y="35982"/>
                  </a:lnTo>
                  <a:lnTo>
                    <a:pt x="7431" y="36041"/>
                  </a:lnTo>
                  <a:lnTo>
                    <a:pt x="7470" y="36081"/>
                  </a:lnTo>
                  <a:lnTo>
                    <a:pt x="7510" y="36101"/>
                  </a:lnTo>
                  <a:lnTo>
                    <a:pt x="29543" y="36101"/>
                  </a:lnTo>
                  <a:lnTo>
                    <a:pt x="29583" y="36061"/>
                  </a:lnTo>
                  <a:lnTo>
                    <a:pt x="29602" y="36022"/>
                  </a:lnTo>
                  <a:lnTo>
                    <a:pt x="29622" y="35962"/>
                  </a:lnTo>
                  <a:lnTo>
                    <a:pt x="29365" y="22152"/>
                  </a:lnTo>
                  <a:lnTo>
                    <a:pt x="30633" y="10620"/>
                  </a:lnTo>
                  <a:lnTo>
                    <a:pt x="30633" y="10561"/>
                  </a:lnTo>
                  <a:lnTo>
                    <a:pt x="30613" y="10521"/>
                  </a:lnTo>
                  <a:lnTo>
                    <a:pt x="30573" y="10482"/>
                  </a:lnTo>
                  <a:lnTo>
                    <a:pt x="30514" y="10462"/>
                  </a:lnTo>
                  <a:lnTo>
                    <a:pt x="30454" y="10462"/>
                  </a:lnTo>
                  <a:lnTo>
                    <a:pt x="30415" y="10502"/>
                  </a:lnTo>
                  <a:lnTo>
                    <a:pt x="30375" y="10541"/>
                  </a:lnTo>
                  <a:lnTo>
                    <a:pt x="30355" y="10581"/>
                  </a:lnTo>
                  <a:lnTo>
                    <a:pt x="29087" y="22152"/>
                  </a:lnTo>
                  <a:lnTo>
                    <a:pt x="29345" y="35843"/>
                  </a:lnTo>
                  <a:lnTo>
                    <a:pt x="7688" y="35843"/>
                  </a:lnTo>
                  <a:lnTo>
                    <a:pt x="7312" y="29622"/>
                  </a:lnTo>
                  <a:lnTo>
                    <a:pt x="7312" y="29582"/>
                  </a:lnTo>
                  <a:lnTo>
                    <a:pt x="4994" y="22449"/>
                  </a:lnTo>
                  <a:lnTo>
                    <a:pt x="2715" y="15237"/>
                  </a:lnTo>
                  <a:lnTo>
                    <a:pt x="1724" y="12106"/>
                  </a:lnTo>
                  <a:lnTo>
                    <a:pt x="952" y="9551"/>
                  </a:lnTo>
                  <a:lnTo>
                    <a:pt x="437" y="7787"/>
                  </a:lnTo>
                  <a:lnTo>
                    <a:pt x="318" y="7252"/>
                  </a:lnTo>
                  <a:lnTo>
                    <a:pt x="258" y="6995"/>
                  </a:lnTo>
                  <a:lnTo>
                    <a:pt x="298" y="6935"/>
                  </a:lnTo>
                  <a:lnTo>
                    <a:pt x="377" y="6856"/>
                  </a:lnTo>
                  <a:lnTo>
                    <a:pt x="655" y="6658"/>
                  </a:lnTo>
                  <a:lnTo>
                    <a:pt x="1051" y="6380"/>
                  </a:lnTo>
                  <a:lnTo>
                    <a:pt x="1566" y="6063"/>
                  </a:lnTo>
                  <a:lnTo>
                    <a:pt x="2180" y="5687"/>
                  </a:lnTo>
                  <a:lnTo>
                    <a:pt x="2893" y="5291"/>
                  </a:lnTo>
                  <a:lnTo>
                    <a:pt x="4538" y="4399"/>
                  </a:lnTo>
                  <a:lnTo>
                    <a:pt x="6400" y="3408"/>
                  </a:lnTo>
                  <a:lnTo>
                    <a:pt x="8322" y="2418"/>
                  </a:lnTo>
                  <a:lnTo>
                    <a:pt x="10244" y="1467"/>
                  </a:lnTo>
                  <a:lnTo>
                    <a:pt x="12008" y="575"/>
                  </a:lnTo>
                  <a:lnTo>
                    <a:pt x="21915" y="258"/>
                  </a:lnTo>
                  <a:lnTo>
                    <a:pt x="30613" y="4022"/>
                  </a:lnTo>
                  <a:lnTo>
                    <a:pt x="30672" y="7054"/>
                  </a:lnTo>
                  <a:lnTo>
                    <a:pt x="30692" y="7094"/>
                  </a:lnTo>
                  <a:lnTo>
                    <a:pt x="30732" y="7133"/>
                  </a:lnTo>
                  <a:lnTo>
                    <a:pt x="30771" y="7173"/>
                  </a:lnTo>
                  <a:lnTo>
                    <a:pt x="30870" y="7173"/>
                  </a:lnTo>
                  <a:lnTo>
                    <a:pt x="30910" y="7133"/>
                  </a:lnTo>
                  <a:lnTo>
                    <a:pt x="30950" y="7094"/>
                  </a:lnTo>
                  <a:lnTo>
                    <a:pt x="30950" y="7034"/>
                  </a:lnTo>
                  <a:lnTo>
                    <a:pt x="30890" y="3943"/>
                  </a:lnTo>
                  <a:lnTo>
                    <a:pt x="30870" y="3864"/>
                  </a:lnTo>
                  <a:lnTo>
                    <a:pt x="30811" y="3805"/>
                  </a:lnTo>
                  <a:lnTo>
                    <a:pt x="21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8"/>
            <p:cNvSpPr/>
            <p:nvPr/>
          </p:nvSpPr>
          <p:spPr>
            <a:xfrm>
              <a:off x="1573410" y="2318215"/>
              <a:ext cx="301641" cy="1254448"/>
            </a:xfrm>
            <a:custGeom>
              <a:avLst/>
              <a:gdLst/>
              <a:ahLst/>
              <a:cxnLst/>
              <a:rect l="l" t="t" r="r" b="b"/>
              <a:pathLst>
                <a:path w="8838" h="36755" extrusionOk="0">
                  <a:moveTo>
                    <a:pt x="5291" y="0"/>
                  </a:moveTo>
                  <a:lnTo>
                    <a:pt x="0" y="436"/>
                  </a:lnTo>
                  <a:lnTo>
                    <a:pt x="2378" y="4101"/>
                  </a:lnTo>
                  <a:lnTo>
                    <a:pt x="4419" y="6578"/>
                  </a:lnTo>
                  <a:lnTo>
                    <a:pt x="3032" y="33743"/>
                  </a:lnTo>
                  <a:lnTo>
                    <a:pt x="5608" y="36755"/>
                  </a:lnTo>
                  <a:lnTo>
                    <a:pt x="8837" y="33426"/>
                  </a:lnTo>
                  <a:lnTo>
                    <a:pt x="5727" y="6697"/>
                  </a:lnTo>
                  <a:lnTo>
                    <a:pt x="6480" y="3032"/>
                  </a:lnTo>
                  <a:lnTo>
                    <a:pt x="5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8"/>
            <p:cNvSpPr/>
            <p:nvPr/>
          </p:nvSpPr>
          <p:spPr>
            <a:xfrm>
              <a:off x="1568665" y="2313471"/>
              <a:ext cx="311129" cy="1263936"/>
            </a:xfrm>
            <a:custGeom>
              <a:avLst/>
              <a:gdLst/>
              <a:ahLst/>
              <a:cxnLst/>
              <a:rect l="l" t="t" r="r" b="b"/>
              <a:pathLst>
                <a:path w="9116" h="37033" extrusionOk="0">
                  <a:moveTo>
                    <a:pt x="5331" y="278"/>
                  </a:moveTo>
                  <a:lnTo>
                    <a:pt x="6480" y="3171"/>
                  </a:lnTo>
                  <a:lnTo>
                    <a:pt x="5727" y="6796"/>
                  </a:lnTo>
                  <a:lnTo>
                    <a:pt x="5727" y="6836"/>
                  </a:lnTo>
                  <a:lnTo>
                    <a:pt x="8838" y="33505"/>
                  </a:lnTo>
                  <a:lnTo>
                    <a:pt x="5747" y="36695"/>
                  </a:lnTo>
                  <a:lnTo>
                    <a:pt x="3310" y="33842"/>
                  </a:lnTo>
                  <a:lnTo>
                    <a:pt x="4697" y="6717"/>
                  </a:lnTo>
                  <a:lnTo>
                    <a:pt x="4697" y="6678"/>
                  </a:lnTo>
                  <a:lnTo>
                    <a:pt x="4677" y="6638"/>
                  </a:lnTo>
                  <a:lnTo>
                    <a:pt x="2616" y="4161"/>
                  </a:lnTo>
                  <a:lnTo>
                    <a:pt x="377" y="694"/>
                  </a:lnTo>
                  <a:lnTo>
                    <a:pt x="5331" y="278"/>
                  </a:lnTo>
                  <a:close/>
                  <a:moveTo>
                    <a:pt x="5410" y="0"/>
                  </a:moveTo>
                  <a:lnTo>
                    <a:pt x="139" y="436"/>
                  </a:lnTo>
                  <a:lnTo>
                    <a:pt x="60" y="456"/>
                  </a:lnTo>
                  <a:lnTo>
                    <a:pt x="21" y="516"/>
                  </a:lnTo>
                  <a:lnTo>
                    <a:pt x="1" y="575"/>
                  </a:lnTo>
                  <a:lnTo>
                    <a:pt x="40" y="654"/>
                  </a:lnTo>
                  <a:lnTo>
                    <a:pt x="2398" y="4320"/>
                  </a:lnTo>
                  <a:lnTo>
                    <a:pt x="2418" y="4320"/>
                  </a:lnTo>
                  <a:lnTo>
                    <a:pt x="4419" y="6757"/>
                  </a:lnTo>
                  <a:lnTo>
                    <a:pt x="3032" y="33882"/>
                  </a:lnTo>
                  <a:lnTo>
                    <a:pt x="3032" y="33921"/>
                  </a:lnTo>
                  <a:lnTo>
                    <a:pt x="3052" y="33961"/>
                  </a:lnTo>
                  <a:lnTo>
                    <a:pt x="5648" y="36993"/>
                  </a:lnTo>
                  <a:lnTo>
                    <a:pt x="5687" y="37032"/>
                  </a:lnTo>
                  <a:lnTo>
                    <a:pt x="5806" y="37032"/>
                  </a:lnTo>
                  <a:lnTo>
                    <a:pt x="5846" y="36993"/>
                  </a:lnTo>
                  <a:lnTo>
                    <a:pt x="9075" y="33644"/>
                  </a:lnTo>
                  <a:lnTo>
                    <a:pt x="9115" y="33604"/>
                  </a:lnTo>
                  <a:lnTo>
                    <a:pt x="9115" y="33545"/>
                  </a:lnTo>
                  <a:lnTo>
                    <a:pt x="6004" y="6836"/>
                  </a:lnTo>
                  <a:lnTo>
                    <a:pt x="6737" y="3190"/>
                  </a:lnTo>
                  <a:lnTo>
                    <a:pt x="6737" y="3111"/>
                  </a:lnTo>
                  <a:lnTo>
                    <a:pt x="5549" y="99"/>
                  </a:lnTo>
                  <a:lnTo>
                    <a:pt x="5529" y="60"/>
                  </a:lnTo>
                  <a:lnTo>
                    <a:pt x="5489" y="20"/>
                  </a:lnTo>
                  <a:lnTo>
                    <a:pt x="5449" y="20"/>
                  </a:lnTo>
                  <a:lnTo>
                    <a:pt x="5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1463169" y="2024695"/>
              <a:ext cx="333416" cy="369935"/>
            </a:xfrm>
            <a:custGeom>
              <a:avLst/>
              <a:gdLst/>
              <a:ahLst/>
              <a:cxnLst/>
              <a:rect l="l" t="t" r="r" b="b"/>
              <a:pathLst>
                <a:path w="9769" h="10839" extrusionOk="0">
                  <a:moveTo>
                    <a:pt x="1" y="1"/>
                  </a:moveTo>
                  <a:lnTo>
                    <a:pt x="1328" y="6520"/>
                  </a:lnTo>
                  <a:lnTo>
                    <a:pt x="6401" y="10839"/>
                  </a:lnTo>
                  <a:lnTo>
                    <a:pt x="9769" y="8045"/>
                  </a:lnTo>
                  <a:lnTo>
                    <a:pt x="9630" y="4756"/>
                  </a:lnTo>
                  <a:lnTo>
                    <a:pt x="8184" y="4756"/>
                  </a:lnTo>
                  <a:lnTo>
                    <a:pt x="1843" y="1586"/>
                  </a:lnTo>
                  <a:lnTo>
                    <a:pt x="1"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68"/>
            <p:cNvSpPr/>
            <p:nvPr/>
          </p:nvSpPr>
          <p:spPr>
            <a:xfrm>
              <a:off x="1458459" y="2019985"/>
              <a:ext cx="342870" cy="379389"/>
            </a:xfrm>
            <a:custGeom>
              <a:avLst/>
              <a:gdLst/>
              <a:ahLst/>
              <a:cxnLst/>
              <a:rect l="l" t="t" r="r" b="b"/>
              <a:pathLst>
                <a:path w="10046" h="11116" extrusionOk="0">
                  <a:moveTo>
                    <a:pt x="337" y="496"/>
                  </a:moveTo>
                  <a:lnTo>
                    <a:pt x="1882" y="1823"/>
                  </a:lnTo>
                  <a:lnTo>
                    <a:pt x="1922" y="1843"/>
                  </a:lnTo>
                  <a:lnTo>
                    <a:pt x="8262" y="5013"/>
                  </a:lnTo>
                  <a:lnTo>
                    <a:pt x="8322" y="5033"/>
                  </a:lnTo>
                  <a:lnTo>
                    <a:pt x="9649" y="5033"/>
                  </a:lnTo>
                  <a:lnTo>
                    <a:pt x="9768" y="8124"/>
                  </a:lnTo>
                  <a:lnTo>
                    <a:pt x="6539" y="10799"/>
                  </a:lnTo>
                  <a:lnTo>
                    <a:pt x="1585" y="6598"/>
                  </a:lnTo>
                  <a:lnTo>
                    <a:pt x="337" y="496"/>
                  </a:lnTo>
                  <a:close/>
                  <a:moveTo>
                    <a:pt x="99" y="0"/>
                  </a:moveTo>
                  <a:lnTo>
                    <a:pt x="60" y="20"/>
                  </a:lnTo>
                  <a:lnTo>
                    <a:pt x="40" y="40"/>
                  </a:lnTo>
                  <a:lnTo>
                    <a:pt x="20" y="79"/>
                  </a:lnTo>
                  <a:lnTo>
                    <a:pt x="0" y="119"/>
                  </a:lnTo>
                  <a:lnTo>
                    <a:pt x="0" y="159"/>
                  </a:lnTo>
                  <a:lnTo>
                    <a:pt x="1328" y="6697"/>
                  </a:lnTo>
                  <a:lnTo>
                    <a:pt x="1347" y="6737"/>
                  </a:lnTo>
                  <a:lnTo>
                    <a:pt x="1387" y="6776"/>
                  </a:lnTo>
                  <a:lnTo>
                    <a:pt x="6459" y="11076"/>
                  </a:lnTo>
                  <a:lnTo>
                    <a:pt x="6499" y="11096"/>
                  </a:lnTo>
                  <a:lnTo>
                    <a:pt x="6539" y="11116"/>
                  </a:lnTo>
                  <a:lnTo>
                    <a:pt x="6578" y="11096"/>
                  </a:lnTo>
                  <a:lnTo>
                    <a:pt x="6618" y="11076"/>
                  </a:lnTo>
                  <a:lnTo>
                    <a:pt x="9986" y="8282"/>
                  </a:lnTo>
                  <a:lnTo>
                    <a:pt x="10026" y="8243"/>
                  </a:lnTo>
                  <a:lnTo>
                    <a:pt x="10046" y="8183"/>
                  </a:lnTo>
                  <a:lnTo>
                    <a:pt x="9907" y="4874"/>
                  </a:lnTo>
                  <a:lnTo>
                    <a:pt x="9907" y="4835"/>
                  </a:lnTo>
                  <a:lnTo>
                    <a:pt x="9867" y="4795"/>
                  </a:lnTo>
                  <a:lnTo>
                    <a:pt x="9828" y="4755"/>
                  </a:lnTo>
                  <a:lnTo>
                    <a:pt x="8342" y="4755"/>
                  </a:lnTo>
                  <a:lnTo>
                    <a:pt x="2041" y="1605"/>
                  </a:lnTo>
                  <a:lnTo>
                    <a:pt x="218" y="20"/>
                  </a:lnTo>
                  <a:lnTo>
                    <a:pt x="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1720818" y="2253948"/>
              <a:ext cx="138670" cy="268501"/>
            </a:xfrm>
            <a:custGeom>
              <a:avLst/>
              <a:gdLst/>
              <a:ahLst/>
              <a:cxnLst/>
              <a:rect l="l" t="t" r="r" b="b"/>
              <a:pathLst>
                <a:path w="4063" h="7867" extrusionOk="0">
                  <a:moveTo>
                    <a:pt x="2161" y="1"/>
                  </a:moveTo>
                  <a:lnTo>
                    <a:pt x="2220" y="1328"/>
                  </a:lnTo>
                  <a:lnTo>
                    <a:pt x="1" y="3052"/>
                  </a:lnTo>
                  <a:lnTo>
                    <a:pt x="1071" y="7867"/>
                  </a:lnTo>
                  <a:lnTo>
                    <a:pt x="4063" y="3111"/>
                  </a:lnTo>
                  <a:lnTo>
                    <a:pt x="21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1716108" y="2249238"/>
              <a:ext cx="147442" cy="277955"/>
            </a:xfrm>
            <a:custGeom>
              <a:avLst/>
              <a:gdLst/>
              <a:ahLst/>
              <a:cxnLst/>
              <a:rect l="l" t="t" r="r" b="b"/>
              <a:pathLst>
                <a:path w="4320" h="8144" extrusionOk="0">
                  <a:moveTo>
                    <a:pt x="2457" y="654"/>
                  </a:moveTo>
                  <a:lnTo>
                    <a:pt x="4042" y="3249"/>
                  </a:lnTo>
                  <a:lnTo>
                    <a:pt x="1268" y="7648"/>
                  </a:lnTo>
                  <a:lnTo>
                    <a:pt x="278" y="3230"/>
                  </a:lnTo>
                  <a:lnTo>
                    <a:pt x="2437" y="1585"/>
                  </a:lnTo>
                  <a:lnTo>
                    <a:pt x="2477" y="1526"/>
                  </a:lnTo>
                  <a:lnTo>
                    <a:pt x="2497" y="1466"/>
                  </a:lnTo>
                  <a:lnTo>
                    <a:pt x="2457" y="654"/>
                  </a:lnTo>
                  <a:close/>
                  <a:moveTo>
                    <a:pt x="2259" y="0"/>
                  </a:moveTo>
                  <a:lnTo>
                    <a:pt x="2219" y="20"/>
                  </a:lnTo>
                  <a:lnTo>
                    <a:pt x="2180" y="59"/>
                  </a:lnTo>
                  <a:lnTo>
                    <a:pt x="2160" y="99"/>
                  </a:lnTo>
                  <a:lnTo>
                    <a:pt x="2160" y="139"/>
                  </a:lnTo>
                  <a:lnTo>
                    <a:pt x="2219" y="1407"/>
                  </a:lnTo>
                  <a:lnTo>
                    <a:pt x="60" y="3071"/>
                  </a:lnTo>
                  <a:lnTo>
                    <a:pt x="0" y="3131"/>
                  </a:lnTo>
                  <a:lnTo>
                    <a:pt x="0" y="3210"/>
                  </a:lnTo>
                  <a:lnTo>
                    <a:pt x="1090" y="8025"/>
                  </a:lnTo>
                  <a:lnTo>
                    <a:pt x="1110" y="8104"/>
                  </a:lnTo>
                  <a:lnTo>
                    <a:pt x="1149" y="8124"/>
                  </a:lnTo>
                  <a:lnTo>
                    <a:pt x="1189" y="8143"/>
                  </a:lnTo>
                  <a:lnTo>
                    <a:pt x="1209" y="8143"/>
                  </a:lnTo>
                  <a:lnTo>
                    <a:pt x="1268" y="8124"/>
                  </a:lnTo>
                  <a:lnTo>
                    <a:pt x="1328" y="8084"/>
                  </a:lnTo>
                  <a:lnTo>
                    <a:pt x="4300" y="3309"/>
                  </a:lnTo>
                  <a:lnTo>
                    <a:pt x="4319" y="3249"/>
                  </a:lnTo>
                  <a:lnTo>
                    <a:pt x="4300" y="3170"/>
                  </a:lnTo>
                  <a:lnTo>
                    <a:pt x="2398" y="59"/>
                  </a:lnTo>
                  <a:lnTo>
                    <a:pt x="2378" y="40"/>
                  </a:lnTo>
                  <a:lnTo>
                    <a:pt x="2338" y="20"/>
                  </a:lnTo>
                  <a:lnTo>
                    <a:pt x="2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8"/>
            <p:cNvSpPr/>
            <p:nvPr/>
          </p:nvSpPr>
          <p:spPr>
            <a:xfrm>
              <a:off x="1452350" y="2247190"/>
              <a:ext cx="236043" cy="286078"/>
            </a:xfrm>
            <a:custGeom>
              <a:avLst/>
              <a:gdLst/>
              <a:ahLst/>
              <a:cxnLst/>
              <a:rect l="l" t="t" r="r" b="b"/>
              <a:pathLst>
                <a:path w="6916" h="8382" extrusionOk="0">
                  <a:moveTo>
                    <a:pt x="1645" y="1"/>
                  </a:moveTo>
                  <a:lnTo>
                    <a:pt x="1" y="2933"/>
                  </a:lnTo>
                  <a:lnTo>
                    <a:pt x="6341" y="8382"/>
                  </a:lnTo>
                  <a:lnTo>
                    <a:pt x="6916" y="3745"/>
                  </a:lnTo>
                  <a:lnTo>
                    <a:pt x="1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8"/>
            <p:cNvSpPr/>
            <p:nvPr/>
          </p:nvSpPr>
          <p:spPr>
            <a:xfrm>
              <a:off x="1447640" y="2243129"/>
              <a:ext cx="244814" cy="294883"/>
            </a:xfrm>
            <a:custGeom>
              <a:avLst/>
              <a:gdLst/>
              <a:ahLst/>
              <a:cxnLst/>
              <a:rect l="l" t="t" r="r" b="b"/>
              <a:pathLst>
                <a:path w="7173" h="8640" extrusionOk="0">
                  <a:moveTo>
                    <a:pt x="1823" y="318"/>
                  </a:moveTo>
                  <a:lnTo>
                    <a:pt x="6895" y="3924"/>
                  </a:lnTo>
                  <a:lnTo>
                    <a:pt x="6380" y="8223"/>
                  </a:lnTo>
                  <a:lnTo>
                    <a:pt x="297" y="3012"/>
                  </a:lnTo>
                  <a:lnTo>
                    <a:pt x="1823" y="318"/>
                  </a:lnTo>
                  <a:close/>
                  <a:moveTo>
                    <a:pt x="1744" y="1"/>
                  </a:moveTo>
                  <a:lnTo>
                    <a:pt x="1704" y="21"/>
                  </a:lnTo>
                  <a:lnTo>
                    <a:pt x="1664" y="60"/>
                  </a:lnTo>
                  <a:lnTo>
                    <a:pt x="20" y="2973"/>
                  </a:lnTo>
                  <a:lnTo>
                    <a:pt x="0" y="3012"/>
                  </a:lnTo>
                  <a:lnTo>
                    <a:pt x="0" y="3072"/>
                  </a:lnTo>
                  <a:lnTo>
                    <a:pt x="20" y="3111"/>
                  </a:lnTo>
                  <a:lnTo>
                    <a:pt x="40" y="3151"/>
                  </a:lnTo>
                  <a:lnTo>
                    <a:pt x="6380" y="8600"/>
                  </a:lnTo>
                  <a:lnTo>
                    <a:pt x="6440" y="8620"/>
                  </a:lnTo>
                  <a:lnTo>
                    <a:pt x="6479" y="8640"/>
                  </a:lnTo>
                  <a:lnTo>
                    <a:pt x="6519" y="8620"/>
                  </a:lnTo>
                  <a:lnTo>
                    <a:pt x="6578" y="8580"/>
                  </a:lnTo>
                  <a:lnTo>
                    <a:pt x="6618" y="8521"/>
                  </a:lnTo>
                  <a:lnTo>
                    <a:pt x="7173" y="3884"/>
                  </a:lnTo>
                  <a:lnTo>
                    <a:pt x="7173" y="3805"/>
                  </a:lnTo>
                  <a:lnTo>
                    <a:pt x="7133" y="3765"/>
                  </a:lnTo>
                  <a:lnTo>
                    <a:pt x="1863" y="21"/>
                  </a:lnTo>
                  <a:lnTo>
                    <a:pt x="1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1384055" y="1473560"/>
              <a:ext cx="465977" cy="764887"/>
            </a:xfrm>
            <a:custGeom>
              <a:avLst/>
              <a:gdLst/>
              <a:ahLst/>
              <a:cxnLst/>
              <a:rect l="l" t="t" r="r" b="b"/>
              <a:pathLst>
                <a:path w="13653" h="22411" extrusionOk="0">
                  <a:moveTo>
                    <a:pt x="9353" y="1"/>
                  </a:moveTo>
                  <a:lnTo>
                    <a:pt x="9254" y="21"/>
                  </a:lnTo>
                  <a:lnTo>
                    <a:pt x="9135" y="60"/>
                  </a:lnTo>
                  <a:lnTo>
                    <a:pt x="8461" y="437"/>
                  </a:lnTo>
                  <a:lnTo>
                    <a:pt x="7986" y="694"/>
                  </a:lnTo>
                  <a:lnTo>
                    <a:pt x="7371" y="1011"/>
                  </a:lnTo>
                  <a:lnTo>
                    <a:pt x="6618" y="1368"/>
                  </a:lnTo>
                  <a:lnTo>
                    <a:pt x="5647" y="1804"/>
                  </a:lnTo>
                  <a:lnTo>
                    <a:pt x="4459" y="2299"/>
                  </a:lnTo>
                  <a:lnTo>
                    <a:pt x="3032" y="2854"/>
                  </a:lnTo>
                  <a:lnTo>
                    <a:pt x="2636" y="3012"/>
                  </a:lnTo>
                  <a:lnTo>
                    <a:pt x="2299" y="3151"/>
                  </a:lnTo>
                  <a:lnTo>
                    <a:pt x="1982" y="3329"/>
                  </a:lnTo>
                  <a:lnTo>
                    <a:pt x="1685" y="3488"/>
                  </a:lnTo>
                  <a:lnTo>
                    <a:pt x="1427" y="3646"/>
                  </a:lnTo>
                  <a:lnTo>
                    <a:pt x="1189" y="3825"/>
                  </a:lnTo>
                  <a:lnTo>
                    <a:pt x="991" y="4003"/>
                  </a:lnTo>
                  <a:lnTo>
                    <a:pt x="813" y="4181"/>
                  </a:lnTo>
                  <a:lnTo>
                    <a:pt x="635" y="4340"/>
                  </a:lnTo>
                  <a:lnTo>
                    <a:pt x="496" y="4518"/>
                  </a:lnTo>
                  <a:lnTo>
                    <a:pt x="377" y="4697"/>
                  </a:lnTo>
                  <a:lnTo>
                    <a:pt x="278" y="4875"/>
                  </a:lnTo>
                  <a:lnTo>
                    <a:pt x="199" y="5053"/>
                  </a:lnTo>
                  <a:lnTo>
                    <a:pt x="119" y="5232"/>
                  </a:lnTo>
                  <a:lnTo>
                    <a:pt x="80" y="5390"/>
                  </a:lnTo>
                  <a:lnTo>
                    <a:pt x="40" y="5549"/>
                  </a:lnTo>
                  <a:lnTo>
                    <a:pt x="1" y="5885"/>
                  </a:lnTo>
                  <a:lnTo>
                    <a:pt x="1" y="6183"/>
                  </a:lnTo>
                  <a:lnTo>
                    <a:pt x="20" y="6460"/>
                  </a:lnTo>
                  <a:lnTo>
                    <a:pt x="80" y="6698"/>
                  </a:lnTo>
                  <a:lnTo>
                    <a:pt x="139" y="6896"/>
                  </a:lnTo>
                  <a:lnTo>
                    <a:pt x="199" y="7074"/>
                  </a:lnTo>
                  <a:lnTo>
                    <a:pt x="278" y="7272"/>
                  </a:lnTo>
                  <a:lnTo>
                    <a:pt x="377" y="7649"/>
                  </a:lnTo>
                  <a:lnTo>
                    <a:pt x="536" y="8481"/>
                  </a:lnTo>
                  <a:lnTo>
                    <a:pt x="1011" y="10898"/>
                  </a:lnTo>
                  <a:lnTo>
                    <a:pt x="1645" y="14326"/>
                  </a:lnTo>
                  <a:lnTo>
                    <a:pt x="1546" y="14108"/>
                  </a:lnTo>
                  <a:lnTo>
                    <a:pt x="1407" y="13890"/>
                  </a:lnTo>
                  <a:lnTo>
                    <a:pt x="1229" y="13652"/>
                  </a:lnTo>
                  <a:lnTo>
                    <a:pt x="1130" y="13553"/>
                  </a:lnTo>
                  <a:lnTo>
                    <a:pt x="1011" y="13454"/>
                  </a:lnTo>
                  <a:lnTo>
                    <a:pt x="912" y="13395"/>
                  </a:lnTo>
                  <a:lnTo>
                    <a:pt x="793" y="13355"/>
                  </a:lnTo>
                  <a:lnTo>
                    <a:pt x="674" y="13335"/>
                  </a:lnTo>
                  <a:lnTo>
                    <a:pt x="536" y="13355"/>
                  </a:lnTo>
                  <a:lnTo>
                    <a:pt x="417" y="13434"/>
                  </a:lnTo>
                  <a:lnTo>
                    <a:pt x="278" y="13533"/>
                  </a:lnTo>
                  <a:lnTo>
                    <a:pt x="179" y="13692"/>
                  </a:lnTo>
                  <a:lnTo>
                    <a:pt x="100" y="13870"/>
                  </a:lnTo>
                  <a:lnTo>
                    <a:pt x="40" y="14068"/>
                  </a:lnTo>
                  <a:lnTo>
                    <a:pt x="20" y="14286"/>
                  </a:lnTo>
                  <a:lnTo>
                    <a:pt x="40" y="14524"/>
                  </a:lnTo>
                  <a:lnTo>
                    <a:pt x="60" y="14762"/>
                  </a:lnTo>
                  <a:lnTo>
                    <a:pt x="119" y="15000"/>
                  </a:lnTo>
                  <a:lnTo>
                    <a:pt x="199" y="15257"/>
                  </a:lnTo>
                  <a:lnTo>
                    <a:pt x="278" y="15495"/>
                  </a:lnTo>
                  <a:lnTo>
                    <a:pt x="397" y="15733"/>
                  </a:lnTo>
                  <a:lnTo>
                    <a:pt x="516" y="15951"/>
                  </a:lnTo>
                  <a:lnTo>
                    <a:pt x="654" y="16169"/>
                  </a:lnTo>
                  <a:lnTo>
                    <a:pt x="793" y="16367"/>
                  </a:lnTo>
                  <a:lnTo>
                    <a:pt x="952" y="16545"/>
                  </a:lnTo>
                  <a:lnTo>
                    <a:pt x="1110" y="16684"/>
                  </a:lnTo>
                  <a:lnTo>
                    <a:pt x="1288" y="16803"/>
                  </a:lnTo>
                  <a:lnTo>
                    <a:pt x="1447" y="16882"/>
                  </a:lnTo>
                  <a:lnTo>
                    <a:pt x="1606" y="16961"/>
                  </a:lnTo>
                  <a:lnTo>
                    <a:pt x="1903" y="17060"/>
                  </a:lnTo>
                  <a:lnTo>
                    <a:pt x="2140" y="17120"/>
                  </a:lnTo>
                  <a:lnTo>
                    <a:pt x="2537" y="17120"/>
                  </a:lnTo>
                  <a:lnTo>
                    <a:pt x="2656" y="17100"/>
                  </a:lnTo>
                  <a:lnTo>
                    <a:pt x="2755" y="17060"/>
                  </a:lnTo>
                  <a:lnTo>
                    <a:pt x="3012" y="17457"/>
                  </a:lnTo>
                  <a:lnTo>
                    <a:pt x="3567" y="18348"/>
                  </a:lnTo>
                  <a:lnTo>
                    <a:pt x="3884" y="18844"/>
                  </a:lnTo>
                  <a:lnTo>
                    <a:pt x="4181" y="19279"/>
                  </a:lnTo>
                  <a:lnTo>
                    <a:pt x="4439" y="19616"/>
                  </a:lnTo>
                  <a:lnTo>
                    <a:pt x="4538" y="19735"/>
                  </a:lnTo>
                  <a:lnTo>
                    <a:pt x="4597" y="19795"/>
                  </a:lnTo>
                  <a:lnTo>
                    <a:pt x="4914" y="19973"/>
                  </a:lnTo>
                  <a:lnTo>
                    <a:pt x="5529" y="20270"/>
                  </a:lnTo>
                  <a:lnTo>
                    <a:pt x="7332" y="21083"/>
                  </a:lnTo>
                  <a:lnTo>
                    <a:pt x="9174" y="21915"/>
                  </a:lnTo>
                  <a:lnTo>
                    <a:pt x="9868" y="22212"/>
                  </a:lnTo>
                  <a:lnTo>
                    <a:pt x="10284" y="22370"/>
                  </a:lnTo>
                  <a:lnTo>
                    <a:pt x="10423" y="22410"/>
                  </a:lnTo>
                  <a:lnTo>
                    <a:pt x="10779" y="22410"/>
                  </a:lnTo>
                  <a:lnTo>
                    <a:pt x="10977" y="22370"/>
                  </a:lnTo>
                  <a:lnTo>
                    <a:pt x="11453" y="22271"/>
                  </a:lnTo>
                  <a:lnTo>
                    <a:pt x="11948" y="22133"/>
                  </a:lnTo>
                  <a:lnTo>
                    <a:pt x="12424" y="21934"/>
                  </a:lnTo>
                  <a:lnTo>
                    <a:pt x="12860" y="21717"/>
                  </a:lnTo>
                  <a:lnTo>
                    <a:pt x="13058" y="21617"/>
                  </a:lnTo>
                  <a:lnTo>
                    <a:pt x="13216" y="21499"/>
                  </a:lnTo>
                  <a:lnTo>
                    <a:pt x="13355" y="21380"/>
                  </a:lnTo>
                  <a:lnTo>
                    <a:pt x="13434" y="21281"/>
                  </a:lnTo>
                  <a:lnTo>
                    <a:pt x="13474" y="21201"/>
                  </a:lnTo>
                  <a:lnTo>
                    <a:pt x="13514" y="21102"/>
                  </a:lnTo>
                  <a:lnTo>
                    <a:pt x="13573" y="20825"/>
                  </a:lnTo>
                  <a:lnTo>
                    <a:pt x="13613" y="20468"/>
                  </a:lnTo>
                  <a:lnTo>
                    <a:pt x="13632" y="20013"/>
                  </a:lnTo>
                  <a:lnTo>
                    <a:pt x="13652" y="18943"/>
                  </a:lnTo>
                  <a:lnTo>
                    <a:pt x="13632" y="17694"/>
                  </a:lnTo>
                  <a:lnTo>
                    <a:pt x="13593" y="16387"/>
                  </a:lnTo>
                  <a:lnTo>
                    <a:pt x="13553" y="15158"/>
                  </a:lnTo>
                  <a:lnTo>
                    <a:pt x="13434" y="13276"/>
                  </a:lnTo>
                  <a:lnTo>
                    <a:pt x="13414" y="12899"/>
                  </a:lnTo>
                  <a:lnTo>
                    <a:pt x="13355" y="12424"/>
                  </a:lnTo>
                  <a:lnTo>
                    <a:pt x="13197" y="11255"/>
                  </a:lnTo>
                  <a:lnTo>
                    <a:pt x="12979" y="9888"/>
                  </a:lnTo>
                  <a:lnTo>
                    <a:pt x="12741" y="8441"/>
                  </a:lnTo>
                  <a:lnTo>
                    <a:pt x="12503" y="7054"/>
                  </a:lnTo>
                  <a:lnTo>
                    <a:pt x="12265" y="5866"/>
                  </a:lnTo>
                  <a:lnTo>
                    <a:pt x="12087" y="4994"/>
                  </a:lnTo>
                  <a:lnTo>
                    <a:pt x="12028" y="4736"/>
                  </a:lnTo>
                  <a:lnTo>
                    <a:pt x="11968" y="4597"/>
                  </a:lnTo>
                  <a:lnTo>
                    <a:pt x="11928" y="4479"/>
                  </a:lnTo>
                  <a:lnTo>
                    <a:pt x="11909" y="4300"/>
                  </a:lnTo>
                  <a:lnTo>
                    <a:pt x="11889" y="3765"/>
                  </a:lnTo>
                  <a:lnTo>
                    <a:pt x="11889" y="3072"/>
                  </a:lnTo>
                  <a:lnTo>
                    <a:pt x="11869" y="2319"/>
                  </a:lnTo>
                  <a:lnTo>
                    <a:pt x="11849" y="1942"/>
                  </a:lnTo>
                  <a:lnTo>
                    <a:pt x="11810" y="1586"/>
                  </a:lnTo>
                  <a:lnTo>
                    <a:pt x="11770" y="1249"/>
                  </a:lnTo>
                  <a:lnTo>
                    <a:pt x="11691" y="932"/>
                  </a:lnTo>
                  <a:lnTo>
                    <a:pt x="11611" y="694"/>
                  </a:lnTo>
                  <a:lnTo>
                    <a:pt x="11552" y="575"/>
                  </a:lnTo>
                  <a:lnTo>
                    <a:pt x="11493" y="496"/>
                  </a:lnTo>
                  <a:lnTo>
                    <a:pt x="11433" y="417"/>
                  </a:lnTo>
                  <a:lnTo>
                    <a:pt x="11354" y="377"/>
                  </a:lnTo>
                  <a:lnTo>
                    <a:pt x="11275" y="338"/>
                  </a:lnTo>
                  <a:lnTo>
                    <a:pt x="11176" y="318"/>
                  </a:lnTo>
                  <a:lnTo>
                    <a:pt x="10819" y="357"/>
                  </a:lnTo>
                  <a:lnTo>
                    <a:pt x="10462" y="417"/>
                  </a:lnTo>
                  <a:lnTo>
                    <a:pt x="10125" y="496"/>
                  </a:lnTo>
                  <a:lnTo>
                    <a:pt x="9828" y="595"/>
                  </a:lnTo>
                  <a:lnTo>
                    <a:pt x="9590" y="694"/>
                  </a:lnTo>
                  <a:lnTo>
                    <a:pt x="9392" y="773"/>
                  </a:lnTo>
                  <a:lnTo>
                    <a:pt x="9234" y="853"/>
                  </a:lnTo>
                  <a:lnTo>
                    <a:pt x="9313" y="674"/>
                  </a:lnTo>
                  <a:lnTo>
                    <a:pt x="9392" y="516"/>
                  </a:lnTo>
                  <a:lnTo>
                    <a:pt x="9452" y="318"/>
                  </a:lnTo>
                  <a:lnTo>
                    <a:pt x="9491" y="159"/>
                  </a:lnTo>
                  <a:lnTo>
                    <a:pt x="9472" y="80"/>
                  </a:lnTo>
                  <a:lnTo>
                    <a:pt x="9452" y="40"/>
                  </a:lnTo>
                  <a:lnTo>
                    <a:pt x="9412"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68"/>
            <p:cNvSpPr/>
            <p:nvPr/>
          </p:nvSpPr>
          <p:spPr>
            <a:xfrm>
              <a:off x="1379311" y="1468850"/>
              <a:ext cx="475431" cy="774307"/>
            </a:xfrm>
            <a:custGeom>
              <a:avLst/>
              <a:gdLst/>
              <a:ahLst/>
              <a:cxnLst/>
              <a:rect l="l" t="t" r="r" b="b"/>
              <a:pathLst>
                <a:path w="13930" h="22687" extrusionOk="0">
                  <a:moveTo>
                    <a:pt x="9492" y="258"/>
                  </a:moveTo>
                  <a:lnTo>
                    <a:pt x="9472" y="357"/>
                  </a:lnTo>
                  <a:lnTo>
                    <a:pt x="9432" y="515"/>
                  </a:lnTo>
                  <a:lnTo>
                    <a:pt x="9353" y="713"/>
                  </a:lnTo>
                  <a:lnTo>
                    <a:pt x="9254" y="931"/>
                  </a:lnTo>
                  <a:lnTo>
                    <a:pt x="9234" y="971"/>
                  </a:lnTo>
                  <a:lnTo>
                    <a:pt x="9234" y="1011"/>
                  </a:lnTo>
                  <a:lnTo>
                    <a:pt x="9254" y="1050"/>
                  </a:lnTo>
                  <a:lnTo>
                    <a:pt x="9274" y="1090"/>
                  </a:lnTo>
                  <a:lnTo>
                    <a:pt x="9313" y="1110"/>
                  </a:lnTo>
                  <a:lnTo>
                    <a:pt x="9353" y="1129"/>
                  </a:lnTo>
                  <a:lnTo>
                    <a:pt x="9393" y="1129"/>
                  </a:lnTo>
                  <a:lnTo>
                    <a:pt x="9432" y="1110"/>
                  </a:lnTo>
                  <a:lnTo>
                    <a:pt x="9611" y="1030"/>
                  </a:lnTo>
                  <a:lnTo>
                    <a:pt x="9789" y="951"/>
                  </a:lnTo>
                  <a:lnTo>
                    <a:pt x="10027" y="852"/>
                  </a:lnTo>
                  <a:lnTo>
                    <a:pt x="10304" y="753"/>
                  </a:lnTo>
                  <a:lnTo>
                    <a:pt x="10621" y="674"/>
                  </a:lnTo>
                  <a:lnTo>
                    <a:pt x="10958" y="614"/>
                  </a:lnTo>
                  <a:lnTo>
                    <a:pt x="11315" y="594"/>
                  </a:lnTo>
                  <a:lnTo>
                    <a:pt x="11414" y="614"/>
                  </a:lnTo>
                  <a:lnTo>
                    <a:pt x="11493" y="693"/>
                  </a:lnTo>
                  <a:lnTo>
                    <a:pt x="11572" y="793"/>
                  </a:lnTo>
                  <a:lnTo>
                    <a:pt x="11651" y="911"/>
                  </a:lnTo>
                  <a:lnTo>
                    <a:pt x="11691" y="1090"/>
                  </a:lnTo>
                  <a:lnTo>
                    <a:pt x="11750" y="1268"/>
                  </a:lnTo>
                  <a:lnTo>
                    <a:pt x="11810" y="1704"/>
                  </a:lnTo>
                  <a:lnTo>
                    <a:pt x="11849" y="2180"/>
                  </a:lnTo>
                  <a:lnTo>
                    <a:pt x="11889" y="2675"/>
                  </a:lnTo>
                  <a:lnTo>
                    <a:pt x="11889" y="3566"/>
                  </a:lnTo>
                  <a:lnTo>
                    <a:pt x="11909" y="4062"/>
                  </a:lnTo>
                  <a:lnTo>
                    <a:pt x="11909" y="4399"/>
                  </a:lnTo>
                  <a:lnTo>
                    <a:pt x="11949" y="4656"/>
                  </a:lnTo>
                  <a:lnTo>
                    <a:pt x="11968" y="4735"/>
                  </a:lnTo>
                  <a:lnTo>
                    <a:pt x="11988" y="4795"/>
                  </a:lnTo>
                  <a:lnTo>
                    <a:pt x="12048" y="4934"/>
                  </a:lnTo>
                  <a:lnTo>
                    <a:pt x="12107" y="5211"/>
                  </a:lnTo>
                  <a:lnTo>
                    <a:pt x="12285" y="6063"/>
                  </a:lnTo>
                  <a:lnTo>
                    <a:pt x="12523" y="7252"/>
                  </a:lnTo>
                  <a:lnTo>
                    <a:pt x="12761" y="8619"/>
                  </a:lnTo>
                  <a:lnTo>
                    <a:pt x="12999" y="10046"/>
                  </a:lnTo>
                  <a:lnTo>
                    <a:pt x="13197" y="11413"/>
                  </a:lnTo>
                  <a:lnTo>
                    <a:pt x="13355" y="12582"/>
                  </a:lnTo>
                  <a:lnTo>
                    <a:pt x="13415" y="13057"/>
                  </a:lnTo>
                  <a:lnTo>
                    <a:pt x="13454" y="13414"/>
                  </a:lnTo>
                  <a:lnTo>
                    <a:pt x="13534" y="14781"/>
                  </a:lnTo>
                  <a:lnTo>
                    <a:pt x="13593" y="16128"/>
                  </a:lnTo>
                  <a:lnTo>
                    <a:pt x="13633" y="17416"/>
                  </a:lnTo>
                  <a:lnTo>
                    <a:pt x="13653" y="18585"/>
                  </a:lnTo>
                  <a:lnTo>
                    <a:pt x="13653" y="19616"/>
                  </a:lnTo>
                  <a:lnTo>
                    <a:pt x="13633" y="20428"/>
                  </a:lnTo>
                  <a:lnTo>
                    <a:pt x="13593" y="20765"/>
                  </a:lnTo>
                  <a:lnTo>
                    <a:pt x="13573" y="21022"/>
                  </a:lnTo>
                  <a:lnTo>
                    <a:pt x="13534" y="21221"/>
                  </a:lnTo>
                  <a:lnTo>
                    <a:pt x="13474" y="21339"/>
                  </a:lnTo>
                  <a:lnTo>
                    <a:pt x="13375" y="21438"/>
                  </a:lnTo>
                  <a:lnTo>
                    <a:pt x="13256" y="21538"/>
                  </a:lnTo>
                  <a:lnTo>
                    <a:pt x="13098" y="21637"/>
                  </a:lnTo>
                  <a:lnTo>
                    <a:pt x="12919" y="21755"/>
                  </a:lnTo>
                  <a:lnTo>
                    <a:pt x="12503" y="21954"/>
                  </a:lnTo>
                  <a:lnTo>
                    <a:pt x="12048" y="22132"/>
                  </a:lnTo>
                  <a:lnTo>
                    <a:pt x="11572" y="22271"/>
                  </a:lnTo>
                  <a:lnTo>
                    <a:pt x="11116" y="22370"/>
                  </a:lnTo>
                  <a:lnTo>
                    <a:pt x="10918" y="22409"/>
                  </a:lnTo>
                  <a:lnTo>
                    <a:pt x="10740" y="22429"/>
                  </a:lnTo>
                  <a:lnTo>
                    <a:pt x="10581" y="22409"/>
                  </a:lnTo>
                  <a:lnTo>
                    <a:pt x="10463" y="22390"/>
                  </a:lnTo>
                  <a:lnTo>
                    <a:pt x="10046" y="22231"/>
                  </a:lnTo>
                  <a:lnTo>
                    <a:pt x="9333" y="21914"/>
                  </a:lnTo>
                  <a:lnTo>
                    <a:pt x="7490" y="21102"/>
                  </a:lnTo>
                  <a:lnTo>
                    <a:pt x="5727" y="20269"/>
                  </a:lnTo>
                  <a:lnTo>
                    <a:pt x="5113" y="19972"/>
                  </a:lnTo>
                  <a:lnTo>
                    <a:pt x="4816" y="19834"/>
                  </a:lnTo>
                  <a:lnTo>
                    <a:pt x="4697" y="19715"/>
                  </a:lnTo>
                  <a:lnTo>
                    <a:pt x="4518" y="19477"/>
                  </a:lnTo>
                  <a:lnTo>
                    <a:pt x="4063" y="18783"/>
                  </a:lnTo>
                  <a:lnTo>
                    <a:pt x="3508" y="17931"/>
                  </a:lnTo>
                  <a:lnTo>
                    <a:pt x="3013" y="17139"/>
                  </a:lnTo>
                  <a:lnTo>
                    <a:pt x="2973" y="17079"/>
                  </a:lnTo>
                  <a:lnTo>
                    <a:pt x="2894" y="17060"/>
                  </a:lnTo>
                  <a:lnTo>
                    <a:pt x="2834" y="17079"/>
                  </a:lnTo>
                  <a:lnTo>
                    <a:pt x="2735" y="17119"/>
                  </a:lnTo>
                  <a:lnTo>
                    <a:pt x="2616" y="17119"/>
                  </a:lnTo>
                  <a:lnTo>
                    <a:pt x="2458" y="17139"/>
                  </a:lnTo>
                  <a:lnTo>
                    <a:pt x="2279" y="17119"/>
                  </a:lnTo>
                  <a:lnTo>
                    <a:pt x="2042" y="17060"/>
                  </a:lnTo>
                  <a:lnTo>
                    <a:pt x="1784" y="16980"/>
                  </a:lnTo>
                  <a:lnTo>
                    <a:pt x="1487" y="16822"/>
                  </a:lnTo>
                  <a:lnTo>
                    <a:pt x="1289" y="16683"/>
                  </a:lnTo>
                  <a:lnTo>
                    <a:pt x="1110" y="16485"/>
                  </a:lnTo>
                  <a:lnTo>
                    <a:pt x="932" y="16267"/>
                  </a:lnTo>
                  <a:lnTo>
                    <a:pt x="754" y="15990"/>
                  </a:lnTo>
                  <a:lnTo>
                    <a:pt x="615" y="15712"/>
                  </a:lnTo>
                  <a:lnTo>
                    <a:pt x="476" y="15415"/>
                  </a:lnTo>
                  <a:lnTo>
                    <a:pt x="397" y="15098"/>
                  </a:lnTo>
                  <a:lnTo>
                    <a:pt x="318" y="14801"/>
                  </a:lnTo>
                  <a:lnTo>
                    <a:pt x="298" y="14623"/>
                  </a:lnTo>
                  <a:lnTo>
                    <a:pt x="298" y="14464"/>
                  </a:lnTo>
                  <a:lnTo>
                    <a:pt x="298" y="14325"/>
                  </a:lnTo>
                  <a:lnTo>
                    <a:pt x="318" y="14187"/>
                  </a:lnTo>
                  <a:lnTo>
                    <a:pt x="358" y="14068"/>
                  </a:lnTo>
                  <a:lnTo>
                    <a:pt x="397" y="13949"/>
                  </a:lnTo>
                  <a:lnTo>
                    <a:pt x="457" y="13850"/>
                  </a:lnTo>
                  <a:lnTo>
                    <a:pt x="516" y="13771"/>
                  </a:lnTo>
                  <a:lnTo>
                    <a:pt x="615" y="13691"/>
                  </a:lnTo>
                  <a:lnTo>
                    <a:pt x="694" y="13632"/>
                  </a:lnTo>
                  <a:lnTo>
                    <a:pt x="774" y="13612"/>
                  </a:lnTo>
                  <a:lnTo>
                    <a:pt x="873" y="13612"/>
                  </a:lnTo>
                  <a:lnTo>
                    <a:pt x="992" y="13652"/>
                  </a:lnTo>
                  <a:lnTo>
                    <a:pt x="1130" y="13751"/>
                  </a:lnTo>
                  <a:lnTo>
                    <a:pt x="1249" y="13870"/>
                  </a:lnTo>
                  <a:lnTo>
                    <a:pt x="1368" y="14008"/>
                  </a:lnTo>
                  <a:lnTo>
                    <a:pt x="1546" y="14286"/>
                  </a:lnTo>
                  <a:lnTo>
                    <a:pt x="1665" y="14523"/>
                  </a:lnTo>
                  <a:lnTo>
                    <a:pt x="1705" y="14563"/>
                  </a:lnTo>
                  <a:lnTo>
                    <a:pt x="1745" y="14583"/>
                  </a:lnTo>
                  <a:lnTo>
                    <a:pt x="1784" y="14603"/>
                  </a:lnTo>
                  <a:lnTo>
                    <a:pt x="1824" y="14603"/>
                  </a:lnTo>
                  <a:lnTo>
                    <a:pt x="1883" y="14563"/>
                  </a:lnTo>
                  <a:lnTo>
                    <a:pt x="1903" y="14543"/>
                  </a:lnTo>
                  <a:lnTo>
                    <a:pt x="1923" y="14484"/>
                  </a:lnTo>
                  <a:lnTo>
                    <a:pt x="1923" y="14444"/>
                  </a:lnTo>
                  <a:lnTo>
                    <a:pt x="1229" y="10739"/>
                  </a:lnTo>
                  <a:lnTo>
                    <a:pt x="793" y="8480"/>
                  </a:lnTo>
                  <a:lnTo>
                    <a:pt x="635" y="7708"/>
                  </a:lnTo>
                  <a:lnTo>
                    <a:pt x="556" y="7371"/>
                  </a:lnTo>
                  <a:lnTo>
                    <a:pt x="536" y="7311"/>
                  </a:lnTo>
                  <a:lnTo>
                    <a:pt x="417" y="7034"/>
                  </a:lnTo>
                  <a:lnTo>
                    <a:pt x="338" y="6776"/>
                  </a:lnTo>
                  <a:lnTo>
                    <a:pt x="298" y="6519"/>
                  </a:lnTo>
                  <a:lnTo>
                    <a:pt x="258" y="6261"/>
                  </a:lnTo>
                  <a:lnTo>
                    <a:pt x="278" y="6004"/>
                  </a:lnTo>
                  <a:lnTo>
                    <a:pt x="298" y="5746"/>
                  </a:lnTo>
                  <a:lnTo>
                    <a:pt x="358" y="5508"/>
                  </a:lnTo>
                  <a:lnTo>
                    <a:pt x="437" y="5270"/>
                  </a:lnTo>
                  <a:lnTo>
                    <a:pt x="516" y="5112"/>
                  </a:lnTo>
                  <a:lnTo>
                    <a:pt x="615" y="4953"/>
                  </a:lnTo>
                  <a:lnTo>
                    <a:pt x="714" y="4795"/>
                  </a:lnTo>
                  <a:lnTo>
                    <a:pt x="833" y="4636"/>
                  </a:lnTo>
                  <a:lnTo>
                    <a:pt x="952" y="4498"/>
                  </a:lnTo>
                  <a:lnTo>
                    <a:pt x="1091" y="4339"/>
                  </a:lnTo>
                  <a:lnTo>
                    <a:pt x="1408" y="4062"/>
                  </a:lnTo>
                  <a:lnTo>
                    <a:pt x="1784" y="3804"/>
                  </a:lnTo>
                  <a:lnTo>
                    <a:pt x="2220" y="3566"/>
                  </a:lnTo>
                  <a:lnTo>
                    <a:pt x="2676" y="3329"/>
                  </a:lnTo>
                  <a:lnTo>
                    <a:pt x="3211" y="3111"/>
                  </a:lnTo>
                  <a:lnTo>
                    <a:pt x="4400" y="2655"/>
                  </a:lnTo>
                  <a:lnTo>
                    <a:pt x="5410" y="2259"/>
                  </a:lnTo>
                  <a:lnTo>
                    <a:pt x="6262" y="1882"/>
                  </a:lnTo>
                  <a:lnTo>
                    <a:pt x="6995" y="1545"/>
                  </a:lnTo>
                  <a:lnTo>
                    <a:pt x="7590" y="1268"/>
                  </a:lnTo>
                  <a:lnTo>
                    <a:pt x="8085" y="1011"/>
                  </a:lnTo>
                  <a:lnTo>
                    <a:pt x="8838" y="594"/>
                  </a:lnTo>
                  <a:lnTo>
                    <a:pt x="9333" y="317"/>
                  </a:lnTo>
                  <a:lnTo>
                    <a:pt x="9452" y="277"/>
                  </a:lnTo>
                  <a:lnTo>
                    <a:pt x="9492" y="258"/>
                  </a:lnTo>
                  <a:close/>
                  <a:moveTo>
                    <a:pt x="9412" y="0"/>
                  </a:moveTo>
                  <a:lnTo>
                    <a:pt x="9294" y="40"/>
                  </a:lnTo>
                  <a:lnTo>
                    <a:pt x="9214" y="79"/>
                  </a:lnTo>
                  <a:lnTo>
                    <a:pt x="8699" y="357"/>
                  </a:lnTo>
                  <a:lnTo>
                    <a:pt x="7966" y="773"/>
                  </a:lnTo>
                  <a:lnTo>
                    <a:pt x="7471" y="1011"/>
                  </a:lnTo>
                  <a:lnTo>
                    <a:pt x="6876" y="1308"/>
                  </a:lnTo>
                  <a:lnTo>
                    <a:pt x="6143" y="1645"/>
                  </a:lnTo>
                  <a:lnTo>
                    <a:pt x="5291" y="2001"/>
                  </a:lnTo>
                  <a:lnTo>
                    <a:pt x="4300" y="2417"/>
                  </a:lnTo>
                  <a:lnTo>
                    <a:pt x="3112" y="2873"/>
                  </a:lnTo>
                  <a:lnTo>
                    <a:pt x="2557" y="3091"/>
                  </a:lnTo>
                  <a:lnTo>
                    <a:pt x="2062" y="3329"/>
                  </a:lnTo>
                  <a:lnTo>
                    <a:pt x="1626" y="3586"/>
                  </a:lnTo>
                  <a:lnTo>
                    <a:pt x="1229" y="3883"/>
                  </a:lnTo>
                  <a:lnTo>
                    <a:pt x="1051" y="4022"/>
                  </a:lnTo>
                  <a:lnTo>
                    <a:pt x="893" y="4181"/>
                  </a:lnTo>
                  <a:lnTo>
                    <a:pt x="734" y="4319"/>
                  </a:lnTo>
                  <a:lnTo>
                    <a:pt x="595" y="4478"/>
                  </a:lnTo>
                  <a:lnTo>
                    <a:pt x="476" y="4656"/>
                  </a:lnTo>
                  <a:lnTo>
                    <a:pt x="377" y="4815"/>
                  </a:lnTo>
                  <a:lnTo>
                    <a:pt x="278" y="4993"/>
                  </a:lnTo>
                  <a:lnTo>
                    <a:pt x="199" y="5171"/>
                  </a:lnTo>
                  <a:lnTo>
                    <a:pt x="100" y="5429"/>
                  </a:lnTo>
                  <a:lnTo>
                    <a:pt x="41" y="5706"/>
                  </a:lnTo>
                  <a:lnTo>
                    <a:pt x="1" y="5984"/>
                  </a:lnTo>
                  <a:lnTo>
                    <a:pt x="1" y="6261"/>
                  </a:lnTo>
                  <a:lnTo>
                    <a:pt x="21" y="6539"/>
                  </a:lnTo>
                  <a:lnTo>
                    <a:pt x="80" y="6836"/>
                  </a:lnTo>
                  <a:lnTo>
                    <a:pt x="159" y="7113"/>
                  </a:lnTo>
                  <a:lnTo>
                    <a:pt x="278" y="7410"/>
                  </a:lnTo>
                  <a:lnTo>
                    <a:pt x="298" y="7470"/>
                  </a:lnTo>
                  <a:lnTo>
                    <a:pt x="457" y="8163"/>
                  </a:lnTo>
                  <a:lnTo>
                    <a:pt x="754" y="9689"/>
                  </a:lnTo>
                  <a:lnTo>
                    <a:pt x="1527" y="13771"/>
                  </a:lnTo>
                  <a:lnTo>
                    <a:pt x="1388" y="13632"/>
                  </a:lnTo>
                  <a:lnTo>
                    <a:pt x="1249" y="13493"/>
                  </a:lnTo>
                  <a:lnTo>
                    <a:pt x="1091" y="13394"/>
                  </a:lnTo>
                  <a:lnTo>
                    <a:pt x="992" y="13374"/>
                  </a:lnTo>
                  <a:lnTo>
                    <a:pt x="912" y="13354"/>
                  </a:lnTo>
                  <a:lnTo>
                    <a:pt x="754" y="13335"/>
                  </a:lnTo>
                  <a:lnTo>
                    <a:pt x="615" y="13374"/>
                  </a:lnTo>
                  <a:lnTo>
                    <a:pt x="457" y="13454"/>
                  </a:lnTo>
                  <a:lnTo>
                    <a:pt x="318" y="13592"/>
                  </a:lnTo>
                  <a:lnTo>
                    <a:pt x="239" y="13691"/>
                  </a:lnTo>
                  <a:lnTo>
                    <a:pt x="159" y="13810"/>
                  </a:lnTo>
                  <a:lnTo>
                    <a:pt x="100" y="13949"/>
                  </a:lnTo>
                  <a:lnTo>
                    <a:pt x="60" y="14107"/>
                  </a:lnTo>
                  <a:lnTo>
                    <a:pt x="41" y="14266"/>
                  </a:lnTo>
                  <a:lnTo>
                    <a:pt x="21" y="14444"/>
                  </a:lnTo>
                  <a:lnTo>
                    <a:pt x="41" y="14642"/>
                  </a:lnTo>
                  <a:lnTo>
                    <a:pt x="60" y="14840"/>
                  </a:lnTo>
                  <a:lnTo>
                    <a:pt x="120" y="15177"/>
                  </a:lnTo>
                  <a:lnTo>
                    <a:pt x="239" y="15514"/>
                  </a:lnTo>
                  <a:lnTo>
                    <a:pt x="377" y="15831"/>
                  </a:lnTo>
                  <a:lnTo>
                    <a:pt x="536" y="16148"/>
                  </a:lnTo>
                  <a:lnTo>
                    <a:pt x="714" y="16426"/>
                  </a:lnTo>
                  <a:lnTo>
                    <a:pt x="912" y="16683"/>
                  </a:lnTo>
                  <a:lnTo>
                    <a:pt x="1130" y="16901"/>
                  </a:lnTo>
                  <a:lnTo>
                    <a:pt x="1249" y="16980"/>
                  </a:lnTo>
                  <a:lnTo>
                    <a:pt x="1348" y="17060"/>
                  </a:lnTo>
                  <a:lnTo>
                    <a:pt x="1626" y="17198"/>
                  </a:lnTo>
                  <a:lnTo>
                    <a:pt x="1863" y="17297"/>
                  </a:lnTo>
                  <a:lnTo>
                    <a:pt x="2081" y="17357"/>
                  </a:lnTo>
                  <a:lnTo>
                    <a:pt x="2279" y="17396"/>
                  </a:lnTo>
                  <a:lnTo>
                    <a:pt x="2616" y="17396"/>
                  </a:lnTo>
                  <a:lnTo>
                    <a:pt x="2834" y="17357"/>
                  </a:lnTo>
                  <a:lnTo>
                    <a:pt x="3231" y="17991"/>
                  </a:lnTo>
                  <a:lnTo>
                    <a:pt x="3766" y="18843"/>
                  </a:lnTo>
                  <a:lnTo>
                    <a:pt x="4043" y="19259"/>
                  </a:lnTo>
                  <a:lnTo>
                    <a:pt x="4300" y="19635"/>
                  </a:lnTo>
                  <a:lnTo>
                    <a:pt x="4518" y="19893"/>
                  </a:lnTo>
                  <a:lnTo>
                    <a:pt x="4598" y="19992"/>
                  </a:lnTo>
                  <a:lnTo>
                    <a:pt x="4657" y="20051"/>
                  </a:lnTo>
                  <a:lnTo>
                    <a:pt x="4994" y="20230"/>
                  </a:lnTo>
                  <a:lnTo>
                    <a:pt x="5628" y="20527"/>
                  </a:lnTo>
                  <a:lnTo>
                    <a:pt x="7431" y="21359"/>
                  </a:lnTo>
                  <a:lnTo>
                    <a:pt x="9274" y="22191"/>
                  </a:lnTo>
                  <a:lnTo>
                    <a:pt x="9967" y="22489"/>
                  </a:lnTo>
                  <a:lnTo>
                    <a:pt x="10383" y="22647"/>
                  </a:lnTo>
                  <a:lnTo>
                    <a:pt x="10522" y="22687"/>
                  </a:lnTo>
                  <a:lnTo>
                    <a:pt x="10879" y="22687"/>
                  </a:lnTo>
                  <a:lnTo>
                    <a:pt x="11077" y="22667"/>
                  </a:lnTo>
                  <a:lnTo>
                    <a:pt x="11493" y="22588"/>
                  </a:lnTo>
                  <a:lnTo>
                    <a:pt x="11929" y="22449"/>
                  </a:lnTo>
                  <a:lnTo>
                    <a:pt x="12384" y="22290"/>
                  </a:lnTo>
                  <a:lnTo>
                    <a:pt x="12801" y="22112"/>
                  </a:lnTo>
                  <a:lnTo>
                    <a:pt x="13177" y="21914"/>
                  </a:lnTo>
                  <a:lnTo>
                    <a:pt x="13336" y="21815"/>
                  </a:lnTo>
                  <a:lnTo>
                    <a:pt x="13494" y="21696"/>
                  </a:lnTo>
                  <a:lnTo>
                    <a:pt x="13593" y="21597"/>
                  </a:lnTo>
                  <a:lnTo>
                    <a:pt x="13692" y="21498"/>
                  </a:lnTo>
                  <a:lnTo>
                    <a:pt x="13732" y="21419"/>
                  </a:lnTo>
                  <a:lnTo>
                    <a:pt x="13771" y="21320"/>
                  </a:lnTo>
                  <a:lnTo>
                    <a:pt x="13831" y="21062"/>
                  </a:lnTo>
                  <a:lnTo>
                    <a:pt x="13870" y="20705"/>
                  </a:lnTo>
                  <a:lnTo>
                    <a:pt x="13910" y="20289"/>
                  </a:lnTo>
                  <a:lnTo>
                    <a:pt x="13930" y="19794"/>
                  </a:lnTo>
                  <a:lnTo>
                    <a:pt x="13930" y="19259"/>
                  </a:lnTo>
                  <a:lnTo>
                    <a:pt x="13930" y="18050"/>
                  </a:lnTo>
                  <a:lnTo>
                    <a:pt x="13890" y="16782"/>
                  </a:lnTo>
                  <a:lnTo>
                    <a:pt x="13831" y="15514"/>
                  </a:lnTo>
                  <a:lnTo>
                    <a:pt x="13712" y="13394"/>
                  </a:lnTo>
                  <a:lnTo>
                    <a:pt x="13633" y="12582"/>
                  </a:lnTo>
                  <a:lnTo>
                    <a:pt x="13474" y="11413"/>
                  </a:lnTo>
                  <a:lnTo>
                    <a:pt x="13276" y="10046"/>
                  </a:lnTo>
                  <a:lnTo>
                    <a:pt x="13018" y="8599"/>
                  </a:lnTo>
                  <a:lnTo>
                    <a:pt x="12781" y="7192"/>
                  </a:lnTo>
                  <a:lnTo>
                    <a:pt x="12543" y="5984"/>
                  </a:lnTo>
                  <a:lnTo>
                    <a:pt x="12365" y="5092"/>
                  </a:lnTo>
                  <a:lnTo>
                    <a:pt x="12285" y="4815"/>
                  </a:lnTo>
                  <a:lnTo>
                    <a:pt x="12226" y="4656"/>
                  </a:lnTo>
                  <a:lnTo>
                    <a:pt x="12206" y="4518"/>
                  </a:lnTo>
                  <a:lnTo>
                    <a:pt x="12186" y="4260"/>
                  </a:lnTo>
                  <a:lnTo>
                    <a:pt x="12167" y="3566"/>
                  </a:lnTo>
                  <a:lnTo>
                    <a:pt x="12167" y="3012"/>
                  </a:lnTo>
                  <a:lnTo>
                    <a:pt x="12147" y="2457"/>
                  </a:lnTo>
                  <a:lnTo>
                    <a:pt x="12107" y="1902"/>
                  </a:lnTo>
                  <a:lnTo>
                    <a:pt x="12048" y="1407"/>
                  </a:lnTo>
                  <a:lnTo>
                    <a:pt x="12008" y="1189"/>
                  </a:lnTo>
                  <a:lnTo>
                    <a:pt x="11949" y="971"/>
                  </a:lnTo>
                  <a:lnTo>
                    <a:pt x="11869" y="793"/>
                  </a:lnTo>
                  <a:lnTo>
                    <a:pt x="11790" y="634"/>
                  </a:lnTo>
                  <a:lnTo>
                    <a:pt x="11711" y="515"/>
                  </a:lnTo>
                  <a:lnTo>
                    <a:pt x="11592" y="416"/>
                  </a:lnTo>
                  <a:lnTo>
                    <a:pt x="11473" y="357"/>
                  </a:lnTo>
                  <a:lnTo>
                    <a:pt x="11315" y="337"/>
                  </a:lnTo>
                  <a:lnTo>
                    <a:pt x="11077" y="337"/>
                  </a:lnTo>
                  <a:lnTo>
                    <a:pt x="10839" y="357"/>
                  </a:lnTo>
                  <a:lnTo>
                    <a:pt x="10601" y="416"/>
                  </a:lnTo>
                  <a:lnTo>
                    <a:pt x="10383" y="456"/>
                  </a:lnTo>
                  <a:lnTo>
                    <a:pt x="9987" y="575"/>
                  </a:lnTo>
                  <a:lnTo>
                    <a:pt x="9650" y="713"/>
                  </a:lnTo>
                  <a:lnTo>
                    <a:pt x="9729" y="515"/>
                  </a:lnTo>
                  <a:lnTo>
                    <a:pt x="9749" y="337"/>
                  </a:lnTo>
                  <a:lnTo>
                    <a:pt x="9749" y="258"/>
                  </a:lnTo>
                  <a:lnTo>
                    <a:pt x="9749" y="178"/>
                  </a:lnTo>
                  <a:lnTo>
                    <a:pt x="9729" y="119"/>
                  </a:lnTo>
                  <a:lnTo>
                    <a:pt x="9690" y="59"/>
                  </a:lnTo>
                  <a:lnTo>
                    <a:pt x="9630" y="20"/>
                  </a:lnTo>
                  <a:lnTo>
                    <a:pt x="9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432759" y="1951008"/>
              <a:ext cx="12184" cy="16246"/>
            </a:xfrm>
            <a:custGeom>
              <a:avLst/>
              <a:gdLst/>
              <a:ahLst/>
              <a:cxnLst/>
              <a:rect l="l" t="t" r="r" b="b"/>
              <a:pathLst>
                <a:path w="357" h="476" extrusionOk="0">
                  <a:moveTo>
                    <a:pt x="119" y="0"/>
                  </a:moveTo>
                  <a:lnTo>
                    <a:pt x="60" y="20"/>
                  </a:lnTo>
                  <a:lnTo>
                    <a:pt x="20" y="60"/>
                  </a:lnTo>
                  <a:lnTo>
                    <a:pt x="0" y="99"/>
                  </a:lnTo>
                  <a:lnTo>
                    <a:pt x="0" y="159"/>
                  </a:lnTo>
                  <a:lnTo>
                    <a:pt x="0" y="198"/>
                  </a:lnTo>
                  <a:lnTo>
                    <a:pt x="99" y="396"/>
                  </a:lnTo>
                  <a:lnTo>
                    <a:pt x="159" y="456"/>
                  </a:lnTo>
                  <a:lnTo>
                    <a:pt x="218" y="476"/>
                  </a:lnTo>
                  <a:lnTo>
                    <a:pt x="278" y="456"/>
                  </a:lnTo>
                  <a:lnTo>
                    <a:pt x="337" y="436"/>
                  </a:lnTo>
                  <a:lnTo>
                    <a:pt x="357" y="377"/>
                  </a:lnTo>
                  <a:lnTo>
                    <a:pt x="357" y="337"/>
                  </a:lnTo>
                  <a:lnTo>
                    <a:pt x="357" y="278"/>
                  </a:lnTo>
                  <a:lnTo>
                    <a:pt x="238" y="79"/>
                  </a:lnTo>
                  <a:lnTo>
                    <a:pt x="218" y="40"/>
                  </a:lnTo>
                  <a:lnTo>
                    <a:pt x="159" y="20"/>
                  </a:lnTo>
                  <a:lnTo>
                    <a:pt x="119"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384055" y="1473560"/>
              <a:ext cx="407137" cy="488981"/>
            </a:xfrm>
            <a:custGeom>
              <a:avLst/>
              <a:gdLst/>
              <a:ahLst/>
              <a:cxnLst/>
              <a:rect l="l" t="t" r="r" b="b"/>
              <a:pathLst>
                <a:path w="11929" h="14327" extrusionOk="0">
                  <a:moveTo>
                    <a:pt x="9353" y="1"/>
                  </a:moveTo>
                  <a:lnTo>
                    <a:pt x="9254" y="21"/>
                  </a:lnTo>
                  <a:lnTo>
                    <a:pt x="9135" y="60"/>
                  </a:lnTo>
                  <a:lnTo>
                    <a:pt x="8461" y="437"/>
                  </a:lnTo>
                  <a:lnTo>
                    <a:pt x="7986" y="694"/>
                  </a:lnTo>
                  <a:lnTo>
                    <a:pt x="7371" y="1011"/>
                  </a:lnTo>
                  <a:lnTo>
                    <a:pt x="6618" y="1368"/>
                  </a:lnTo>
                  <a:lnTo>
                    <a:pt x="5647" y="1804"/>
                  </a:lnTo>
                  <a:lnTo>
                    <a:pt x="4459" y="2299"/>
                  </a:lnTo>
                  <a:lnTo>
                    <a:pt x="3032" y="2854"/>
                  </a:lnTo>
                  <a:lnTo>
                    <a:pt x="2636" y="3012"/>
                  </a:lnTo>
                  <a:lnTo>
                    <a:pt x="2299" y="3151"/>
                  </a:lnTo>
                  <a:lnTo>
                    <a:pt x="1982" y="3329"/>
                  </a:lnTo>
                  <a:lnTo>
                    <a:pt x="1685" y="3488"/>
                  </a:lnTo>
                  <a:lnTo>
                    <a:pt x="1427" y="3646"/>
                  </a:lnTo>
                  <a:lnTo>
                    <a:pt x="1189" y="3825"/>
                  </a:lnTo>
                  <a:lnTo>
                    <a:pt x="991" y="4003"/>
                  </a:lnTo>
                  <a:lnTo>
                    <a:pt x="813" y="4181"/>
                  </a:lnTo>
                  <a:lnTo>
                    <a:pt x="635" y="4340"/>
                  </a:lnTo>
                  <a:lnTo>
                    <a:pt x="496" y="4518"/>
                  </a:lnTo>
                  <a:lnTo>
                    <a:pt x="377" y="4697"/>
                  </a:lnTo>
                  <a:lnTo>
                    <a:pt x="278" y="4875"/>
                  </a:lnTo>
                  <a:lnTo>
                    <a:pt x="199" y="5053"/>
                  </a:lnTo>
                  <a:lnTo>
                    <a:pt x="119" y="5232"/>
                  </a:lnTo>
                  <a:lnTo>
                    <a:pt x="80" y="5390"/>
                  </a:lnTo>
                  <a:lnTo>
                    <a:pt x="40" y="5549"/>
                  </a:lnTo>
                  <a:lnTo>
                    <a:pt x="1" y="5885"/>
                  </a:lnTo>
                  <a:lnTo>
                    <a:pt x="1" y="6183"/>
                  </a:lnTo>
                  <a:lnTo>
                    <a:pt x="20" y="6460"/>
                  </a:lnTo>
                  <a:lnTo>
                    <a:pt x="80" y="6698"/>
                  </a:lnTo>
                  <a:lnTo>
                    <a:pt x="139" y="6896"/>
                  </a:lnTo>
                  <a:lnTo>
                    <a:pt x="199" y="7074"/>
                  </a:lnTo>
                  <a:lnTo>
                    <a:pt x="278" y="7272"/>
                  </a:lnTo>
                  <a:lnTo>
                    <a:pt x="377" y="7649"/>
                  </a:lnTo>
                  <a:lnTo>
                    <a:pt x="536" y="8481"/>
                  </a:lnTo>
                  <a:lnTo>
                    <a:pt x="1011" y="10898"/>
                  </a:lnTo>
                  <a:lnTo>
                    <a:pt x="1645" y="14326"/>
                  </a:lnTo>
                  <a:lnTo>
                    <a:pt x="2596" y="14009"/>
                  </a:lnTo>
                  <a:lnTo>
                    <a:pt x="2497" y="13652"/>
                  </a:lnTo>
                  <a:lnTo>
                    <a:pt x="2378" y="13296"/>
                  </a:lnTo>
                  <a:lnTo>
                    <a:pt x="2279" y="12860"/>
                  </a:lnTo>
                  <a:lnTo>
                    <a:pt x="2180" y="12404"/>
                  </a:lnTo>
                  <a:lnTo>
                    <a:pt x="2140" y="11988"/>
                  </a:lnTo>
                  <a:lnTo>
                    <a:pt x="2121" y="11810"/>
                  </a:lnTo>
                  <a:lnTo>
                    <a:pt x="2140" y="11651"/>
                  </a:lnTo>
                  <a:lnTo>
                    <a:pt x="2180" y="11512"/>
                  </a:lnTo>
                  <a:lnTo>
                    <a:pt x="2240" y="11433"/>
                  </a:lnTo>
                  <a:lnTo>
                    <a:pt x="2378" y="11295"/>
                  </a:lnTo>
                  <a:lnTo>
                    <a:pt x="2557" y="11156"/>
                  </a:lnTo>
                  <a:lnTo>
                    <a:pt x="2893" y="10878"/>
                  </a:lnTo>
                  <a:lnTo>
                    <a:pt x="3052" y="10740"/>
                  </a:lnTo>
                  <a:lnTo>
                    <a:pt x="3171" y="10621"/>
                  </a:lnTo>
                  <a:lnTo>
                    <a:pt x="3250" y="10522"/>
                  </a:lnTo>
                  <a:lnTo>
                    <a:pt x="3270" y="10482"/>
                  </a:lnTo>
                  <a:lnTo>
                    <a:pt x="3290" y="10423"/>
                  </a:lnTo>
                  <a:lnTo>
                    <a:pt x="3250" y="10284"/>
                  </a:lnTo>
                  <a:lnTo>
                    <a:pt x="3151" y="9987"/>
                  </a:lnTo>
                  <a:lnTo>
                    <a:pt x="3032" y="9610"/>
                  </a:lnTo>
                  <a:lnTo>
                    <a:pt x="2913" y="9174"/>
                  </a:lnTo>
                  <a:lnTo>
                    <a:pt x="2794" y="8719"/>
                  </a:lnTo>
                  <a:lnTo>
                    <a:pt x="2775" y="8501"/>
                  </a:lnTo>
                  <a:lnTo>
                    <a:pt x="2755" y="8303"/>
                  </a:lnTo>
                  <a:lnTo>
                    <a:pt x="2755" y="8105"/>
                  </a:lnTo>
                  <a:lnTo>
                    <a:pt x="2775" y="7926"/>
                  </a:lnTo>
                  <a:lnTo>
                    <a:pt x="2834" y="7768"/>
                  </a:lnTo>
                  <a:lnTo>
                    <a:pt x="2913" y="7649"/>
                  </a:lnTo>
                  <a:lnTo>
                    <a:pt x="2973" y="7589"/>
                  </a:lnTo>
                  <a:lnTo>
                    <a:pt x="3072" y="7530"/>
                  </a:lnTo>
                  <a:lnTo>
                    <a:pt x="3369" y="7391"/>
                  </a:lnTo>
                  <a:lnTo>
                    <a:pt x="3765" y="7213"/>
                  </a:lnTo>
                  <a:lnTo>
                    <a:pt x="4261" y="7015"/>
                  </a:lnTo>
                  <a:lnTo>
                    <a:pt x="5489" y="6559"/>
                  </a:lnTo>
                  <a:lnTo>
                    <a:pt x="6916" y="6084"/>
                  </a:lnTo>
                  <a:lnTo>
                    <a:pt x="8402" y="5588"/>
                  </a:lnTo>
                  <a:lnTo>
                    <a:pt x="9828" y="5132"/>
                  </a:lnTo>
                  <a:lnTo>
                    <a:pt x="11928" y="4459"/>
                  </a:lnTo>
                  <a:lnTo>
                    <a:pt x="11909" y="4300"/>
                  </a:lnTo>
                  <a:lnTo>
                    <a:pt x="11909" y="4063"/>
                  </a:lnTo>
                  <a:lnTo>
                    <a:pt x="11889" y="3508"/>
                  </a:lnTo>
                  <a:lnTo>
                    <a:pt x="11889" y="2834"/>
                  </a:lnTo>
                  <a:lnTo>
                    <a:pt x="11869" y="2121"/>
                  </a:lnTo>
                  <a:lnTo>
                    <a:pt x="11829" y="1764"/>
                  </a:lnTo>
                  <a:lnTo>
                    <a:pt x="11790" y="1447"/>
                  </a:lnTo>
                  <a:lnTo>
                    <a:pt x="11750" y="1130"/>
                  </a:lnTo>
                  <a:lnTo>
                    <a:pt x="11671" y="873"/>
                  </a:lnTo>
                  <a:lnTo>
                    <a:pt x="11592" y="635"/>
                  </a:lnTo>
                  <a:lnTo>
                    <a:pt x="11532" y="555"/>
                  </a:lnTo>
                  <a:lnTo>
                    <a:pt x="11473" y="476"/>
                  </a:lnTo>
                  <a:lnTo>
                    <a:pt x="11413" y="417"/>
                  </a:lnTo>
                  <a:lnTo>
                    <a:pt x="11334" y="357"/>
                  </a:lnTo>
                  <a:lnTo>
                    <a:pt x="11255" y="338"/>
                  </a:lnTo>
                  <a:lnTo>
                    <a:pt x="11176" y="318"/>
                  </a:lnTo>
                  <a:lnTo>
                    <a:pt x="10819" y="357"/>
                  </a:lnTo>
                  <a:lnTo>
                    <a:pt x="10462" y="417"/>
                  </a:lnTo>
                  <a:lnTo>
                    <a:pt x="10125" y="496"/>
                  </a:lnTo>
                  <a:lnTo>
                    <a:pt x="9828" y="595"/>
                  </a:lnTo>
                  <a:lnTo>
                    <a:pt x="9590" y="694"/>
                  </a:lnTo>
                  <a:lnTo>
                    <a:pt x="9392" y="773"/>
                  </a:lnTo>
                  <a:lnTo>
                    <a:pt x="9234" y="853"/>
                  </a:lnTo>
                  <a:lnTo>
                    <a:pt x="9313" y="674"/>
                  </a:lnTo>
                  <a:lnTo>
                    <a:pt x="9392" y="516"/>
                  </a:lnTo>
                  <a:lnTo>
                    <a:pt x="9452" y="318"/>
                  </a:lnTo>
                  <a:lnTo>
                    <a:pt x="9491" y="159"/>
                  </a:lnTo>
                  <a:lnTo>
                    <a:pt x="9472" y="80"/>
                  </a:lnTo>
                  <a:lnTo>
                    <a:pt x="9452" y="40"/>
                  </a:lnTo>
                  <a:lnTo>
                    <a:pt x="9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379311" y="1468850"/>
              <a:ext cx="416625" cy="498400"/>
            </a:xfrm>
            <a:custGeom>
              <a:avLst/>
              <a:gdLst/>
              <a:ahLst/>
              <a:cxnLst/>
              <a:rect l="l" t="t" r="r" b="b"/>
              <a:pathLst>
                <a:path w="12207" h="14603" extrusionOk="0">
                  <a:moveTo>
                    <a:pt x="9492" y="258"/>
                  </a:moveTo>
                  <a:lnTo>
                    <a:pt x="9472" y="357"/>
                  </a:lnTo>
                  <a:lnTo>
                    <a:pt x="9432" y="515"/>
                  </a:lnTo>
                  <a:lnTo>
                    <a:pt x="9353" y="713"/>
                  </a:lnTo>
                  <a:lnTo>
                    <a:pt x="9254" y="931"/>
                  </a:lnTo>
                  <a:lnTo>
                    <a:pt x="9234" y="971"/>
                  </a:lnTo>
                  <a:lnTo>
                    <a:pt x="9234" y="1011"/>
                  </a:lnTo>
                  <a:lnTo>
                    <a:pt x="9254" y="1050"/>
                  </a:lnTo>
                  <a:lnTo>
                    <a:pt x="9274" y="1090"/>
                  </a:lnTo>
                  <a:lnTo>
                    <a:pt x="9313" y="1110"/>
                  </a:lnTo>
                  <a:lnTo>
                    <a:pt x="9353" y="1129"/>
                  </a:lnTo>
                  <a:lnTo>
                    <a:pt x="9393" y="1129"/>
                  </a:lnTo>
                  <a:lnTo>
                    <a:pt x="9432" y="1110"/>
                  </a:lnTo>
                  <a:lnTo>
                    <a:pt x="9611" y="1030"/>
                  </a:lnTo>
                  <a:lnTo>
                    <a:pt x="9789" y="951"/>
                  </a:lnTo>
                  <a:lnTo>
                    <a:pt x="10027" y="852"/>
                  </a:lnTo>
                  <a:lnTo>
                    <a:pt x="10304" y="753"/>
                  </a:lnTo>
                  <a:lnTo>
                    <a:pt x="10621" y="674"/>
                  </a:lnTo>
                  <a:lnTo>
                    <a:pt x="10958" y="614"/>
                  </a:lnTo>
                  <a:lnTo>
                    <a:pt x="11315" y="594"/>
                  </a:lnTo>
                  <a:lnTo>
                    <a:pt x="11414" y="614"/>
                  </a:lnTo>
                  <a:lnTo>
                    <a:pt x="11493" y="693"/>
                  </a:lnTo>
                  <a:lnTo>
                    <a:pt x="11572" y="793"/>
                  </a:lnTo>
                  <a:lnTo>
                    <a:pt x="11651" y="911"/>
                  </a:lnTo>
                  <a:lnTo>
                    <a:pt x="11691" y="1090"/>
                  </a:lnTo>
                  <a:lnTo>
                    <a:pt x="11750" y="1268"/>
                  </a:lnTo>
                  <a:lnTo>
                    <a:pt x="11810" y="1704"/>
                  </a:lnTo>
                  <a:lnTo>
                    <a:pt x="11849" y="2180"/>
                  </a:lnTo>
                  <a:lnTo>
                    <a:pt x="11889" y="2675"/>
                  </a:lnTo>
                  <a:lnTo>
                    <a:pt x="11889" y="3566"/>
                  </a:lnTo>
                  <a:lnTo>
                    <a:pt x="11909" y="4101"/>
                  </a:lnTo>
                  <a:lnTo>
                    <a:pt x="11929" y="4518"/>
                  </a:lnTo>
                  <a:lnTo>
                    <a:pt x="9472" y="5290"/>
                  </a:lnTo>
                  <a:lnTo>
                    <a:pt x="8045" y="5746"/>
                  </a:lnTo>
                  <a:lnTo>
                    <a:pt x="6619" y="6222"/>
                  </a:lnTo>
                  <a:lnTo>
                    <a:pt x="5291" y="6677"/>
                  </a:lnTo>
                  <a:lnTo>
                    <a:pt x="4182" y="7093"/>
                  </a:lnTo>
                  <a:lnTo>
                    <a:pt x="3726" y="7272"/>
                  </a:lnTo>
                  <a:lnTo>
                    <a:pt x="3369" y="7450"/>
                  </a:lnTo>
                  <a:lnTo>
                    <a:pt x="3112" y="7589"/>
                  </a:lnTo>
                  <a:lnTo>
                    <a:pt x="3013" y="7648"/>
                  </a:lnTo>
                  <a:lnTo>
                    <a:pt x="2953" y="7688"/>
                  </a:lnTo>
                  <a:lnTo>
                    <a:pt x="2894" y="7787"/>
                  </a:lnTo>
                  <a:lnTo>
                    <a:pt x="2834" y="7886"/>
                  </a:lnTo>
                  <a:lnTo>
                    <a:pt x="2795" y="8005"/>
                  </a:lnTo>
                  <a:lnTo>
                    <a:pt x="2775" y="8143"/>
                  </a:lnTo>
                  <a:lnTo>
                    <a:pt x="2755" y="8282"/>
                  </a:lnTo>
                  <a:lnTo>
                    <a:pt x="2755" y="8421"/>
                  </a:lnTo>
                  <a:lnTo>
                    <a:pt x="2795" y="8758"/>
                  </a:lnTo>
                  <a:lnTo>
                    <a:pt x="2854" y="9095"/>
                  </a:lnTo>
                  <a:lnTo>
                    <a:pt x="2953" y="9471"/>
                  </a:lnTo>
                  <a:lnTo>
                    <a:pt x="3171" y="10204"/>
                  </a:lnTo>
                  <a:lnTo>
                    <a:pt x="3290" y="10561"/>
                  </a:lnTo>
                  <a:lnTo>
                    <a:pt x="3270" y="10600"/>
                  </a:lnTo>
                  <a:lnTo>
                    <a:pt x="3231" y="10660"/>
                  </a:lnTo>
                  <a:lnTo>
                    <a:pt x="3092" y="10779"/>
                  </a:lnTo>
                  <a:lnTo>
                    <a:pt x="2775" y="11036"/>
                  </a:lnTo>
                  <a:lnTo>
                    <a:pt x="2517" y="11254"/>
                  </a:lnTo>
                  <a:lnTo>
                    <a:pt x="2279" y="11472"/>
                  </a:lnTo>
                  <a:lnTo>
                    <a:pt x="2220" y="11551"/>
                  </a:lnTo>
                  <a:lnTo>
                    <a:pt x="2180" y="11670"/>
                  </a:lnTo>
                  <a:lnTo>
                    <a:pt x="2141" y="11789"/>
                  </a:lnTo>
                  <a:lnTo>
                    <a:pt x="2141" y="11948"/>
                  </a:lnTo>
                  <a:lnTo>
                    <a:pt x="2161" y="12285"/>
                  </a:lnTo>
                  <a:lnTo>
                    <a:pt x="2200" y="12661"/>
                  </a:lnTo>
                  <a:lnTo>
                    <a:pt x="2279" y="13057"/>
                  </a:lnTo>
                  <a:lnTo>
                    <a:pt x="2379" y="13434"/>
                  </a:lnTo>
                  <a:lnTo>
                    <a:pt x="2577" y="14068"/>
                  </a:lnTo>
                  <a:lnTo>
                    <a:pt x="1903" y="14286"/>
                  </a:lnTo>
                  <a:lnTo>
                    <a:pt x="1190" y="10481"/>
                  </a:lnTo>
                  <a:lnTo>
                    <a:pt x="774" y="8381"/>
                  </a:lnTo>
                  <a:lnTo>
                    <a:pt x="635" y="7688"/>
                  </a:lnTo>
                  <a:lnTo>
                    <a:pt x="556" y="7371"/>
                  </a:lnTo>
                  <a:lnTo>
                    <a:pt x="536" y="7311"/>
                  </a:lnTo>
                  <a:lnTo>
                    <a:pt x="417" y="7034"/>
                  </a:lnTo>
                  <a:lnTo>
                    <a:pt x="338" y="6776"/>
                  </a:lnTo>
                  <a:lnTo>
                    <a:pt x="298" y="6519"/>
                  </a:lnTo>
                  <a:lnTo>
                    <a:pt x="258" y="6261"/>
                  </a:lnTo>
                  <a:lnTo>
                    <a:pt x="278" y="6004"/>
                  </a:lnTo>
                  <a:lnTo>
                    <a:pt x="298" y="5746"/>
                  </a:lnTo>
                  <a:lnTo>
                    <a:pt x="358" y="5508"/>
                  </a:lnTo>
                  <a:lnTo>
                    <a:pt x="437" y="5270"/>
                  </a:lnTo>
                  <a:lnTo>
                    <a:pt x="516" y="5112"/>
                  </a:lnTo>
                  <a:lnTo>
                    <a:pt x="615" y="4953"/>
                  </a:lnTo>
                  <a:lnTo>
                    <a:pt x="714" y="4795"/>
                  </a:lnTo>
                  <a:lnTo>
                    <a:pt x="833" y="4636"/>
                  </a:lnTo>
                  <a:lnTo>
                    <a:pt x="952" y="4498"/>
                  </a:lnTo>
                  <a:lnTo>
                    <a:pt x="1091" y="4339"/>
                  </a:lnTo>
                  <a:lnTo>
                    <a:pt x="1408" y="4062"/>
                  </a:lnTo>
                  <a:lnTo>
                    <a:pt x="1784" y="3804"/>
                  </a:lnTo>
                  <a:lnTo>
                    <a:pt x="2220" y="3566"/>
                  </a:lnTo>
                  <a:lnTo>
                    <a:pt x="2676" y="3329"/>
                  </a:lnTo>
                  <a:lnTo>
                    <a:pt x="3211" y="3111"/>
                  </a:lnTo>
                  <a:lnTo>
                    <a:pt x="4400" y="2655"/>
                  </a:lnTo>
                  <a:lnTo>
                    <a:pt x="5410" y="2259"/>
                  </a:lnTo>
                  <a:lnTo>
                    <a:pt x="6262" y="1882"/>
                  </a:lnTo>
                  <a:lnTo>
                    <a:pt x="6995" y="1545"/>
                  </a:lnTo>
                  <a:lnTo>
                    <a:pt x="7590" y="1268"/>
                  </a:lnTo>
                  <a:lnTo>
                    <a:pt x="8085" y="1011"/>
                  </a:lnTo>
                  <a:lnTo>
                    <a:pt x="8838" y="594"/>
                  </a:lnTo>
                  <a:lnTo>
                    <a:pt x="9333" y="317"/>
                  </a:lnTo>
                  <a:lnTo>
                    <a:pt x="9452" y="277"/>
                  </a:lnTo>
                  <a:lnTo>
                    <a:pt x="9492" y="258"/>
                  </a:lnTo>
                  <a:close/>
                  <a:moveTo>
                    <a:pt x="9412" y="0"/>
                  </a:moveTo>
                  <a:lnTo>
                    <a:pt x="9294" y="40"/>
                  </a:lnTo>
                  <a:lnTo>
                    <a:pt x="9214" y="79"/>
                  </a:lnTo>
                  <a:lnTo>
                    <a:pt x="8699" y="357"/>
                  </a:lnTo>
                  <a:lnTo>
                    <a:pt x="7966" y="773"/>
                  </a:lnTo>
                  <a:lnTo>
                    <a:pt x="7471" y="1011"/>
                  </a:lnTo>
                  <a:lnTo>
                    <a:pt x="6876" y="1308"/>
                  </a:lnTo>
                  <a:lnTo>
                    <a:pt x="6143" y="1645"/>
                  </a:lnTo>
                  <a:lnTo>
                    <a:pt x="5291" y="2001"/>
                  </a:lnTo>
                  <a:lnTo>
                    <a:pt x="4300" y="2417"/>
                  </a:lnTo>
                  <a:lnTo>
                    <a:pt x="3112" y="2873"/>
                  </a:lnTo>
                  <a:lnTo>
                    <a:pt x="2557" y="3091"/>
                  </a:lnTo>
                  <a:lnTo>
                    <a:pt x="2062" y="3329"/>
                  </a:lnTo>
                  <a:lnTo>
                    <a:pt x="1626" y="3586"/>
                  </a:lnTo>
                  <a:lnTo>
                    <a:pt x="1229" y="3883"/>
                  </a:lnTo>
                  <a:lnTo>
                    <a:pt x="1051" y="4022"/>
                  </a:lnTo>
                  <a:lnTo>
                    <a:pt x="893" y="4181"/>
                  </a:lnTo>
                  <a:lnTo>
                    <a:pt x="734" y="4319"/>
                  </a:lnTo>
                  <a:lnTo>
                    <a:pt x="595" y="4478"/>
                  </a:lnTo>
                  <a:lnTo>
                    <a:pt x="476" y="4656"/>
                  </a:lnTo>
                  <a:lnTo>
                    <a:pt x="377" y="4815"/>
                  </a:lnTo>
                  <a:lnTo>
                    <a:pt x="278" y="4993"/>
                  </a:lnTo>
                  <a:lnTo>
                    <a:pt x="199" y="5171"/>
                  </a:lnTo>
                  <a:lnTo>
                    <a:pt x="100" y="5429"/>
                  </a:lnTo>
                  <a:lnTo>
                    <a:pt x="41" y="5706"/>
                  </a:lnTo>
                  <a:lnTo>
                    <a:pt x="1" y="5984"/>
                  </a:lnTo>
                  <a:lnTo>
                    <a:pt x="1" y="6261"/>
                  </a:lnTo>
                  <a:lnTo>
                    <a:pt x="21" y="6539"/>
                  </a:lnTo>
                  <a:lnTo>
                    <a:pt x="80" y="6836"/>
                  </a:lnTo>
                  <a:lnTo>
                    <a:pt x="159" y="7113"/>
                  </a:lnTo>
                  <a:lnTo>
                    <a:pt x="278" y="7410"/>
                  </a:lnTo>
                  <a:lnTo>
                    <a:pt x="298" y="7470"/>
                  </a:lnTo>
                  <a:lnTo>
                    <a:pt x="358" y="7708"/>
                  </a:lnTo>
                  <a:lnTo>
                    <a:pt x="476" y="8262"/>
                  </a:lnTo>
                  <a:lnTo>
                    <a:pt x="813" y="10046"/>
                  </a:lnTo>
                  <a:lnTo>
                    <a:pt x="1665" y="14484"/>
                  </a:lnTo>
                  <a:lnTo>
                    <a:pt x="1685" y="14543"/>
                  </a:lnTo>
                  <a:lnTo>
                    <a:pt x="1725" y="14583"/>
                  </a:lnTo>
                  <a:lnTo>
                    <a:pt x="1784" y="14603"/>
                  </a:lnTo>
                  <a:lnTo>
                    <a:pt x="1844" y="14603"/>
                  </a:lnTo>
                  <a:lnTo>
                    <a:pt x="2775" y="14286"/>
                  </a:lnTo>
                  <a:lnTo>
                    <a:pt x="2834" y="14246"/>
                  </a:lnTo>
                  <a:lnTo>
                    <a:pt x="2854" y="14206"/>
                  </a:lnTo>
                  <a:lnTo>
                    <a:pt x="2874" y="14167"/>
                  </a:lnTo>
                  <a:lnTo>
                    <a:pt x="2874" y="14107"/>
                  </a:lnTo>
                  <a:lnTo>
                    <a:pt x="2755" y="13711"/>
                  </a:lnTo>
                  <a:lnTo>
                    <a:pt x="2636" y="13315"/>
                  </a:lnTo>
                  <a:lnTo>
                    <a:pt x="2537" y="12938"/>
                  </a:lnTo>
                  <a:lnTo>
                    <a:pt x="2478" y="12582"/>
                  </a:lnTo>
                  <a:lnTo>
                    <a:pt x="2418" y="12245"/>
                  </a:lnTo>
                  <a:lnTo>
                    <a:pt x="2398" y="11987"/>
                  </a:lnTo>
                  <a:lnTo>
                    <a:pt x="2418" y="11789"/>
                  </a:lnTo>
                  <a:lnTo>
                    <a:pt x="2438" y="11710"/>
                  </a:lnTo>
                  <a:lnTo>
                    <a:pt x="2458" y="11670"/>
                  </a:lnTo>
                  <a:lnTo>
                    <a:pt x="2696" y="11472"/>
                  </a:lnTo>
                  <a:lnTo>
                    <a:pt x="2953" y="11254"/>
                  </a:lnTo>
                  <a:lnTo>
                    <a:pt x="3211" y="11036"/>
                  </a:lnTo>
                  <a:lnTo>
                    <a:pt x="3409" y="10858"/>
                  </a:lnTo>
                  <a:lnTo>
                    <a:pt x="3468" y="10779"/>
                  </a:lnTo>
                  <a:lnTo>
                    <a:pt x="3528" y="10719"/>
                  </a:lnTo>
                  <a:lnTo>
                    <a:pt x="3548" y="10640"/>
                  </a:lnTo>
                  <a:lnTo>
                    <a:pt x="3567" y="10561"/>
                  </a:lnTo>
                  <a:lnTo>
                    <a:pt x="3528" y="10422"/>
                  </a:lnTo>
                  <a:lnTo>
                    <a:pt x="3429" y="10125"/>
                  </a:lnTo>
                  <a:lnTo>
                    <a:pt x="3250" y="9570"/>
                  </a:lnTo>
                  <a:lnTo>
                    <a:pt x="3171" y="9233"/>
                  </a:lnTo>
                  <a:lnTo>
                    <a:pt x="3092" y="8916"/>
                  </a:lnTo>
                  <a:lnTo>
                    <a:pt x="3032" y="8599"/>
                  </a:lnTo>
                  <a:lnTo>
                    <a:pt x="3032" y="8302"/>
                  </a:lnTo>
                  <a:lnTo>
                    <a:pt x="3032" y="8163"/>
                  </a:lnTo>
                  <a:lnTo>
                    <a:pt x="3052" y="8044"/>
                  </a:lnTo>
                  <a:lnTo>
                    <a:pt x="3092" y="7945"/>
                  </a:lnTo>
                  <a:lnTo>
                    <a:pt x="3151" y="7866"/>
                  </a:lnTo>
                  <a:lnTo>
                    <a:pt x="3250" y="7807"/>
                  </a:lnTo>
                  <a:lnTo>
                    <a:pt x="3409" y="7708"/>
                  </a:lnTo>
                  <a:lnTo>
                    <a:pt x="3944" y="7470"/>
                  </a:lnTo>
                  <a:lnTo>
                    <a:pt x="4756" y="7173"/>
                  </a:lnTo>
                  <a:lnTo>
                    <a:pt x="5806" y="6796"/>
                  </a:lnTo>
                  <a:lnTo>
                    <a:pt x="7094" y="6340"/>
                  </a:lnTo>
                  <a:lnTo>
                    <a:pt x="8580" y="5865"/>
                  </a:lnTo>
                  <a:lnTo>
                    <a:pt x="10264" y="5310"/>
                  </a:lnTo>
                  <a:lnTo>
                    <a:pt x="12107" y="4735"/>
                  </a:lnTo>
                  <a:lnTo>
                    <a:pt x="12167" y="4716"/>
                  </a:lnTo>
                  <a:lnTo>
                    <a:pt x="12186" y="4676"/>
                  </a:lnTo>
                  <a:lnTo>
                    <a:pt x="12206" y="4636"/>
                  </a:lnTo>
                  <a:lnTo>
                    <a:pt x="12206" y="4577"/>
                  </a:lnTo>
                  <a:lnTo>
                    <a:pt x="12186" y="4399"/>
                  </a:lnTo>
                  <a:lnTo>
                    <a:pt x="12186" y="4181"/>
                  </a:lnTo>
                  <a:lnTo>
                    <a:pt x="12167" y="3566"/>
                  </a:lnTo>
                  <a:lnTo>
                    <a:pt x="12167" y="3012"/>
                  </a:lnTo>
                  <a:lnTo>
                    <a:pt x="12147" y="2457"/>
                  </a:lnTo>
                  <a:lnTo>
                    <a:pt x="12107" y="1902"/>
                  </a:lnTo>
                  <a:lnTo>
                    <a:pt x="12048" y="1407"/>
                  </a:lnTo>
                  <a:lnTo>
                    <a:pt x="12008" y="1189"/>
                  </a:lnTo>
                  <a:lnTo>
                    <a:pt x="11949" y="971"/>
                  </a:lnTo>
                  <a:lnTo>
                    <a:pt x="11869" y="793"/>
                  </a:lnTo>
                  <a:lnTo>
                    <a:pt x="11790" y="634"/>
                  </a:lnTo>
                  <a:lnTo>
                    <a:pt x="11711" y="495"/>
                  </a:lnTo>
                  <a:lnTo>
                    <a:pt x="11592" y="416"/>
                  </a:lnTo>
                  <a:lnTo>
                    <a:pt x="11473" y="357"/>
                  </a:lnTo>
                  <a:lnTo>
                    <a:pt x="11315" y="337"/>
                  </a:lnTo>
                  <a:lnTo>
                    <a:pt x="11077" y="337"/>
                  </a:lnTo>
                  <a:lnTo>
                    <a:pt x="10839" y="357"/>
                  </a:lnTo>
                  <a:lnTo>
                    <a:pt x="10601" y="416"/>
                  </a:lnTo>
                  <a:lnTo>
                    <a:pt x="10383" y="456"/>
                  </a:lnTo>
                  <a:lnTo>
                    <a:pt x="9987" y="575"/>
                  </a:lnTo>
                  <a:lnTo>
                    <a:pt x="9650" y="713"/>
                  </a:lnTo>
                  <a:lnTo>
                    <a:pt x="9729" y="515"/>
                  </a:lnTo>
                  <a:lnTo>
                    <a:pt x="9749" y="337"/>
                  </a:lnTo>
                  <a:lnTo>
                    <a:pt x="9749" y="258"/>
                  </a:lnTo>
                  <a:lnTo>
                    <a:pt x="9749" y="178"/>
                  </a:lnTo>
                  <a:lnTo>
                    <a:pt x="9729" y="119"/>
                  </a:lnTo>
                  <a:lnTo>
                    <a:pt x="9690" y="59"/>
                  </a:lnTo>
                  <a:lnTo>
                    <a:pt x="9630" y="20"/>
                  </a:lnTo>
                  <a:lnTo>
                    <a:pt x="9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8"/>
            <p:cNvSpPr/>
            <p:nvPr/>
          </p:nvSpPr>
          <p:spPr>
            <a:xfrm>
              <a:off x="1723548" y="1819811"/>
              <a:ext cx="57509" cy="213722"/>
            </a:xfrm>
            <a:custGeom>
              <a:avLst/>
              <a:gdLst/>
              <a:ahLst/>
              <a:cxnLst/>
              <a:rect l="l" t="t" r="r" b="b"/>
              <a:pathLst>
                <a:path w="1685" h="6262" extrusionOk="0">
                  <a:moveTo>
                    <a:pt x="634" y="0"/>
                  </a:moveTo>
                  <a:lnTo>
                    <a:pt x="575" y="20"/>
                  </a:lnTo>
                  <a:lnTo>
                    <a:pt x="555" y="40"/>
                  </a:lnTo>
                  <a:lnTo>
                    <a:pt x="515" y="99"/>
                  </a:lnTo>
                  <a:lnTo>
                    <a:pt x="515" y="159"/>
                  </a:lnTo>
                  <a:lnTo>
                    <a:pt x="1387" y="5944"/>
                  </a:lnTo>
                  <a:lnTo>
                    <a:pt x="159" y="5627"/>
                  </a:lnTo>
                  <a:lnTo>
                    <a:pt x="99" y="5627"/>
                  </a:lnTo>
                  <a:lnTo>
                    <a:pt x="60" y="5647"/>
                  </a:lnTo>
                  <a:lnTo>
                    <a:pt x="20" y="5687"/>
                  </a:lnTo>
                  <a:lnTo>
                    <a:pt x="0" y="5726"/>
                  </a:lnTo>
                  <a:lnTo>
                    <a:pt x="0" y="5786"/>
                  </a:lnTo>
                  <a:lnTo>
                    <a:pt x="20" y="5826"/>
                  </a:lnTo>
                  <a:lnTo>
                    <a:pt x="40" y="5865"/>
                  </a:lnTo>
                  <a:lnTo>
                    <a:pt x="99" y="5885"/>
                  </a:lnTo>
                  <a:lnTo>
                    <a:pt x="1506" y="6261"/>
                  </a:lnTo>
                  <a:lnTo>
                    <a:pt x="1605" y="6261"/>
                  </a:lnTo>
                  <a:lnTo>
                    <a:pt x="1645" y="6222"/>
                  </a:lnTo>
                  <a:lnTo>
                    <a:pt x="1684" y="6182"/>
                  </a:lnTo>
                  <a:lnTo>
                    <a:pt x="1684" y="6103"/>
                  </a:lnTo>
                  <a:lnTo>
                    <a:pt x="793" y="119"/>
                  </a:lnTo>
                  <a:lnTo>
                    <a:pt x="773" y="60"/>
                  </a:lnTo>
                  <a:lnTo>
                    <a:pt x="733" y="20"/>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a:off x="1567983" y="1827934"/>
              <a:ext cx="119080" cy="32492"/>
            </a:xfrm>
            <a:custGeom>
              <a:avLst/>
              <a:gdLst/>
              <a:ahLst/>
              <a:cxnLst/>
              <a:rect l="l" t="t" r="r" b="b"/>
              <a:pathLst>
                <a:path w="3489" h="952" extrusionOk="0">
                  <a:moveTo>
                    <a:pt x="2081" y="0"/>
                  </a:moveTo>
                  <a:lnTo>
                    <a:pt x="1586" y="20"/>
                  </a:lnTo>
                  <a:lnTo>
                    <a:pt x="1328" y="60"/>
                  </a:lnTo>
                  <a:lnTo>
                    <a:pt x="1071" y="99"/>
                  </a:lnTo>
                  <a:lnTo>
                    <a:pt x="833" y="159"/>
                  </a:lnTo>
                  <a:lnTo>
                    <a:pt x="576" y="238"/>
                  </a:lnTo>
                  <a:lnTo>
                    <a:pt x="338" y="337"/>
                  </a:lnTo>
                  <a:lnTo>
                    <a:pt x="120" y="456"/>
                  </a:lnTo>
                  <a:lnTo>
                    <a:pt x="41" y="515"/>
                  </a:lnTo>
                  <a:lnTo>
                    <a:pt x="1" y="614"/>
                  </a:lnTo>
                  <a:lnTo>
                    <a:pt x="1" y="713"/>
                  </a:lnTo>
                  <a:lnTo>
                    <a:pt x="41" y="812"/>
                  </a:lnTo>
                  <a:lnTo>
                    <a:pt x="80" y="872"/>
                  </a:lnTo>
                  <a:lnTo>
                    <a:pt x="140" y="912"/>
                  </a:lnTo>
                  <a:lnTo>
                    <a:pt x="199" y="951"/>
                  </a:lnTo>
                  <a:lnTo>
                    <a:pt x="338" y="951"/>
                  </a:lnTo>
                  <a:lnTo>
                    <a:pt x="397" y="912"/>
                  </a:lnTo>
                  <a:lnTo>
                    <a:pt x="595" y="812"/>
                  </a:lnTo>
                  <a:lnTo>
                    <a:pt x="793" y="733"/>
                  </a:lnTo>
                  <a:lnTo>
                    <a:pt x="1011" y="674"/>
                  </a:lnTo>
                  <a:lnTo>
                    <a:pt x="1229" y="614"/>
                  </a:lnTo>
                  <a:lnTo>
                    <a:pt x="1467" y="575"/>
                  </a:lnTo>
                  <a:lnTo>
                    <a:pt x="1705" y="555"/>
                  </a:lnTo>
                  <a:lnTo>
                    <a:pt x="2141" y="535"/>
                  </a:lnTo>
                  <a:lnTo>
                    <a:pt x="2537" y="535"/>
                  </a:lnTo>
                  <a:lnTo>
                    <a:pt x="2874" y="555"/>
                  </a:lnTo>
                  <a:lnTo>
                    <a:pt x="3171" y="575"/>
                  </a:lnTo>
                  <a:lnTo>
                    <a:pt x="3290" y="575"/>
                  </a:lnTo>
                  <a:lnTo>
                    <a:pt x="3369" y="535"/>
                  </a:lnTo>
                  <a:lnTo>
                    <a:pt x="3448" y="456"/>
                  </a:lnTo>
                  <a:lnTo>
                    <a:pt x="3488" y="357"/>
                  </a:lnTo>
                  <a:lnTo>
                    <a:pt x="3468" y="238"/>
                  </a:lnTo>
                  <a:lnTo>
                    <a:pt x="3429" y="159"/>
                  </a:lnTo>
                  <a:lnTo>
                    <a:pt x="3349" y="79"/>
                  </a:lnTo>
                  <a:lnTo>
                    <a:pt x="3250" y="40"/>
                  </a:lnTo>
                  <a:lnTo>
                    <a:pt x="28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a:off x="1749214" y="1726499"/>
              <a:ext cx="70376" cy="62219"/>
            </a:xfrm>
            <a:custGeom>
              <a:avLst/>
              <a:gdLst/>
              <a:ahLst/>
              <a:cxnLst/>
              <a:rect l="l" t="t" r="r" b="b"/>
              <a:pathLst>
                <a:path w="2062" h="1823" extrusionOk="0">
                  <a:moveTo>
                    <a:pt x="1170" y="0"/>
                  </a:moveTo>
                  <a:lnTo>
                    <a:pt x="1031" y="40"/>
                  </a:lnTo>
                  <a:lnTo>
                    <a:pt x="893" y="79"/>
                  </a:lnTo>
                  <a:lnTo>
                    <a:pt x="774" y="139"/>
                  </a:lnTo>
                  <a:lnTo>
                    <a:pt x="655" y="218"/>
                  </a:lnTo>
                  <a:lnTo>
                    <a:pt x="556" y="297"/>
                  </a:lnTo>
                  <a:lnTo>
                    <a:pt x="477" y="396"/>
                  </a:lnTo>
                  <a:lnTo>
                    <a:pt x="397" y="495"/>
                  </a:lnTo>
                  <a:lnTo>
                    <a:pt x="259" y="713"/>
                  </a:lnTo>
                  <a:lnTo>
                    <a:pt x="159" y="931"/>
                  </a:lnTo>
                  <a:lnTo>
                    <a:pt x="80" y="1129"/>
                  </a:lnTo>
                  <a:lnTo>
                    <a:pt x="41" y="1308"/>
                  </a:lnTo>
                  <a:lnTo>
                    <a:pt x="1" y="1506"/>
                  </a:lnTo>
                  <a:lnTo>
                    <a:pt x="1" y="1625"/>
                  </a:lnTo>
                  <a:lnTo>
                    <a:pt x="60" y="1724"/>
                  </a:lnTo>
                  <a:lnTo>
                    <a:pt x="140" y="1783"/>
                  </a:lnTo>
                  <a:lnTo>
                    <a:pt x="239" y="1823"/>
                  </a:lnTo>
                  <a:lnTo>
                    <a:pt x="278" y="1823"/>
                  </a:lnTo>
                  <a:lnTo>
                    <a:pt x="358" y="1803"/>
                  </a:lnTo>
                  <a:lnTo>
                    <a:pt x="457" y="1744"/>
                  </a:lnTo>
                  <a:lnTo>
                    <a:pt x="516" y="1684"/>
                  </a:lnTo>
                  <a:lnTo>
                    <a:pt x="536" y="1585"/>
                  </a:lnTo>
                  <a:lnTo>
                    <a:pt x="576" y="1367"/>
                  </a:lnTo>
                  <a:lnTo>
                    <a:pt x="675" y="1090"/>
                  </a:lnTo>
                  <a:lnTo>
                    <a:pt x="734" y="951"/>
                  </a:lnTo>
                  <a:lnTo>
                    <a:pt x="833" y="812"/>
                  </a:lnTo>
                  <a:lnTo>
                    <a:pt x="932" y="694"/>
                  </a:lnTo>
                  <a:lnTo>
                    <a:pt x="1031" y="614"/>
                  </a:lnTo>
                  <a:lnTo>
                    <a:pt x="1170" y="555"/>
                  </a:lnTo>
                  <a:lnTo>
                    <a:pt x="1329" y="535"/>
                  </a:lnTo>
                  <a:lnTo>
                    <a:pt x="1507" y="575"/>
                  </a:lnTo>
                  <a:lnTo>
                    <a:pt x="1685" y="634"/>
                  </a:lnTo>
                  <a:lnTo>
                    <a:pt x="1784" y="654"/>
                  </a:lnTo>
                  <a:lnTo>
                    <a:pt x="1903" y="634"/>
                  </a:lnTo>
                  <a:lnTo>
                    <a:pt x="1982" y="594"/>
                  </a:lnTo>
                  <a:lnTo>
                    <a:pt x="2042" y="495"/>
                  </a:lnTo>
                  <a:lnTo>
                    <a:pt x="2062" y="396"/>
                  </a:lnTo>
                  <a:lnTo>
                    <a:pt x="2042" y="297"/>
                  </a:lnTo>
                  <a:lnTo>
                    <a:pt x="2002" y="198"/>
                  </a:lnTo>
                  <a:lnTo>
                    <a:pt x="1903" y="139"/>
                  </a:lnTo>
                  <a:lnTo>
                    <a:pt x="1745" y="79"/>
                  </a:lnTo>
                  <a:lnTo>
                    <a:pt x="1586" y="40"/>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a:off x="1626141" y="2056505"/>
              <a:ext cx="94028" cy="31127"/>
            </a:xfrm>
            <a:custGeom>
              <a:avLst/>
              <a:gdLst/>
              <a:ahLst/>
              <a:cxnLst/>
              <a:rect l="l" t="t" r="r" b="b"/>
              <a:pathLst>
                <a:path w="2755" h="912" extrusionOk="0">
                  <a:moveTo>
                    <a:pt x="140" y="0"/>
                  </a:moveTo>
                  <a:lnTo>
                    <a:pt x="80" y="20"/>
                  </a:lnTo>
                  <a:lnTo>
                    <a:pt x="41" y="40"/>
                  </a:lnTo>
                  <a:lnTo>
                    <a:pt x="21" y="99"/>
                  </a:lnTo>
                  <a:lnTo>
                    <a:pt x="1" y="139"/>
                  </a:lnTo>
                  <a:lnTo>
                    <a:pt x="21" y="198"/>
                  </a:lnTo>
                  <a:lnTo>
                    <a:pt x="41" y="238"/>
                  </a:lnTo>
                  <a:lnTo>
                    <a:pt x="80" y="258"/>
                  </a:lnTo>
                  <a:lnTo>
                    <a:pt x="358" y="377"/>
                  </a:lnTo>
                  <a:lnTo>
                    <a:pt x="972" y="575"/>
                  </a:lnTo>
                  <a:lnTo>
                    <a:pt x="1368" y="694"/>
                  </a:lnTo>
                  <a:lnTo>
                    <a:pt x="1764" y="793"/>
                  </a:lnTo>
                  <a:lnTo>
                    <a:pt x="2200" y="872"/>
                  </a:lnTo>
                  <a:lnTo>
                    <a:pt x="2616" y="912"/>
                  </a:lnTo>
                  <a:lnTo>
                    <a:pt x="2656" y="892"/>
                  </a:lnTo>
                  <a:lnTo>
                    <a:pt x="2715" y="872"/>
                  </a:lnTo>
                  <a:lnTo>
                    <a:pt x="2735" y="832"/>
                  </a:lnTo>
                  <a:lnTo>
                    <a:pt x="2755" y="773"/>
                  </a:lnTo>
                  <a:lnTo>
                    <a:pt x="2735" y="733"/>
                  </a:lnTo>
                  <a:lnTo>
                    <a:pt x="2715" y="674"/>
                  </a:lnTo>
                  <a:lnTo>
                    <a:pt x="2676" y="654"/>
                  </a:lnTo>
                  <a:lnTo>
                    <a:pt x="2616" y="634"/>
                  </a:lnTo>
                  <a:lnTo>
                    <a:pt x="2220" y="595"/>
                  </a:lnTo>
                  <a:lnTo>
                    <a:pt x="1804" y="515"/>
                  </a:lnTo>
                  <a:lnTo>
                    <a:pt x="1408" y="416"/>
                  </a:lnTo>
                  <a:lnTo>
                    <a:pt x="1031" y="317"/>
                  </a:lnTo>
                  <a:lnTo>
                    <a:pt x="437" y="99"/>
                  </a:lnTo>
                  <a:lnTo>
                    <a:pt x="199" y="20"/>
                  </a:ln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a:off x="1638325" y="1874590"/>
              <a:ext cx="25051" cy="43311"/>
            </a:xfrm>
            <a:custGeom>
              <a:avLst/>
              <a:gdLst/>
              <a:ahLst/>
              <a:cxnLst/>
              <a:rect l="l" t="t" r="r" b="b"/>
              <a:pathLst>
                <a:path w="734" h="1269" extrusionOk="0">
                  <a:moveTo>
                    <a:pt x="357" y="0"/>
                  </a:moveTo>
                  <a:lnTo>
                    <a:pt x="278" y="20"/>
                  </a:lnTo>
                  <a:lnTo>
                    <a:pt x="218" y="40"/>
                  </a:lnTo>
                  <a:lnTo>
                    <a:pt x="159" y="99"/>
                  </a:lnTo>
                  <a:lnTo>
                    <a:pt x="100" y="179"/>
                  </a:lnTo>
                  <a:lnTo>
                    <a:pt x="60" y="278"/>
                  </a:lnTo>
                  <a:lnTo>
                    <a:pt x="20" y="377"/>
                  </a:lnTo>
                  <a:lnTo>
                    <a:pt x="1" y="496"/>
                  </a:lnTo>
                  <a:lnTo>
                    <a:pt x="1" y="634"/>
                  </a:lnTo>
                  <a:lnTo>
                    <a:pt x="1" y="753"/>
                  </a:lnTo>
                  <a:lnTo>
                    <a:pt x="20" y="872"/>
                  </a:lnTo>
                  <a:lnTo>
                    <a:pt x="60" y="991"/>
                  </a:lnTo>
                  <a:lnTo>
                    <a:pt x="100" y="1070"/>
                  </a:lnTo>
                  <a:lnTo>
                    <a:pt x="159" y="1149"/>
                  </a:lnTo>
                  <a:lnTo>
                    <a:pt x="218" y="1209"/>
                  </a:lnTo>
                  <a:lnTo>
                    <a:pt x="278" y="1249"/>
                  </a:lnTo>
                  <a:lnTo>
                    <a:pt x="357" y="1268"/>
                  </a:lnTo>
                  <a:lnTo>
                    <a:pt x="436" y="1249"/>
                  </a:lnTo>
                  <a:lnTo>
                    <a:pt x="496" y="1209"/>
                  </a:lnTo>
                  <a:lnTo>
                    <a:pt x="575" y="1149"/>
                  </a:lnTo>
                  <a:lnTo>
                    <a:pt x="615" y="1070"/>
                  </a:lnTo>
                  <a:lnTo>
                    <a:pt x="674" y="991"/>
                  </a:lnTo>
                  <a:lnTo>
                    <a:pt x="694" y="872"/>
                  </a:lnTo>
                  <a:lnTo>
                    <a:pt x="714" y="753"/>
                  </a:lnTo>
                  <a:lnTo>
                    <a:pt x="734" y="634"/>
                  </a:lnTo>
                  <a:lnTo>
                    <a:pt x="714" y="496"/>
                  </a:lnTo>
                  <a:lnTo>
                    <a:pt x="694" y="377"/>
                  </a:lnTo>
                  <a:lnTo>
                    <a:pt x="674" y="278"/>
                  </a:lnTo>
                  <a:lnTo>
                    <a:pt x="615" y="179"/>
                  </a:lnTo>
                  <a:lnTo>
                    <a:pt x="575" y="99"/>
                  </a:lnTo>
                  <a:lnTo>
                    <a:pt x="496" y="40"/>
                  </a:lnTo>
                  <a:lnTo>
                    <a:pt x="436" y="20"/>
                  </a:ln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a:off x="1792526" y="1829265"/>
              <a:ext cx="25051" cy="43311"/>
            </a:xfrm>
            <a:custGeom>
              <a:avLst/>
              <a:gdLst/>
              <a:ahLst/>
              <a:cxnLst/>
              <a:rect l="l" t="t" r="r" b="b"/>
              <a:pathLst>
                <a:path w="734" h="1269" extrusionOk="0">
                  <a:moveTo>
                    <a:pt x="377" y="1"/>
                  </a:moveTo>
                  <a:lnTo>
                    <a:pt x="297" y="21"/>
                  </a:lnTo>
                  <a:lnTo>
                    <a:pt x="218" y="60"/>
                  </a:lnTo>
                  <a:lnTo>
                    <a:pt x="159" y="120"/>
                  </a:lnTo>
                  <a:lnTo>
                    <a:pt x="119" y="199"/>
                  </a:lnTo>
                  <a:lnTo>
                    <a:pt x="60" y="298"/>
                  </a:lnTo>
                  <a:lnTo>
                    <a:pt x="40" y="397"/>
                  </a:lnTo>
                  <a:lnTo>
                    <a:pt x="0" y="516"/>
                  </a:lnTo>
                  <a:lnTo>
                    <a:pt x="0" y="635"/>
                  </a:lnTo>
                  <a:lnTo>
                    <a:pt x="0" y="773"/>
                  </a:lnTo>
                  <a:lnTo>
                    <a:pt x="40" y="892"/>
                  </a:lnTo>
                  <a:lnTo>
                    <a:pt x="60" y="991"/>
                  </a:lnTo>
                  <a:lnTo>
                    <a:pt x="119" y="1090"/>
                  </a:lnTo>
                  <a:lnTo>
                    <a:pt x="159" y="1170"/>
                  </a:lnTo>
                  <a:lnTo>
                    <a:pt x="218" y="1229"/>
                  </a:lnTo>
                  <a:lnTo>
                    <a:pt x="297" y="1269"/>
                  </a:lnTo>
                  <a:lnTo>
                    <a:pt x="436" y="1269"/>
                  </a:lnTo>
                  <a:lnTo>
                    <a:pt x="515" y="1229"/>
                  </a:lnTo>
                  <a:lnTo>
                    <a:pt x="575" y="1170"/>
                  </a:lnTo>
                  <a:lnTo>
                    <a:pt x="634" y="1090"/>
                  </a:lnTo>
                  <a:lnTo>
                    <a:pt x="674" y="991"/>
                  </a:lnTo>
                  <a:lnTo>
                    <a:pt x="713" y="892"/>
                  </a:lnTo>
                  <a:lnTo>
                    <a:pt x="733" y="773"/>
                  </a:lnTo>
                  <a:lnTo>
                    <a:pt x="733" y="635"/>
                  </a:lnTo>
                  <a:lnTo>
                    <a:pt x="733" y="516"/>
                  </a:lnTo>
                  <a:lnTo>
                    <a:pt x="713" y="397"/>
                  </a:lnTo>
                  <a:lnTo>
                    <a:pt x="674" y="298"/>
                  </a:lnTo>
                  <a:lnTo>
                    <a:pt x="634" y="199"/>
                  </a:lnTo>
                  <a:lnTo>
                    <a:pt x="575" y="120"/>
                  </a:lnTo>
                  <a:lnTo>
                    <a:pt x="515" y="60"/>
                  </a:lnTo>
                  <a:lnTo>
                    <a:pt x="436" y="21"/>
                  </a:lnTo>
                  <a:lnTo>
                    <a:pt x="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a:off x="1574092" y="2148451"/>
              <a:ext cx="273211" cy="401744"/>
            </a:xfrm>
            <a:custGeom>
              <a:avLst/>
              <a:gdLst/>
              <a:ahLst/>
              <a:cxnLst/>
              <a:rect l="l" t="t" r="r" b="b"/>
              <a:pathLst>
                <a:path w="8005" h="11771" extrusionOk="0">
                  <a:moveTo>
                    <a:pt x="3844" y="1"/>
                  </a:moveTo>
                  <a:lnTo>
                    <a:pt x="3725" y="21"/>
                  </a:lnTo>
                  <a:lnTo>
                    <a:pt x="2873" y="219"/>
                  </a:lnTo>
                  <a:lnTo>
                    <a:pt x="2239" y="377"/>
                  </a:lnTo>
                  <a:lnTo>
                    <a:pt x="1585" y="536"/>
                  </a:lnTo>
                  <a:lnTo>
                    <a:pt x="971" y="714"/>
                  </a:lnTo>
                  <a:lnTo>
                    <a:pt x="694" y="813"/>
                  </a:lnTo>
                  <a:lnTo>
                    <a:pt x="456" y="912"/>
                  </a:lnTo>
                  <a:lnTo>
                    <a:pt x="258" y="1011"/>
                  </a:lnTo>
                  <a:lnTo>
                    <a:pt x="99" y="1110"/>
                  </a:lnTo>
                  <a:lnTo>
                    <a:pt x="20" y="1190"/>
                  </a:lnTo>
                  <a:lnTo>
                    <a:pt x="0" y="1249"/>
                  </a:lnTo>
                  <a:lnTo>
                    <a:pt x="0" y="1289"/>
                  </a:lnTo>
                  <a:lnTo>
                    <a:pt x="79" y="1566"/>
                  </a:lnTo>
                  <a:lnTo>
                    <a:pt x="218" y="2022"/>
                  </a:lnTo>
                  <a:lnTo>
                    <a:pt x="634" y="3211"/>
                  </a:lnTo>
                  <a:lnTo>
                    <a:pt x="1090" y="4439"/>
                  </a:lnTo>
                  <a:lnTo>
                    <a:pt x="1308" y="4934"/>
                  </a:lnTo>
                  <a:lnTo>
                    <a:pt x="1466" y="5291"/>
                  </a:lnTo>
                  <a:lnTo>
                    <a:pt x="1546" y="5469"/>
                  </a:lnTo>
                  <a:lnTo>
                    <a:pt x="1605" y="5767"/>
                  </a:lnTo>
                  <a:lnTo>
                    <a:pt x="1684" y="6143"/>
                  </a:lnTo>
                  <a:lnTo>
                    <a:pt x="1744" y="6599"/>
                  </a:lnTo>
                  <a:lnTo>
                    <a:pt x="1883" y="7629"/>
                  </a:lnTo>
                  <a:lnTo>
                    <a:pt x="2001" y="8778"/>
                  </a:lnTo>
                  <a:lnTo>
                    <a:pt x="2180" y="10839"/>
                  </a:lnTo>
                  <a:lnTo>
                    <a:pt x="2259" y="11770"/>
                  </a:lnTo>
                  <a:lnTo>
                    <a:pt x="4954" y="11770"/>
                  </a:lnTo>
                  <a:lnTo>
                    <a:pt x="5053" y="10086"/>
                  </a:lnTo>
                  <a:lnTo>
                    <a:pt x="5271" y="10027"/>
                  </a:lnTo>
                  <a:lnTo>
                    <a:pt x="5746" y="9908"/>
                  </a:lnTo>
                  <a:lnTo>
                    <a:pt x="6024" y="9809"/>
                  </a:lnTo>
                  <a:lnTo>
                    <a:pt x="6261" y="9710"/>
                  </a:lnTo>
                  <a:lnTo>
                    <a:pt x="6380" y="9650"/>
                  </a:lnTo>
                  <a:lnTo>
                    <a:pt x="6460" y="9571"/>
                  </a:lnTo>
                  <a:lnTo>
                    <a:pt x="6539" y="9511"/>
                  </a:lnTo>
                  <a:lnTo>
                    <a:pt x="6578" y="9452"/>
                  </a:lnTo>
                  <a:lnTo>
                    <a:pt x="6618" y="9274"/>
                  </a:lnTo>
                  <a:lnTo>
                    <a:pt x="6658" y="9056"/>
                  </a:lnTo>
                  <a:lnTo>
                    <a:pt x="6658" y="8818"/>
                  </a:lnTo>
                  <a:lnTo>
                    <a:pt x="6658" y="8580"/>
                  </a:lnTo>
                  <a:lnTo>
                    <a:pt x="6638" y="8144"/>
                  </a:lnTo>
                  <a:lnTo>
                    <a:pt x="6638" y="7966"/>
                  </a:lnTo>
                  <a:lnTo>
                    <a:pt x="6816" y="7946"/>
                  </a:lnTo>
                  <a:lnTo>
                    <a:pt x="7232" y="7827"/>
                  </a:lnTo>
                  <a:lnTo>
                    <a:pt x="7450" y="7768"/>
                  </a:lnTo>
                  <a:lnTo>
                    <a:pt x="7648" y="7689"/>
                  </a:lnTo>
                  <a:lnTo>
                    <a:pt x="7787" y="7589"/>
                  </a:lnTo>
                  <a:lnTo>
                    <a:pt x="7827" y="7550"/>
                  </a:lnTo>
                  <a:lnTo>
                    <a:pt x="7846" y="7510"/>
                  </a:lnTo>
                  <a:lnTo>
                    <a:pt x="7886" y="6975"/>
                  </a:lnTo>
                  <a:lnTo>
                    <a:pt x="7985" y="6044"/>
                  </a:lnTo>
                  <a:lnTo>
                    <a:pt x="8005" y="5549"/>
                  </a:lnTo>
                  <a:lnTo>
                    <a:pt x="7985" y="5113"/>
                  </a:lnTo>
                  <a:lnTo>
                    <a:pt x="7985" y="4915"/>
                  </a:lnTo>
                  <a:lnTo>
                    <a:pt x="7946" y="4756"/>
                  </a:lnTo>
                  <a:lnTo>
                    <a:pt x="7906" y="4637"/>
                  </a:lnTo>
                  <a:lnTo>
                    <a:pt x="7846" y="4558"/>
                  </a:lnTo>
                  <a:lnTo>
                    <a:pt x="7609" y="4380"/>
                  </a:lnTo>
                  <a:lnTo>
                    <a:pt x="7212" y="4122"/>
                  </a:lnTo>
                  <a:lnTo>
                    <a:pt x="6717" y="3805"/>
                  </a:lnTo>
                  <a:lnTo>
                    <a:pt x="6162" y="3468"/>
                  </a:lnTo>
                  <a:lnTo>
                    <a:pt x="5608" y="3131"/>
                  </a:lnTo>
                  <a:lnTo>
                    <a:pt x="5092" y="2874"/>
                  </a:lnTo>
                  <a:lnTo>
                    <a:pt x="4676" y="2676"/>
                  </a:lnTo>
                  <a:lnTo>
                    <a:pt x="4538" y="2616"/>
                  </a:lnTo>
                  <a:lnTo>
                    <a:pt x="4419" y="2596"/>
                  </a:lnTo>
                  <a:lnTo>
                    <a:pt x="4320" y="2616"/>
                  </a:lnTo>
                  <a:lnTo>
                    <a:pt x="4221" y="2636"/>
                  </a:lnTo>
                  <a:lnTo>
                    <a:pt x="3983" y="2695"/>
                  </a:lnTo>
                  <a:lnTo>
                    <a:pt x="3745" y="2814"/>
                  </a:lnTo>
                  <a:lnTo>
                    <a:pt x="3507" y="2913"/>
                  </a:lnTo>
                  <a:lnTo>
                    <a:pt x="3111" y="3131"/>
                  </a:lnTo>
                  <a:lnTo>
                    <a:pt x="2952" y="3230"/>
                  </a:lnTo>
                  <a:lnTo>
                    <a:pt x="2834" y="3032"/>
                  </a:lnTo>
                  <a:lnTo>
                    <a:pt x="2596" y="2596"/>
                  </a:lnTo>
                  <a:lnTo>
                    <a:pt x="2497" y="2359"/>
                  </a:lnTo>
                  <a:lnTo>
                    <a:pt x="2418" y="2141"/>
                  </a:lnTo>
                  <a:lnTo>
                    <a:pt x="2378" y="2002"/>
                  </a:lnTo>
                  <a:lnTo>
                    <a:pt x="2398" y="1943"/>
                  </a:lnTo>
                  <a:lnTo>
                    <a:pt x="2418" y="1923"/>
                  </a:lnTo>
                  <a:lnTo>
                    <a:pt x="2952" y="1764"/>
                  </a:lnTo>
                  <a:lnTo>
                    <a:pt x="3408" y="1606"/>
                  </a:lnTo>
                  <a:lnTo>
                    <a:pt x="3904" y="1427"/>
                  </a:lnTo>
                  <a:lnTo>
                    <a:pt x="4399" y="1229"/>
                  </a:lnTo>
                  <a:lnTo>
                    <a:pt x="4815" y="1031"/>
                  </a:lnTo>
                  <a:lnTo>
                    <a:pt x="4993" y="932"/>
                  </a:lnTo>
                  <a:lnTo>
                    <a:pt x="5112" y="833"/>
                  </a:lnTo>
                  <a:lnTo>
                    <a:pt x="5191" y="734"/>
                  </a:lnTo>
                  <a:lnTo>
                    <a:pt x="5211" y="694"/>
                  </a:lnTo>
                  <a:lnTo>
                    <a:pt x="5211" y="655"/>
                  </a:lnTo>
                  <a:lnTo>
                    <a:pt x="5191" y="575"/>
                  </a:lnTo>
                  <a:lnTo>
                    <a:pt x="5152" y="496"/>
                  </a:lnTo>
                  <a:lnTo>
                    <a:pt x="5112" y="437"/>
                  </a:lnTo>
                  <a:lnTo>
                    <a:pt x="5053" y="357"/>
                  </a:lnTo>
                  <a:lnTo>
                    <a:pt x="4894" y="239"/>
                  </a:lnTo>
                  <a:lnTo>
                    <a:pt x="4696" y="120"/>
                  </a:lnTo>
                  <a:lnTo>
                    <a:pt x="4458" y="40"/>
                  </a:lnTo>
                  <a:lnTo>
                    <a:pt x="4221"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a:off x="1569348" y="2143741"/>
              <a:ext cx="282699" cy="410516"/>
            </a:xfrm>
            <a:custGeom>
              <a:avLst/>
              <a:gdLst/>
              <a:ahLst/>
              <a:cxnLst/>
              <a:rect l="l" t="t" r="r" b="b"/>
              <a:pathLst>
                <a:path w="8283" h="12028" extrusionOk="0">
                  <a:moveTo>
                    <a:pt x="4201" y="258"/>
                  </a:moveTo>
                  <a:lnTo>
                    <a:pt x="4340" y="277"/>
                  </a:lnTo>
                  <a:lnTo>
                    <a:pt x="4498" y="297"/>
                  </a:lnTo>
                  <a:lnTo>
                    <a:pt x="4617" y="337"/>
                  </a:lnTo>
                  <a:lnTo>
                    <a:pt x="4756" y="377"/>
                  </a:lnTo>
                  <a:lnTo>
                    <a:pt x="4875" y="436"/>
                  </a:lnTo>
                  <a:lnTo>
                    <a:pt x="4974" y="495"/>
                  </a:lnTo>
                  <a:lnTo>
                    <a:pt x="5073" y="575"/>
                  </a:lnTo>
                  <a:lnTo>
                    <a:pt x="5132" y="654"/>
                  </a:lnTo>
                  <a:lnTo>
                    <a:pt x="5192" y="733"/>
                  </a:lnTo>
                  <a:lnTo>
                    <a:pt x="5212" y="812"/>
                  </a:lnTo>
                  <a:lnTo>
                    <a:pt x="5172" y="852"/>
                  </a:lnTo>
                  <a:lnTo>
                    <a:pt x="5093" y="931"/>
                  </a:lnTo>
                  <a:lnTo>
                    <a:pt x="4855" y="1070"/>
                  </a:lnTo>
                  <a:lnTo>
                    <a:pt x="4498" y="1248"/>
                  </a:lnTo>
                  <a:lnTo>
                    <a:pt x="4062" y="1407"/>
                  </a:lnTo>
                  <a:lnTo>
                    <a:pt x="3626" y="1585"/>
                  </a:lnTo>
                  <a:lnTo>
                    <a:pt x="3191" y="1724"/>
                  </a:lnTo>
                  <a:lnTo>
                    <a:pt x="2517" y="1922"/>
                  </a:lnTo>
                  <a:lnTo>
                    <a:pt x="2457" y="1962"/>
                  </a:lnTo>
                  <a:lnTo>
                    <a:pt x="2398" y="2041"/>
                  </a:lnTo>
                  <a:lnTo>
                    <a:pt x="2378" y="2140"/>
                  </a:lnTo>
                  <a:lnTo>
                    <a:pt x="2418" y="2279"/>
                  </a:lnTo>
                  <a:lnTo>
                    <a:pt x="2457" y="2437"/>
                  </a:lnTo>
                  <a:lnTo>
                    <a:pt x="2537" y="2616"/>
                  </a:lnTo>
                  <a:lnTo>
                    <a:pt x="2735" y="3032"/>
                  </a:lnTo>
                  <a:lnTo>
                    <a:pt x="2973" y="3448"/>
                  </a:lnTo>
                  <a:lnTo>
                    <a:pt x="3012" y="3487"/>
                  </a:lnTo>
                  <a:lnTo>
                    <a:pt x="3052" y="3507"/>
                  </a:lnTo>
                  <a:lnTo>
                    <a:pt x="3111" y="3507"/>
                  </a:lnTo>
                  <a:lnTo>
                    <a:pt x="3151" y="3487"/>
                  </a:lnTo>
                  <a:lnTo>
                    <a:pt x="3428" y="3329"/>
                  </a:lnTo>
                  <a:lnTo>
                    <a:pt x="3825" y="3111"/>
                  </a:lnTo>
                  <a:lnTo>
                    <a:pt x="4023" y="3032"/>
                  </a:lnTo>
                  <a:lnTo>
                    <a:pt x="4221" y="2952"/>
                  </a:lnTo>
                  <a:lnTo>
                    <a:pt x="4399" y="2893"/>
                  </a:lnTo>
                  <a:lnTo>
                    <a:pt x="4558" y="2873"/>
                  </a:lnTo>
                  <a:lnTo>
                    <a:pt x="4657" y="2893"/>
                  </a:lnTo>
                  <a:lnTo>
                    <a:pt x="4795" y="2952"/>
                  </a:lnTo>
                  <a:lnTo>
                    <a:pt x="5192" y="3131"/>
                  </a:lnTo>
                  <a:lnTo>
                    <a:pt x="5687" y="3388"/>
                  </a:lnTo>
                  <a:lnTo>
                    <a:pt x="6222" y="3705"/>
                  </a:lnTo>
                  <a:lnTo>
                    <a:pt x="6777" y="4042"/>
                  </a:lnTo>
                  <a:lnTo>
                    <a:pt x="7252" y="4359"/>
                  </a:lnTo>
                  <a:lnTo>
                    <a:pt x="7649" y="4617"/>
                  </a:lnTo>
                  <a:lnTo>
                    <a:pt x="7886" y="4795"/>
                  </a:lnTo>
                  <a:lnTo>
                    <a:pt x="7926" y="4854"/>
                  </a:lnTo>
                  <a:lnTo>
                    <a:pt x="7966" y="4934"/>
                  </a:lnTo>
                  <a:lnTo>
                    <a:pt x="8005" y="5171"/>
                  </a:lnTo>
                  <a:lnTo>
                    <a:pt x="8005" y="5508"/>
                  </a:lnTo>
                  <a:lnTo>
                    <a:pt x="8005" y="5865"/>
                  </a:lnTo>
                  <a:lnTo>
                    <a:pt x="7946" y="6638"/>
                  </a:lnTo>
                  <a:lnTo>
                    <a:pt x="7886" y="7212"/>
                  </a:lnTo>
                  <a:lnTo>
                    <a:pt x="7847" y="7628"/>
                  </a:lnTo>
                  <a:lnTo>
                    <a:pt x="7807" y="7668"/>
                  </a:lnTo>
                  <a:lnTo>
                    <a:pt x="7728" y="7708"/>
                  </a:lnTo>
                  <a:lnTo>
                    <a:pt x="7470" y="7807"/>
                  </a:lnTo>
                  <a:lnTo>
                    <a:pt x="7133" y="7906"/>
                  </a:lnTo>
                  <a:lnTo>
                    <a:pt x="6737" y="7985"/>
                  </a:lnTo>
                  <a:lnTo>
                    <a:pt x="6698" y="8005"/>
                  </a:lnTo>
                  <a:lnTo>
                    <a:pt x="6658" y="8025"/>
                  </a:lnTo>
                  <a:lnTo>
                    <a:pt x="6638" y="8064"/>
                  </a:lnTo>
                  <a:lnTo>
                    <a:pt x="6638" y="8124"/>
                  </a:lnTo>
                  <a:lnTo>
                    <a:pt x="6658" y="8441"/>
                  </a:lnTo>
                  <a:lnTo>
                    <a:pt x="6658" y="8837"/>
                  </a:lnTo>
                  <a:lnTo>
                    <a:pt x="6658" y="9233"/>
                  </a:lnTo>
                  <a:lnTo>
                    <a:pt x="6618" y="9412"/>
                  </a:lnTo>
                  <a:lnTo>
                    <a:pt x="6599" y="9531"/>
                  </a:lnTo>
                  <a:lnTo>
                    <a:pt x="6539" y="9610"/>
                  </a:lnTo>
                  <a:lnTo>
                    <a:pt x="6420" y="9689"/>
                  </a:lnTo>
                  <a:lnTo>
                    <a:pt x="6262" y="9748"/>
                  </a:lnTo>
                  <a:lnTo>
                    <a:pt x="6083" y="9828"/>
                  </a:lnTo>
                  <a:lnTo>
                    <a:pt x="5647" y="9966"/>
                  </a:lnTo>
                  <a:lnTo>
                    <a:pt x="5172" y="10085"/>
                  </a:lnTo>
                  <a:lnTo>
                    <a:pt x="5112" y="10105"/>
                  </a:lnTo>
                  <a:lnTo>
                    <a:pt x="5093" y="10125"/>
                  </a:lnTo>
                  <a:lnTo>
                    <a:pt x="5073" y="10165"/>
                  </a:lnTo>
                  <a:lnTo>
                    <a:pt x="5053" y="10204"/>
                  </a:lnTo>
                  <a:lnTo>
                    <a:pt x="4954" y="11769"/>
                  </a:lnTo>
                  <a:lnTo>
                    <a:pt x="2517" y="11769"/>
                  </a:lnTo>
                  <a:lnTo>
                    <a:pt x="2418" y="10442"/>
                  </a:lnTo>
                  <a:lnTo>
                    <a:pt x="2239" y="8441"/>
                  </a:lnTo>
                  <a:lnTo>
                    <a:pt x="2121" y="7410"/>
                  </a:lnTo>
                  <a:lnTo>
                    <a:pt x="1982" y="6499"/>
                  </a:lnTo>
                  <a:lnTo>
                    <a:pt x="1922" y="6123"/>
                  </a:lnTo>
                  <a:lnTo>
                    <a:pt x="1863" y="5786"/>
                  </a:lnTo>
                  <a:lnTo>
                    <a:pt x="1804" y="5528"/>
                  </a:lnTo>
                  <a:lnTo>
                    <a:pt x="1724" y="5370"/>
                  </a:lnTo>
                  <a:lnTo>
                    <a:pt x="1566" y="5013"/>
                  </a:lnTo>
                  <a:lnTo>
                    <a:pt x="1368" y="4518"/>
                  </a:lnTo>
                  <a:lnTo>
                    <a:pt x="892" y="3289"/>
                  </a:lnTo>
                  <a:lnTo>
                    <a:pt x="496" y="2120"/>
                  </a:lnTo>
                  <a:lnTo>
                    <a:pt x="337" y="1684"/>
                  </a:lnTo>
                  <a:lnTo>
                    <a:pt x="258" y="1407"/>
                  </a:lnTo>
                  <a:lnTo>
                    <a:pt x="298" y="1367"/>
                  </a:lnTo>
                  <a:lnTo>
                    <a:pt x="337" y="1328"/>
                  </a:lnTo>
                  <a:lnTo>
                    <a:pt x="516" y="1229"/>
                  </a:lnTo>
                  <a:lnTo>
                    <a:pt x="773" y="1110"/>
                  </a:lnTo>
                  <a:lnTo>
                    <a:pt x="1110" y="991"/>
                  </a:lnTo>
                  <a:lnTo>
                    <a:pt x="1566" y="872"/>
                  </a:lnTo>
                  <a:lnTo>
                    <a:pt x="2101" y="713"/>
                  </a:lnTo>
                  <a:lnTo>
                    <a:pt x="3448" y="396"/>
                  </a:lnTo>
                  <a:lnTo>
                    <a:pt x="3904" y="297"/>
                  </a:lnTo>
                  <a:lnTo>
                    <a:pt x="4062" y="277"/>
                  </a:lnTo>
                  <a:lnTo>
                    <a:pt x="4201" y="258"/>
                  </a:lnTo>
                  <a:close/>
                  <a:moveTo>
                    <a:pt x="4003" y="0"/>
                  </a:moveTo>
                  <a:lnTo>
                    <a:pt x="3844" y="40"/>
                  </a:lnTo>
                  <a:lnTo>
                    <a:pt x="3389" y="139"/>
                  </a:lnTo>
                  <a:lnTo>
                    <a:pt x="2497" y="337"/>
                  </a:lnTo>
                  <a:lnTo>
                    <a:pt x="1744" y="535"/>
                  </a:lnTo>
                  <a:lnTo>
                    <a:pt x="1150" y="713"/>
                  </a:lnTo>
                  <a:lnTo>
                    <a:pt x="674" y="872"/>
                  </a:lnTo>
                  <a:lnTo>
                    <a:pt x="337" y="1011"/>
                  </a:lnTo>
                  <a:lnTo>
                    <a:pt x="218" y="1090"/>
                  </a:lnTo>
                  <a:lnTo>
                    <a:pt x="119" y="1169"/>
                  </a:lnTo>
                  <a:lnTo>
                    <a:pt x="60" y="1229"/>
                  </a:lnTo>
                  <a:lnTo>
                    <a:pt x="20" y="1308"/>
                  </a:lnTo>
                  <a:lnTo>
                    <a:pt x="1" y="1387"/>
                  </a:lnTo>
                  <a:lnTo>
                    <a:pt x="1" y="1466"/>
                  </a:lnTo>
                  <a:lnTo>
                    <a:pt x="80" y="1744"/>
                  </a:lnTo>
                  <a:lnTo>
                    <a:pt x="218" y="2180"/>
                  </a:lnTo>
                  <a:lnTo>
                    <a:pt x="635" y="3388"/>
                  </a:lnTo>
                  <a:lnTo>
                    <a:pt x="1110" y="4637"/>
                  </a:lnTo>
                  <a:lnTo>
                    <a:pt x="1328" y="5132"/>
                  </a:lnTo>
                  <a:lnTo>
                    <a:pt x="1487" y="5489"/>
                  </a:lnTo>
                  <a:lnTo>
                    <a:pt x="1546" y="5627"/>
                  </a:lnTo>
                  <a:lnTo>
                    <a:pt x="1605" y="5865"/>
                  </a:lnTo>
                  <a:lnTo>
                    <a:pt x="1724" y="6499"/>
                  </a:lnTo>
                  <a:lnTo>
                    <a:pt x="1823" y="7331"/>
                  </a:lnTo>
                  <a:lnTo>
                    <a:pt x="1942" y="8302"/>
                  </a:lnTo>
                  <a:lnTo>
                    <a:pt x="2140" y="10303"/>
                  </a:lnTo>
                  <a:lnTo>
                    <a:pt x="2259" y="11908"/>
                  </a:lnTo>
                  <a:lnTo>
                    <a:pt x="2279" y="11968"/>
                  </a:lnTo>
                  <a:lnTo>
                    <a:pt x="2299" y="12007"/>
                  </a:lnTo>
                  <a:lnTo>
                    <a:pt x="2358" y="12027"/>
                  </a:lnTo>
                  <a:lnTo>
                    <a:pt x="5132" y="12027"/>
                  </a:lnTo>
                  <a:lnTo>
                    <a:pt x="5172" y="12007"/>
                  </a:lnTo>
                  <a:lnTo>
                    <a:pt x="5212" y="11968"/>
                  </a:lnTo>
                  <a:lnTo>
                    <a:pt x="5212" y="11908"/>
                  </a:lnTo>
                  <a:lnTo>
                    <a:pt x="5311" y="10323"/>
                  </a:lnTo>
                  <a:lnTo>
                    <a:pt x="5687" y="10244"/>
                  </a:lnTo>
                  <a:lnTo>
                    <a:pt x="5925" y="10165"/>
                  </a:lnTo>
                  <a:lnTo>
                    <a:pt x="6163" y="10085"/>
                  </a:lnTo>
                  <a:lnTo>
                    <a:pt x="6381" y="10006"/>
                  </a:lnTo>
                  <a:lnTo>
                    <a:pt x="6579" y="9887"/>
                  </a:lnTo>
                  <a:lnTo>
                    <a:pt x="6737" y="9768"/>
                  </a:lnTo>
                  <a:lnTo>
                    <a:pt x="6797" y="9709"/>
                  </a:lnTo>
                  <a:lnTo>
                    <a:pt x="6836" y="9630"/>
                  </a:lnTo>
                  <a:lnTo>
                    <a:pt x="6876" y="9491"/>
                  </a:lnTo>
                  <a:lnTo>
                    <a:pt x="6916" y="9332"/>
                  </a:lnTo>
                  <a:lnTo>
                    <a:pt x="6935" y="8936"/>
                  </a:lnTo>
                  <a:lnTo>
                    <a:pt x="6935" y="8540"/>
                  </a:lnTo>
                  <a:lnTo>
                    <a:pt x="6916" y="8223"/>
                  </a:lnTo>
                  <a:lnTo>
                    <a:pt x="7351" y="8124"/>
                  </a:lnTo>
                  <a:lnTo>
                    <a:pt x="7550" y="8064"/>
                  </a:lnTo>
                  <a:lnTo>
                    <a:pt x="7728" y="8005"/>
                  </a:lnTo>
                  <a:lnTo>
                    <a:pt x="7886" y="7926"/>
                  </a:lnTo>
                  <a:lnTo>
                    <a:pt x="8005" y="7846"/>
                  </a:lnTo>
                  <a:lnTo>
                    <a:pt x="8085" y="7747"/>
                  </a:lnTo>
                  <a:lnTo>
                    <a:pt x="8104" y="7688"/>
                  </a:lnTo>
                  <a:lnTo>
                    <a:pt x="8104" y="7648"/>
                  </a:lnTo>
                  <a:lnTo>
                    <a:pt x="8144" y="7252"/>
                  </a:lnTo>
                  <a:lnTo>
                    <a:pt x="8243" y="6241"/>
                  </a:lnTo>
                  <a:lnTo>
                    <a:pt x="8263" y="5825"/>
                  </a:lnTo>
                  <a:lnTo>
                    <a:pt x="8283" y="5469"/>
                  </a:lnTo>
                  <a:lnTo>
                    <a:pt x="8263" y="5152"/>
                  </a:lnTo>
                  <a:lnTo>
                    <a:pt x="8223" y="4894"/>
                  </a:lnTo>
                  <a:lnTo>
                    <a:pt x="8164" y="4716"/>
                  </a:lnTo>
                  <a:lnTo>
                    <a:pt x="8124" y="4637"/>
                  </a:lnTo>
                  <a:lnTo>
                    <a:pt x="8065" y="4597"/>
                  </a:lnTo>
                  <a:lnTo>
                    <a:pt x="7847" y="4419"/>
                  </a:lnTo>
                  <a:lnTo>
                    <a:pt x="7450" y="4161"/>
                  </a:lnTo>
                  <a:lnTo>
                    <a:pt x="6955" y="3844"/>
                  </a:lnTo>
                  <a:lnTo>
                    <a:pt x="6400" y="3487"/>
                  </a:lnTo>
                  <a:lnTo>
                    <a:pt x="5826" y="3170"/>
                  </a:lnTo>
                  <a:lnTo>
                    <a:pt x="5291" y="2873"/>
                  </a:lnTo>
                  <a:lnTo>
                    <a:pt x="5053" y="2774"/>
                  </a:lnTo>
                  <a:lnTo>
                    <a:pt x="4855" y="2675"/>
                  </a:lnTo>
                  <a:lnTo>
                    <a:pt x="4677" y="2635"/>
                  </a:lnTo>
                  <a:lnTo>
                    <a:pt x="4558" y="2616"/>
                  </a:lnTo>
                  <a:lnTo>
                    <a:pt x="4379" y="2635"/>
                  </a:lnTo>
                  <a:lnTo>
                    <a:pt x="4201" y="2675"/>
                  </a:lnTo>
                  <a:lnTo>
                    <a:pt x="4003" y="2754"/>
                  </a:lnTo>
                  <a:lnTo>
                    <a:pt x="3805" y="2833"/>
                  </a:lnTo>
                  <a:lnTo>
                    <a:pt x="3428" y="3032"/>
                  </a:lnTo>
                  <a:lnTo>
                    <a:pt x="3131" y="3190"/>
                  </a:lnTo>
                  <a:lnTo>
                    <a:pt x="2973" y="2873"/>
                  </a:lnTo>
                  <a:lnTo>
                    <a:pt x="2814" y="2596"/>
                  </a:lnTo>
                  <a:lnTo>
                    <a:pt x="2715" y="2338"/>
                  </a:lnTo>
                  <a:lnTo>
                    <a:pt x="2656" y="2180"/>
                  </a:lnTo>
                  <a:lnTo>
                    <a:pt x="3290" y="1981"/>
                  </a:lnTo>
                  <a:lnTo>
                    <a:pt x="3765" y="1823"/>
                  </a:lnTo>
                  <a:lnTo>
                    <a:pt x="4260" y="1645"/>
                  </a:lnTo>
                  <a:lnTo>
                    <a:pt x="4736" y="1427"/>
                  </a:lnTo>
                  <a:lnTo>
                    <a:pt x="4954" y="1328"/>
                  </a:lnTo>
                  <a:lnTo>
                    <a:pt x="5132" y="1209"/>
                  </a:lnTo>
                  <a:lnTo>
                    <a:pt x="5291" y="1110"/>
                  </a:lnTo>
                  <a:lnTo>
                    <a:pt x="5390" y="991"/>
                  </a:lnTo>
                  <a:lnTo>
                    <a:pt x="5469" y="892"/>
                  </a:lnTo>
                  <a:lnTo>
                    <a:pt x="5489" y="832"/>
                  </a:lnTo>
                  <a:lnTo>
                    <a:pt x="5489" y="773"/>
                  </a:lnTo>
                  <a:lnTo>
                    <a:pt x="5449" y="634"/>
                  </a:lnTo>
                  <a:lnTo>
                    <a:pt x="5370" y="515"/>
                  </a:lnTo>
                  <a:lnTo>
                    <a:pt x="5251" y="377"/>
                  </a:lnTo>
                  <a:lnTo>
                    <a:pt x="5112" y="277"/>
                  </a:lnTo>
                  <a:lnTo>
                    <a:pt x="4974" y="178"/>
                  </a:lnTo>
                  <a:lnTo>
                    <a:pt x="4835" y="119"/>
                  </a:lnTo>
                  <a:lnTo>
                    <a:pt x="4657" y="60"/>
                  </a:lnTo>
                  <a:lnTo>
                    <a:pt x="4498" y="2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1795905" y="2370946"/>
              <a:ext cx="27065" cy="54130"/>
            </a:xfrm>
            <a:custGeom>
              <a:avLst/>
              <a:gdLst/>
              <a:ahLst/>
              <a:cxnLst/>
              <a:rect l="l" t="t" r="r" b="b"/>
              <a:pathLst>
                <a:path w="793" h="1586" extrusionOk="0">
                  <a:moveTo>
                    <a:pt x="634" y="1"/>
                  </a:moveTo>
                  <a:lnTo>
                    <a:pt x="595" y="20"/>
                  </a:lnTo>
                  <a:lnTo>
                    <a:pt x="119" y="278"/>
                  </a:lnTo>
                  <a:lnTo>
                    <a:pt x="60" y="337"/>
                  </a:lnTo>
                  <a:lnTo>
                    <a:pt x="40" y="397"/>
                  </a:lnTo>
                  <a:lnTo>
                    <a:pt x="0" y="1447"/>
                  </a:lnTo>
                  <a:lnTo>
                    <a:pt x="0" y="1506"/>
                  </a:lnTo>
                  <a:lnTo>
                    <a:pt x="20" y="1546"/>
                  </a:lnTo>
                  <a:lnTo>
                    <a:pt x="79" y="1586"/>
                  </a:lnTo>
                  <a:lnTo>
                    <a:pt x="178" y="1586"/>
                  </a:lnTo>
                  <a:lnTo>
                    <a:pt x="218" y="1546"/>
                  </a:lnTo>
                  <a:lnTo>
                    <a:pt x="258" y="1506"/>
                  </a:lnTo>
                  <a:lnTo>
                    <a:pt x="258" y="1467"/>
                  </a:lnTo>
                  <a:lnTo>
                    <a:pt x="317" y="476"/>
                  </a:lnTo>
                  <a:lnTo>
                    <a:pt x="713" y="258"/>
                  </a:lnTo>
                  <a:lnTo>
                    <a:pt x="753" y="218"/>
                  </a:lnTo>
                  <a:lnTo>
                    <a:pt x="793" y="179"/>
                  </a:lnTo>
                  <a:lnTo>
                    <a:pt x="793" y="119"/>
                  </a:lnTo>
                  <a:lnTo>
                    <a:pt x="773" y="80"/>
                  </a:lnTo>
                  <a:lnTo>
                    <a:pt x="733" y="40"/>
                  </a:lnTo>
                  <a:lnTo>
                    <a:pt x="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a:off x="1632250" y="2254631"/>
              <a:ext cx="46690" cy="33857"/>
            </a:xfrm>
            <a:custGeom>
              <a:avLst/>
              <a:gdLst/>
              <a:ahLst/>
              <a:cxnLst/>
              <a:rect l="l" t="t" r="r" b="b"/>
              <a:pathLst>
                <a:path w="1368" h="992" extrusionOk="0">
                  <a:moveTo>
                    <a:pt x="1209" y="1"/>
                  </a:moveTo>
                  <a:lnTo>
                    <a:pt x="1169" y="20"/>
                  </a:lnTo>
                  <a:lnTo>
                    <a:pt x="60" y="753"/>
                  </a:lnTo>
                  <a:lnTo>
                    <a:pt x="20" y="793"/>
                  </a:lnTo>
                  <a:lnTo>
                    <a:pt x="0" y="833"/>
                  </a:lnTo>
                  <a:lnTo>
                    <a:pt x="0" y="892"/>
                  </a:lnTo>
                  <a:lnTo>
                    <a:pt x="20" y="932"/>
                  </a:lnTo>
                  <a:lnTo>
                    <a:pt x="79" y="991"/>
                  </a:lnTo>
                  <a:lnTo>
                    <a:pt x="179" y="991"/>
                  </a:lnTo>
                  <a:lnTo>
                    <a:pt x="218" y="971"/>
                  </a:lnTo>
                  <a:lnTo>
                    <a:pt x="1308" y="238"/>
                  </a:lnTo>
                  <a:lnTo>
                    <a:pt x="1348" y="199"/>
                  </a:lnTo>
                  <a:lnTo>
                    <a:pt x="1367" y="159"/>
                  </a:lnTo>
                  <a:lnTo>
                    <a:pt x="1367" y="100"/>
                  </a:lnTo>
                  <a:lnTo>
                    <a:pt x="1348" y="60"/>
                  </a:lnTo>
                  <a:lnTo>
                    <a:pt x="1308" y="2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a:off x="1143983" y="2550164"/>
              <a:ext cx="678300" cy="746594"/>
            </a:xfrm>
            <a:custGeom>
              <a:avLst/>
              <a:gdLst/>
              <a:ahLst/>
              <a:cxnLst/>
              <a:rect l="l" t="t" r="r" b="b"/>
              <a:pathLst>
                <a:path w="19874" h="21875" extrusionOk="0">
                  <a:moveTo>
                    <a:pt x="14861" y="0"/>
                  </a:moveTo>
                  <a:lnTo>
                    <a:pt x="14346" y="10482"/>
                  </a:lnTo>
                  <a:lnTo>
                    <a:pt x="8580" y="713"/>
                  </a:lnTo>
                  <a:lnTo>
                    <a:pt x="1" y="6281"/>
                  </a:lnTo>
                  <a:lnTo>
                    <a:pt x="556" y="7074"/>
                  </a:lnTo>
                  <a:lnTo>
                    <a:pt x="1209" y="7965"/>
                  </a:lnTo>
                  <a:lnTo>
                    <a:pt x="2042" y="9095"/>
                  </a:lnTo>
                  <a:lnTo>
                    <a:pt x="3032" y="10363"/>
                  </a:lnTo>
                  <a:lnTo>
                    <a:pt x="4122" y="11710"/>
                  </a:lnTo>
                  <a:lnTo>
                    <a:pt x="4697" y="12404"/>
                  </a:lnTo>
                  <a:lnTo>
                    <a:pt x="5291" y="13077"/>
                  </a:lnTo>
                  <a:lnTo>
                    <a:pt x="5885" y="13751"/>
                  </a:lnTo>
                  <a:lnTo>
                    <a:pt x="6480" y="14385"/>
                  </a:lnTo>
                  <a:lnTo>
                    <a:pt x="7134" y="15019"/>
                  </a:lnTo>
                  <a:lnTo>
                    <a:pt x="7768" y="15633"/>
                  </a:lnTo>
                  <a:lnTo>
                    <a:pt x="8422" y="16208"/>
                  </a:lnTo>
                  <a:lnTo>
                    <a:pt x="9056" y="16743"/>
                  </a:lnTo>
                  <a:lnTo>
                    <a:pt x="9690" y="17258"/>
                  </a:lnTo>
                  <a:lnTo>
                    <a:pt x="10304" y="17714"/>
                  </a:lnTo>
                  <a:lnTo>
                    <a:pt x="10878" y="18150"/>
                  </a:lnTo>
                  <a:lnTo>
                    <a:pt x="11433" y="18566"/>
                  </a:lnTo>
                  <a:lnTo>
                    <a:pt x="12424" y="19239"/>
                  </a:lnTo>
                  <a:lnTo>
                    <a:pt x="13216" y="19774"/>
                  </a:lnTo>
                  <a:lnTo>
                    <a:pt x="13751" y="20131"/>
                  </a:lnTo>
                  <a:lnTo>
                    <a:pt x="13890" y="20250"/>
                  </a:lnTo>
                  <a:lnTo>
                    <a:pt x="13969" y="20309"/>
                  </a:lnTo>
                  <a:lnTo>
                    <a:pt x="14049" y="20408"/>
                  </a:lnTo>
                  <a:lnTo>
                    <a:pt x="14168" y="20527"/>
                  </a:lnTo>
                  <a:lnTo>
                    <a:pt x="14465" y="20765"/>
                  </a:lnTo>
                  <a:lnTo>
                    <a:pt x="14861" y="21042"/>
                  </a:lnTo>
                  <a:lnTo>
                    <a:pt x="15297" y="21280"/>
                  </a:lnTo>
                  <a:lnTo>
                    <a:pt x="15753" y="21518"/>
                  </a:lnTo>
                  <a:lnTo>
                    <a:pt x="16169" y="21716"/>
                  </a:lnTo>
                  <a:lnTo>
                    <a:pt x="16565" y="21835"/>
                  </a:lnTo>
                  <a:lnTo>
                    <a:pt x="16723" y="21875"/>
                  </a:lnTo>
                  <a:lnTo>
                    <a:pt x="16842" y="21875"/>
                  </a:lnTo>
                  <a:lnTo>
                    <a:pt x="16981" y="21855"/>
                  </a:lnTo>
                  <a:lnTo>
                    <a:pt x="17140" y="21795"/>
                  </a:lnTo>
                  <a:lnTo>
                    <a:pt x="17298" y="21696"/>
                  </a:lnTo>
                  <a:lnTo>
                    <a:pt x="17496" y="21577"/>
                  </a:lnTo>
                  <a:lnTo>
                    <a:pt x="17675" y="21419"/>
                  </a:lnTo>
                  <a:lnTo>
                    <a:pt x="17892" y="21260"/>
                  </a:lnTo>
                  <a:lnTo>
                    <a:pt x="18289" y="20864"/>
                  </a:lnTo>
                  <a:lnTo>
                    <a:pt x="18705" y="20448"/>
                  </a:lnTo>
                  <a:lnTo>
                    <a:pt x="19062" y="20052"/>
                  </a:lnTo>
                  <a:lnTo>
                    <a:pt x="19359" y="19695"/>
                  </a:lnTo>
                  <a:lnTo>
                    <a:pt x="19557" y="19418"/>
                  </a:lnTo>
                  <a:lnTo>
                    <a:pt x="19616" y="19299"/>
                  </a:lnTo>
                  <a:lnTo>
                    <a:pt x="19676" y="19120"/>
                  </a:lnTo>
                  <a:lnTo>
                    <a:pt x="19735" y="18883"/>
                  </a:lnTo>
                  <a:lnTo>
                    <a:pt x="19775" y="18625"/>
                  </a:lnTo>
                  <a:lnTo>
                    <a:pt x="19834" y="17991"/>
                  </a:lnTo>
                  <a:lnTo>
                    <a:pt x="19874" y="17218"/>
                  </a:lnTo>
                  <a:lnTo>
                    <a:pt x="19874" y="16366"/>
                  </a:lnTo>
                  <a:lnTo>
                    <a:pt x="19814" y="15435"/>
                  </a:lnTo>
                  <a:lnTo>
                    <a:pt x="19735" y="14464"/>
                  </a:lnTo>
                  <a:lnTo>
                    <a:pt x="19616" y="13454"/>
                  </a:lnTo>
                  <a:lnTo>
                    <a:pt x="19141" y="10224"/>
                  </a:lnTo>
                  <a:lnTo>
                    <a:pt x="18447" y="5726"/>
                  </a:lnTo>
                  <a:lnTo>
                    <a:pt x="17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8"/>
            <p:cNvSpPr/>
            <p:nvPr/>
          </p:nvSpPr>
          <p:spPr>
            <a:xfrm>
              <a:off x="1143983" y="2550164"/>
              <a:ext cx="678300" cy="746594"/>
            </a:xfrm>
            <a:custGeom>
              <a:avLst/>
              <a:gdLst/>
              <a:ahLst/>
              <a:cxnLst/>
              <a:rect l="l" t="t" r="r" b="b"/>
              <a:pathLst>
                <a:path w="19874" h="21875" fill="none" extrusionOk="0">
                  <a:moveTo>
                    <a:pt x="8580" y="713"/>
                  </a:moveTo>
                  <a:lnTo>
                    <a:pt x="14346" y="10482"/>
                  </a:lnTo>
                  <a:lnTo>
                    <a:pt x="14861" y="0"/>
                  </a:lnTo>
                  <a:lnTo>
                    <a:pt x="17556" y="0"/>
                  </a:lnTo>
                  <a:lnTo>
                    <a:pt x="17556" y="0"/>
                  </a:lnTo>
                  <a:lnTo>
                    <a:pt x="18447" y="5726"/>
                  </a:lnTo>
                  <a:lnTo>
                    <a:pt x="19141" y="10224"/>
                  </a:lnTo>
                  <a:lnTo>
                    <a:pt x="19616" y="13454"/>
                  </a:lnTo>
                  <a:lnTo>
                    <a:pt x="19616" y="13454"/>
                  </a:lnTo>
                  <a:lnTo>
                    <a:pt x="19735" y="14464"/>
                  </a:lnTo>
                  <a:lnTo>
                    <a:pt x="19814" y="15435"/>
                  </a:lnTo>
                  <a:lnTo>
                    <a:pt x="19874" y="16366"/>
                  </a:lnTo>
                  <a:lnTo>
                    <a:pt x="19874" y="17218"/>
                  </a:lnTo>
                  <a:lnTo>
                    <a:pt x="19834" y="17991"/>
                  </a:lnTo>
                  <a:lnTo>
                    <a:pt x="19775" y="18625"/>
                  </a:lnTo>
                  <a:lnTo>
                    <a:pt x="19735" y="18883"/>
                  </a:lnTo>
                  <a:lnTo>
                    <a:pt x="19676" y="19120"/>
                  </a:lnTo>
                  <a:lnTo>
                    <a:pt x="19616" y="19299"/>
                  </a:lnTo>
                  <a:lnTo>
                    <a:pt x="19557" y="19418"/>
                  </a:lnTo>
                  <a:lnTo>
                    <a:pt x="19557" y="19418"/>
                  </a:lnTo>
                  <a:lnTo>
                    <a:pt x="19359" y="19695"/>
                  </a:lnTo>
                  <a:lnTo>
                    <a:pt x="19062" y="20052"/>
                  </a:lnTo>
                  <a:lnTo>
                    <a:pt x="18705" y="20448"/>
                  </a:lnTo>
                  <a:lnTo>
                    <a:pt x="18289" y="20864"/>
                  </a:lnTo>
                  <a:lnTo>
                    <a:pt x="17892" y="21260"/>
                  </a:lnTo>
                  <a:lnTo>
                    <a:pt x="17675" y="21419"/>
                  </a:lnTo>
                  <a:lnTo>
                    <a:pt x="17496" y="21577"/>
                  </a:lnTo>
                  <a:lnTo>
                    <a:pt x="17298" y="21696"/>
                  </a:lnTo>
                  <a:lnTo>
                    <a:pt x="17140" y="21795"/>
                  </a:lnTo>
                  <a:lnTo>
                    <a:pt x="16981" y="21855"/>
                  </a:lnTo>
                  <a:lnTo>
                    <a:pt x="16842" y="21875"/>
                  </a:lnTo>
                  <a:lnTo>
                    <a:pt x="16842" y="21875"/>
                  </a:lnTo>
                  <a:lnTo>
                    <a:pt x="16723" y="21875"/>
                  </a:lnTo>
                  <a:lnTo>
                    <a:pt x="16565" y="21835"/>
                  </a:lnTo>
                  <a:lnTo>
                    <a:pt x="16169" y="21716"/>
                  </a:lnTo>
                  <a:lnTo>
                    <a:pt x="15753" y="21518"/>
                  </a:lnTo>
                  <a:lnTo>
                    <a:pt x="15297" y="21280"/>
                  </a:lnTo>
                  <a:lnTo>
                    <a:pt x="14861" y="21042"/>
                  </a:lnTo>
                  <a:lnTo>
                    <a:pt x="14465" y="20765"/>
                  </a:lnTo>
                  <a:lnTo>
                    <a:pt x="14168" y="20527"/>
                  </a:lnTo>
                  <a:lnTo>
                    <a:pt x="14049" y="20408"/>
                  </a:lnTo>
                  <a:lnTo>
                    <a:pt x="13969" y="20309"/>
                  </a:lnTo>
                  <a:lnTo>
                    <a:pt x="13969" y="20309"/>
                  </a:lnTo>
                  <a:lnTo>
                    <a:pt x="13890" y="20250"/>
                  </a:lnTo>
                  <a:lnTo>
                    <a:pt x="13751" y="20131"/>
                  </a:lnTo>
                  <a:lnTo>
                    <a:pt x="13216" y="19774"/>
                  </a:lnTo>
                  <a:lnTo>
                    <a:pt x="12424" y="19239"/>
                  </a:lnTo>
                  <a:lnTo>
                    <a:pt x="11433" y="18566"/>
                  </a:lnTo>
                  <a:lnTo>
                    <a:pt x="10878" y="18150"/>
                  </a:lnTo>
                  <a:lnTo>
                    <a:pt x="10304" y="17714"/>
                  </a:lnTo>
                  <a:lnTo>
                    <a:pt x="9690" y="17258"/>
                  </a:lnTo>
                  <a:lnTo>
                    <a:pt x="9056" y="16743"/>
                  </a:lnTo>
                  <a:lnTo>
                    <a:pt x="8422" y="16208"/>
                  </a:lnTo>
                  <a:lnTo>
                    <a:pt x="7768" y="15633"/>
                  </a:lnTo>
                  <a:lnTo>
                    <a:pt x="7134" y="15019"/>
                  </a:lnTo>
                  <a:lnTo>
                    <a:pt x="6480" y="14385"/>
                  </a:lnTo>
                  <a:lnTo>
                    <a:pt x="6480" y="14385"/>
                  </a:lnTo>
                  <a:lnTo>
                    <a:pt x="5885" y="13751"/>
                  </a:lnTo>
                  <a:lnTo>
                    <a:pt x="5291" y="13077"/>
                  </a:lnTo>
                  <a:lnTo>
                    <a:pt x="4697" y="12404"/>
                  </a:lnTo>
                  <a:lnTo>
                    <a:pt x="4122" y="11710"/>
                  </a:lnTo>
                  <a:lnTo>
                    <a:pt x="3032" y="10363"/>
                  </a:lnTo>
                  <a:lnTo>
                    <a:pt x="2042" y="9095"/>
                  </a:lnTo>
                  <a:lnTo>
                    <a:pt x="1209" y="7965"/>
                  </a:lnTo>
                  <a:lnTo>
                    <a:pt x="556" y="7074"/>
                  </a:lnTo>
                  <a:lnTo>
                    <a:pt x="1" y="62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8"/>
            <p:cNvSpPr/>
            <p:nvPr/>
          </p:nvSpPr>
          <p:spPr>
            <a:xfrm>
              <a:off x="1139273" y="2545420"/>
              <a:ext cx="687754" cy="756082"/>
            </a:xfrm>
            <a:custGeom>
              <a:avLst/>
              <a:gdLst/>
              <a:ahLst/>
              <a:cxnLst/>
              <a:rect l="l" t="t" r="r" b="b"/>
              <a:pathLst>
                <a:path w="20151" h="22153" extrusionOk="0">
                  <a:moveTo>
                    <a:pt x="14940" y="0"/>
                  </a:moveTo>
                  <a:lnTo>
                    <a:pt x="14900" y="40"/>
                  </a:lnTo>
                  <a:lnTo>
                    <a:pt x="14880" y="80"/>
                  </a:lnTo>
                  <a:lnTo>
                    <a:pt x="14860" y="119"/>
                  </a:lnTo>
                  <a:lnTo>
                    <a:pt x="14385" y="10165"/>
                  </a:lnTo>
                  <a:lnTo>
                    <a:pt x="8837" y="773"/>
                  </a:lnTo>
                  <a:lnTo>
                    <a:pt x="8797" y="734"/>
                  </a:lnTo>
                  <a:lnTo>
                    <a:pt x="8758" y="714"/>
                  </a:lnTo>
                  <a:lnTo>
                    <a:pt x="8698" y="714"/>
                  </a:lnTo>
                  <a:lnTo>
                    <a:pt x="8659" y="734"/>
                  </a:lnTo>
                  <a:lnTo>
                    <a:pt x="8619" y="773"/>
                  </a:lnTo>
                  <a:lnTo>
                    <a:pt x="8579" y="813"/>
                  </a:lnTo>
                  <a:lnTo>
                    <a:pt x="8579" y="872"/>
                  </a:lnTo>
                  <a:lnTo>
                    <a:pt x="8599" y="912"/>
                  </a:lnTo>
                  <a:lnTo>
                    <a:pt x="14385" y="10680"/>
                  </a:lnTo>
                  <a:lnTo>
                    <a:pt x="14405" y="10720"/>
                  </a:lnTo>
                  <a:lnTo>
                    <a:pt x="14444" y="10740"/>
                  </a:lnTo>
                  <a:lnTo>
                    <a:pt x="14484" y="10759"/>
                  </a:lnTo>
                  <a:lnTo>
                    <a:pt x="14523" y="10740"/>
                  </a:lnTo>
                  <a:lnTo>
                    <a:pt x="14563" y="10740"/>
                  </a:lnTo>
                  <a:lnTo>
                    <a:pt x="14603" y="10700"/>
                  </a:lnTo>
                  <a:lnTo>
                    <a:pt x="14623" y="10660"/>
                  </a:lnTo>
                  <a:lnTo>
                    <a:pt x="14623" y="10621"/>
                  </a:lnTo>
                  <a:lnTo>
                    <a:pt x="15138" y="258"/>
                  </a:lnTo>
                  <a:lnTo>
                    <a:pt x="17575" y="258"/>
                  </a:lnTo>
                  <a:lnTo>
                    <a:pt x="18526" y="6440"/>
                  </a:lnTo>
                  <a:lnTo>
                    <a:pt x="19180" y="10640"/>
                  </a:lnTo>
                  <a:lnTo>
                    <a:pt x="19616" y="13612"/>
                  </a:lnTo>
                  <a:lnTo>
                    <a:pt x="19754" y="14643"/>
                  </a:lnTo>
                  <a:lnTo>
                    <a:pt x="19834" y="15614"/>
                  </a:lnTo>
                  <a:lnTo>
                    <a:pt x="19873" y="16545"/>
                  </a:lnTo>
                  <a:lnTo>
                    <a:pt x="19873" y="17397"/>
                  </a:lnTo>
                  <a:lnTo>
                    <a:pt x="19853" y="18130"/>
                  </a:lnTo>
                  <a:lnTo>
                    <a:pt x="19794" y="18744"/>
                  </a:lnTo>
                  <a:lnTo>
                    <a:pt x="19754" y="18982"/>
                  </a:lnTo>
                  <a:lnTo>
                    <a:pt x="19695" y="19200"/>
                  </a:lnTo>
                  <a:lnTo>
                    <a:pt x="19635" y="19358"/>
                  </a:lnTo>
                  <a:lnTo>
                    <a:pt x="19576" y="19497"/>
                  </a:lnTo>
                  <a:lnTo>
                    <a:pt x="19358" y="19775"/>
                  </a:lnTo>
                  <a:lnTo>
                    <a:pt x="19061" y="20151"/>
                  </a:lnTo>
                  <a:lnTo>
                    <a:pt x="18704" y="20547"/>
                  </a:lnTo>
                  <a:lnTo>
                    <a:pt x="18308" y="20944"/>
                  </a:lnTo>
                  <a:lnTo>
                    <a:pt x="17912" y="21300"/>
                  </a:lnTo>
                  <a:lnTo>
                    <a:pt x="17555" y="21597"/>
                  </a:lnTo>
                  <a:lnTo>
                    <a:pt x="17377" y="21716"/>
                  </a:lnTo>
                  <a:lnTo>
                    <a:pt x="17238" y="21815"/>
                  </a:lnTo>
                  <a:lnTo>
                    <a:pt x="17099" y="21875"/>
                  </a:lnTo>
                  <a:lnTo>
                    <a:pt x="16980" y="21895"/>
                  </a:lnTo>
                  <a:lnTo>
                    <a:pt x="16861" y="21875"/>
                  </a:lnTo>
                  <a:lnTo>
                    <a:pt x="16723" y="21835"/>
                  </a:lnTo>
                  <a:lnTo>
                    <a:pt x="16346" y="21716"/>
                  </a:lnTo>
                  <a:lnTo>
                    <a:pt x="15930" y="21538"/>
                  </a:lnTo>
                  <a:lnTo>
                    <a:pt x="15494" y="21320"/>
                  </a:lnTo>
                  <a:lnTo>
                    <a:pt x="15078" y="21062"/>
                  </a:lnTo>
                  <a:lnTo>
                    <a:pt x="14702" y="20825"/>
                  </a:lnTo>
                  <a:lnTo>
                    <a:pt x="14405" y="20587"/>
                  </a:lnTo>
                  <a:lnTo>
                    <a:pt x="14306" y="20468"/>
                  </a:lnTo>
                  <a:lnTo>
                    <a:pt x="14226" y="20389"/>
                  </a:lnTo>
                  <a:lnTo>
                    <a:pt x="14147" y="20310"/>
                  </a:lnTo>
                  <a:lnTo>
                    <a:pt x="14008" y="20191"/>
                  </a:lnTo>
                  <a:lnTo>
                    <a:pt x="13374" y="19755"/>
                  </a:lnTo>
                  <a:lnTo>
                    <a:pt x="12106" y="18903"/>
                  </a:lnTo>
                  <a:lnTo>
                    <a:pt x="11333" y="18348"/>
                  </a:lnTo>
                  <a:lnTo>
                    <a:pt x="10481" y="17714"/>
                  </a:lnTo>
                  <a:lnTo>
                    <a:pt x="9570" y="17001"/>
                  </a:lnTo>
                  <a:lnTo>
                    <a:pt x="8619" y="16228"/>
                  </a:lnTo>
                  <a:lnTo>
                    <a:pt x="8143" y="15792"/>
                  </a:lnTo>
                  <a:lnTo>
                    <a:pt x="7668" y="15356"/>
                  </a:lnTo>
                  <a:lnTo>
                    <a:pt x="7192" y="14900"/>
                  </a:lnTo>
                  <a:lnTo>
                    <a:pt x="6717" y="14425"/>
                  </a:lnTo>
                  <a:lnTo>
                    <a:pt x="6122" y="13791"/>
                  </a:lnTo>
                  <a:lnTo>
                    <a:pt x="5548" y="13137"/>
                  </a:lnTo>
                  <a:lnTo>
                    <a:pt x="4953" y="12463"/>
                  </a:lnTo>
                  <a:lnTo>
                    <a:pt x="4379" y="11790"/>
                  </a:lnTo>
                  <a:lnTo>
                    <a:pt x="3289" y="10442"/>
                  </a:lnTo>
                  <a:lnTo>
                    <a:pt x="2318" y="9174"/>
                  </a:lnTo>
                  <a:lnTo>
                    <a:pt x="1486" y="8065"/>
                  </a:lnTo>
                  <a:lnTo>
                    <a:pt x="832" y="7173"/>
                  </a:lnTo>
                  <a:lnTo>
                    <a:pt x="238" y="6341"/>
                  </a:lnTo>
                  <a:lnTo>
                    <a:pt x="198" y="6301"/>
                  </a:lnTo>
                  <a:lnTo>
                    <a:pt x="159" y="6281"/>
                  </a:lnTo>
                  <a:lnTo>
                    <a:pt x="99" y="6281"/>
                  </a:lnTo>
                  <a:lnTo>
                    <a:pt x="59" y="6301"/>
                  </a:lnTo>
                  <a:lnTo>
                    <a:pt x="20" y="6341"/>
                  </a:lnTo>
                  <a:lnTo>
                    <a:pt x="0" y="6400"/>
                  </a:lnTo>
                  <a:lnTo>
                    <a:pt x="0" y="6440"/>
                  </a:lnTo>
                  <a:lnTo>
                    <a:pt x="20" y="6499"/>
                  </a:lnTo>
                  <a:lnTo>
                    <a:pt x="614" y="7332"/>
                  </a:lnTo>
                  <a:lnTo>
                    <a:pt x="1268" y="8223"/>
                  </a:lnTo>
                  <a:lnTo>
                    <a:pt x="2100" y="9353"/>
                  </a:lnTo>
                  <a:lnTo>
                    <a:pt x="3091" y="10621"/>
                  </a:lnTo>
                  <a:lnTo>
                    <a:pt x="4181" y="11968"/>
                  </a:lnTo>
                  <a:lnTo>
                    <a:pt x="4755" y="12642"/>
                  </a:lnTo>
                  <a:lnTo>
                    <a:pt x="5350" y="13335"/>
                  </a:lnTo>
                  <a:lnTo>
                    <a:pt x="5944" y="13989"/>
                  </a:lnTo>
                  <a:lnTo>
                    <a:pt x="6539" y="14603"/>
                  </a:lnTo>
                  <a:lnTo>
                    <a:pt x="6994" y="15099"/>
                  </a:lnTo>
                  <a:lnTo>
                    <a:pt x="7490" y="15554"/>
                  </a:lnTo>
                  <a:lnTo>
                    <a:pt x="7965" y="15990"/>
                  </a:lnTo>
                  <a:lnTo>
                    <a:pt x="8441" y="16426"/>
                  </a:lnTo>
                  <a:lnTo>
                    <a:pt x="9392" y="17219"/>
                  </a:lnTo>
                  <a:lnTo>
                    <a:pt x="10303" y="17932"/>
                  </a:lnTo>
                  <a:lnTo>
                    <a:pt x="11175" y="18566"/>
                  </a:lnTo>
                  <a:lnTo>
                    <a:pt x="11968" y="19141"/>
                  </a:lnTo>
                  <a:lnTo>
                    <a:pt x="13216" y="19993"/>
                  </a:lnTo>
                  <a:lnTo>
                    <a:pt x="13731" y="20329"/>
                  </a:lnTo>
                  <a:lnTo>
                    <a:pt x="13909" y="20448"/>
                  </a:lnTo>
                  <a:lnTo>
                    <a:pt x="13989" y="20527"/>
                  </a:lnTo>
                  <a:lnTo>
                    <a:pt x="14088" y="20627"/>
                  </a:lnTo>
                  <a:lnTo>
                    <a:pt x="14206" y="20745"/>
                  </a:lnTo>
                  <a:lnTo>
                    <a:pt x="14345" y="20884"/>
                  </a:lnTo>
                  <a:lnTo>
                    <a:pt x="14523" y="21003"/>
                  </a:lnTo>
                  <a:lnTo>
                    <a:pt x="14920" y="21280"/>
                  </a:lnTo>
                  <a:lnTo>
                    <a:pt x="15375" y="21538"/>
                  </a:lnTo>
                  <a:lnTo>
                    <a:pt x="15831" y="21796"/>
                  </a:lnTo>
                  <a:lnTo>
                    <a:pt x="16287" y="21974"/>
                  </a:lnTo>
                  <a:lnTo>
                    <a:pt x="16485" y="22053"/>
                  </a:lnTo>
                  <a:lnTo>
                    <a:pt x="16683" y="22113"/>
                  </a:lnTo>
                  <a:lnTo>
                    <a:pt x="16842" y="22152"/>
                  </a:lnTo>
                  <a:lnTo>
                    <a:pt x="16980" y="22152"/>
                  </a:lnTo>
                  <a:lnTo>
                    <a:pt x="17139" y="22132"/>
                  </a:lnTo>
                  <a:lnTo>
                    <a:pt x="17297" y="22073"/>
                  </a:lnTo>
                  <a:lnTo>
                    <a:pt x="17496" y="21974"/>
                  </a:lnTo>
                  <a:lnTo>
                    <a:pt x="17674" y="21835"/>
                  </a:lnTo>
                  <a:lnTo>
                    <a:pt x="17892" y="21677"/>
                  </a:lnTo>
                  <a:lnTo>
                    <a:pt x="18110" y="21498"/>
                  </a:lnTo>
                  <a:lnTo>
                    <a:pt x="18526" y="21102"/>
                  </a:lnTo>
                  <a:lnTo>
                    <a:pt x="18942" y="20666"/>
                  </a:lnTo>
                  <a:lnTo>
                    <a:pt x="19318" y="20250"/>
                  </a:lnTo>
                  <a:lnTo>
                    <a:pt x="19616" y="19893"/>
                  </a:lnTo>
                  <a:lnTo>
                    <a:pt x="19814" y="19636"/>
                  </a:lnTo>
                  <a:lnTo>
                    <a:pt x="19873" y="19497"/>
                  </a:lnTo>
                  <a:lnTo>
                    <a:pt x="19952" y="19299"/>
                  </a:lnTo>
                  <a:lnTo>
                    <a:pt x="19992" y="19061"/>
                  </a:lnTo>
                  <a:lnTo>
                    <a:pt x="20051" y="18784"/>
                  </a:lnTo>
                  <a:lnTo>
                    <a:pt x="20091" y="18487"/>
                  </a:lnTo>
                  <a:lnTo>
                    <a:pt x="20111" y="18130"/>
                  </a:lnTo>
                  <a:lnTo>
                    <a:pt x="20151" y="17357"/>
                  </a:lnTo>
                  <a:lnTo>
                    <a:pt x="20131" y="16485"/>
                  </a:lnTo>
                  <a:lnTo>
                    <a:pt x="20091" y="15534"/>
                  </a:lnTo>
                  <a:lnTo>
                    <a:pt x="20012" y="14564"/>
                  </a:lnTo>
                  <a:lnTo>
                    <a:pt x="19893" y="13573"/>
                  </a:lnTo>
                  <a:lnTo>
                    <a:pt x="19417" y="10383"/>
                  </a:lnTo>
                  <a:lnTo>
                    <a:pt x="18724" y="5905"/>
                  </a:lnTo>
                  <a:lnTo>
                    <a:pt x="17813" y="119"/>
                  </a:lnTo>
                  <a:lnTo>
                    <a:pt x="17793" y="60"/>
                  </a:lnTo>
                  <a:lnTo>
                    <a:pt x="17773" y="20"/>
                  </a:lnTo>
                  <a:lnTo>
                    <a:pt x="17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1605185" y="2903139"/>
              <a:ext cx="33174" cy="221197"/>
            </a:xfrm>
            <a:custGeom>
              <a:avLst/>
              <a:gdLst/>
              <a:ahLst/>
              <a:cxnLst/>
              <a:rect l="l" t="t" r="r" b="b"/>
              <a:pathLst>
                <a:path w="972" h="6481" extrusionOk="0">
                  <a:moveTo>
                    <a:pt x="793" y="1"/>
                  </a:moveTo>
                  <a:lnTo>
                    <a:pt x="754" y="41"/>
                  </a:lnTo>
                  <a:lnTo>
                    <a:pt x="714" y="80"/>
                  </a:lnTo>
                  <a:lnTo>
                    <a:pt x="714" y="120"/>
                  </a:lnTo>
                  <a:lnTo>
                    <a:pt x="1" y="6341"/>
                  </a:lnTo>
                  <a:lnTo>
                    <a:pt x="20" y="6401"/>
                  </a:lnTo>
                  <a:lnTo>
                    <a:pt x="40" y="6440"/>
                  </a:lnTo>
                  <a:lnTo>
                    <a:pt x="80" y="6480"/>
                  </a:lnTo>
                  <a:lnTo>
                    <a:pt x="199" y="6480"/>
                  </a:lnTo>
                  <a:lnTo>
                    <a:pt x="238" y="6460"/>
                  </a:lnTo>
                  <a:lnTo>
                    <a:pt x="258" y="6421"/>
                  </a:lnTo>
                  <a:lnTo>
                    <a:pt x="278" y="6361"/>
                  </a:lnTo>
                  <a:lnTo>
                    <a:pt x="972" y="159"/>
                  </a:lnTo>
                  <a:lnTo>
                    <a:pt x="972" y="100"/>
                  </a:lnTo>
                  <a:lnTo>
                    <a:pt x="952" y="60"/>
                  </a:lnTo>
                  <a:lnTo>
                    <a:pt x="912" y="21"/>
                  </a:lnTo>
                  <a:lnTo>
                    <a:pt x="8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1642387" y="2598151"/>
              <a:ext cx="106861" cy="8840"/>
            </a:xfrm>
            <a:custGeom>
              <a:avLst/>
              <a:gdLst/>
              <a:ahLst/>
              <a:cxnLst/>
              <a:rect l="l" t="t" r="r" b="b"/>
              <a:pathLst>
                <a:path w="3131" h="259" extrusionOk="0">
                  <a:moveTo>
                    <a:pt x="80" y="1"/>
                  </a:moveTo>
                  <a:lnTo>
                    <a:pt x="40" y="41"/>
                  </a:lnTo>
                  <a:lnTo>
                    <a:pt x="0" y="80"/>
                  </a:lnTo>
                  <a:lnTo>
                    <a:pt x="0" y="120"/>
                  </a:lnTo>
                  <a:lnTo>
                    <a:pt x="0" y="179"/>
                  </a:lnTo>
                  <a:lnTo>
                    <a:pt x="40" y="219"/>
                  </a:lnTo>
                  <a:lnTo>
                    <a:pt x="80" y="259"/>
                  </a:lnTo>
                  <a:lnTo>
                    <a:pt x="3032" y="259"/>
                  </a:lnTo>
                  <a:lnTo>
                    <a:pt x="3091" y="219"/>
                  </a:lnTo>
                  <a:lnTo>
                    <a:pt x="3111" y="179"/>
                  </a:lnTo>
                  <a:lnTo>
                    <a:pt x="3131" y="120"/>
                  </a:lnTo>
                  <a:lnTo>
                    <a:pt x="3111" y="80"/>
                  </a:lnTo>
                  <a:lnTo>
                    <a:pt x="3091" y="41"/>
                  </a:lnTo>
                  <a:lnTo>
                    <a:pt x="3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1329276" y="3548986"/>
              <a:ext cx="762157" cy="502462"/>
            </a:xfrm>
            <a:custGeom>
              <a:avLst/>
              <a:gdLst/>
              <a:ahLst/>
              <a:cxnLst/>
              <a:rect l="l" t="t" r="r" b="b"/>
              <a:pathLst>
                <a:path w="22331" h="14722" extrusionOk="0">
                  <a:moveTo>
                    <a:pt x="1" y="0"/>
                  </a:moveTo>
                  <a:lnTo>
                    <a:pt x="1" y="14722"/>
                  </a:lnTo>
                  <a:lnTo>
                    <a:pt x="22331" y="14722"/>
                  </a:lnTo>
                  <a:lnTo>
                    <a:pt x="219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8"/>
            <p:cNvSpPr/>
            <p:nvPr/>
          </p:nvSpPr>
          <p:spPr>
            <a:xfrm>
              <a:off x="1324532" y="3544242"/>
              <a:ext cx="771645" cy="511950"/>
            </a:xfrm>
            <a:custGeom>
              <a:avLst/>
              <a:gdLst/>
              <a:ahLst/>
              <a:cxnLst/>
              <a:rect l="l" t="t" r="r" b="b"/>
              <a:pathLst>
                <a:path w="22609" h="15000" extrusionOk="0">
                  <a:moveTo>
                    <a:pt x="21935" y="258"/>
                  </a:moveTo>
                  <a:lnTo>
                    <a:pt x="22331" y="14722"/>
                  </a:lnTo>
                  <a:lnTo>
                    <a:pt x="278" y="14722"/>
                  </a:lnTo>
                  <a:lnTo>
                    <a:pt x="278" y="258"/>
                  </a:lnTo>
                  <a:close/>
                  <a:moveTo>
                    <a:pt x="100" y="0"/>
                  </a:moveTo>
                  <a:lnTo>
                    <a:pt x="41" y="40"/>
                  </a:lnTo>
                  <a:lnTo>
                    <a:pt x="21" y="80"/>
                  </a:lnTo>
                  <a:lnTo>
                    <a:pt x="1" y="139"/>
                  </a:lnTo>
                  <a:lnTo>
                    <a:pt x="1" y="14861"/>
                  </a:lnTo>
                  <a:lnTo>
                    <a:pt x="21" y="14920"/>
                  </a:lnTo>
                  <a:lnTo>
                    <a:pt x="41" y="14960"/>
                  </a:lnTo>
                  <a:lnTo>
                    <a:pt x="100" y="14980"/>
                  </a:lnTo>
                  <a:lnTo>
                    <a:pt x="140" y="14999"/>
                  </a:lnTo>
                  <a:lnTo>
                    <a:pt x="22470" y="14999"/>
                  </a:lnTo>
                  <a:lnTo>
                    <a:pt x="22529" y="14980"/>
                  </a:lnTo>
                  <a:lnTo>
                    <a:pt x="22569" y="14960"/>
                  </a:lnTo>
                  <a:lnTo>
                    <a:pt x="22589" y="14920"/>
                  </a:lnTo>
                  <a:lnTo>
                    <a:pt x="22608" y="14861"/>
                  </a:lnTo>
                  <a:lnTo>
                    <a:pt x="22212" y="119"/>
                  </a:lnTo>
                  <a:lnTo>
                    <a:pt x="22192" y="80"/>
                  </a:lnTo>
                  <a:lnTo>
                    <a:pt x="22173" y="40"/>
                  </a:lnTo>
                  <a:lnTo>
                    <a:pt x="22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a:off x="862681" y="3764689"/>
              <a:ext cx="119728" cy="220480"/>
            </a:xfrm>
            <a:custGeom>
              <a:avLst/>
              <a:gdLst/>
              <a:ahLst/>
              <a:cxnLst/>
              <a:rect l="l" t="t" r="r" b="b"/>
              <a:pathLst>
                <a:path w="3508" h="6460" extrusionOk="0">
                  <a:moveTo>
                    <a:pt x="1665" y="1"/>
                  </a:moveTo>
                  <a:lnTo>
                    <a:pt x="1447" y="40"/>
                  </a:lnTo>
                  <a:lnTo>
                    <a:pt x="1249" y="80"/>
                  </a:lnTo>
                  <a:lnTo>
                    <a:pt x="1031" y="179"/>
                  </a:lnTo>
                  <a:lnTo>
                    <a:pt x="832" y="298"/>
                  </a:lnTo>
                  <a:lnTo>
                    <a:pt x="733" y="377"/>
                  </a:lnTo>
                  <a:lnTo>
                    <a:pt x="654" y="476"/>
                  </a:lnTo>
                  <a:lnTo>
                    <a:pt x="555" y="575"/>
                  </a:lnTo>
                  <a:lnTo>
                    <a:pt x="476" y="714"/>
                  </a:lnTo>
                  <a:lnTo>
                    <a:pt x="337" y="991"/>
                  </a:lnTo>
                  <a:lnTo>
                    <a:pt x="218" y="1328"/>
                  </a:lnTo>
                  <a:lnTo>
                    <a:pt x="119" y="1705"/>
                  </a:lnTo>
                  <a:lnTo>
                    <a:pt x="60" y="2101"/>
                  </a:lnTo>
                  <a:lnTo>
                    <a:pt x="20" y="2537"/>
                  </a:lnTo>
                  <a:lnTo>
                    <a:pt x="0" y="2973"/>
                  </a:lnTo>
                  <a:lnTo>
                    <a:pt x="0" y="3428"/>
                  </a:lnTo>
                  <a:lnTo>
                    <a:pt x="40" y="3884"/>
                  </a:lnTo>
                  <a:lnTo>
                    <a:pt x="99" y="4320"/>
                  </a:lnTo>
                  <a:lnTo>
                    <a:pt x="179" y="4736"/>
                  </a:lnTo>
                  <a:lnTo>
                    <a:pt x="297" y="5132"/>
                  </a:lnTo>
                  <a:lnTo>
                    <a:pt x="456" y="5489"/>
                  </a:lnTo>
                  <a:lnTo>
                    <a:pt x="535" y="5648"/>
                  </a:lnTo>
                  <a:lnTo>
                    <a:pt x="634" y="5806"/>
                  </a:lnTo>
                  <a:lnTo>
                    <a:pt x="733" y="5945"/>
                  </a:lnTo>
                  <a:lnTo>
                    <a:pt x="832" y="6083"/>
                  </a:lnTo>
                  <a:lnTo>
                    <a:pt x="971" y="6202"/>
                  </a:lnTo>
                  <a:lnTo>
                    <a:pt x="1130" y="6301"/>
                  </a:lnTo>
                  <a:lnTo>
                    <a:pt x="1308" y="6381"/>
                  </a:lnTo>
                  <a:lnTo>
                    <a:pt x="1506" y="6420"/>
                  </a:lnTo>
                  <a:lnTo>
                    <a:pt x="1704" y="6440"/>
                  </a:lnTo>
                  <a:lnTo>
                    <a:pt x="1922" y="6460"/>
                  </a:lnTo>
                  <a:lnTo>
                    <a:pt x="2120" y="6440"/>
                  </a:lnTo>
                  <a:lnTo>
                    <a:pt x="2338" y="6420"/>
                  </a:lnTo>
                  <a:lnTo>
                    <a:pt x="2715" y="6361"/>
                  </a:lnTo>
                  <a:lnTo>
                    <a:pt x="3032" y="6301"/>
                  </a:lnTo>
                  <a:lnTo>
                    <a:pt x="3329" y="6202"/>
                  </a:lnTo>
                  <a:lnTo>
                    <a:pt x="3448" y="4399"/>
                  </a:lnTo>
                  <a:lnTo>
                    <a:pt x="3388" y="4459"/>
                  </a:lnTo>
                  <a:lnTo>
                    <a:pt x="3270" y="4558"/>
                  </a:lnTo>
                  <a:lnTo>
                    <a:pt x="3052" y="4696"/>
                  </a:lnTo>
                  <a:lnTo>
                    <a:pt x="2933" y="4776"/>
                  </a:lnTo>
                  <a:lnTo>
                    <a:pt x="2794" y="4815"/>
                  </a:lnTo>
                  <a:lnTo>
                    <a:pt x="2655" y="4875"/>
                  </a:lnTo>
                  <a:lnTo>
                    <a:pt x="2517" y="4895"/>
                  </a:lnTo>
                  <a:lnTo>
                    <a:pt x="2378" y="4895"/>
                  </a:lnTo>
                  <a:lnTo>
                    <a:pt x="2239" y="4855"/>
                  </a:lnTo>
                  <a:lnTo>
                    <a:pt x="2081" y="4796"/>
                  </a:lnTo>
                  <a:lnTo>
                    <a:pt x="1962" y="4696"/>
                  </a:lnTo>
                  <a:lnTo>
                    <a:pt x="1823" y="4538"/>
                  </a:lnTo>
                  <a:lnTo>
                    <a:pt x="1704" y="4340"/>
                  </a:lnTo>
                  <a:lnTo>
                    <a:pt x="1645" y="4181"/>
                  </a:lnTo>
                  <a:lnTo>
                    <a:pt x="1585" y="4023"/>
                  </a:lnTo>
                  <a:lnTo>
                    <a:pt x="1546" y="3825"/>
                  </a:lnTo>
                  <a:lnTo>
                    <a:pt x="1526" y="3627"/>
                  </a:lnTo>
                  <a:lnTo>
                    <a:pt x="1526" y="3428"/>
                  </a:lnTo>
                  <a:lnTo>
                    <a:pt x="1526" y="3210"/>
                  </a:lnTo>
                  <a:lnTo>
                    <a:pt x="1526" y="2992"/>
                  </a:lnTo>
                  <a:lnTo>
                    <a:pt x="1566" y="2775"/>
                  </a:lnTo>
                  <a:lnTo>
                    <a:pt x="1605" y="2576"/>
                  </a:lnTo>
                  <a:lnTo>
                    <a:pt x="1645" y="2358"/>
                  </a:lnTo>
                  <a:lnTo>
                    <a:pt x="1704" y="2180"/>
                  </a:lnTo>
                  <a:lnTo>
                    <a:pt x="1783" y="2002"/>
                  </a:lnTo>
                  <a:lnTo>
                    <a:pt x="1863" y="1843"/>
                  </a:lnTo>
                  <a:lnTo>
                    <a:pt x="1962" y="1724"/>
                  </a:lnTo>
                  <a:lnTo>
                    <a:pt x="2081" y="1606"/>
                  </a:lnTo>
                  <a:lnTo>
                    <a:pt x="2200" y="1546"/>
                  </a:lnTo>
                  <a:lnTo>
                    <a:pt x="2338" y="1487"/>
                  </a:lnTo>
                  <a:lnTo>
                    <a:pt x="2457" y="1467"/>
                  </a:lnTo>
                  <a:lnTo>
                    <a:pt x="2695" y="1467"/>
                  </a:lnTo>
                  <a:lnTo>
                    <a:pt x="2814" y="1487"/>
                  </a:lnTo>
                  <a:lnTo>
                    <a:pt x="2913" y="1526"/>
                  </a:lnTo>
                  <a:lnTo>
                    <a:pt x="3111" y="1606"/>
                  </a:lnTo>
                  <a:lnTo>
                    <a:pt x="3270" y="1705"/>
                  </a:lnTo>
                  <a:lnTo>
                    <a:pt x="3408" y="1804"/>
                  </a:lnTo>
                  <a:lnTo>
                    <a:pt x="3507" y="1923"/>
                  </a:lnTo>
                  <a:lnTo>
                    <a:pt x="3270" y="476"/>
                  </a:lnTo>
                  <a:lnTo>
                    <a:pt x="3032" y="337"/>
                  </a:lnTo>
                  <a:lnTo>
                    <a:pt x="2774" y="219"/>
                  </a:lnTo>
                  <a:lnTo>
                    <a:pt x="2437" y="100"/>
                  </a:lnTo>
                  <a:lnTo>
                    <a:pt x="2259" y="60"/>
                  </a:lnTo>
                  <a:lnTo>
                    <a:pt x="2061" y="20"/>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8"/>
            <p:cNvSpPr/>
            <p:nvPr/>
          </p:nvSpPr>
          <p:spPr>
            <a:xfrm>
              <a:off x="857937" y="3759945"/>
              <a:ext cx="129182" cy="229285"/>
            </a:xfrm>
            <a:custGeom>
              <a:avLst/>
              <a:gdLst/>
              <a:ahLst/>
              <a:cxnLst/>
              <a:rect l="l" t="t" r="r" b="b"/>
              <a:pathLst>
                <a:path w="3785" h="6718" extrusionOk="0">
                  <a:moveTo>
                    <a:pt x="1922" y="278"/>
                  </a:moveTo>
                  <a:lnTo>
                    <a:pt x="2140" y="298"/>
                  </a:lnTo>
                  <a:lnTo>
                    <a:pt x="2358" y="338"/>
                  </a:lnTo>
                  <a:lnTo>
                    <a:pt x="2576" y="397"/>
                  </a:lnTo>
                  <a:lnTo>
                    <a:pt x="2774" y="457"/>
                  </a:lnTo>
                  <a:lnTo>
                    <a:pt x="3091" y="595"/>
                  </a:lnTo>
                  <a:lnTo>
                    <a:pt x="3270" y="694"/>
                  </a:lnTo>
                  <a:lnTo>
                    <a:pt x="3448" y="1705"/>
                  </a:lnTo>
                  <a:lnTo>
                    <a:pt x="3230" y="1586"/>
                  </a:lnTo>
                  <a:lnTo>
                    <a:pt x="3091" y="1527"/>
                  </a:lnTo>
                  <a:lnTo>
                    <a:pt x="2933" y="1487"/>
                  </a:lnTo>
                  <a:lnTo>
                    <a:pt x="2794" y="1467"/>
                  </a:lnTo>
                  <a:lnTo>
                    <a:pt x="2636" y="1467"/>
                  </a:lnTo>
                  <a:lnTo>
                    <a:pt x="2457" y="1487"/>
                  </a:lnTo>
                  <a:lnTo>
                    <a:pt x="2279" y="1546"/>
                  </a:lnTo>
                  <a:lnTo>
                    <a:pt x="2200" y="1606"/>
                  </a:lnTo>
                  <a:lnTo>
                    <a:pt x="2121" y="1665"/>
                  </a:lnTo>
                  <a:lnTo>
                    <a:pt x="2022" y="1745"/>
                  </a:lnTo>
                  <a:lnTo>
                    <a:pt x="1962" y="1824"/>
                  </a:lnTo>
                  <a:lnTo>
                    <a:pt x="1823" y="2042"/>
                  </a:lnTo>
                  <a:lnTo>
                    <a:pt x="1705" y="2319"/>
                  </a:lnTo>
                  <a:lnTo>
                    <a:pt x="1625" y="2597"/>
                  </a:lnTo>
                  <a:lnTo>
                    <a:pt x="1566" y="2894"/>
                  </a:lnTo>
                  <a:lnTo>
                    <a:pt x="1526" y="3191"/>
                  </a:lnTo>
                  <a:lnTo>
                    <a:pt x="1526" y="3508"/>
                  </a:lnTo>
                  <a:lnTo>
                    <a:pt x="1526" y="3785"/>
                  </a:lnTo>
                  <a:lnTo>
                    <a:pt x="1566" y="4063"/>
                  </a:lnTo>
                  <a:lnTo>
                    <a:pt x="1645" y="4320"/>
                  </a:lnTo>
                  <a:lnTo>
                    <a:pt x="1724" y="4538"/>
                  </a:lnTo>
                  <a:lnTo>
                    <a:pt x="1804" y="4677"/>
                  </a:lnTo>
                  <a:lnTo>
                    <a:pt x="1863" y="4776"/>
                  </a:lnTo>
                  <a:lnTo>
                    <a:pt x="1962" y="4875"/>
                  </a:lnTo>
                  <a:lnTo>
                    <a:pt x="2041" y="4954"/>
                  </a:lnTo>
                  <a:lnTo>
                    <a:pt x="2140" y="5034"/>
                  </a:lnTo>
                  <a:lnTo>
                    <a:pt x="2239" y="5093"/>
                  </a:lnTo>
                  <a:lnTo>
                    <a:pt x="2339" y="5133"/>
                  </a:lnTo>
                  <a:lnTo>
                    <a:pt x="2457" y="5152"/>
                  </a:lnTo>
                  <a:lnTo>
                    <a:pt x="2596" y="5172"/>
                  </a:lnTo>
                  <a:lnTo>
                    <a:pt x="2735" y="5152"/>
                  </a:lnTo>
                  <a:lnTo>
                    <a:pt x="2854" y="5133"/>
                  </a:lnTo>
                  <a:lnTo>
                    <a:pt x="2992" y="5093"/>
                  </a:lnTo>
                  <a:lnTo>
                    <a:pt x="3230" y="4974"/>
                  </a:lnTo>
                  <a:lnTo>
                    <a:pt x="3428" y="4855"/>
                  </a:lnTo>
                  <a:lnTo>
                    <a:pt x="3329" y="6242"/>
                  </a:lnTo>
                  <a:lnTo>
                    <a:pt x="2913" y="6361"/>
                  </a:lnTo>
                  <a:lnTo>
                    <a:pt x="2596" y="6421"/>
                  </a:lnTo>
                  <a:lnTo>
                    <a:pt x="2279" y="6440"/>
                  </a:lnTo>
                  <a:lnTo>
                    <a:pt x="1922" y="6460"/>
                  </a:lnTo>
                  <a:lnTo>
                    <a:pt x="1764" y="6440"/>
                  </a:lnTo>
                  <a:lnTo>
                    <a:pt x="1605" y="6421"/>
                  </a:lnTo>
                  <a:lnTo>
                    <a:pt x="1447" y="6361"/>
                  </a:lnTo>
                  <a:lnTo>
                    <a:pt x="1308" y="6302"/>
                  </a:lnTo>
                  <a:lnTo>
                    <a:pt x="1189" y="6222"/>
                  </a:lnTo>
                  <a:lnTo>
                    <a:pt x="1070" y="6123"/>
                  </a:lnTo>
                  <a:lnTo>
                    <a:pt x="952" y="5965"/>
                  </a:lnTo>
                  <a:lnTo>
                    <a:pt x="833" y="5787"/>
                  </a:lnTo>
                  <a:lnTo>
                    <a:pt x="734" y="5608"/>
                  </a:lnTo>
                  <a:lnTo>
                    <a:pt x="635" y="5390"/>
                  </a:lnTo>
                  <a:lnTo>
                    <a:pt x="555" y="5172"/>
                  </a:lnTo>
                  <a:lnTo>
                    <a:pt x="476" y="4935"/>
                  </a:lnTo>
                  <a:lnTo>
                    <a:pt x="377" y="4439"/>
                  </a:lnTo>
                  <a:lnTo>
                    <a:pt x="298" y="3924"/>
                  </a:lnTo>
                  <a:lnTo>
                    <a:pt x="278" y="3409"/>
                  </a:lnTo>
                  <a:lnTo>
                    <a:pt x="278" y="2914"/>
                  </a:lnTo>
                  <a:lnTo>
                    <a:pt x="318" y="2438"/>
                  </a:lnTo>
                  <a:lnTo>
                    <a:pt x="357" y="2101"/>
                  </a:lnTo>
                  <a:lnTo>
                    <a:pt x="417" y="1784"/>
                  </a:lnTo>
                  <a:lnTo>
                    <a:pt x="496" y="1487"/>
                  </a:lnTo>
                  <a:lnTo>
                    <a:pt x="575" y="1229"/>
                  </a:lnTo>
                  <a:lnTo>
                    <a:pt x="694" y="1011"/>
                  </a:lnTo>
                  <a:lnTo>
                    <a:pt x="793" y="813"/>
                  </a:lnTo>
                  <a:lnTo>
                    <a:pt x="912" y="655"/>
                  </a:lnTo>
                  <a:lnTo>
                    <a:pt x="1051" y="536"/>
                  </a:lnTo>
                  <a:lnTo>
                    <a:pt x="1269" y="417"/>
                  </a:lnTo>
                  <a:lnTo>
                    <a:pt x="1487" y="338"/>
                  </a:lnTo>
                  <a:lnTo>
                    <a:pt x="1705" y="298"/>
                  </a:lnTo>
                  <a:lnTo>
                    <a:pt x="1922" y="278"/>
                  </a:lnTo>
                  <a:close/>
                  <a:moveTo>
                    <a:pt x="1982" y="1"/>
                  </a:moveTo>
                  <a:lnTo>
                    <a:pt x="1764" y="21"/>
                  </a:lnTo>
                  <a:lnTo>
                    <a:pt x="1546" y="41"/>
                  </a:lnTo>
                  <a:lnTo>
                    <a:pt x="1328" y="100"/>
                  </a:lnTo>
                  <a:lnTo>
                    <a:pt x="1110" y="199"/>
                  </a:lnTo>
                  <a:lnTo>
                    <a:pt x="892" y="318"/>
                  </a:lnTo>
                  <a:lnTo>
                    <a:pt x="734" y="457"/>
                  </a:lnTo>
                  <a:lnTo>
                    <a:pt x="595" y="635"/>
                  </a:lnTo>
                  <a:lnTo>
                    <a:pt x="456" y="853"/>
                  </a:lnTo>
                  <a:lnTo>
                    <a:pt x="357" y="1091"/>
                  </a:lnTo>
                  <a:lnTo>
                    <a:pt x="238" y="1368"/>
                  </a:lnTo>
                  <a:lnTo>
                    <a:pt x="159" y="1685"/>
                  </a:lnTo>
                  <a:lnTo>
                    <a:pt x="100" y="2042"/>
                  </a:lnTo>
                  <a:lnTo>
                    <a:pt x="40" y="2398"/>
                  </a:lnTo>
                  <a:lnTo>
                    <a:pt x="1" y="2914"/>
                  </a:lnTo>
                  <a:lnTo>
                    <a:pt x="1" y="3429"/>
                  </a:lnTo>
                  <a:lnTo>
                    <a:pt x="40" y="3983"/>
                  </a:lnTo>
                  <a:lnTo>
                    <a:pt x="119" y="4518"/>
                  </a:lnTo>
                  <a:lnTo>
                    <a:pt x="159" y="4776"/>
                  </a:lnTo>
                  <a:lnTo>
                    <a:pt x="238" y="5034"/>
                  </a:lnTo>
                  <a:lnTo>
                    <a:pt x="318" y="5291"/>
                  </a:lnTo>
                  <a:lnTo>
                    <a:pt x="397" y="5529"/>
                  </a:lnTo>
                  <a:lnTo>
                    <a:pt x="496" y="5747"/>
                  </a:lnTo>
                  <a:lnTo>
                    <a:pt x="615" y="5945"/>
                  </a:lnTo>
                  <a:lnTo>
                    <a:pt x="734" y="6143"/>
                  </a:lnTo>
                  <a:lnTo>
                    <a:pt x="872" y="6321"/>
                  </a:lnTo>
                  <a:lnTo>
                    <a:pt x="991" y="6421"/>
                  </a:lnTo>
                  <a:lnTo>
                    <a:pt x="1110" y="6520"/>
                  </a:lnTo>
                  <a:lnTo>
                    <a:pt x="1249" y="6579"/>
                  </a:lnTo>
                  <a:lnTo>
                    <a:pt x="1407" y="6639"/>
                  </a:lnTo>
                  <a:lnTo>
                    <a:pt x="1566" y="6678"/>
                  </a:lnTo>
                  <a:lnTo>
                    <a:pt x="1724" y="6698"/>
                  </a:lnTo>
                  <a:lnTo>
                    <a:pt x="2061" y="6718"/>
                  </a:lnTo>
                  <a:lnTo>
                    <a:pt x="2319" y="6718"/>
                  </a:lnTo>
                  <a:lnTo>
                    <a:pt x="2576" y="6698"/>
                  </a:lnTo>
                  <a:lnTo>
                    <a:pt x="3032" y="6599"/>
                  </a:lnTo>
                  <a:lnTo>
                    <a:pt x="3369" y="6520"/>
                  </a:lnTo>
                  <a:lnTo>
                    <a:pt x="3508" y="6480"/>
                  </a:lnTo>
                  <a:lnTo>
                    <a:pt x="3567" y="6421"/>
                  </a:lnTo>
                  <a:lnTo>
                    <a:pt x="3607" y="6361"/>
                  </a:lnTo>
                  <a:lnTo>
                    <a:pt x="3726" y="4558"/>
                  </a:lnTo>
                  <a:lnTo>
                    <a:pt x="3726" y="4518"/>
                  </a:lnTo>
                  <a:lnTo>
                    <a:pt x="3706" y="4479"/>
                  </a:lnTo>
                  <a:lnTo>
                    <a:pt x="3686" y="4439"/>
                  </a:lnTo>
                  <a:lnTo>
                    <a:pt x="3646" y="4419"/>
                  </a:lnTo>
                  <a:lnTo>
                    <a:pt x="3607" y="4400"/>
                  </a:lnTo>
                  <a:lnTo>
                    <a:pt x="3567" y="4400"/>
                  </a:lnTo>
                  <a:lnTo>
                    <a:pt x="3527" y="4419"/>
                  </a:lnTo>
                  <a:lnTo>
                    <a:pt x="3488" y="4439"/>
                  </a:lnTo>
                  <a:lnTo>
                    <a:pt x="3329" y="4578"/>
                  </a:lnTo>
                  <a:lnTo>
                    <a:pt x="3210" y="4657"/>
                  </a:lnTo>
                  <a:lnTo>
                    <a:pt x="3091" y="4736"/>
                  </a:lnTo>
                  <a:lnTo>
                    <a:pt x="2953" y="4816"/>
                  </a:lnTo>
                  <a:lnTo>
                    <a:pt x="2794" y="4875"/>
                  </a:lnTo>
                  <a:lnTo>
                    <a:pt x="2636" y="4895"/>
                  </a:lnTo>
                  <a:lnTo>
                    <a:pt x="2497" y="4895"/>
                  </a:lnTo>
                  <a:lnTo>
                    <a:pt x="2418" y="4875"/>
                  </a:lnTo>
                  <a:lnTo>
                    <a:pt x="2339" y="4835"/>
                  </a:lnTo>
                  <a:lnTo>
                    <a:pt x="2200" y="4736"/>
                  </a:lnTo>
                  <a:lnTo>
                    <a:pt x="2081" y="4598"/>
                  </a:lnTo>
                  <a:lnTo>
                    <a:pt x="1962" y="4419"/>
                  </a:lnTo>
                  <a:lnTo>
                    <a:pt x="1883" y="4221"/>
                  </a:lnTo>
                  <a:lnTo>
                    <a:pt x="1843" y="4003"/>
                  </a:lnTo>
                  <a:lnTo>
                    <a:pt x="1804" y="3746"/>
                  </a:lnTo>
                  <a:lnTo>
                    <a:pt x="1784" y="3488"/>
                  </a:lnTo>
                  <a:lnTo>
                    <a:pt x="1804" y="3211"/>
                  </a:lnTo>
                  <a:lnTo>
                    <a:pt x="1823" y="2933"/>
                  </a:lnTo>
                  <a:lnTo>
                    <a:pt x="1883" y="2656"/>
                  </a:lnTo>
                  <a:lnTo>
                    <a:pt x="1962" y="2418"/>
                  </a:lnTo>
                  <a:lnTo>
                    <a:pt x="2041" y="2200"/>
                  </a:lnTo>
                  <a:lnTo>
                    <a:pt x="2160" y="2022"/>
                  </a:lnTo>
                  <a:lnTo>
                    <a:pt x="2279" y="1883"/>
                  </a:lnTo>
                  <a:lnTo>
                    <a:pt x="2398" y="1804"/>
                  </a:lnTo>
                  <a:lnTo>
                    <a:pt x="2517" y="1764"/>
                  </a:lnTo>
                  <a:lnTo>
                    <a:pt x="2616" y="1745"/>
                  </a:lnTo>
                  <a:lnTo>
                    <a:pt x="2715" y="1725"/>
                  </a:lnTo>
                  <a:lnTo>
                    <a:pt x="2834" y="1745"/>
                  </a:lnTo>
                  <a:lnTo>
                    <a:pt x="3012" y="1784"/>
                  </a:lnTo>
                  <a:lnTo>
                    <a:pt x="3191" y="1863"/>
                  </a:lnTo>
                  <a:lnTo>
                    <a:pt x="3329" y="1962"/>
                  </a:lnTo>
                  <a:lnTo>
                    <a:pt x="3448" y="2042"/>
                  </a:lnTo>
                  <a:lnTo>
                    <a:pt x="3547" y="2141"/>
                  </a:lnTo>
                  <a:lnTo>
                    <a:pt x="3587" y="2161"/>
                  </a:lnTo>
                  <a:lnTo>
                    <a:pt x="3626" y="2180"/>
                  </a:lnTo>
                  <a:lnTo>
                    <a:pt x="3706" y="2180"/>
                  </a:lnTo>
                  <a:lnTo>
                    <a:pt x="3745" y="2141"/>
                  </a:lnTo>
                  <a:lnTo>
                    <a:pt x="3765" y="2121"/>
                  </a:lnTo>
                  <a:lnTo>
                    <a:pt x="3785" y="2081"/>
                  </a:lnTo>
                  <a:lnTo>
                    <a:pt x="3785" y="2022"/>
                  </a:lnTo>
                  <a:lnTo>
                    <a:pt x="3527" y="595"/>
                  </a:lnTo>
                  <a:lnTo>
                    <a:pt x="3508" y="556"/>
                  </a:lnTo>
                  <a:lnTo>
                    <a:pt x="3468" y="516"/>
                  </a:lnTo>
                  <a:lnTo>
                    <a:pt x="3389" y="457"/>
                  </a:lnTo>
                  <a:lnTo>
                    <a:pt x="3210" y="358"/>
                  </a:lnTo>
                  <a:lnTo>
                    <a:pt x="2933" y="219"/>
                  </a:lnTo>
                  <a:lnTo>
                    <a:pt x="2576" y="100"/>
                  </a:lnTo>
                  <a:lnTo>
                    <a:pt x="2398" y="60"/>
                  </a:lnTo>
                  <a:lnTo>
                    <a:pt x="2180" y="21"/>
                  </a:lnTo>
                  <a:lnTo>
                    <a:pt x="1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a:off x="995209" y="3459701"/>
              <a:ext cx="86588" cy="211026"/>
            </a:xfrm>
            <a:custGeom>
              <a:avLst/>
              <a:gdLst/>
              <a:ahLst/>
              <a:cxnLst/>
              <a:rect l="l" t="t" r="r" b="b"/>
              <a:pathLst>
                <a:path w="2537" h="6183" extrusionOk="0">
                  <a:moveTo>
                    <a:pt x="1071" y="1"/>
                  </a:moveTo>
                  <a:lnTo>
                    <a:pt x="1031" y="20"/>
                  </a:lnTo>
                  <a:lnTo>
                    <a:pt x="991" y="40"/>
                  </a:lnTo>
                  <a:lnTo>
                    <a:pt x="972" y="100"/>
                  </a:lnTo>
                  <a:lnTo>
                    <a:pt x="972" y="139"/>
                  </a:lnTo>
                  <a:lnTo>
                    <a:pt x="1011" y="357"/>
                  </a:lnTo>
                  <a:lnTo>
                    <a:pt x="1051" y="555"/>
                  </a:lnTo>
                  <a:lnTo>
                    <a:pt x="1130" y="734"/>
                  </a:lnTo>
                  <a:lnTo>
                    <a:pt x="1209" y="892"/>
                  </a:lnTo>
                  <a:lnTo>
                    <a:pt x="1289" y="1031"/>
                  </a:lnTo>
                  <a:lnTo>
                    <a:pt x="1388" y="1170"/>
                  </a:lnTo>
                  <a:lnTo>
                    <a:pt x="1586" y="1427"/>
                  </a:lnTo>
                  <a:lnTo>
                    <a:pt x="1843" y="1764"/>
                  </a:lnTo>
                  <a:lnTo>
                    <a:pt x="1962" y="1942"/>
                  </a:lnTo>
                  <a:lnTo>
                    <a:pt x="2061" y="2141"/>
                  </a:lnTo>
                  <a:lnTo>
                    <a:pt x="2141" y="2358"/>
                  </a:lnTo>
                  <a:lnTo>
                    <a:pt x="2220" y="2616"/>
                  </a:lnTo>
                  <a:lnTo>
                    <a:pt x="2259" y="2913"/>
                  </a:lnTo>
                  <a:lnTo>
                    <a:pt x="2279" y="3270"/>
                  </a:lnTo>
                  <a:lnTo>
                    <a:pt x="2259" y="3428"/>
                  </a:lnTo>
                  <a:lnTo>
                    <a:pt x="2240" y="3587"/>
                  </a:lnTo>
                  <a:lnTo>
                    <a:pt x="2180" y="3864"/>
                  </a:lnTo>
                  <a:lnTo>
                    <a:pt x="2061" y="4142"/>
                  </a:lnTo>
                  <a:lnTo>
                    <a:pt x="1923" y="4399"/>
                  </a:lnTo>
                  <a:lnTo>
                    <a:pt x="1764" y="4637"/>
                  </a:lnTo>
                  <a:lnTo>
                    <a:pt x="1586" y="4855"/>
                  </a:lnTo>
                  <a:lnTo>
                    <a:pt x="1388" y="5053"/>
                  </a:lnTo>
                  <a:lnTo>
                    <a:pt x="1190" y="5231"/>
                  </a:lnTo>
                  <a:lnTo>
                    <a:pt x="991" y="5390"/>
                  </a:lnTo>
                  <a:lnTo>
                    <a:pt x="793" y="5529"/>
                  </a:lnTo>
                  <a:lnTo>
                    <a:pt x="437" y="5747"/>
                  </a:lnTo>
                  <a:lnTo>
                    <a:pt x="179" y="5885"/>
                  </a:lnTo>
                  <a:lnTo>
                    <a:pt x="80" y="5925"/>
                  </a:lnTo>
                  <a:lnTo>
                    <a:pt x="40" y="5965"/>
                  </a:lnTo>
                  <a:lnTo>
                    <a:pt x="21" y="6004"/>
                  </a:lnTo>
                  <a:lnTo>
                    <a:pt x="1" y="6064"/>
                  </a:lnTo>
                  <a:lnTo>
                    <a:pt x="21" y="6103"/>
                  </a:lnTo>
                  <a:lnTo>
                    <a:pt x="40" y="6143"/>
                  </a:lnTo>
                  <a:lnTo>
                    <a:pt x="60" y="6163"/>
                  </a:lnTo>
                  <a:lnTo>
                    <a:pt x="139" y="6183"/>
                  </a:lnTo>
                  <a:lnTo>
                    <a:pt x="199" y="6183"/>
                  </a:lnTo>
                  <a:lnTo>
                    <a:pt x="318" y="6123"/>
                  </a:lnTo>
                  <a:lnTo>
                    <a:pt x="595" y="5965"/>
                  </a:lnTo>
                  <a:lnTo>
                    <a:pt x="972" y="5747"/>
                  </a:lnTo>
                  <a:lnTo>
                    <a:pt x="1190" y="5588"/>
                  </a:lnTo>
                  <a:lnTo>
                    <a:pt x="1407" y="5410"/>
                  </a:lnTo>
                  <a:lnTo>
                    <a:pt x="1606" y="5231"/>
                  </a:lnTo>
                  <a:lnTo>
                    <a:pt x="1824" y="5013"/>
                  </a:lnTo>
                  <a:lnTo>
                    <a:pt x="2022" y="4776"/>
                  </a:lnTo>
                  <a:lnTo>
                    <a:pt x="2180" y="4518"/>
                  </a:lnTo>
                  <a:lnTo>
                    <a:pt x="2339" y="4241"/>
                  </a:lnTo>
                  <a:lnTo>
                    <a:pt x="2438" y="3944"/>
                  </a:lnTo>
                  <a:lnTo>
                    <a:pt x="2477" y="3785"/>
                  </a:lnTo>
                  <a:lnTo>
                    <a:pt x="2517" y="3607"/>
                  </a:lnTo>
                  <a:lnTo>
                    <a:pt x="2537" y="3448"/>
                  </a:lnTo>
                  <a:lnTo>
                    <a:pt x="2537" y="3270"/>
                  </a:lnTo>
                  <a:lnTo>
                    <a:pt x="2517" y="2893"/>
                  </a:lnTo>
                  <a:lnTo>
                    <a:pt x="2477" y="2557"/>
                  </a:lnTo>
                  <a:lnTo>
                    <a:pt x="2398" y="2279"/>
                  </a:lnTo>
                  <a:lnTo>
                    <a:pt x="2299" y="2022"/>
                  </a:lnTo>
                  <a:lnTo>
                    <a:pt x="2180" y="1804"/>
                  </a:lnTo>
                  <a:lnTo>
                    <a:pt x="2061" y="1606"/>
                  </a:lnTo>
                  <a:lnTo>
                    <a:pt x="1804" y="1269"/>
                  </a:lnTo>
                  <a:lnTo>
                    <a:pt x="1606" y="1031"/>
                  </a:lnTo>
                  <a:lnTo>
                    <a:pt x="1447" y="773"/>
                  </a:lnTo>
                  <a:lnTo>
                    <a:pt x="1368" y="635"/>
                  </a:lnTo>
                  <a:lnTo>
                    <a:pt x="1308" y="476"/>
                  </a:lnTo>
                  <a:lnTo>
                    <a:pt x="1269" y="298"/>
                  </a:lnTo>
                  <a:lnTo>
                    <a:pt x="1229" y="120"/>
                  </a:lnTo>
                  <a:lnTo>
                    <a:pt x="1209" y="60"/>
                  </a:lnTo>
                  <a:lnTo>
                    <a:pt x="1170" y="20"/>
                  </a:lnTo>
                  <a:lnTo>
                    <a:pt x="1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8"/>
            <p:cNvSpPr/>
            <p:nvPr/>
          </p:nvSpPr>
          <p:spPr>
            <a:xfrm>
              <a:off x="1087190" y="3456322"/>
              <a:ext cx="64949" cy="175872"/>
            </a:xfrm>
            <a:custGeom>
              <a:avLst/>
              <a:gdLst/>
              <a:ahLst/>
              <a:cxnLst/>
              <a:rect l="l" t="t" r="r" b="b"/>
              <a:pathLst>
                <a:path w="1903" h="5153" extrusionOk="0">
                  <a:moveTo>
                    <a:pt x="119" y="1"/>
                  </a:moveTo>
                  <a:lnTo>
                    <a:pt x="60" y="20"/>
                  </a:lnTo>
                  <a:lnTo>
                    <a:pt x="40" y="60"/>
                  </a:lnTo>
                  <a:lnTo>
                    <a:pt x="20" y="119"/>
                  </a:lnTo>
                  <a:lnTo>
                    <a:pt x="0" y="179"/>
                  </a:lnTo>
                  <a:lnTo>
                    <a:pt x="0" y="337"/>
                  </a:lnTo>
                  <a:lnTo>
                    <a:pt x="20" y="536"/>
                  </a:lnTo>
                  <a:lnTo>
                    <a:pt x="80" y="813"/>
                  </a:lnTo>
                  <a:lnTo>
                    <a:pt x="119" y="971"/>
                  </a:lnTo>
                  <a:lnTo>
                    <a:pt x="179" y="1130"/>
                  </a:lnTo>
                  <a:lnTo>
                    <a:pt x="258" y="1288"/>
                  </a:lnTo>
                  <a:lnTo>
                    <a:pt x="357" y="1467"/>
                  </a:lnTo>
                  <a:lnTo>
                    <a:pt x="496" y="1645"/>
                  </a:lnTo>
                  <a:lnTo>
                    <a:pt x="634" y="1823"/>
                  </a:lnTo>
                  <a:lnTo>
                    <a:pt x="813" y="2002"/>
                  </a:lnTo>
                  <a:lnTo>
                    <a:pt x="1031" y="2160"/>
                  </a:lnTo>
                  <a:lnTo>
                    <a:pt x="1209" y="2319"/>
                  </a:lnTo>
                  <a:lnTo>
                    <a:pt x="1348" y="2497"/>
                  </a:lnTo>
                  <a:lnTo>
                    <a:pt x="1467" y="2675"/>
                  </a:lnTo>
                  <a:lnTo>
                    <a:pt x="1546" y="2854"/>
                  </a:lnTo>
                  <a:lnTo>
                    <a:pt x="1605" y="3052"/>
                  </a:lnTo>
                  <a:lnTo>
                    <a:pt x="1645" y="3230"/>
                  </a:lnTo>
                  <a:lnTo>
                    <a:pt x="1645" y="3428"/>
                  </a:lnTo>
                  <a:lnTo>
                    <a:pt x="1645" y="3626"/>
                  </a:lnTo>
                  <a:lnTo>
                    <a:pt x="1605" y="3805"/>
                  </a:lnTo>
                  <a:lnTo>
                    <a:pt x="1566" y="4003"/>
                  </a:lnTo>
                  <a:lnTo>
                    <a:pt x="1506" y="4181"/>
                  </a:lnTo>
                  <a:lnTo>
                    <a:pt x="1427" y="4360"/>
                  </a:lnTo>
                  <a:lnTo>
                    <a:pt x="1268" y="4677"/>
                  </a:lnTo>
                  <a:lnTo>
                    <a:pt x="1090" y="4934"/>
                  </a:lnTo>
                  <a:lnTo>
                    <a:pt x="1051" y="4994"/>
                  </a:lnTo>
                  <a:lnTo>
                    <a:pt x="1051" y="5033"/>
                  </a:lnTo>
                  <a:lnTo>
                    <a:pt x="1070" y="5093"/>
                  </a:lnTo>
                  <a:lnTo>
                    <a:pt x="1110" y="5132"/>
                  </a:lnTo>
                  <a:lnTo>
                    <a:pt x="1150" y="5152"/>
                  </a:lnTo>
                  <a:lnTo>
                    <a:pt x="1189" y="5152"/>
                  </a:lnTo>
                  <a:lnTo>
                    <a:pt x="1249" y="5132"/>
                  </a:lnTo>
                  <a:lnTo>
                    <a:pt x="1308" y="5093"/>
                  </a:lnTo>
                  <a:lnTo>
                    <a:pt x="1486" y="4815"/>
                  </a:lnTo>
                  <a:lnTo>
                    <a:pt x="1585" y="4637"/>
                  </a:lnTo>
                  <a:lnTo>
                    <a:pt x="1665" y="4459"/>
                  </a:lnTo>
                  <a:lnTo>
                    <a:pt x="1744" y="4261"/>
                  </a:lnTo>
                  <a:lnTo>
                    <a:pt x="1803" y="4062"/>
                  </a:lnTo>
                  <a:lnTo>
                    <a:pt x="1863" y="3844"/>
                  </a:lnTo>
                  <a:lnTo>
                    <a:pt x="1903" y="3626"/>
                  </a:lnTo>
                  <a:lnTo>
                    <a:pt x="1903" y="3409"/>
                  </a:lnTo>
                  <a:lnTo>
                    <a:pt x="1903" y="3191"/>
                  </a:lnTo>
                  <a:lnTo>
                    <a:pt x="1863" y="2973"/>
                  </a:lnTo>
                  <a:lnTo>
                    <a:pt x="1803" y="2755"/>
                  </a:lnTo>
                  <a:lnTo>
                    <a:pt x="1704" y="2537"/>
                  </a:lnTo>
                  <a:lnTo>
                    <a:pt x="1566" y="2339"/>
                  </a:lnTo>
                  <a:lnTo>
                    <a:pt x="1407" y="2140"/>
                  </a:lnTo>
                  <a:lnTo>
                    <a:pt x="1189" y="1942"/>
                  </a:lnTo>
                  <a:lnTo>
                    <a:pt x="1011" y="1804"/>
                  </a:lnTo>
                  <a:lnTo>
                    <a:pt x="852" y="1645"/>
                  </a:lnTo>
                  <a:lnTo>
                    <a:pt x="714" y="1487"/>
                  </a:lnTo>
                  <a:lnTo>
                    <a:pt x="595" y="1328"/>
                  </a:lnTo>
                  <a:lnTo>
                    <a:pt x="516" y="1189"/>
                  </a:lnTo>
                  <a:lnTo>
                    <a:pt x="436" y="1031"/>
                  </a:lnTo>
                  <a:lnTo>
                    <a:pt x="337" y="773"/>
                  </a:lnTo>
                  <a:lnTo>
                    <a:pt x="278" y="536"/>
                  </a:lnTo>
                  <a:lnTo>
                    <a:pt x="278" y="337"/>
                  </a:lnTo>
                  <a:lnTo>
                    <a:pt x="278" y="159"/>
                  </a:lnTo>
                  <a:lnTo>
                    <a:pt x="278" y="100"/>
                  </a:lnTo>
                  <a:lnTo>
                    <a:pt x="258" y="60"/>
                  </a:lnTo>
                  <a:lnTo>
                    <a:pt x="218" y="2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8"/>
            <p:cNvSpPr/>
            <p:nvPr/>
          </p:nvSpPr>
          <p:spPr>
            <a:xfrm>
              <a:off x="1099375" y="3394103"/>
              <a:ext cx="39250" cy="38601"/>
            </a:xfrm>
            <a:custGeom>
              <a:avLst/>
              <a:gdLst/>
              <a:ahLst/>
              <a:cxnLst/>
              <a:rect l="l" t="t" r="r" b="b"/>
              <a:pathLst>
                <a:path w="1150" h="1131" extrusionOk="0">
                  <a:moveTo>
                    <a:pt x="951" y="1"/>
                  </a:moveTo>
                  <a:lnTo>
                    <a:pt x="733" y="120"/>
                  </a:lnTo>
                  <a:lnTo>
                    <a:pt x="535" y="278"/>
                  </a:lnTo>
                  <a:lnTo>
                    <a:pt x="376" y="417"/>
                  </a:lnTo>
                  <a:lnTo>
                    <a:pt x="238" y="575"/>
                  </a:lnTo>
                  <a:lnTo>
                    <a:pt x="139" y="714"/>
                  </a:lnTo>
                  <a:lnTo>
                    <a:pt x="79" y="833"/>
                  </a:lnTo>
                  <a:lnTo>
                    <a:pt x="20" y="952"/>
                  </a:lnTo>
                  <a:lnTo>
                    <a:pt x="0" y="1011"/>
                  </a:lnTo>
                  <a:lnTo>
                    <a:pt x="20" y="1051"/>
                  </a:lnTo>
                  <a:lnTo>
                    <a:pt x="40" y="1090"/>
                  </a:lnTo>
                  <a:lnTo>
                    <a:pt x="79" y="1130"/>
                  </a:lnTo>
                  <a:lnTo>
                    <a:pt x="139" y="1130"/>
                  </a:lnTo>
                  <a:lnTo>
                    <a:pt x="218" y="1110"/>
                  </a:lnTo>
                  <a:lnTo>
                    <a:pt x="238" y="1090"/>
                  </a:lnTo>
                  <a:lnTo>
                    <a:pt x="258" y="1051"/>
                  </a:lnTo>
                  <a:lnTo>
                    <a:pt x="317" y="972"/>
                  </a:lnTo>
                  <a:lnTo>
                    <a:pt x="456" y="754"/>
                  </a:lnTo>
                  <a:lnTo>
                    <a:pt x="575" y="615"/>
                  </a:lnTo>
                  <a:lnTo>
                    <a:pt x="713" y="476"/>
                  </a:lnTo>
                  <a:lnTo>
                    <a:pt x="872" y="357"/>
                  </a:lnTo>
                  <a:lnTo>
                    <a:pt x="1070" y="258"/>
                  </a:lnTo>
                  <a:lnTo>
                    <a:pt x="1110" y="219"/>
                  </a:lnTo>
                  <a:lnTo>
                    <a:pt x="1129" y="179"/>
                  </a:lnTo>
                  <a:lnTo>
                    <a:pt x="1149" y="139"/>
                  </a:lnTo>
                  <a:lnTo>
                    <a:pt x="1129" y="80"/>
                  </a:lnTo>
                  <a:lnTo>
                    <a:pt x="1110" y="40"/>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962069" y="3694347"/>
              <a:ext cx="288125" cy="357102"/>
            </a:xfrm>
            <a:custGeom>
              <a:avLst/>
              <a:gdLst/>
              <a:ahLst/>
              <a:cxnLst/>
              <a:rect l="l" t="t" r="r" b="b"/>
              <a:pathLst>
                <a:path w="8442" h="10463" extrusionOk="0">
                  <a:moveTo>
                    <a:pt x="1" y="1"/>
                  </a:moveTo>
                  <a:lnTo>
                    <a:pt x="1" y="10463"/>
                  </a:lnTo>
                  <a:lnTo>
                    <a:pt x="8441" y="10463"/>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957359" y="3689637"/>
              <a:ext cx="297579" cy="366556"/>
            </a:xfrm>
            <a:custGeom>
              <a:avLst/>
              <a:gdLst/>
              <a:ahLst/>
              <a:cxnLst/>
              <a:rect l="l" t="t" r="r" b="b"/>
              <a:pathLst>
                <a:path w="8719" h="10740" extrusionOk="0">
                  <a:moveTo>
                    <a:pt x="8441" y="258"/>
                  </a:moveTo>
                  <a:lnTo>
                    <a:pt x="8441" y="10462"/>
                  </a:lnTo>
                  <a:lnTo>
                    <a:pt x="278" y="10462"/>
                  </a:lnTo>
                  <a:lnTo>
                    <a:pt x="278" y="258"/>
                  </a:lnTo>
                  <a:close/>
                  <a:moveTo>
                    <a:pt x="79" y="0"/>
                  </a:moveTo>
                  <a:lnTo>
                    <a:pt x="40" y="40"/>
                  </a:lnTo>
                  <a:lnTo>
                    <a:pt x="20" y="80"/>
                  </a:lnTo>
                  <a:lnTo>
                    <a:pt x="0" y="139"/>
                  </a:lnTo>
                  <a:lnTo>
                    <a:pt x="0" y="10601"/>
                  </a:lnTo>
                  <a:lnTo>
                    <a:pt x="20" y="10660"/>
                  </a:lnTo>
                  <a:lnTo>
                    <a:pt x="40" y="10700"/>
                  </a:lnTo>
                  <a:lnTo>
                    <a:pt x="79" y="10720"/>
                  </a:lnTo>
                  <a:lnTo>
                    <a:pt x="139" y="10739"/>
                  </a:lnTo>
                  <a:lnTo>
                    <a:pt x="8579" y="10739"/>
                  </a:lnTo>
                  <a:lnTo>
                    <a:pt x="8619" y="10720"/>
                  </a:lnTo>
                  <a:lnTo>
                    <a:pt x="8679" y="10700"/>
                  </a:lnTo>
                  <a:lnTo>
                    <a:pt x="8698" y="10660"/>
                  </a:lnTo>
                  <a:lnTo>
                    <a:pt x="8718" y="10601"/>
                  </a:lnTo>
                  <a:lnTo>
                    <a:pt x="8718" y="139"/>
                  </a:lnTo>
                  <a:lnTo>
                    <a:pt x="8698" y="80"/>
                  </a:lnTo>
                  <a:lnTo>
                    <a:pt x="8679" y="40"/>
                  </a:lnTo>
                  <a:lnTo>
                    <a:pt x="8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9" name="Google Shape;2319;p68"/>
            <p:cNvCxnSpPr/>
            <p:nvPr/>
          </p:nvCxnSpPr>
          <p:spPr>
            <a:xfrm>
              <a:off x="709638" y="4056825"/>
              <a:ext cx="2638500" cy="0"/>
            </a:xfrm>
            <a:prstGeom prst="straightConnector1">
              <a:avLst/>
            </a:prstGeom>
            <a:noFill/>
            <a:ln w="9525" cap="flat" cmpd="sng">
              <a:solidFill>
                <a:schemeClr val="dk1"/>
              </a:solidFill>
              <a:prstDash val="solid"/>
              <a:round/>
              <a:headEnd type="none" w="med" len="med"/>
              <a:tailEnd type="none" w="med" len="med"/>
            </a:ln>
          </p:spPr>
        </p:cxnSp>
      </p:grpSp>
      <p:grpSp>
        <p:nvGrpSpPr>
          <p:cNvPr id="105" name="Google Shape;1016;p41">
            <a:extLst>
              <a:ext uri="{FF2B5EF4-FFF2-40B4-BE49-F238E27FC236}">
                <a16:creationId xmlns:a16="http://schemas.microsoft.com/office/drawing/2014/main" id="{E82CE0F3-FC4D-44BF-A845-8D6AACF5CD11}"/>
              </a:ext>
            </a:extLst>
          </p:cNvPr>
          <p:cNvGrpSpPr/>
          <p:nvPr/>
        </p:nvGrpSpPr>
        <p:grpSpPr>
          <a:xfrm>
            <a:off x="1695817" y="247218"/>
            <a:ext cx="5614800" cy="835735"/>
            <a:chOff x="1764675" y="540000"/>
            <a:chExt cx="5614800" cy="835735"/>
          </a:xfrm>
        </p:grpSpPr>
        <p:sp>
          <p:nvSpPr>
            <p:cNvPr id="106" name="Google Shape;1017;p41">
              <a:extLst>
                <a:ext uri="{FF2B5EF4-FFF2-40B4-BE49-F238E27FC236}">
                  <a16:creationId xmlns:a16="http://schemas.microsoft.com/office/drawing/2014/main" id="{1BC86CF7-5E71-4901-A08B-9CA75306D90A}"/>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8" name="Google Shape;1019;p41">
              <a:extLst>
                <a:ext uri="{FF2B5EF4-FFF2-40B4-BE49-F238E27FC236}">
                  <a16:creationId xmlns:a16="http://schemas.microsoft.com/office/drawing/2014/main" id="{441C2DEB-3A86-46C9-88F9-E4DC9ECBA373}"/>
                </a:ext>
              </a:extLst>
            </p:cNvPr>
            <p:cNvSpPr/>
            <p:nvPr/>
          </p:nvSpPr>
          <p:spPr>
            <a:xfrm rot="19797242">
              <a:off x="2216125" y="1106924"/>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922;p39">
            <a:extLst>
              <a:ext uri="{FF2B5EF4-FFF2-40B4-BE49-F238E27FC236}">
                <a16:creationId xmlns:a16="http://schemas.microsoft.com/office/drawing/2014/main" id="{C200C9E2-A745-4716-BB61-B35A960CB368}"/>
              </a:ext>
            </a:extLst>
          </p:cNvPr>
          <p:cNvSpPr txBox="1">
            <a:spLocks noGrp="1"/>
          </p:cNvSpPr>
          <p:nvPr>
            <p:ph type="title"/>
          </p:nvPr>
        </p:nvSpPr>
        <p:spPr>
          <a:xfrm>
            <a:off x="1798110" y="350598"/>
            <a:ext cx="5383931"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YEAR OF EXISTENCE WITH HISTORY</a:t>
            </a:r>
            <a:endParaRPr lang="en-IN" sz="2800" dirty="0"/>
          </a:p>
        </p:txBody>
      </p:sp>
    </p:spTree>
    <p:extLst>
      <p:ext uri="{BB962C8B-B14F-4D97-AF65-F5344CB8AC3E}">
        <p14:creationId xmlns:p14="http://schemas.microsoft.com/office/powerpoint/2010/main" val="368618352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pSp>
        <p:nvGrpSpPr>
          <p:cNvPr id="1233" name="Google Shape;1233;p46"/>
          <p:cNvGrpSpPr/>
          <p:nvPr/>
        </p:nvGrpSpPr>
        <p:grpSpPr>
          <a:xfrm>
            <a:off x="1968123" y="477470"/>
            <a:ext cx="5207751" cy="1199090"/>
            <a:chOff x="2798000" y="540000"/>
            <a:chExt cx="3548100" cy="915511"/>
          </a:xfrm>
        </p:grpSpPr>
        <p:sp>
          <p:nvSpPr>
            <p:cNvPr id="1234" name="Google Shape;1234;p46"/>
            <p:cNvSpPr/>
            <p:nvPr/>
          </p:nvSpPr>
          <p:spPr>
            <a:xfrm>
              <a:off x="2798000" y="540000"/>
              <a:ext cx="3548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35" name="Google Shape;1235;p46"/>
            <p:cNvSpPr/>
            <p:nvPr/>
          </p:nvSpPr>
          <p:spPr>
            <a:xfrm rot="3597242">
              <a:off x="4458011" y="1119056"/>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6"/>
          <p:cNvSpPr txBox="1">
            <a:spLocks noGrp="1"/>
          </p:cNvSpPr>
          <p:nvPr>
            <p:ph type="title"/>
          </p:nvPr>
        </p:nvSpPr>
        <p:spPr>
          <a:xfrm>
            <a:off x="2232424" y="605325"/>
            <a:ext cx="4679151" cy="7514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COUNTRY OF ORIGIN &amp; COUNTRIES FOR BUSINESS</a:t>
            </a:r>
            <a:endParaRPr lang="en-IN" sz="2400" dirty="0"/>
          </a:p>
        </p:txBody>
      </p:sp>
      <p:grpSp>
        <p:nvGrpSpPr>
          <p:cNvPr id="1237" name="Google Shape;1237;p46"/>
          <p:cNvGrpSpPr/>
          <p:nvPr/>
        </p:nvGrpSpPr>
        <p:grpSpPr>
          <a:xfrm>
            <a:off x="2941316" y="1744327"/>
            <a:ext cx="3195065" cy="2087006"/>
            <a:chOff x="189040" y="830650"/>
            <a:chExt cx="7025210" cy="4588844"/>
          </a:xfrm>
        </p:grpSpPr>
        <p:sp>
          <p:nvSpPr>
            <p:cNvPr id="1238" name="Google Shape;1238;p46"/>
            <p:cNvSpPr/>
            <p:nvPr/>
          </p:nvSpPr>
          <p:spPr>
            <a:xfrm>
              <a:off x="189040" y="1224768"/>
              <a:ext cx="2592225" cy="4194726"/>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6"/>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46"/>
          <p:cNvSpPr/>
          <p:nvPr/>
        </p:nvSpPr>
        <p:spPr>
          <a:xfrm>
            <a:off x="5190275" y="2697551"/>
            <a:ext cx="310800" cy="31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3" name="Google Shape;1253;p46"/>
          <p:cNvCxnSpPr>
            <a:cxnSpLocks/>
            <a:stCxn id="1254" idx="0"/>
            <a:endCxn id="1245" idx="4"/>
          </p:cNvCxnSpPr>
          <p:nvPr/>
        </p:nvCxnSpPr>
        <p:spPr>
          <a:xfrm flipH="1" flipV="1">
            <a:off x="5345675" y="3008351"/>
            <a:ext cx="1752" cy="544701"/>
          </a:xfrm>
          <a:prstGeom prst="straightConnector1">
            <a:avLst/>
          </a:prstGeom>
          <a:noFill/>
          <a:ln w="9525" cap="flat" cmpd="sng">
            <a:solidFill>
              <a:schemeClr val="dk2"/>
            </a:solidFill>
            <a:prstDash val="solid"/>
            <a:round/>
            <a:headEnd type="none" w="med" len="med"/>
            <a:tailEnd type="none" w="med" len="med"/>
          </a:ln>
        </p:spPr>
      </p:cxnSp>
      <p:grpSp>
        <p:nvGrpSpPr>
          <p:cNvPr id="5" name="Group 4">
            <a:extLst>
              <a:ext uri="{FF2B5EF4-FFF2-40B4-BE49-F238E27FC236}">
                <a16:creationId xmlns:a16="http://schemas.microsoft.com/office/drawing/2014/main" id="{2749CACC-A960-46E3-999D-3894EA891E63}"/>
              </a:ext>
            </a:extLst>
          </p:cNvPr>
          <p:cNvGrpSpPr/>
          <p:nvPr/>
        </p:nvGrpSpPr>
        <p:grpSpPr>
          <a:xfrm>
            <a:off x="4725377" y="3553052"/>
            <a:ext cx="1595004" cy="978900"/>
            <a:chOff x="4672212" y="3584951"/>
            <a:chExt cx="1595004" cy="978900"/>
          </a:xfrm>
        </p:grpSpPr>
        <p:sp>
          <p:nvSpPr>
            <p:cNvPr id="1254" name="Google Shape;1254;p46"/>
            <p:cNvSpPr txBox="1"/>
            <p:nvPr/>
          </p:nvSpPr>
          <p:spPr>
            <a:xfrm>
              <a:off x="4672212" y="3584951"/>
              <a:ext cx="12441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2"/>
                  </a:solidFill>
                  <a:latin typeface="Spartan"/>
                  <a:ea typeface="Spartan"/>
                  <a:cs typeface="Spartan"/>
                  <a:sym typeface="Spartan"/>
                </a:rPr>
                <a:t>I</a:t>
              </a:r>
              <a:r>
                <a:rPr lang="en-IN" sz="1800" b="1" dirty="0" err="1">
                  <a:solidFill>
                    <a:schemeClr val="dk2"/>
                  </a:solidFill>
                  <a:latin typeface="Spartan"/>
                  <a:ea typeface="Spartan"/>
                  <a:cs typeface="Spartan"/>
                  <a:sym typeface="Spartan"/>
                </a:rPr>
                <a:t>ndia</a:t>
              </a:r>
              <a:endParaRPr lang="en-IN" sz="1800" b="1" dirty="0">
                <a:solidFill>
                  <a:schemeClr val="dk2"/>
                </a:solidFill>
                <a:latin typeface="Spartan"/>
                <a:ea typeface="Spartan"/>
                <a:cs typeface="Spartan"/>
                <a:sym typeface="Spartan"/>
              </a:endParaRPr>
            </a:p>
          </p:txBody>
        </p:sp>
        <p:sp>
          <p:nvSpPr>
            <p:cNvPr id="1255" name="Google Shape;1255;p46"/>
            <p:cNvSpPr txBox="1"/>
            <p:nvPr/>
          </p:nvSpPr>
          <p:spPr>
            <a:xfrm>
              <a:off x="4690812" y="3791651"/>
              <a:ext cx="1576404" cy="7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Mumbai, Maharashtra, India. TCS was founded</a:t>
              </a:r>
            </a:p>
          </p:txBody>
        </p:sp>
      </p:grpSp>
      <p:sp>
        <p:nvSpPr>
          <p:cNvPr id="31" name="Google Shape;1255;p46">
            <a:extLst>
              <a:ext uri="{FF2B5EF4-FFF2-40B4-BE49-F238E27FC236}">
                <a16:creationId xmlns:a16="http://schemas.microsoft.com/office/drawing/2014/main" id="{B29F03B5-5E21-4DE1-9CA0-20EA3C1AE238}"/>
              </a:ext>
            </a:extLst>
          </p:cNvPr>
          <p:cNvSpPr txBox="1"/>
          <p:nvPr/>
        </p:nvSpPr>
        <p:spPr>
          <a:xfrm>
            <a:off x="6431807" y="1862120"/>
            <a:ext cx="1927151" cy="231886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050" b="0" i="0" dirty="0">
                <a:solidFill>
                  <a:srgbClr val="54595F"/>
                </a:solidFill>
                <a:effectLst/>
                <a:latin typeface="Lato" panose="020F0502020204030203" pitchFamily="34" charset="0"/>
              </a:rPr>
              <a:t>TCS has grown enormously over the last decade to become the second-largest company in India in terms of market capitalization. The largest portion of their revenue comes from software development and maintenance, followed by IT enterprise consulting. Almost half of their revenue is generated from the banking, financial services, and insurance sector.</a:t>
            </a:r>
            <a:endParaRPr lang="en-US" sz="1050" dirty="0">
              <a:solidFill>
                <a:schemeClr val="dk2"/>
              </a:solidFill>
              <a:latin typeface="Barlow Semi Condensed"/>
              <a:ea typeface="Barlow Semi Condensed"/>
              <a:cs typeface="Barlow Semi Condensed"/>
              <a:sym typeface="Barlow Semi Condensed"/>
            </a:endParaRPr>
          </a:p>
        </p:txBody>
      </p:sp>
      <p:sp>
        <p:nvSpPr>
          <p:cNvPr id="24" name="Google Shape;808;p39">
            <a:extLst>
              <a:ext uri="{FF2B5EF4-FFF2-40B4-BE49-F238E27FC236}">
                <a16:creationId xmlns:a16="http://schemas.microsoft.com/office/drawing/2014/main" id="{5A7BA7DD-48B7-478F-B127-8C39CAB2C89F}"/>
              </a:ext>
            </a:extLst>
          </p:cNvPr>
          <p:cNvSpPr txBox="1">
            <a:spLocks/>
          </p:cNvSpPr>
          <p:nvPr/>
        </p:nvSpPr>
        <p:spPr>
          <a:xfrm>
            <a:off x="769388" y="1746805"/>
            <a:ext cx="2582700" cy="22612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t>TCS has operations in the following locations:</a:t>
            </a:r>
          </a:p>
          <a:p>
            <a:endParaRPr lang="en-US" sz="1200" b="1" dirty="0"/>
          </a:p>
          <a:p>
            <a:pPr marL="285750" indent="-285750">
              <a:buClr>
                <a:schemeClr val="accent3">
                  <a:lumMod val="75000"/>
                </a:schemeClr>
              </a:buClr>
              <a:buFont typeface="Wingdings" panose="05000000000000000000" pitchFamily="2" charset="2"/>
              <a:buChar char="§"/>
            </a:pPr>
            <a:r>
              <a:rPr lang="en-US" dirty="0"/>
              <a:t>India:</a:t>
            </a:r>
          </a:p>
          <a:p>
            <a:pPr marL="285750" indent="-285750">
              <a:buClr>
                <a:schemeClr val="accent3">
                  <a:lumMod val="75000"/>
                </a:schemeClr>
              </a:buClr>
              <a:buFont typeface="Wingdings" panose="05000000000000000000" pitchFamily="2" charset="2"/>
              <a:buChar char="§"/>
            </a:pPr>
            <a:r>
              <a:rPr lang="en-US" dirty="0"/>
              <a:t>Asia (excluding India):</a:t>
            </a:r>
          </a:p>
          <a:p>
            <a:pPr marL="285750" indent="-285750">
              <a:buClr>
                <a:schemeClr val="accent3">
                  <a:lumMod val="75000"/>
                </a:schemeClr>
              </a:buClr>
              <a:buFont typeface="Wingdings" panose="05000000000000000000" pitchFamily="2" charset="2"/>
              <a:buChar char="§"/>
            </a:pPr>
            <a:r>
              <a:rPr lang="en-US" dirty="0"/>
              <a:t>Oceania:</a:t>
            </a:r>
          </a:p>
          <a:p>
            <a:pPr marL="285750" indent="-285750">
              <a:buClr>
                <a:schemeClr val="accent3">
                  <a:lumMod val="75000"/>
                </a:schemeClr>
              </a:buClr>
              <a:buFont typeface="Wingdings" panose="05000000000000000000" pitchFamily="2" charset="2"/>
              <a:buChar char="§"/>
            </a:pPr>
            <a:r>
              <a:rPr lang="en-US" dirty="0"/>
              <a:t>Africa:</a:t>
            </a:r>
          </a:p>
          <a:p>
            <a:pPr marL="285750" indent="-285750">
              <a:buClr>
                <a:schemeClr val="accent3">
                  <a:lumMod val="75000"/>
                </a:schemeClr>
              </a:buClr>
              <a:buFont typeface="Wingdings" panose="05000000000000000000" pitchFamily="2" charset="2"/>
              <a:buChar char="§"/>
            </a:pPr>
            <a:r>
              <a:rPr lang="en-US" dirty="0"/>
              <a:t>Europe:</a:t>
            </a:r>
          </a:p>
          <a:p>
            <a:pPr marL="285750" indent="-285750">
              <a:buClr>
                <a:schemeClr val="accent3">
                  <a:lumMod val="75000"/>
                </a:schemeClr>
              </a:buClr>
              <a:buFont typeface="Wingdings" panose="05000000000000000000" pitchFamily="2" charset="2"/>
              <a:buChar char="§"/>
            </a:pPr>
            <a:r>
              <a:rPr lang="en-US" dirty="0"/>
              <a:t>North America:</a:t>
            </a:r>
          </a:p>
          <a:p>
            <a:pPr marL="285750" indent="-285750">
              <a:buClr>
                <a:schemeClr val="accent3">
                  <a:lumMod val="75000"/>
                </a:schemeClr>
              </a:buClr>
              <a:buFont typeface="Wingdings" panose="05000000000000000000" pitchFamily="2" charset="2"/>
              <a:buChar char="§"/>
            </a:pPr>
            <a:r>
              <a:rPr lang="en-US" dirty="0"/>
              <a:t>South America:</a:t>
            </a:r>
          </a:p>
        </p:txBody>
      </p:sp>
    </p:spTree>
    <p:extLst>
      <p:ext uri="{BB962C8B-B14F-4D97-AF65-F5344CB8AC3E}">
        <p14:creationId xmlns:p14="http://schemas.microsoft.com/office/powerpoint/2010/main" val="1026990267"/>
      </p:ext>
    </p:extLst>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grpSp>
        <p:nvGrpSpPr>
          <p:cNvPr id="180" name="Google Shape;1016;p41">
            <a:extLst>
              <a:ext uri="{FF2B5EF4-FFF2-40B4-BE49-F238E27FC236}">
                <a16:creationId xmlns:a16="http://schemas.microsoft.com/office/drawing/2014/main" id="{BCC865D2-9684-4644-B74D-50B23CF6B45B}"/>
              </a:ext>
            </a:extLst>
          </p:cNvPr>
          <p:cNvGrpSpPr/>
          <p:nvPr/>
        </p:nvGrpSpPr>
        <p:grpSpPr>
          <a:xfrm>
            <a:off x="1566363" y="306466"/>
            <a:ext cx="5966549" cy="1114548"/>
            <a:chOff x="1764675" y="540000"/>
            <a:chExt cx="5614800" cy="835735"/>
          </a:xfrm>
        </p:grpSpPr>
        <p:sp>
          <p:nvSpPr>
            <p:cNvPr id="181" name="Google Shape;1017;p41">
              <a:extLst>
                <a:ext uri="{FF2B5EF4-FFF2-40B4-BE49-F238E27FC236}">
                  <a16:creationId xmlns:a16="http://schemas.microsoft.com/office/drawing/2014/main" id="{CE9E0098-FC4C-4D10-993E-F4494AFAB997}"/>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2" name="Google Shape;1019;p41">
              <a:extLst>
                <a:ext uri="{FF2B5EF4-FFF2-40B4-BE49-F238E27FC236}">
                  <a16:creationId xmlns:a16="http://schemas.microsoft.com/office/drawing/2014/main" id="{AF3E68BF-EA60-4E2D-B0D3-C66A9FB93DE9}"/>
                </a:ext>
              </a:extLst>
            </p:cNvPr>
            <p:cNvSpPr/>
            <p:nvPr/>
          </p:nvSpPr>
          <p:spPr>
            <a:xfrm rot="19797242">
              <a:off x="2216125" y="1106924"/>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922;p39">
            <a:extLst>
              <a:ext uri="{FF2B5EF4-FFF2-40B4-BE49-F238E27FC236}">
                <a16:creationId xmlns:a16="http://schemas.microsoft.com/office/drawing/2014/main" id="{9C004963-1134-40AE-BC71-0740BB55D464}"/>
              </a:ext>
            </a:extLst>
          </p:cNvPr>
          <p:cNvSpPr txBox="1">
            <a:spLocks noGrp="1"/>
          </p:cNvSpPr>
          <p:nvPr>
            <p:ph type="title"/>
          </p:nvPr>
        </p:nvSpPr>
        <p:spPr>
          <a:xfrm>
            <a:off x="1857671" y="598364"/>
            <a:ext cx="5383931" cy="8107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Revenue as per the NSE/ NYSE (Last 5 years)</a:t>
            </a:r>
            <a:br>
              <a:rPr lang="en-US" sz="2800" dirty="0"/>
            </a:br>
            <a:endParaRPr lang="en-IN" sz="2800" dirty="0"/>
          </a:p>
        </p:txBody>
      </p:sp>
      <p:pic>
        <p:nvPicPr>
          <p:cNvPr id="2054" name="Picture 6">
            <a:extLst>
              <a:ext uri="{FF2B5EF4-FFF2-40B4-BE49-F238E27FC236}">
                <a16:creationId xmlns:a16="http://schemas.microsoft.com/office/drawing/2014/main" id="{DE70AF39-120C-4ECF-B748-5BF9A8525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727" y="1409082"/>
            <a:ext cx="4269223" cy="304006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3AA0D16-E1E9-46AA-9374-3DF4EB6B2851}"/>
              </a:ext>
            </a:extLst>
          </p:cNvPr>
          <p:cNvGrpSpPr/>
          <p:nvPr/>
        </p:nvGrpSpPr>
        <p:grpSpPr>
          <a:xfrm>
            <a:off x="762001" y="1567484"/>
            <a:ext cx="1920590" cy="2705445"/>
            <a:chOff x="2280075" y="1532226"/>
            <a:chExt cx="1415213" cy="2705445"/>
          </a:xfrm>
        </p:grpSpPr>
        <p:sp>
          <p:nvSpPr>
            <p:cNvPr id="19" name="Google Shape;591;p45">
              <a:extLst>
                <a:ext uri="{FF2B5EF4-FFF2-40B4-BE49-F238E27FC236}">
                  <a16:creationId xmlns:a16="http://schemas.microsoft.com/office/drawing/2014/main" id="{B886AD84-3423-4AEF-872B-B5EF2BCE0A03}"/>
                </a:ext>
              </a:extLst>
            </p:cNvPr>
            <p:cNvSpPr txBox="1">
              <a:spLocks/>
            </p:cNvSpPr>
            <p:nvPr/>
          </p:nvSpPr>
          <p:spPr>
            <a:xfrm flipH="1">
              <a:off x="2280075" y="1532226"/>
              <a:ext cx="1278603" cy="366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1,23,104 </a:t>
              </a:r>
              <a:r>
                <a:rPr lang="en" sz="1400" dirty="0"/>
                <a:t>Cr.</a:t>
              </a:r>
              <a:endParaRPr lang="en" sz="2000" dirty="0"/>
            </a:p>
          </p:txBody>
        </p:sp>
        <p:sp>
          <p:nvSpPr>
            <p:cNvPr id="21" name="Google Shape;593;p45">
              <a:extLst>
                <a:ext uri="{FF2B5EF4-FFF2-40B4-BE49-F238E27FC236}">
                  <a16:creationId xmlns:a16="http://schemas.microsoft.com/office/drawing/2014/main" id="{4A2C1632-2D4C-4AED-8115-6442F832E3CC}"/>
                </a:ext>
              </a:extLst>
            </p:cNvPr>
            <p:cNvSpPr txBox="1">
              <a:spLocks/>
            </p:cNvSpPr>
            <p:nvPr/>
          </p:nvSpPr>
          <p:spPr>
            <a:xfrm flipH="1">
              <a:off x="2497315" y="2131289"/>
              <a:ext cx="1061362" cy="3667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1,46,463 </a:t>
              </a:r>
              <a:r>
                <a:rPr lang="en" sz="1400" dirty="0"/>
                <a:t>Cr.</a:t>
              </a:r>
              <a:endParaRPr lang="en" sz="2000" dirty="0"/>
            </a:p>
          </p:txBody>
        </p:sp>
        <p:sp>
          <p:nvSpPr>
            <p:cNvPr id="23" name="Google Shape;597;p45">
              <a:extLst>
                <a:ext uri="{FF2B5EF4-FFF2-40B4-BE49-F238E27FC236}">
                  <a16:creationId xmlns:a16="http://schemas.microsoft.com/office/drawing/2014/main" id="{74D4E7FB-B378-4E3B-A70A-FB45418BC81F}"/>
                </a:ext>
              </a:extLst>
            </p:cNvPr>
            <p:cNvSpPr txBox="1">
              <a:spLocks/>
            </p:cNvSpPr>
            <p:nvPr/>
          </p:nvSpPr>
          <p:spPr>
            <a:xfrm flipH="1">
              <a:off x="2444683" y="2738151"/>
              <a:ext cx="1113995" cy="365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1,56,949 </a:t>
              </a:r>
              <a:r>
                <a:rPr lang="en" sz="1400" dirty="0"/>
                <a:t>Cr.</a:t>
              </a:r>
              <a:endParaRPr lang="en" sz="2000" dirty="0"/>
            </a:p>
          </p:txBody>
        </p:sp>
        <p:sp>
          <p:nvSpPr>
            <p:cNvPr id="26" name="Google Shape;595;p45">
              <a:extLst>
                <a:ext uri="{FF2B5EF4-FFF2-40B4-BE49-F238E27FC236}">
                  <a16:creationId xmlns:a16="http://schemas.microsoft.com/office/drawing/2014/main" id="{2E748B1F-3F6F-4E07-B81F-414599C95145}"/>
                </a:ext>
              </a:extLst>
            </p:cNvPr>
            <p:cNvSpPr/>
            <p:nvPr/>
          </p:nvSpPr>
          <p:spPr>
            <a:xfrm flipH="1">
              <a:off x="3562653" y="1646026"/>
              <a:ext cx="132635" cy="180000"/>
            </a:xfrm>
            <a:prstGeom prst="rect">
              <a:avLst/>
            </a:prstGeom>
            <a:solidFill>
              <a:srgbClr val="78DBDD"/>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7" name="Google Shape;596;p45">
              <a:extLst>
                <a:ext uri="{FF2B5EF4-FFF2-40B4-BE49-F238E27FC236}">
                  <a16:creationId xmlns:a16="http://schemas.microsoft.com/office/drawing/2014/main" id="{7A76D148-8DF0-4D54-A71C-0177B86286DC}"/>
                </a:ext>
              </a:extLst>
            </p:cNvPr>
            <p:cNvSpPr/>
            <p:nvPr/>
          </p:nvSpPr>
          <p:spPr>
            <a:xfrm flipH="1">
              <a:off x="3562653" y="2244895"/>
              <a:ext cx="132635" cy="180000"/>
            </a:xfrm>
            <a:prstGeom prst="rect">
              <a:avLst/>
            </a:prstGeom>
            <a:solidFill>
              <a:srgbClr val="4FA5E6"/>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599;p45">
              <a:extLst>
                <a:ext uri="{FF2B5EF4-FFF2-40B4-BE49-F238E27FC236}">
                  <a16:creationId xmlns:a16="http://schemas.microsoft.com/office/drawing/2014/main" id="{05110A1D-17C1-4A39-9299-E6CC2B5EB1F1}"/>
                </a:ext>
              </a:extLst>
            </p:cNvPr>
            <p:cNvSpPr/>
            <p:nvPr/>
          </p:nvSpPr>
          <p:spPr>
            <a:xfrm flipH="1">
              <a:off x="3562653" y="2850771"/>
              <a:ext cx="132635" cy="180000"/>
            </a:xfrm>
            <a:prstGeom prst="rect">
              <a:avLst/>
            </a:prstGeom>
            <a:solidFill>
              <a:srgbClr val="FDE270"/>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3;p45">
              <a:extLst>
                <a:ext uri="{FF2B5EF4-FFF2-40B4-BE49-F238E27FC236}">
                  <a16:creationId xmlns:a16="http://schemas.microsoft.com/office/drawing/2014/main" id="{F50A4EFD-86D1-4E07-BD62-012DFCCCEF1E}"/>
                </a:ext>
              </a:extLst>
            </p:cNvPr>
            <p:cNvSpPr txBox="1">
              <a:spLocks/>
            </p:cNvSpPr>
            <p:nvPr/>
          </p:nvSpPr>
          <p:spPr>
            <a:xfrm flipH="1">
              <a:off x="2444683" y="3265684"/>
              <a:ext cx="1113993" cy="3667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1,64,177 </a:t>
              </a:r>
              <a:r>
                <a:rPr lang="en" sz="1400" dirty="0"/>
                <a:t>Cr.</a:t>
              </a:r>
              <a:endParaRPr lang="en" sz="2000" dirty="0"/>
            </a:p>
          </p:txBody>
        </p:sp>
        <p:sp>
          <p:nvSpPr>
            <p:cNvPr id="30" name="Google Shape;597;p45">
              <a:extLst>
                <a:ext uri="{FF2B5EF4-FFF2-40B4-BE49-F238E27FC236}">
                  <a16:creationId xmlns:a16="http://schemas.microsoft.com/office/drawing/2014/main" id="{83AB8A90-C1A7-46F7-8625-A3A2F3CB1640}"/>
                </a:ext>
              </a:extLst>
            </p:cNvPr>
            <p:cNvSpPr txBox="1">
              <a:spLocks/>
            </p:cNvSpPr>
            <p:nvPr/>
          </p:nvSpPr>
          <p:spPr>
            <a:xfrm flipH="1">
              <a:off x="2369328" y="3872546"/>
              <a:ext cx="1189348" cy="365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1,91,754 </a:t>
              </a:r>
              <a:r>
                <a:rPr lang="en" sz="1400" dirty="0"/>
                <a:t>Cr.</a:t>
              </a:r>
              <a:endParaRPr lang="en" sz="2000" dirty="0"/>
            </a:p>
          </p:txBody>
        </p:sp>
        <p:sp>
          <p:nvSpPr>
            <p:cNvPr id="31" name="Google Shape;596;p45">
              <a:extLst>
                <a:ext uri="{FF2B5EF4-FFF2-40B4-BE49-F238E27FC236}">
                  <a16:creationId xmlns:a16="http://schemas.microsoft.com/office/drawing/2014/main" id="{4122F2F9-B57B-4D76-B02E-45A12C4C9FD6}"/>
                </a:ext>
              </a:extLst>
            </p:cNvPr>
            <p:cNvSpPr/>
            <p:nvPr/>
          </p:nvSpPr>
          <p:spPr>
            <a:xfrm flipH="1">
              <a:off x="3562653" y="3379290"/>
              <a:ext cx="132635" cy="180000"/>
            </a:xfrm>
            <a:prstGeom prst="rect">
              <a:avLst/>
            </a:prstGeom>
            <a:solidFill>
              <a:srgbClr val="674EA7"/>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9;p45">
              <a:extLst>
                <a:ext uri="{FF2B5EF4-FFF2-40B4-BE49-F238E27FC236}">
                  <a16:creationId xmlns:a16="http://schemas.microsoft.com/office/drawing/2014/main" id="{D57E7020-A4AA-4781-A4CA-8C26170CA410}"/>
                </a:ext>
              </a:extLst>
            </p:cNvPr>
            <p:cNvSpPr/>
            <p:nvPr/>
          </p:nvSpPr>
          <p:spPr>
            <a:xfrm flipH="1">
              <a:off x="3562653" y="3985166"/>
              <a:ext cx="132635" cy="180000"/>
            </a:xfrm>
            <a:prstGeom prst="rect">
              <a:avLst/>
            </a:prstGeom>
            <a:solidFill>
              <a:schemeClr val="accent3"/>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1026732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grpSp>
        <p:nvGrpSpPr>
          <p:cNvPr id="1112" name="Google Shape;1112;p43"/>
          <p:cNvGrpSpPr/>
          <p:nvPr/>
        </p:nvGrpSpPr>
        <p:grpSpPr>
          <a:xfrm>
            <a:off x="1643801" y="290608"/>
            <a:ext cx="5975338" cy="1023580"/>
            <a:chOff x="2232675" y="540000"/>
            <a:chExt cx="4678800" cy="894086"/>
          </a:xfrm>
        </p:grpSpPr>
        <p:sp>
          <p:nvSpPr>
            <p:cNvPr id="1113" name="Google Shape;1113;p43"/>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14" name="Google Shape;1114;p43"/>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3"/>
          <p:cNvSpPr txBox="1">
            <a:spLocks noGrp="1"/>
          </p:cNvSpPr>
          <p:nvPr>
            <p:ph type="title"/>
          </p:nvPr>
        </p:nvSpPr>
        <p:spPr>
          <a:xfrm>
            <a:off x="2443191" y="478169"/>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LEADERSHIP HIERARCHY OF THE COMPANY</a:t>
            </a:r>
            <a:endParaRPr lang="en-US" sz="2400" dirty="0"/>
          </a:p>
        </p:txBody>
      </p:sp>
      <p:sp>
        <p:nvSpPr>
          <p:cNvPr id="102" name="Google Shape;2079;p65">
            <a:extLst>
              <a:ext uri="{FF2B5EF4-FFF2-40B4-BE49-F238E27FC236}">
                <a16:creationId xmlns:a16="http://schemas.microsoft.com/office/drawing/2014/main" id="{3001101D-DA50-429B-867F-9364360A2C21}"/>
              </a:ext>
            </a:extLst>
          </p:cNvPr>
          <p:cNvSpPr txBox="1"/>
          <p:nvPr/>
        </p:nvSpPr>
        <p:spPr>
          <a:xfrm>
            <a:off x="3516189" y="1505954"/>
            <a:ext cx="2103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Days One"/>
                <a:ea typeface="Days One"/>
                <a:cs typeface="Days One"/>
                <a:sym typeface="Days One"/>
              </a:rPr>
              <a:t>CEO</a:t>
            </a:r>
            <a:endParaRPr sz="2000" dirty="0">
              <a:solidFill>
                <a:schemeClr val="dk1"/>
              </a:solidFill>
              <a:latin typeface="Days One"/>
              <a:ea typeface="Days One"/>
              <a:cs typeface="Days One"/>
              <a:sym typeface="Days One"/>
            </a:endParaRPr>
          </a:p>
        </p:txBody>
      </p:sp>
      <p:grpSp>
        <p:nvGrpSpPr>
          <p:cNvPr id="119" name="Google Shape;2096;p65">
            <a:extLst>
              <a:ext uri="{FF2B5EF4-FFF2-40B4-BE49-F238E27FC236}">
                <a16:creationId xmlns:a16="http://schemas.microsoft.com/office/drawing/2014/main" id="{DE4942F5-96C7-424B-9942-2270C8C15A5B}"/>
              </a:ext>
            </a:extLst>
          </p:cNvPr>
          <p:cNvGrpSpPr/>
          <p:nvPr/>
        </p:nvGrpSpPr>
        <p:grpSpPr>
          <a:xfrm>
            <a:off x="8200850" y="313225"/>
            <a:ext cx="1038525" cy="4106825"/>
            <a:chOff x="8200850" y="313225"/>
            <a:chExt cx="1038525" cy="4106825"/>
          </a:xfrm>
        </p:grpSpPr>
        <p:sp>
          <p:nvSpPr>
            <p:cNvPr id="120" name="Google Shape;2097;p65">
              <a:extLst>
                <a:ext uri="{FF2B5EF4-FFF2-40B4-BE49-F238E27FC236}">
                  <a16:creationId xmlns:a16="http://schemas.microsoft.com/office/drawing/2014/main" id="{65B84551-EC5D-40FE-B69D-024CFFB58940}"/>
                </a:ext>
              </a:extLst>
            </p:cNvPr>
            <p:cNvSpPr/>
            <p:nvPr/>
          </p:nvSpPr>
          <p:spPr>
            <a:xfrm>
              <a:off x="8429750" y="705300"/>
              <a:ext cx="809625" cy="3714750"/>
            </a:xfrm>
            <a:custGeom>
              <a:avLst/>
              <a:gdLst/>
              <a:ahLst/>
              <a:cxnLst/>
              <a:rect l="l" t="t" r="r" b="b"/>
              <a:pathLst>
                <a:path w="32385" h="148590" extrusionOk="0">
                  <a:moveTo>
                    <a:pt x="0" y="0"/>
                  </a:moveTo>
                  <a:cubicBezTo>
                    <a:pt x="8566" y="10707"/>
                    <a:pt x="12188" y="25959"/>
                    <a:pt x="11049" y="39624"/>
                  </a:cubicBezTo>
                  <a:cubicBezTo>
                    <a:pt x="9401" y="59404"/>
                    <a:pt x="1454" y="78929"/>
                    <a:pt x="3429" y="98679"/>
                  </a:cubicBezTo>
                  <a:cubicBezTo>
                    <a:pt x="5343" y="117818"/>
                    <a:pt x="18784" y="134989"/>
                    <a:pt x="32385" y="148590"/>
                  </a:cubicBezTo>
                </a:path>
              </a:pathLst>
            </a:custGeom>
            <a:noFill/>
            <a:ln w="19050" cap="flat" cmpd="sng">
              <a:solidFill>
                <a:schemeClr val="dk1"/>
              </a:solidFill>
              <a:prstDash val="dash"/>
              <a:round/>
              <a:headEnd type="none" w="med" len="med"/>
              <a:tailEnd type="none" w="med" len="med"/>
            </a:ln>
          </p:spPr>
        </p:sp>
        <p:grpSp>
          <p:nvGrpSpPr>
            <p:cNvPr id="121" name="Google Shape;2098;p65">
              <a:extLst>
                <a:ext uri="{FF2B5EF4-FFF2-40B4-BE49-F238E27FC236}">
                  <a16:creationId xmlns:a16="http://schemas.microsoft.com/office/drawing/2014/main" id="{BF2BCC0E-CC5D-4016-8873-94BEC9BF5479}"/>
                </a:ext>
              </a:extLst>
            </p:cNvPr>
            <p:cNvGrpSpPr/>
            <p:nvPr/>
          </p:nvGrpSpPr>
          <p:grpSpPr>
            <a:xfrm flipH="1">
              <a:off x="8200850" y="313225"/>
              <a:ext cx="459847" cy="547813"/>
              <a:chOff x="736963" y="1856275"/>
              <a:chExt cx="459847" cy="547813"/>
            </a:xfrm>
          </p:grpSpPr>
          <p:sp>
            <p:nvSpPr>
              <p:cNvPr id="122" name="Google Shape;2099;p65">
                <a:extLst>
                  <a:ext uri="{FF2B5EF4-FFF2-40B4-BE49-F238E27FC236}">
                    <a16:creationId xmlns:a16="http://schemas.microsoft.com/office/drawing/2014/main" id="{40EC5994-6ED3-469F-8845-515BD363A712}"/>
                  </a:ext>
                </a:extLst>
              </p:cNvPr>
              <p:cNvSpPr/>
              <p:nvPr/>
            </p:nvSpPr>
            <p:spPr>
              <a:xfrm rot="10800000" flipH="1">
                <a:off x="965616" y="1861290"/>
                <a:ext cx="226173" cy="537783"/>
              </a:xfrm>
              <a:custGeom>
                <a:avLst/>
                <a:gdLst/>
                <a:ahLst/>
                <a:cxnLst/>
                <a:rect l="l" t="t" r="r" b="b"/>
                <a:pathLst>
                  <a:path w="5096" h="12117" extrusionOk="0">
                    <a:moveTo>
                      <a:pt x="3322" y="1"/>
                    </a:moveTo>
                    <a:lnTo>
                      <a:pt x="0" y="3813"/>
                    </a:lnTo>
                    <a:lnTo>
                      <a:pt x="5096" y="12117"/>
                    </a:lnTo>
                    <a:lnTo>
                      <a:pt x="5096" y="12117"/>
                    </a:lnTo>
                    <a:lnTo>
                      <a:pt x="3322"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00;p65">
                <a:extLst>
                  <a:ext uri="{FF2B5EF4-FFF2-40B4-BE49-F238E27FC236}">
                    <a16:creationId xmlns:a16="http://schemas.microsoft.com/office/drawing/2014/main" id="{8EF84C29-368B-4D40-B1D7-AB91091CCD26}"/>
                  </a:ext>
                </a:extLst>
              </p:cNvPr>
              <p:cNvSpPr/>
              <p:nvPr/>
            </p:nvSpPr>
            <p:spPr>
              <a:xfrm rot="10800000" flipH="1">
                <a:off x="959757" y="1856275"/>
                <a:ext cx="237047" cy="547813"/>
              </a:xfrm>
              <a:custGeom>
                <a:avLst/>
                <a:gdLst/>
                <a:ahLst/>
                <a:cxnLst/>
                <a:rect l="l" t="t" r="r" b="b"/>
                <a:pathLst>
                  <a:path w="5341" h="12343" extrusionOk="0">
                    <a:moveTo>
                      <a:pt x="3378" y="397"/>
                    </a:moveTo>
                    <a:lnTo>
                      <a:pt x="5020" y="11663"/>
                    </a:lnTo>
                    <a:lnTo>
                      <a:pt x="283" y="3945"/>
                    </a:lnTo>
                    <a:lnTo>
                      <a:pt x="3378" y="397"/>
                    </a:lnTo>
                    <a:close/>
                    <a:moveTo>
                      <a:pt x="3416" y="1"/>
                    </a:moveTo>
                    <a:lnTo>
                      <a:pt x="3359" y="39"/>
                    </a:lnTo>
                    <a:lnTo>
                      <a:pt x="38" y="3851"/>
                    </a:lnTo>
                    <a:lnTo>
                      <a:pt x="19" y="3888"/>
                    </a:lnTo>
                    <a:lnTo>
                      <a:pt x="0" y="3926"/>
                    </a:lnTo>
                    <a:lnTo>
                      <a:pt x="0" y="3964"/>
                    </a:lnTo>
                    <a:lnTo>
                      <a:pt x="19" y="4002"/>
                    </a:lnTo>
                    <a:lnTo>
                      <a:pt x="5133" y="12286"/>
                    </a:lnTo>
                    <a:lnTo>
                      <a:pt x="5171" y="12343"/>
                    </a:lnTo>
                    <a:lnTo>
                      <a:pt x="5265" y="12343"/>
                    </a:lnTo>
                    <a:lnTo>
                      <a:pt x="5303" y="12324"/>
                    </a:lnTo>
                    <a:lnTo>
                      <a:pt x="5341" y="12286"/>
                    </a:lnTo>
                    <a:lnTo>
                      <a:pt x="5341" y="12248"/>
                    </a:lnTo>
                    <a:lnTo>
                      <a:pt x="5341" y="12211"/>
                    </a:lnTo>
                    <a:lnTo>
                      <a:pt x="3586" y="95"/>
                    </a:lnTo>
                    <a:lnTo>
                      <a:pt x="3548" y="39"/>
                    </a:lnTo>
                    <a:lnTo>
                      <a:pt x="3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01;p65">
                <a:extLst>
                  <a:ext uri="{FF2B5EF4-FFF2-40B4-BE49-F238E27FC236}">
                    <a16:creationId xmlns:a16="http://schemas.microsoft.com/office/drawing/2014/main" id="{14F114C1-C484-4876-990B-77DB16BE433D}"/>
                  </a:ext>
                </a:extLst>
              </p:cNvPr>
              <p:cNvSpPr/>
              <p:nvPr/>
            </p:nvSpPr>
            <p:spPr>
              <a:xfrm rot="10800000" flipH="1">
                <a:off x="741978" y="1861294"/>
                <a:ext cx="449817" cy="368552"/>
              </a:xfrm>
              <a:custGeom>
                <a:avLst/>
                <a:gdLst/>
                <a:ahLst/>
                <a:cxnLst/>
                <a:rect l="l" t="t" r="r" b="b"/>
                <a:pathLst>
                  <a:path w="10135" h="8304" extrusionOk="0">
                    <a:moveTo>
                      <a:pt x="5039" y="0"/>
                    </a:moveTo>
                    <a:lnTo>
                      <a:pt x="1" y="340"/>
                    </a:lnTo>
                    <a:lnTo>
                      <a:pt x="10135" y="8304"/>
                    </a:lnTo>
                    <a:lnTo>
                      <a:pt x="10135" y="8304"/>
                    </a:lnTo>
                    <a:lnTo>
                      <a:pt x="5039"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02;p65">
                <a:extLst>
                  <a:ext uri="{FF2B5EF4-FFF2-40B4-BE49-F238E27FC236}">
                    <a16:creationId xmlns:a16="http://schemas.microsoft.com/office/drawing/2014/main" id="{D4EF4572-C0F4-465D-A521-1DCDD8DAD5D5}"/>
                  </a:ext>
                </a:extLst>
              </p:cNvPr>
              <p:cNvSpPr/>
              <p:nvPr/>
            </p:nvSpPr>
            <p:spPr>
              <a:xfrm rot="10800000" flipH="1">
                <a:off x="736963" y="1856279"/>
                <a:ext cx="459847" cy="378627"/>
              </a:xfrm>
              <a:custGeom>
                <a:avLst/>
                <a:gdLst/>
                <a:ahLst/>
                <a:cxnLst/>
                <a:rect l="l" t="t" r="r" b="b"/>
                <a:pathLst>
                  <a:path w="10361" h="8531" extrusionOk="0">
                    <a:moveTo>
                      <a:pt x="5077" y="246"/>
                    </a:moveTo>
                    <a:lnTo>
                      <a:pt x="9795" y="7908"/>
                    </a:lnTo>
                    <a:lnTo>
                      <a:pt x="434" y="567"/>
                    </a:lnTo>
                    <a:lnTo>
                      <a:pt x="5077" y="246"/>
                    </a:lnTo>
                    <a:close/>
                    <a:moveTo>
                      <a:pt x="5134" y="1"/>
                    </a:moveTo>
                    <a:lnTo>
                      <a:pt x="114" y="341"/>
                    </a:lnTo>
                    <a:lnTo>
                      <a:pt x="38" y="359"/>
                    </a:lnTo>
                    <a:lnTo>
                      <a:pt x="0" y="416"/>
                    </a:lnTo>
                    <a:lnTo>
                      <a:pt x="0" y="491"/>
                    </a:lnTo>
                    <a:lnTo>
                      <a:pt x="38" y="548"/>
                    </a:lnTo>
                    <a:lnTo>
                      <a:pt x="10172" y="8512"/>
                    </a:lnTo>
                    <a:lnTo>
                      <a:pt x="10210" y="8531"/>
                    </a:lnTo>
                    <a:lnTo>
                      <a:pt x="10285" y="8531"/>
                    </a:lnTo>
                    <a:lnTo>
                      <a:pt x="10323" y="8512"/>
                    </a:lnTo>
                    <a:lnTo>
                      <a:pt x="10361" y="8474"/>
                    </a:lnTo>
                    <a:lnTo>
                      <a:pt x="10361" y="8436"/>
                    </a:lnTo>
                    <a:lnTo>
                      <a:pt x="10361" y="8399"/>
                    </a:lnTo>
                    <a:lnTo>
                      <a:pt x="10361" y="8361"/>
                    </a:lnTo>
                    <a:lnTo>
                      <a:pt x="5247" y="57"/>
                    </a:lnTo>
                    <a:lnTo>
                      <a:pt x="5209" y="20"/>
                    </a:lnTo>
                    <a:lnTo>
                      <a:pt x="5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2103;p65">
            <a:extLst>
              <a:ext uri="{FF2B5EF4-FFF2-40B4-BE49-F238E27FC236}">
                <a16:creationId xmlns:a16="http://schemas.microsoft.com/office/drawing/2014/main" id="{150B807F-D51A-4243-8E82-69488DF00A1A}"/>
              </a:ext>
            </a:extLst>
          </p:cNvPr>
          <p:cNvGrpSpPr/>
          <p:nvPr/>
        </p:nvGrpSpPr>
        <p:grpSpPr>
          <a:xfrm>
            <a:off x="214925" y="3995825"/>
            <a:ext cx="996600" cy="1147675"/>
            <a:chOff x="2202075" y="5519900"/>
            <a:chExt cx="996600" cy="1147675"/>
          </a:xfrm>
          <a:solidFill>
            <a:schemeClr val="bg1">
              <a:lumMod val="75000"/>
            </a:schemeClr>
          </a:solidFill>
        </p:grpSpPr>
        <p:sp>
          <p:nvSpPr>
            <p:cNvPr id="127" name="Google Shape;2104;p65">
              <a:extLst>
                <a:ext uri="{FF2B5EF4-FFF2-40B4-BE49-F238E27FC236}">
                  <a16:creationId xmlns:a16="http://schemas.microsoft.com/office/drawing/2014/main" id="{7F7B3E43-3571-465F-96C4-56446966E82C}"/>
                </a:ext>
              </a:extLst>
            </p:cNvPr>
            <p:cNvSpPr/>
            <p:nvPr/>
          </p:nvSpPr>
          <p:spPr>
            <a:xfrm>
              <a:off x="2202075" y="5718475"/>
              <a:ext cx="155450" cy="126450"/>
            </a:xfrm>
            <a:custGeom>
              <a:avLst/>
              <a:gdLst/>
              <a:ahLst/>
              <a:cxnLst/>
              <a:rect l="l" t="t" r="r" b="b"/>
              <a:pathLst>
                <a:path w="6218" h="5058" extrusionOk="0">
                  <a:moveTo>
                    <a:pt x="1826" y="1"/>
                  </a:moveTo>
                  <a:lnTo>
                    <a:pt x="1530" y="25"/>
                  </a:lnTo>
                  <a:lnTo>
                    <a:pt x="1333" y="50"/>
                  </a:lnTo>
                  <a:lnTo>
                    <a:pt x="1136" y="124"/>
                  </a:lnTo>
                  <a:lnTo>
                    <a:pt x="963" y="198"/>
                  </a:lnTo>
                  <a:lnTo>
                    <a:pt x="790" y="297"/>
                  </a:lnTo>
                  <a:lnTo>
                    <a:pt x="642" y="395"/>
                  </a:lnTo>
                  <a:lnTo>
                    <a:pt x="494" y="543"/>
                  </a:lnTo>
                  <a:lnTo>
                    <a:pt x="371" y="691"/>
                  </a:lnTo>
                  <a:lnTo>
                    <a:pt x="272" y="839"/>
                  </a:lnTo>
                  <a:lnTo>
                    <a:pt x="174" y="1012"/>
                  </a:lnTo>
                  <a:lnTo>
                    <a:pt x="100" y="1185"/>
                  </a:lnTo>
                  <a:lnTo>
                    <a:pt x="50" y="1358"/>
                  </a:lnTo>
                  <a:lnTo>
                    <a:pt x="26" y="1555"/>
                  </a:lnTo>
                  <a:lnTo>
                    <a:pt x="1" y="1752"/>
                  </a:lnTo>
                  <a:lnTo>
                    <a:pt x="1" y="1925"/>
                  </a:lnTo>
                  <a:lnTo>
                    <a:pt x="1" y="2122"/>
                  </a:lnTo>
                  <a:lnTo>
                    <a:pt x="50" y="2320"/>
                  </a:lnTo>
                  <a:lnTo>
                    <a:pt x="100" y="2517"/>
                  </a:lnTo>
                  <a:lnTo>
                    <a:pt x="174" y="2714"/>
                  </a:lnTo>
                  <a:lnTo>
                    <a:pt x="272" y="2912"/>
                  </a:lnTo>
                  <a:lnTo>
                    <a:pt x="371" y="3084"/>
                  </a:lnTo>
                  <a:lnTo>
                    <a:pt x="642" y="3405"/>
                  </a:lnTo>
                  <a:lnTo>
                    <a:pt x="938" y="3726"/>
                  </a:lnTo>
                  <a:lnTo>
                    <a:pt x="1284" y="3997"/>
                  </a:lnTo>
                  <a:lnTo>
                    <a:pt x="1629" y="4244"/>
                  </a:lnTo>
                  <a:lnTo>
                    <a:pt x="1999" y="4441"/>
                  </a:lnTo>
                  <a:lnTo>
                    <a:pt x="2344" y="4614"/>
                  </a:lnTo>
                  <a:lnTo>
                    <a:pt x="2591" y="4712"/>
                  </a:lnTo>
                  <a:lnTo>
                    <a:pt x="2838" y="4786"/>
                  </a:lnTo>
                  <a:lnTo>
                    <a:pt x="3430" y="4885"/>
                  </a:lnTo>
                  <a:lnTo>
                    <a:pt x="4071" y="4959"/>
                  </a:lnTo>
                  <a:lnTo>
                    <a:pt x="4712" y="5008"/>
                  </a:lnTo>
                  <a:lnTo>
                    <a:pt x="5304" y="5033"/>
                  </a:lnTo>
                  <a:lnTo>
                    <a:pt x="5773" y="5058"/>
                  </a:lnTo>
                  <a:lnTo>
                    <a:pt x="6217" y="5033"/>
                  </a:lnTo>
                  <a:lnTo>
                    <a:pt x="6143" y="4762"/>
                  </a:lnTo>
                  <a:lnTo>
                    <a:pt x="5921" y="4145"/>
                  </a:lnTo>
                  <a:lnTo>
                    <a:pt x="5576" y="3134"/>
                  </a:lnTo>
                  <a:lnTo>
                    <a:pt x="5452" y="2887"/>
                  </a:lnTo>
                  <a:lnTo>
                    <a:pt x="5304" y="2640"/>
                  </a:lnTo>
                  <a:lnTo>
                    <a:pt x="5107" y="2369"/>
                  </a:lnTo>
                  <a:lnTo>
                    <a:pt x="4910" y="2098"/>
                  </a:lnTo>
                  <a:lnTo>
                    <a:pt x="4688" y="1826"/>
                  </a:lnTo>
                  <a:lnTo>
                    <a:pt x="4441" y="1555"/>
                  </a:lnTo>
                  <a:lnTo>
                    <a:pt x="4170" y="1284"/>
                  </a:lnTo>
                  <a:lnTo>
                    <a:pt x="3898" y="1037"/>
                  </a:lnTo>
                  <a:lnTo>
                    <a:pt x="3627" y="790"/>
                  </a:lnTo>
                  <a:lnTo>
                    <a:pt x="3331" y="568"/>
                  </a:lnTo>
                  <a:lnTo>
                    <a:pt x="3035" y="395"/>
                  </a:lnTo>
                  <a:lnTo>
                    <a:pt x="2739" y="247"/>
                  </a:lnTo>
                  <a:lnTo>
                    <a:pt x="2418" y="124"/>
                  </a:lnTo>
                  <a:lnTo>
                    <a:pt x="2122" y="25"/>
                  </a:lnTo>
                  <a:lnTo>
                    <a:pt x="1826"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05;p65">
              <a:extLst>
                <a:ext uri="{FF2B5EF4-FFF2-40B4-BE49-F238E27FC236}">
                  <a16:creationId xmlns:a16="http://schemas.microsoft.com/office/drawing/2014/main" id="{3C60918A-5660-445D-BFE6-81521641B2C6}"/>
                </a:ext>
              </a:extLst>
            </p:cNvPr>
            <p:cNvSpPr/>
            <p:nvPr/>
          </p:nvSpPr>
          <p:spPr>
            <a:xfrm>
              <a:off x="2207625" y="5519900"/>
              <a:ext cx="991050" cy="1147675"/>
            </a:xfrm>
            <a:custGeom>
              <a:avLst/>
              <a:gdLst/>
              <a:ahLst/>
              <a:cxnLst/>
              <a:rect l="l" t="t" r="r" b="b"/>
              <a:pathLst>
                <a:path w="39642" h="45907" extrusionOk="0">
                  <a:moveTo>
                    <a:pt x="7919" y="1"/>
                  </a:moveTo>
                  <a:lnTo>
                    <a:pt x="7722" y="50"/>
                  </a:lnTo>
                  <a:lnTo>
                    <a:pt x="7524" y="100"/>
                  </a:lnTo>
                  <a:lnTo>
                    <a:pt x="7352" y="198"/>
                  </a:lnTo>
                  <a:lnTo>
                    <a:pt x="7105" y="346"/>
                  </a:lnTo>
                  <a:lnTo>
                    <a:pt x="6858" y="544"/>
                  </a:lnTo>
                  <a:lnTo>
                    <a:pt x="6661" y="790"/>
                  </a:lnTo>
                  <a:lnTo>
                    <a:pt x="6488" y="1062"/>
                  </a:lnTo>
                  <a:lnTo>
                    <a:pt x="6340" y="1358"/>
                  </a:lnTo>
                  <a:lnTo>
                    <a:pt x="6192" y="1678"/>
                  </a:lnTo>
                  <a:lnTo>
                    <a:pt x="6069" y="2024"/>
                  </a:lnTo>
                  <a:lnTo>
                    <a:pt x="5970" y="2394"/>
                  </a:lnTo>
                  <a:lnTo>
                    <a:pt x="5896" y="2739"/>
                  </a:lnTo>
                  <a:lnTo>
                    <a:pt x="5847" y="3109"/>
                  </a:lnTo>
                  <a:lnTo>
                    <a:pt x="5798" y="3479"/>
                  </a:lnTo>
                  <a:lnTo>
                    <a:pt x="5773" y="3824"/>
                  </a:lnTo>
                  <a:lnTo>
                    <a:pt x="5748" y="4170"/>
                  </a:lnTo>
                  <a:lnTo>
                    <a:pt x="5773" y="4490"/>
                  </a:lnTo>
                  <a:lnTo>
                    <a:pt x="5773" y="4811"/>
                  </a:lnTo>
                  <a:lnTo>
                    <a:pt x="5822" y="5082"/>
                  </a:lnTo>
                  <a:lnTo>
                    <a:pt x="6094" y="6094"/>
                  </a:lnTo>
                  <a:lnTo>
                    <a:pt x="6291" y="6710"/>
                  </a:lnTo>
                  <a:lnTo>
                    <a:pt x="6390" y="7006"/>
                  </a:lnTo>
                  <a:lnTo>
                    <a:pt x="6414" y="6982"/>
                  </a:lnTo>
                  <a:lnTo>
                    <a:pt x="6414" y="6982"/>
                  </a:lnTo>
                  <a:lnTo>
                    <a:pt x="6242" y="8412"/>
                  </a:lnTo>
                  <a:lnTo>
                    <a:pt x="6094" y="9942"/>
                  </a:lnTo>
                  <a:lnTo>
                    <a:pt x="6044" y="10781"/>
                  </a:lnTo>
                  <a:lnTo>
                    <a:pt x="6020" y="11644"/>
                  </a:lnTo>
                  <a:lnTo>
                    <a:pt x="5995" y="12557"/>
                  </a:lnTo>
                  <a:lnTo>
                    <a:pt x="5995" y="13494"/>
                  </a:lnTo>
                  <a:lnTo>
                    <a:pt x="6044" y="14456"/>
                  </a:lnTo>
                  <a:lnTo>
                    <a:pt x="6118" y="15467"/>
                  </a:lnTo>
                  <a:lnTo>
                    <a:pt x="6217" y="16503"/>
                  </a:lnTo>
                  <a:lnTo>
                    <a:pt x="6365" y="17539"/>
                  </a:lnTo>
                  <a:lnTo>
                    <a:pt x="6562" y="18625"/>
                  </a:lnTo>
                  <a:lnTo>
                    <a:pt x="6686" y="19143"/>
                  </a:lnTo>
                  <a:lnTo>
                    <a:pt x="6809" y="19685"/>
                  </a:lnTo>
                  <a:lnTo>
                    <a:pt x="6834" y="19735"/>
                  </a:lnTo>
                  <a:lnTo>
                    <a:pt x="6834" y="19735"/>
                  </a:lnTo>
                  <a:lnTo>
                    <a:pt x="6242" y="18871"/>
                  </a:lnTo>
                  <a:lnTo>
                    <a:pt x="5798" y="18230"/>
                  </a:lnTo>
                  <a:lnTo>
                    <a:pt x="5600" y="18033"/>
                  </a:lnTo>
                  <a:lnTo>
                    <a:pt x="5403" y="17811"/>
                  </a:lnTo>
                  <a:lnTo>
                    <a:pt x="5156" y="17613"/>
                  </a:lnTo>
                  <a:lnTo>
                    <a:pt x="4885" y="17391"/>
                  </a:lnTo>
                  <a:lnTo>
                    <a:pt x="4589" y="17194"/>
                  </a:lnTo>
                  <a:lnTo>
                    <a:pt x="4268" y="16997"/>
                  </a:lnTo>
                  <a:lnTo>
                    <a:pt x="3972" y="16799"/>
                  </a:lnTo>
                  <a:lnTo>
                    <a:pt x="3627" y="16627"/>
                  </a:lnTo>
                  <a:lnTo>
                    <a:pt x="3306" y="16479"/>
                  </a:lnTo>
                  <a:lnTo>
                    <a:pt x="2961" y="16355"/>
                  </a:lnTo>
                  <a:lnTo>
                    <a:pt x="2616" y="16257"/>
                  </a:lnTo>
                  <a:lnTo>
                    <a:pt x="2295" y="16183"/>
                  </a:lnTo>
                  <a:lnTo>
                    <a:pt x="1950" y="16133"/>
                  </a:lnTo>
                  <a:lnTo>
                    <a:pt x="1654" y="16133"/>
                  </a:lnTo>
                  <a:lnTo>
                    <a:pt x="1358" y="16183"/>
                  </a:lnTo>
                  <a:lnTo>
                    <a:pt x="1062" y="16281"/>
                  </a:lnTo>
                  <a:lnTo>
                    <a:pt x="889" y="16380"/>
                  </a:lnTo>
                  <a:lnTo>
                    <a:pt x="716" y="16479"/>
                  </a:lnTo>
                  <a:lnTo>
                    <a:pt x="568" y="16602"/>
                  </a:lnTo>
                  <a:lnTo>
                    <a:pt x="420" y="16750"/>
                  </a:lnTo>
                  <a:lnTo>
                    <a:pt x="322" y="16898"/>
                  </a:lnTo>
                  <a:lnTo>
                    <a:pt x="223" y="17046"/>
                  </a:lnTo>
                  <a:lnTo>
                    <a:pt x="124" y="17219"/>
                  </a:lnTo>
                  <a:lnTo>
                    <a:pt x="75" y="17391"/>
                  </a:lnTo>
                  <a:lnTo>
                    <a:pt x="26" y="17589"/>
                  </a:lnTo>
                  <a:lnTo>
                    <a:pt x="1" y="17786"/>
                  </a:lnTo>
                  <a:lnTo>
                    <a:pt x="1" y="17959"/>
                  </a:lnTo>
                  <a:lnTo>
                    <a:pt x="1" y="18156"/>
                  </a:lnTo>
                  <a:lnTo>
                    <a:pt x="50" y="18353"/>
                  </a:lnTo>
                  <a:lnTo>
                    <a:pt x="100" y="18551"/>
                  </a:lnTo>
                  <a:lnTo>
                    <a:pt x="149" y="18723"/>
                  </a:lnTo>
                  <a:lnTo>
                    <a:pt x="248" y="18896"/>
                  </a:lnTo>
                  <a:lnTo>
                    <a:pt x="346" y="19093"/>
                  </a:lnTo>
                  <a:lnTo>
                    <a:pt x="470" y="19241"/>
                  </a:lnTo>
                  <a:lnTo>
                    <a:pt x="618" y="19389"/>
                  </a:lnTo>
                  <a:lnTo>
                    <a:pt x="766" y="19537"/>
                  </a:lnTo>
                  <a:lnTo>
                    <a:pt x="1111" y="19784"/>
                  </a:lnTo>
                  <a:lnTo>
                    <a:pt x="1481" y="20006"/>
                  </a:lnTo>
                  <a:lnTo>
                    <a:pt x="1876" y="20179"/>
                  </a:lnTo>
                  <a:lnTo>
                    <a:pt x="2270" y="20327"/>
                  </a:lnTo>
                  <a:lnTo>
                    <a:pt x="2690" y="20426"/>
                  </a:lnTo>
                  <a:lnTo>
                    <a:pt x="3084" y="20500"/>
                  </a:lnTo>
                  <a:lnTo>
                    <a:pt x="3306" y="20524"/>
                  </a:lnTo>
                  <a:lnTo>
                    <a:pt x="3578" y="20524"/>
                  </a:lnTo>
                  <a:lnTo>
                    <a:pt x="4145" y="20475"/>
                  </a:lnTo>
                  <a:lnTo>
                    <a:pt x="4737" y="20401"/>
                  </a:lnTo>
                  <a:lnTo>
                    <a:pt x="5354" y="20278"/>
                  </a:lnTo>
                  <a:lnTo>
                    <a:pt x="5896" y="20154"/>
                  </a:lnTo>
                  <a:lnTo>
                    <a:pt x="6365" y="20056"/>
                  </a:lnTo>
                  <a:lnTo>
                    <a:pt x="6883" y="19908"/>
                  </a:lnTo>
                  <a:lnTo>
                    <a:pt x="7204" y="20919"/>
                  </a:lnTo>
                  <a:lnTo>
                    <a:pt x="7549" y="21955"/>
                  </a:lnTo>
                  <a:lnTo>
                    <a:pt x="7944" y="22991"/>
                  </a:lnTo>
                  <a:lnTo>
                    <a:pt x="8363" y="24002"/>
                  </a:lnTo>
                  <a:lnTo>
                    <a:pt x="8881" y="25186"/>
                  </a:lnTo>
                  <a:lnTo>
                    <a:pt x="9449" y="26346"/>
                  </a:lnTo>
                  <a:lnTo>
                    <a:pt x="8980" y="25680"/>
                  </a:lnTo>
                  <a:lnTo>
                    <a:pt x="8807" y="25482"/>
                  </a:lnTo>
                  <a:lnTo>
                    <a:pt x="8585" y="25260"/>
                  </a:lnTo>
                  <a:lnTo>
                    <a:pt x="8339" y="25063"/>
                  </a:lnTo>
                  <a:lnTo>
                    <a:pt x="8067" y="24841"/>
                  </a:lnTo>
                  <a:lnTo>
                    <a:pt x="7771" y="24644"/>
                  </a:lnTo>
                  <a:lnTo>
                    <a:pt x="7475" y="24446"/>
                  </a:lnTo>
                  <a:lnTo>
                    <a:pt x="7154" y="24249"/>
                  </a:lnTo>
                  <a:lnTo>
                    <a:pt x="6809" y="24076"/>
                  </a:lnTo>
                  <a:lnTo>
                    <a:pt x="6488" y="23928"/>
                  </a:lnTo>
                  <a:lnTo>
                    <a:pt x="6143" y="23805"/>
                  </a:lnTo>
                  <a:lnTo>
                    <a:pt x="5798" y="23706"/>
                  </a:lnTo>
                  <a:lnTo>
                    <a:pt x="5477" y="23632"/>
                  </a:lnTo>
                  <a:lnTo>
                    <a:pt x="5132" y="23608"/>
                  </a:lnTo>
                  <a:lnTo>
                    <a:pt x="4836" y="23608"/>
                  </a:lnTo>
                  <a:lnTo>
                    <a:pt x="4540" y="23632"/>
                  </a:lnTo>
                  <a:lnTo>
                    <a:pt x="4244" y="23731"/>
                  </a:lnTo>
                  <a:lnTo>
                    <a:pt x="4071" y="23830"/>
                  </a:lnTo>
                  <a:lnTo>
                    <a:pt x="3898" y="23928"/>
                  </a:lnTo>
                  <a:lnTo>
                    <a:pt x="3750" y="24052"/>
                  </a:lnTo>
                  <a:lnTo>
                    <a:pt x="3602" y="24200"/>
                  </a:lnTo>
                  <a:lnTo>
                    <a:pt x="3504" y="24348"/>
                  </a:lnTo>
                  <a:lnTo>
                    <a:pt x="3405" y="24496"/>
                  </a:lnTo>
                  <a:lnTo>
                    <a:pt x="3331" y="24668"/>
                  </a:lnTo>
                  <a:lnTo>
                    <a:pt x="3257" y="24866"/>
                  </a:lnTo>
                  <a:lnTo>
                    <a:pt x="3208" y="25038"/>
                  </a:lnTo>
                  <a:lnTo>
                    <a:pt x="3183" y="25236"/>
                  </a:lnTo>
                  <a:lnTo>
                    <a:pt x="3183" y="25408"/>
                  </a:lnTo>
                  <a:lnTo>
                    <a:pt x="3183" y="25606"/>
                  </a:lnTo>
                  <a:lnTo>
                    <a:pt x="3232" y="25803"/>
                  </a:lnTo>
                  <a:lnTo>
                    <a:pt x="3282" y="26000"/>
                  </a:lnTo>
                  <a:lnTo>
                    <a:pt x="3356" y="26173"/>
                  </a:lnTo>
                  <a:lnTo>
                    <a:pt x="3430" y="26370"/>
                  </a:lnTo>
                  <a:lnTo>
                    <a:pt x="3528" y="26543"/>
                  </a:lnTo>
                  <a:lnTo>
                    <a:pt x="3652" y="26691"/>
                  </a:lnTo>
                  <a:lnTo>
                    <a:pt x="3800" y="26864"/>
                  </a:lnTo>
                  <a:lnTo>
                    <a:pt x="3948" y="26987"/>
                  </a:lnTo>
                  <a:lnTo>
                    <a:pt x="4293" y="27258"/>
                  </a:lnTo>
                  <a:lnTo>
                    <a:pt x="4663" y="27456"/>
                  </a:lnTo>
                  <a:lnTo>
                    <a:pt x="5058" y="27628"/>
                  </a:lnTo>
                  <a:lnTo>
                    <a:pt x="5452" y="27776"/>
                  </a:lnTo>
                  <a:lnTo>
                    <a:pt x="5872" y="27875"/>
                  </a:lnTo>
                  <a:lnTo>
                    <a:pt x="6266" y="27949"/>
                  </a:lnTo>
                  <a:lnTo>
                    <a:pt x="6464" y="27974"/>
                  </a:lnTo>
                  <a:lnTo>
                    <a:pt x="6710" y="27974"/>
                  </a:lnTo>
                  <a:lnTo>
                    <a:pt x="7204" y="27949"/>
                  </a:lnTo>
                  <a:lnTo>
                    <a:pt x="7746" y="27875"/>
                  </a:lnTo>
                  <a:lnTo>
                    <a:pt x="8289" y="27776"/>
                  </a:lnTo>
                  <a:lnTo>
                    <a:pt x="8832" y="27678"/>
                  </a:lnTo>
                  <a:lnTo>
                    <a:pt x="9301" y="27554"/>
                  </a:lnTo>
                  <a:lnTo>
                    <a:pt x="9967" y="27382"/>
                  </a:lnTo>
                  <a:lnTo>
                    <a:pt x="10411" y="28270"/>
                  </a:lnTo>
                  <a:lnTo>
                    <a:pt x="11447" y="30391"/>
                  </a:lnTo>
                  <a:lnTo>
                    <a:pt x="12483" y="32488"/>
                  </a:lnTo>
                  <a:lnTo>
                    <a:pt x="12803" y="33228"/>
                  </a:lnTo>
                  <a:lnTo>
                    <a:pt x="13124" y="33968"/>
                  </a:lnTo>
                  <a:lnTo>
                    <a:pt x="12729" y="33401"/>
                  </a:lnTo>
                  <a:lnTo>
                    <a:pt x="12557" y="33203"/>
                  </a:lnTo>
                  <a:lnTo>
                    <a:pt x="12335" y="32981"/>
                  </a:lnTo>
                  <a:lnTo>
                    <a:pt x="12088" y="32784"/>
                  </a:lnTo>
                  <a:lnTo>
                    <a:pt x="11817" y="32562"/>
                  </a:lnTo>
                  <a:lnTo>
                    <a:pt x="11521" y="32365"/>
                  </a:lnTo>
                  <a:lnTo>
                    <a:pt x="11225" y="32167"/>
                  </a:lnTo>
                  <a:lnTo>
                    <a:pt x="10904" y="31970"/>
                  </a:lnTo>
                  <a:lnTo>
                    <a:pt x="10559" y="31797"/>
                  </a:lnTo>
                  <a:lnTo>
                    <a:pt x="10238" y="31649"/>
                  </a:lnTo>
                  <a:lnTo>
                    <a:pt x="9893" y="31526"/>
                  </a:lnTo>
                  <a:lnTo>
                    <a:pt x="9547" y="31427"/>
                  </a:lnTo>
                  <a:lnTo>
                    <a:pt x="9227" y="31353"/>
                  </a:lnTo>
                  <a:lnTo>
                    <a:pt x="8906" y="31304"/>
                  </a:lnTo>
                  <a:lnTo>
                    <a:pt x="8585" y="31329"/>
                  </a:lnTo>
                  <a:lnTo>
                    <a:pt x="8289" y="31353"/>
                  </a:lnTo>
                  <a:lnTo>
                    <a:pt x="7993" y="31452"/>
                  </a:lnTo>
                  <a:lnTo>
                    <a:pt x="7820" y="31551"/>
                  </a:lnTo>
                  <a:lnTo>
                    <a:pt x="7648" y="31649"/>
                  </a:lnTo>
                  <a:lnTo>
                    <a:pt x="7500" y="31773"/>
                  </a:lnTo>
                  <a:lnTo>
                    <a:pt x="7352" y="31921"/>
                  </a:lnTo>
                  <a:lnTo>
                    <a:pt x="7253" y="32069"/>
                  </a:lnTo>
                  <a:lnTo>
                    <a:pt x="7154" y="32217"/>
                  </a:lnTo>
                  <a:lnTo>
                    <a:pt x="7080" y="32389"/>
                  </a:lnTo>
                  <a:lnTo>
                    <a:pt x="7006" y="32587"/>
                  </a:lnTo>
                  <a:lnTo>
                    <a:pt x="6957" y="32759"/>
                  </a:lnTo>
                  <a:lnTo>
                    <a:pt x="6932" y="32957"/>
                  </a:lnTo>
                  <a:lnTo>
                    <a:pt x="6932" y="33129"/>
                  </a:lnTo>
                  <a:lnTo>
                    <a:pt x="6957" y="33327"/>
                  </a:lnTo>
                  <a:lnTo>
                    <a:pt x="6982" y="33524"/>
                  </a:lnTo>
                  <a:lnTo>
                    <a:pt x="7031" y="33721"/>
                  </a:lnTo>
                  <a:lnTo>
                    <a:pt x="7105" y="33894"/>
                  </a:lnTo>
                  <a:lnTo>
                    <a:pt x="7179" y="34067"/>
                  </a:lnTo>
                  <a:lnTo>
                    <a:pt x="7302" y="34264"/>
                  </a:lnTo>
                  <a:lnTo>
                    <a:pt x="7426" y="34412"/>
                  </a:lnTo>
                  <a:lnTo>
                    <a:pt x="7549" y="34560"/>
                  </a:lnTo>
                  <a:lnTo>
                    <a:pt x="7697" y="34708"/>
                  </a:lnTo>
                  <a:lnTo>
                    <a:pt x="8043" y="34979"/>
                  </a:lnTo>
                  <a:lnTo>
                    <a:pt x="8413" y="35177"/>
                  </a:lnTo>
                  <a:lnTo>
                    <a:pt x="8807" y="35349"/>
                  </a:lnTo>
                  <a:lnTo>
                    <a:pt x="9202" y="35497"/>
                  </a:lnTo>
                  <a:lnTo>
                    <a:pt x="9621" y="35596"/>
                  </a:lnTo>
                  <a:lnTo>
                    <a:pt x="10016" y="35670"/>
                  </a:lnTo>
                  <a:lnTo>
                    <a:pt x="10213" y="35695"/>
                  </a:lnTo>
                  <a:lnTo>
                    <a:pt x="10435" y="35695"/>
                  </a:lnTo>
                  <a:lnTo>
                    <a:pt x="10904" y="35670"/>
                  </a:lnTo>
                  <a:lnTo>
                    <a:pt x="11422" y="35621"/>
                  </a:lnTo>
                  <a:lnTo>
                    <a:pt x="11940" y="35522"/>
                  </a:lnTo>
                  <a:lnTo>
                    <a:pt x="12902" y="35325"/>
                  </a:lnTo>
                  <a:lnTo>
                    <a:pt x="13617" y="35127"/>
                  </a:lnTo>
                  <a:lnTo>
                    <a:pt x="13913" y="35892"/>
                  </a:lnTo>
                  <a:lnTo>
                    <a:pt x="14185" y="36657"/>
                  </a:lnTo>
                  <a:lnTo>
                    <a:pt x="14357" y="37175"/>
                  </a:lnTo>
                  <a:lnTo>
                    <a:pt x="14530" y="37693"/>
                  </a:lnTo>
                  <a:lnTo>
                    <a:pt x="14801" y="38729"/>
                  </a:lnTo>
                  <a:lnTo>
                    <a:pt x="15048" y="39740"/>
                  </a:lnTo>
                  <a:lnTo>
                    <a:pt x="15270" y="40752"/>
                  </a:lnTo>
                  <a:lnTo>
                    <a:pt x="15566" y="42059"/>
                  </a:lnTo>
                  <a:lnTo>
                    <a:pt x="15122" y="41146"/>
                  </a:lnTo>
                  <a:lnTo>
                    <a:pt x="14826" y="40554"/>
                  </a:lnTo>
                  <a:lnTo>
                    <a:pt x="14678" y="40307"/>
                  </a:lnTo>
                  <a:lnTo>
                    <a:pt x="14481" y="40085"/>
                  </a:lnTo>
                  <a:lnTo>
                    <a:pt x="14283" y="39839"/>
                  </a:lnTo>
                  <a:lnTo>
                    <a:pt x="14037" y="39567"/>
                  </a:lnTo>
                  <a:lnTo>
                    <a:pt x="13790" y="39321"/>
                  </a:lnTo>
                  <a:lnTo>
                    <a:pt x="13519" y="39099"/>
                  </a:lnTo>
                  <a:lnTo>
                    <a:pt x="13223" y="38852"/>
                  </a:lnTo>
                  <a:lnTo>
                    <a:pt x="12927" y="38630"/>
                  </a:lnTo>
                  <a:lnTo>
                    <a:pt x="12606" y="38433"/>
                  </a:lnTo>
                  <a:lnTo>
                    <a:pt x="12310" y="38260"/>
                  </a:lnTo>
                  <a:lnTo>
                    <a:pt x="11989" y="38112"/>
                  </a:lnTo>
                  <a:lnTo>
                    <a:pt x="11669" y="37989"/>
                  </a:lnTo>
                  <a:lnTo>
                    <a:pt x="11348" y="37915"/>
                  </a:lnTo>
                  <a:lnTo>
                    <a:pt x="11027" y="37865"/>
                  </a:lnTo>
                  <a:lnTo>
                    <a:pt x="10731" y="37865"/>
                  </a:lnTo>
                  <a:lnTo>
                    <a:pt x="10435" y="37915"/>
                  </a:lnTo>
                  <a:lnTo>
                    <a:pt x="10238" y="37964"/>
                  </a:lnTo>
                  <a:lnTo>
                    <a:pt x="10065" y="38038"/>
                  </a:lnTo>
                  <a:lnTo>
                    <a:pt x="9893" y="38137"/>
                  </a:lnTo>
                  <a:lnTo>
                    <a:pt x="9745" y="38260"/>
                  </a:lnTo>
                  <a:lnTo>
                    <a:pt x="9597" y="38408"/>
                  </a:lnTo>
                  <a:lnTo>
                    <a:pt x="9473" y="38531"/>
                  </a:lnTo>
                  <a:lnTo>
                    <a:pt x="9375" y="38704"/>
                  </a:lnTo>
                  <a:lnTo>
                    <a:pt x="9301" y="38852"/>
                  </a:lnTo>
                  <a:lnTo>
                    <a:pt x="9227" y="39049"/>
                  </a:lnTo>
                  <a:lnTo>
                    <a:pt x="9177" y="39222"/>
                  </a:lnTo>
                  <a:lnTo>
                    <a:pt x="9128" y="39419"/>
                  </a:lnTo>
                  <a:lnTo>
                    <a:pt x="9103" y="39592"/>
                  </a:lnTo>
                  <a:lnTo>
                    <a:pt x="9103" y="39789"/>
                  </a:lnTo>
                  <a:lnTo>
                    <a:pt x="9128" y="39987"/>
                  </a:lnTo>
                  <a:lnTo>
                    <a:pt x="9177" y="40184"/>
                  </a:lnTo>
                  <a:lnTo>
                    <a:pt x="9227" y="40381"/>
                  </a:lnTo>
                  <a:lnTo>
                    <a:pt x="9325" y="40554"/>
                  </a:lnTo>
                  <a:lnTo>
                    <a:pt x="9424" y="40752"/>
                  </a:lnTo>
                  <a:lnTo>
                    <a:pt x="9523" y="40924"/>
                  </a:lnTo>
                  <a:lnTo>
                    <a:pt x="9646" y="41072"/>
                  </a:lnTo>
                  <a:lnTo>
                    <a:pt x="9942" y="41393"/>
                  </a:lnTo>
                  <a:lnTo>
                    <a:pt x="10287" y="41664"/>
                  </a:lnTo>
                  <a:lnTo>
                    <a:pt x="10657" y="41886"/>
                  </a:lnTo>
                  <a:lnTo>
                    <a:pt x="11027" y="42084"/>
                  </a:lnTo>
                  <a:lnTo>
                    <a:pt x="11422" y="42256"/>
                  </a:lnTo>
                  <a:lnTo>
                    <a:pt x="11792" y="42380"/>
                  </a:lnTo>
                  <a:lnTo>
                    <a:pt x="12014" y="42429"/>
                  </a:lnTo>
                  <a:lnTo>
                    <a:pt x="12261" y="42478"/>
                  </a:lnTo>
                  <a:lnTo>
                    <a:pt x="12803" y="42528"/>
                  </a:lnTo>
                  <a:lnTo>
                    <a:pt x="14012" y="42528"/>
                  </a:lnTo>
                  <a:lnTo>
                    <a:pt x="14555" y="42478"/>
                  </a:lnTo>
                  <a:lnTo>
                    <a:pt x="15048" y="42429"/>
                  </a:lnTo>
                  <a:lnTo>
                    <a:pt x="15615" y="42380"/>
                  </a:lnTo>
                  <a:lnTo>
                    <a:pt x="16010" y="44476"/>
                  </a:lnTo>
                  <a:lnTo>
                    <a:pt x="16257" y="45907"/>
                  </a:lnTo>
                  <a:lnTo>
                    <a:pt x="17219" y="45907"/>
                  </a:lnTo>
                  <a:lnTo>
                    <a:pt x="16923" y="44304"/>
                  </a:lnTo>
                  <a:lnTo>
                    <a:pt x="16701" y="43169"/>
                  </a:lnTo>
                  <a:lnTo>
                    <a:pt x="16429" y="41985"/>
                  </a:lnTo>
                  <a:lnTo>
                    <a:pt x="17219" y="41640"/>
                  </a:lnTo>
                  <a:lnTo>
                    <a:pt x="17885" y="41344"/>
                  </a:lnTo>
                  <a:lnTo>
                    <a:pt x="18575" y="40974"/>
                  </a:lnTo>
                  <a:lnTo>
                    <a:pt x="18724" y="41122"/>
                  </a:lnTo>
                  <a:lnTo>
                    <a:pt x="18921" y="41294"/>
                  </a:lnTo>
                  <a:lnTo>
                    <a:pt x="19365" y="41640"/>
                  </a:lnTo>
                  <a:lnTo>
                    <a:pt x="19834" y="41960"/>
                  </a:lnTo>
                  <a:lnTo>
                    <a:pt x="20327" y="42256"/>
                  </a:lnTo>
                  <a:lnTo>
                    <a:pt x="21190" y="42725"/>
                  </a:lnTo>
                  <a:lnTo>
                    <a:pt x="21684" y="42972"/>
                  </a:lnTo>
                  <a:lnTo>
                    <a:pt x="20845" y="44945"/>
                  </a:lnTo>
                  <a:lnTo>
                    <a:pt x="20426" y="45907"/>
                  </a:lnTo>
                  <a:lnTo>
                    <a:pt x="21462" y="45907"/>
                  </a:lnTo>
                  <a:lnTo>
                    <a:pt x="21708" y="45315"/>
                  </a:lnTo>
                  <a:lnTo>
                    <a:pt x="22128" y="44230"/>
                  </a:lnTo>
                  <a:lnTo>
                    <a:pt x="22572" y="43095"/>
                  </a:lnTo>
                  <a:lnTo>
                    <a:pt x="23139" y="43194"/>
                  </a:lnTo>
                  <a:lnTo>
                    <a:pt x="23608" y="43292"/>
                  </a:lnTo>
                  <a:lnTo>
                    <a:pt x="24175" y="43366"/>
                  </a:lnTo>
                  <a:lnTo>
                    <a:pt x="24767" y="43416"/>
                  </a:lnTo>
                  <a:lnTo>
                    <a:pt x="25359" y="43465"/>
                  </a:lnTo>
                  <a:lnTo>
                    <a:pt x="25926" y="43465"/>
                  </a:lnTo>
                  <a:lnTo>
                    <a:pt x="26173" y="43440"/>
                  </a:lnTo>
                  <a:lnTo>
                    <a:pt x="26395" y="43391"/>
                  </a:lnTo>
                  <a:lnTo>
                    <a:pt x="26790" y="43292"/>
                  </a:lnTo>
                  <a:lnTo>
                    <a:pt x="27184" y="43144"/>
                  </a:lnTo>
                  <a:lnTo>
                    <a:pt x="27579" y="42972"/>
                  </a:lnTo>
                  <a:lnTo>
                    <a:pt x="27949" y="42774"/>
                  </a:lnTo>
                  <a:lnTo>
                    <a:pt x="28319" y="42528"/>
                  </a:lnTo>
                  <a:lnTo>
                    <a:pt x="28615" y="42256"/>
                  </a:lnTo>
                  <a:lnTo>
                    <a:pt x="28763" y="42108"/>
                  </a:lnTo>
                  <a:lnTo>
                    <a:pt x="28886" y="41936"/>
                  </a:lnTo>
                  <a:lnTo>
                    <a:pt x="29010" y="41763"/>
                  </a:lnTo>
                  <a:lnTo>
                    <a:pt x="29084" y="41590"/>
                  </a:lnTo>
                  <a:lnTo>
                    <a:pt x="29158" y="41393"/>
                  </a:lnTo>
                  <a:lnTo>
                    <a:pt x="29232" y="41196"/>
                  </a:lnTo>
                  <a:lnTo>
                    <a:pt x="29256" y="41023"/>
                  </a:lnTo>
                  <a:lnTo>
                    <a:pt x="29281" y="40826"/>
                  </a:lnTo>
                  <a:lnTo>
                    <a:pt x="29281" y="40628"/>
                  </a:lnTo>
                  <a:lnTo>
                    <a:pt x="29256" y="40431"/>
                  </a:lnTo>
                  <a:lnTo>
                    <a:pt x="29207" y="40258"/>
                  </a:lnTo>
                  <a:lnTo>
                    <a:pt x="29158" y="40061"/>
                  </a:lnTo>
                  <a:lnTo>
                    <a:pt x="29084" y="39888"/>
                  </a:lnTo>
                  <a:lnTo>
                    <a:pt x="28985" y="39740"/>
                  </a:lnTo>
                  <a:lnTo>
                    <a:pt x="28862" y="39592"/>
                  </a:lnTo>
                  <a:lnTo>
                    <a:pt x="28738" y="39444"/>
                  </a:lnTo>
                  <a:lnTo>
                    <a:pt x="28590" y="39321"/>
                  </a:lnTo>
                  <a:lnTo>
                    <a:pt x="28442" y="39197"/>
                  </a:lnTo>
                  <a:lnTo>
                    <a:pt x="28270" y="39099"/>
                  </a:lnTo>
                  <a:lnTo>
                    <a:pt x="28072" y="39025"/>
                  </a:lnTo>
                  <a:lnTo>
                    <a:pt x="27776" y="38951"/>
                  </a:lnTo>
                  <a:lnTo>
                    <a:pt x="27184" y="38951"/>
                  </a:lnTo>
                  <a:lnTo>
                    <a:pt x="26864" y="39025"/>
                  </a:lnTo>
                  <a:lnTo>
                    <a:pt x="26518" y="39123"/>
                  </a:lnTo>
                  <a:lnTo>
                    <a:pt x="26198" y="39247"/>
                  </a:lnTo>
                  <a:lnTo>
                    <a:pt x="25877" y="39395"/>
                  </a:lnTo>
                  <a:lnTo>
                    <a:pt x="25556" y="39567"/>
                  </a:lnTo>
                  <a:lnTo>
                    <a:pt x="25236" y="39765"/>
                  </a:lnTo>
                  <a:lnTo>
                    <a:pt x="24915" y="39987"/>
                  </a:lnTo>
                  <a:lnTo>
                    <a:pt x="24644" y="40209"/>
                  </a:lnTo>
                  <a:lnTo>
                    <a:pt x="24372" y="40431"/>
                  </a:lnTo>
                  <a:lnTo>
                    <a:pt x="24101" y="40653"/>
                  </a:lnTo>
                  <a:lnTo>
                    <a:pt x="23879" y="40900"/>
                  </a:lnTo>
                  <a:lnTo>
                    <a:pt x="23682" y="41122"/>
                  </a:lnTo>
                  <a:lnTo>
                    <a:pt x="23509" y="41344"/>
                  </a:lnTo>
                  <a:lnTo>
                    <a:pt x="22720" y="42676"/>
                  </a:lnTo>
                  <a:lnTo>
                    <a:pt x="22720" y="42676"/>
                  </a:lnTo>
                  <a:lnTo>
                    <a:pt x="23090" y="41738"/>
                  </a:lnTo>
                  <a:lnTo>
                    <a:pt x="23435" y="40752"/>
                  </a:lnTo>
                  <a:lnTo>
                    <a:pt x="23780" y="39740"/>
                  </a:lnTo>
                  <a:lnTo>
                    <a:pt x="24076" y="38704"/>
                  </a:lnTo>
                  <a:lnTo>
                    <a:pt x="24224" y="38161"/>
                  </a:lnTo>
                  <a:lnTo>
                    <a:pt x="24372" y="37619"/>
                  </a:lnTo>
                  <a:lnTo>
                    <a:pt x="24644" y="36336"/>
                  </a:lnTo>
                  <a:lnTo>
                    <a:pt x="24866" y="35029"/>
                  </a:lnTo>
                  <a:lnTo>
                    <a:pt x="25532" y="35251"/>
                  </a:lnTo>
                  <a:lnTo>
                    <a:pt x="26000" y="35399"/>
                  </a:lnTo>
                  <a:lnTo>
                    <a:pt x="26494" y="35547"/>
                  </a:lnTo>
                  <a:lnTo>
                    <a:pt x="27036" y="35695"/>
                  </a:lnTo>
                  <a:lnTo>
                    <a:pt x="27554" y="35793"/>
                  </a:lnTo>
                  <a:lnTo>
                    <a:pt x="28072" y="35867"/>
                  </a:lnTo>
                  <a:lnTo>
                    <a:pt x="28492" y="35867"/>
                  </a:lnTo>
                  <a:lnTo>
                    <a:pt x="28886" y="35818"/>
                  </a:lnTo>
                  <a:lnTo>
                    <a:pt x="29306" y="35744"/>
                  </a:lnTo>
                  <a:lnTo>
                    <a:pt x="29725" y="35645"/>
                  </a:lnTo>
                  <a:lnTo>
                    <a:pt x="30120" y="35497"/>
                  </a:lnTo>
                  <a:lnTo>
                    <a:pt x="30515" y="35300"/>
                  </a:lnTo>
                  <a:lnTo>
                    <a:pt x="30860" y="35078"/>
                  </a:lnTo>
                  <a:lnTo>
                    <a:pt x="31033" y="34955"/>
                  </a:lnTo>
                  <a:lnTo>
                    <a:pt x="31181" y="34807"/>
                  </a:lnTo>
                  <a:lnTo>
                    <a:pt x="31329" y="34659"/>
                  </a:lnTo>
                  <a:lnTo>
                    <a:pt x="31427" y="34486"/>
                  </a:lnTo>
                  <a:lnTo>
                    <a:pt x="31526" y="34313"/>
                  </a:lnTo>
                  <a:lnTo>
                    <a:pt x="31625" y="34141"/>
                  </a:lnTo>
                  <a:lnTo>
                    <a:pt x="31674" y="33943"/>
                  </a:lnTo>
                  <a:lnTo>
                    <a:pt x="31723" y="33746"/>
                  </a:lnTo>
                  <a:lnTo>
                    <a:pt x="31748" y="33573"/>
                  </a:lnTo>
                  <a:lnTo>
                    <a:pt x="31773" y="33376"/>
                  </a:lnTo>
                  <a:lnTo>
                    <a:pt x="31748" y="33179"/>
                  </a:lnTo>
                  <a:lnTo>
                    <a:pt x="31723" y="33006"/>
                  </a:lnTo>
                  <a:lnTo>
                    <a:pt x="31674" y="32809"/>
                  </a:lnTo>
                  <a:lnTo>
                    <a:pt x="31600" y="32636"/>
                  </a:lnTo>
                  <a:lnTo>
                    <a:pt x="31526" y="32463"/>
                  </a:lnTo>
                  <a:lnTo>
                    <a:pt x="31427" y="32315"/>
                  </a:lnTo>
                  <a:lnTo>
                    <a:pt x="31304" y="32167"/>
                  </a:lnTo>
                  <a:lnTo>
                    <a:pt x="31156" y="32019"/>
                  </a:lnTo>
                  <a:lnTo>
                    <a:pt x="30983" y="31921"/>
                  </a:lnTo>
                  <a:lnTo>
                    <a:pt x="30811" y="31797"/>
                  </a:lnTo>
                  <a:lnTo>
                    <a:pt x="30539" y="31699"/>
                  </a:lnTo>
                  <a:lnTo>
                    <a:pt x="30243" y="31625"/>
                  </a:lnTo>
                  <a:lnTo>
                    <a:pt x="29947" y="31600"/>
                  </a:lnTo>
                  <a:lnTo>
                    <a:pt x="29602" y="31625"/>
                  </a:lnTo>
                  <a:lnTo>
                    <a:pt x="29281" y="31649"/>
                  </a:lnTo>
                  <a:lnTo>
                    <a:pt x="28936" y="31723"/>
                  </a:lnTo>
                  <a:lnTo>
                    <a:pt x="28590" y="31847"/>
                  </a:lnTo>
                  <a:lnTo>
                    <a:pt x="28245" y="31970"/>
                  </a:lnTo>
                  <a:lnTo>
                    <a:pt x="27900" y="32118"/>
                  </a:lnTo>
                  <a:lnTo>
                    <a:pt x="27554" y="32266"/>
                  </a:lnTo>
                  <a:lnTo>
                    <a:pt x="27234" y="32439"/>
                  </a:lnTo>
                  <a:lnTo>
                    <a:pt x="26938" y="32636"/>
                  </a:lnTo>
                  <a:lnTo>
                    <a:pt x="26642" y="32809"/>
                  </a:lnTo>
                  <a:lnTo>
                    <a:pt x="26395" y="33006"/>
                  </a:lnTo>
                  <a:lnTo>
                    <a:pt x="26148" y="33203"/>
                  </a:lnTo>
                  <a:lnTo>
                    <a:pt x="25951" y="33401"/>
                  </a:lnTo>
                  <a:lnTo>
                    <a:pt x="25532" y="33894"/>
                  </a:lnTo>
                  <a:lnTo>
                    <a:pt x="24915" y="34683"/>
                  </a:lnTo>
                  <a:lnTo>
                    <a:pt x="25038" y="33894"/>
                  </a:lnTo>
                  <a:lnTo>
                    <a:pt x="25162" y="33080"/>
                  </a:lnTo>
                  <a:lnTo>
                    <a:pt x="25408" y="30761"/>
                  </a:lnTo>
                  <a:lnTo>
                    <a:pt x="25655" y="28393"/>
                  </a:lnTo>
                  <a:lnTo>
                    <a:pt x="25803" y="26962"/>
                  </a:lnTo>
                  <a:lnTo>
                    <a:pt x="26296" y="27135"/>
                  </a:lnTo>
                  <a:lnTo>
                    <a:pt x="26765" y="27283"/>
                  </a:lnTo>
                  <a:lnTo>
                    <a:pt x="27308" y="27456"/>
                  </a:lnTo>
                  <a:lnTo>
                    <a:pt x="27900" y="27604"/>
                  </a:lnTo>
                  <a:lnTo>
                    <a:pt x="28492" y="27752"/>
                  </a:lnTo>
                  <a:lnTo>
                    <a:pt x="29059" y="27826"/>
                  </a:lnTo>
                  <a:lnTo>
                    <a:pt x="29306" y="27850"/>
                  </a:lnTo>
                  <a:lnTo>
                    <a:pt x="29553" y="27826"/>
                  </a:lnTo>
                  <a:lnTo>
                    <a:pt x="29947" y="27801"/>
                  </a:lnTo>
                  <a:lnTo>
                    <a:pt x="30367" y="27727"/>
                  </a:lnTo>
                  <a:lnTo>
                    <a:pt x="30761" y="27604"/>
                  </a:lnTo>
                  <a:lnTo>
                    <a:pt x="31181" y="27456"/>
                  </a:lnTo>
                  <a:lnTo>
                    <a:pt x="31575" y="27283"/>
                  </a:lnTo>
                  <a:lnTo>
                    <a:pt x="31921" y="27061"/>
                  </a:lnTo>
                  <a:lnTo>
                    <a:pt x="32093" y="26913"/>
                  </a:lnTo>
                  <a:lnTo>
                    <a:pt x="32241" y="26790"/>
                  </a:lnTo>
                  <a:lnTo>
                    <a:pt x="32365" y="26617"/>
                  </a:lnTo>
                  <a:lnTo>
                    <a:pt x="32488" y="26469"/>
                  </a:lnTo>
                  <a:lnTo>
                    <a:pt x="32587" y="26296"/>
                  </a:lnTo>
                  <a:lnTo>
                    <a:pt x="32661" y="26099"/>
                  </a:lnTo>
                  <a:lnTo>
                    <a:pt x="32735" y="25926"/>
                  </a:lnTo>
                  <a:lnTo>
                    <a:pt x="32784" y="25729"/>
                  </a:lnTo>
                  <a:lnTo>
                    <a:pt x="32809" y="25532"/>
                  </a:lnTo>
                  <a:lnTo>
                    <a:pt x="32809" y="25359"/>
                  </a:lnTo>
                  <a:lnTo>
                    <a:pt x="32809" y="25162"/>
                  </a:lnTo>
                  <a:lnTo>
                    <a:pt x="32784" y="24964"/>
                  </a:lnTo>
                  <a:lnTo>
                    <a:pt x="32735" y="24792"/>
                  </a:lnTo>
                  <a:lnTo>
                    <a:pt x="32661" y="24619"/>
                  </a:lnTo>
                  <a:lnTo>
                    <a:pt x="32562" y="24446"/>
                  </a:lnTo>
                  <a:lnTo>
                    <a:pt x="32463" y="24298"/>
                  </a:lnTo>
                  <a:lnTo>
                    <a:pt x="32340" y="24150"/>
                  </a:lnTo>
                  <a:lnTo>
                    <a:pt x="32217" y="24002"/>
                  </a:lnTo>
                  <a:lnTo>
                    <a:pt x="32044" y="23879"/>
                  </a:lnTo>
                  <a:lnTo>
                    <a:pt x="31871" y="23780"/>
                  </a:lnTo>
                  <a:lnTo>
                    <a:pt x="31600" y="23657"/>
                  </a:lnTo>
                  <a:lnTo>
                    <a:pt x="31304" y="23608"/>
                  </a:lnTo>
                  <a:lnTo>
                    <a:pt x="30983" y="23583"/>
                  </a:lnTo>
                  <a:lnTo>
                    <a:pt x="30663" y="23583"/>
                  </a:lnTo>
                  <a:lnTo>
                    <a:pt x="30317" y="23632"/>
                  </a:lnTo>
                  <a:lnTo>
                    <a:pt x="29972" y="23706"/>
                  </a:lnTo>
                  <a:lnTo>
                    <a:pt x="29627" y="23805"/>
                  </a:lnTo>
                  <a:lnTo>
                    <a:pt x="29281" y="23928"/>
                  </a:lnTo>
                  <a:lnTo>
                    <a:pt x="28936" y="24076"/>
                  </a:lnTo>
                  <a:lnTo>
                    <a:pt x="28615" y="24249"/>
                  </a:lnTo>
                  <a:lnTo>
                    <a:pt x="28294" y="24422"/>
                  </a:lnTo>
                  <a:lnTo>
                    <a:pt x="27974" y="24594"/>
                  </a:lnTo>
                  <a:lnTo>
                    <a:pt x="27702" y="24792"/>
                  </a:lnTo>
                  <a:lnTo>
                    <a:pt x="27431" y="24989"/>
                  </a:lnTo>
                  <a:lnTo>
                    <a:pt x="27209" y="25186"/>
                  </a:lnTo>
                  <a:lnTo>
                    <a:pt x="27012" y="25359"/>
                  </a:lnTo>
                  <a:lnTo>
                    <a:pt x="26469" y="26025"/>
                  </a:lnTo>
                  <a:lnTo>
                    <a:pt x="25803" y="26864"/>
                  </a:lnTo>
                  <a:lnTo>
                    <a:pt x="25803" y="26864"/>
                  </a:lnTo>
                  <a:lnTo>
                    <a:pt x="25976" y="25285"/>
                  </a:lnTo>
                  <a:lnTo>
                    <a:pt x="26198" y="23731"/>
                  </a:lnTo>
                  <a:lnTo>
                    <a:pt x="26370" y="22670"/>
                  </a:lnTo>
                  <a:lnTo>
                    <a:pt x="26592" y="21634"/>
                  </a:lnTo>
                  <a:lnTo>
                    <a:pt x="26839" y="20623"/>
                  </a:lnTo>
                  <a:lnTo>
                    <a:pt x="27110" y="19611"/>
                  </a:lnTo>
                  <a:lnTo>
                    <a:pt x="27554" y="19784"/>
                  </a:lnTo>
                  <a:lnTo>
                    <a:pt x="28023" y="19932"/>
                  </a:lnTo>
                  <a:lnTo>
                    <a:pt x="28566" y="20105"/>
                  </a:lnTo>
                  <a:lnTo>
                    <a:pt x="29182" y="20253"/>
                  </a:lnTo>
                  <a:lnTo>
                    <a:pt x="29775" y="20401"/>
                  </a:lnTo>
                  <a:lnTo>
                    <a:pt x="30367" y="20475"/>
                  </a:lnTo>
                  <a:lnTo>
                    <a:pt x="30638" y="20500"/>
                  </a:lnTo>
                  <a:lnTo>
                    <a:pt x="30860" y="20500"/>
                  </a:lnTo>
                  <a:lnTo>
                    <a:pt x="31279" y="20450"/>
                  </a:lnTo>
                  <a:lnTo>
                    <a:pt x="31674" y="20376"/>
                  </a:lnTo>
                  <a:lnTo>
                    <a:pt x="32093" y="20278"/>
                  </a:lnTo>
                  <a:lnTo>
                    <a:pt x="32513" y="20130"/>
                  </a:lnTo>
                  <a:lnTo>
                    <a:pt x="32883" y="19932"/>
                  </a:lnTo>
                  <a:lnTo>
                    <a:pt x="33253" y="19710"/>
                  </a:lnTo>
                  <a:lnTo>
                    <a:pt x="33401" y="19587"/>
                  </a:lnTo>
                  <a:lnTo>
                    <a:pt x="33549" y="19439"/>
                  </a:lnTo>
                  <a:lnTo>
                    <a:pt x="33697" y="19291"/>
                  </a:lnTo>
                  <a:lnTo>
                    <a:pt x="33820" y="19118"/>
                  </a:lnTo>
                  <a:lnTo>
                    <a:pt x="33919" y="18945"/>
                  </a:lnTo>
                  <a:lnTo>
                    <a:pt x="33993" y="18773"/>
                  </a:lnTo>
                  <a:lnTo>
                    <a:pt x="34067" y="18575"/>
                  </a:lnTo>
                  <a:lnTo>
                    <a:pt x="34091" y="18378"/>
                  </a:lnTo>
                  <a:lnTo>
                    <a:pt x="34141" y="18205"/>
                  </a:lnTo>
                  <a:lnTo>
                    <a:pt x="34141" y="18008"/>
                  </a:lnTo>
                  <a:lnTo>
                    <a:pt x="34116" y="17811"/>
                  </a:lnTo>
                  <a:lnTo>
                    <a:pt x="34091" y="17638"/>
                  </a:lnTo>
                  <a:lnTo>
                    <a:pt x="34042" y="17441"/>
                  </a:lnTo>
                  <a:lnTo>
                    <a:pt x="33993" y="17268"/>
                  </a:lnTo>
                  <a:lnTo>
                    <a:pt x="33894" y="17095"/>
                  </a:lnTo>
                  <a:lnTo>
                    <a:pt x="33795" y="16947"/>
                  </a:lnTo>
                  <a:lnTo>
                    <a:pt x="33672" y="16799"/>
                  </a:lnTo>
                  <a:lnTo>
                    <a:pt x="33524" y="16676"/>
                  </a:lnTo>
                  <a:lnTo>
                    <a:pt x="33376" y="16553"/>
                  </a:lnTo>
                  <a:lnTo>
                    <a:pt x="33179" y="16429"/>
                  </a:lnTo>
                  <a:lnTo>
                    <a:pt x="32907" y="16331"/>
                  </a:lnTo>
                  <a:lnTo>
                    <a:pt x="32611" y="16257"/>
                  </a:lnTo>
                  <a:lnTo>
                    <a:pt x="32315" y="16232"/>
                  </a:lnTo>
                  <a:lnTo>
                    <a:pt x="31995" y="16257"/>
                  </a:lnTo>
                  <a:lnTo>
                    <a:pt x="31649" y="16281"/>
                  </a:lnTo>
                  <a:lnTo>
                    <a:pt x="31304" y="16355"/>
                  </a:lnTo>
                  <a:lnTo>
                    <a:pt x="30959" y="16479"/>
                  </a:lnTo>
                  <a:lnTo>
                    <a:pt x="30613" y="16602"/>
                  </a:lnTo>
                  <a:lnTo>
                    <a:pt x="30268" y="16750"/>
                  </a:lnTo>
                  <a:lnTo>
                    <a:pt x="29923" y="16898"/>
                  </a:lnTo>
                  <a:lnTo>
                    <a:pt x="29602" y="17071"/>
                  </a:lnTo>
                  <a:lnTo>
                    <a:pt x="29306" y="17268"/>
                  </a:lnTo>
                  <a:lnTo>
                    <a:pt x="29034" y="17441"/>
                  </a:lnTo>
                  <a:lnTo>
                    <a:pt x="28763" y="17638"/>
                  </a:lnTo>
                  <a:lnTo>
                    <a:pt x="28516" y="17835"/>
                  </a:lnTo>
                  <a:lnTo>
                    <a:pt x="28319" y="18033"/>
                  </a:lnTo>
                  <a:lnTo>
                    <a:pt x="27752" y="18723"/>
                  </a:lnTo>
                  <a:lnTo>
                    <a:pt x="27110" y="19562"/>
                  </a:lnTo>
                  <a:lnTo>
                    <a:pt x="27184" y="19315"/>
                  </a:lnTo>
                  <a:lnTo>
                    <a:pt x="27357" y="18797"/>
                  </a:lnTo>
                  <a:lnTo>
                    <a:pt x="27530" y="18279"/>
                  </a:lnTo>
                  <a:lnTo>
                    <a:pt x="27924" y="17293"/>
                  </a:lnTo>
                  <a:lnTo>
                    <a:pt x="28368" y="16331"/>
                  </a:lnTo>
                  <a:lnTo>
                    <a:pt x="28812" y="15418"/>
                  </a:lnTo>
                  <a:lnTo>
                    <a:pt x="29084" y="14900"/>
                  </a:lnTo>
                  <a:lnTo>
                    <a:pt x="29355" y="14407"/>
                  </a:lnTo>
                  <a:lnTo>
                    <a:pt x="29923" y="13445"/>
                  </a:lnTo>
                  <a:lnTo>
                    <a:pt x="30515" y="13741"/>
                  </a:lnTo>
                  <a:lnTo>
                    <a:pt x="30959" y="13938"/>
                  </a:lnTo>
                  <a:lnTo>
                    <a:pt x="31477" y="14160"/>
                  </a:lnTo>
                  <a:lnTo>
                    <a:pt x="31995" y="14357"/>
                  </a:lnTo>
                  <a:lnTo>
                    <a:pt x="32537" y="14530"/>
                  </a:lnTo>
                  <a:lnTo>
                    <a:pt x="33055" y="14653"/>
                  </a:lnTo>
                  <a:lnTo>
                    <a:pt x="33277" y="14678"/>
                  </a:lnTo>
                  <a:lnTo>
                    <a:pt x="33499" y="14703"/>
                  </a:lnTo>
                  <a:lnTo>
                    <a:pt x="33894" y="14703"/>
                  </a:lnTo>
                  <a:lnTo>
                    <a:pt x="34313" y="14678"/>
                  </a:lnTo>
                  <a:lnTo>
                    <a:pt x="34733" y="14629"/>
                  </a:lnTo>
                  <a:lnTo>
                    <a:pt x="35152" y="14530"/>
                  </a:lnTo>
                  <a:lnTo>
                    <a:pt x="35571" y="14382"/>
                  </a:lnTo>
                  <a:lnTo>
                    <a:pt x="35941" y="14185"/>
                  </a:lnTo>
                  <a:lnTo>
                    <a:pt x="36114" y="14086"/>
                  </a:lnTo>
                  <a:lnTo>
                    <a:pt x="36287" y="13963"/>
                  </a:lnTo>
                  <a:lnTo>
                    <a:pt x="36435" y="13815"/>
                  </a:lnTo>
                  <a:lnTo>
                    <a:pt x="36583" y="13667"/>
                  </a:lnTo>
                  <a:lnTo>
                    <a:pt x="36681" y="13494"/>
                  </a:lnTo>
                  <a:lnTo>
                    <a:pt x="36805" y="13321"/>
                  </a:lnTo>
                  <a:lnTo>
                    <a:pt x="36879" y="13149"/>
                  </a:lnTo>
                  <a:lnTo>
                    <a:pt x="36953" y="12976"/>
                  </a:lnTo>
                  <a:lnTo>
                    <a:pt x="36977" y="12779"/>
                  </a:lnTo>
                  <a:lnTo>
                    <a:pt x="37027" y="12606"/>
                  </a:lnTo>
                  <a:lnTo>
                    <a:pt x="37027" y="12409"/>
                  </a:lnTo>
                  <a:lnTo>
                    <a:pt x="37027" y="12211"/>
                  </a:lnTo>
                  <a:lnTo>
                    <a:pt x="37002" y="12039"/>
                  </a:lnTo>
                  <a:lnTo>
                    <a:pt x="36953" y="11841"/>
                  </a:lnTo>
                  <a:lnTo>
                    <a:pt x="36879" y="11669"/>
                  </a:lnTo>
                  <a:lnTo>
                    <a:pt x="36780" y="11496"/>
                  </a:lnTo>
                  <a:lnTo>
                    <a:pt x="36681" y="11348"/>
                  </a:lnTo>
                  <a:lnTo>
                    <a:pt x="36558" y="11200"/>
                  </a:lnTo>
                  <a:lnTo>
                    <a:pt x="36410" y="11052"/>
                  </a:lnTo>
                  <a:lnTo>
                    <a:pt x="36237" y="10929"/>
                  </a:lnTo>
                  <a:lnTo>
                    <a:pt x="35991" y="10781"/>
                  </a:lnTo>
                  <a:lnTo>
                    <a:pt x="35695" y="10682"/>
                  </a:lnTo>
                  <a:lnTo>
                    <a:pt x="35399" y="10633"/>
                  </a:lnTo>
                  <a:lnTo>
                    <a:pt x="35078" y="10608"/>
                  </a:lnTo>
                  <a:lnTo>
                    <a:pt x="34733" y="10608"/>
                  </a:lnTo>
                  <a:lnTo>
                    <a:pt x="34387" y="10657"/>
                  </a:lnTo>
                  <a:lnTo>
                    <a:pt x="34017" y="10707"/>
                  </a:lnTo>
                  <a:lnTo>
                    <a:pt x="33672" y="10805"/>
                  </a:lnTo>
                  <a:lnTo>
                    <a:pt x="33302" y="10904"/>
                  </a:lnTo>
                  <a:lnTo>
                    <a:pt x="32957" y="11027"/>
                  </a:lnTo>
                  <a:lnTo>
                    <a:pt x="32611" y="11175"/>
                  </a:lnTo>
                  <a:lnTo>
                    <a:pt x="32291" y="11323"/>
                  </a:lnTo>
                  <a:lnTo>
                    <a:pt x="31995" y="11471"/>
                  </a:lnTo>
                  <a:lnTo>
                    <a:pt x="31723" y="11644"/>
                  </a:lnTo>
                  <a:lnTo>
                    <a:pt x="31452" y="11817"/>
                  </a:lnTo>
                  <a:lnTo>
                    <a:pt x="31230" y="11965"/>
                  </a:lnTo>
                  <a:lnTo>
                    <a:pt x="30243" y="12976"/>
                  </a:lnTo>
                  <a:lnTo>
                    <a:pt x="30761" y="12137"/>
                  </a:lnTo>
                  <a:lnTo>
                    <a:pt x="31255" y="11422"/>
                  </a:lnTo>
                  <a:lnTo>
                    <a:pt x="31748" y="10756"/>
                  </a:lnTo>
                  <a:lnTo>
                    <a:pt x="32661" y="9547"/>
                  </a:lnTo>
                  <a:lnTo>
                    <a:pt x="33623" y="8388"/>
                  </a:lnTo>
                  <a:lnTo>
                    <a:pt x="34289" y="8363"/>
                  </a:lnTo>
                  <a:lnTo>
                    <a:pt x="34782" y="8338"/>
                  </a:lnTo>
                  <a:lnTo>
                    <a:pt x="35325" y="8289"/>
                  </a:lnTo>
                  <a:lnTo>
                    <a:pt x="35892" y="8215"/>
                  </a:lnTo>
                  <a:lnTo>
                    <a:pt x="36435" y="8116"/>
                  </a:lnTo>
                  <a:lnTo>
                    <a:pt x="36928" y="7993"/>
                  </a:lnTo>
                  <a:lnTo>
                    <a:pt x="37150" y="7944"/>
                  </a:lnTo>
                  <a:lnTo>
                    <a:pt x="37347" y="7845"/>
                  </a:lnTo>
                  <a:lnTo>
                    <a:pt x="37693" y="7672"/>
                  </a:lnTo>
                  <a:lnTo>
                    <a:pt x="38063" y="7450"/>
                  </a:lnTo>
                  <a:lnTo>
                    <a:pt x="38408" y="7204"/>
                  </a:lnTo>
                  <a:lnTo>
                    <a:pt x="38729" y="6908"/>
                  </a:lnTo>
                  <a:lnTo>
                    <a:pt x="39025" y="6612"/>
                  </a:lnTo>
                  <a:lnTo>
                    <a:pt x="39271" y="6266"/>
                  </a:lnTo>
                  <a:lnTo>
                    <a:pt x="39370" y="6094"/>
                  </a:lnTo>
                  <a:lnTo>
                    <a:pt x="39469" y="5896"/>
                  </a:lnTo>
                  <a:lnTo>
                    <a:pt x="39543" y="5699"/>
                  </a:lnTo>
                  <a:lnTo>
                    <a:pt x="39592" y="5502"/>
                  </a:lnTo>
                  <a:lnTo>
                    <a:pt x="39617" y="5304"/>
                  </a:lnTo>
                  <a:lnTo>
                    <a:pt x="39641" y="5107"/>
                  </a:lnTo>
                  <a:lnTo>
                    <a:pt x="39617" y="4910"/>
                  </a:lnTo>
                  <a:lnTo>
                    <a:pt x="39592" y="4712"/>
                  </a:lnTo>
                  <a:lnTo>
                    <a:pt x="39567" y="4540"/>
                  </a:lnTo>
                  <a:lnTo>
                    <a:pt x="39493" y="4342"/>
                  </a:lnTo>
                  <a:lnTo>
                    <a:pt x="39419" y="4170"/>
                  </a:lnTo>
                  <a:lnTo>
                    <a:pt x="39321" y="4022"/>
                  </a:lnTo>
                  <a:lnTo>
                    <a:pt x="39222" y="3874"/>
                  </a:lnTo>
                  <a:lnTo>
                    <a:pt x="39074" y="3726"/>
                  </a:lnTo>
                  <a:lnTo>
                    <a:pt x="38951" y="3602"/>
                  </a:lnTo>
                  <a:lnTo>
                    <a:pt x="38803" y="3479"/>
                  </a:lnTo>
                  <a:lnTo>
                    <a:pt x="38630" y="3380"/>
                  </a:lnTo>
                  <a:lnTo>
                    <a:pt x="38433" y="3306"/>
                  </a:lnTo>
                  <a:lnTo>
                    <a:pt x="38260" y="3257"/>
                  </a:lnTo>
                  <a:lnTo>
                    <a:pt x="38038" y="3232"/>
                  </a:lnTo>
                  <a:lnTo>
                    <a:pt x="37742" y="3232"/>
                  </a:lnTo>
                  <a:lnTo>
                    <a:pt x="37446" y="3257"/>
                  </a:lnTo>
                  <a:lnTo>
                    <a:pt x="37150" y="3356"/>
                  </a:lnTo>
                  <a:lnTo>
                    <a:pt x="36854" y="3479"/>
                  </a:lnTo>
                  <a:lnTo>
                    <a:pt x="36558" y="3652"/>
                  </a:lnTo>
                  <a:lnTo>
                    <a:pt x="36262" y="3849"/>
                  </a:lnTo>
                  <a:lnTo>
                    <a:pt x="35966" y="4071"/>
                  </a:lnTo>
                  <a:lnTo>
                    <a:pt x="35695" y="4293"/>
                  </a:lnTo>
                  <a:lnTo>
                    <a:pt x="35423" y="4564"/>
                  </a:lnTo>
                  <a:lnTo>
                    <a:pt x="35177" y="4836"/>
                  </a:lnTo>
                  <a:lnTo>
                    <a:pt x="34930" y="5107"/>
                  </a:lnTo>
                  <a:lnTo>
                    <a:pt x="34733" y="5403"/>
                  </a:lnTo>
                  <a:lnTo>
                    <a:pt x="34535" y="5674"/>
                  </a:lnTo>
                  <a:lnTo>
                    <a:pt x="34338" y="5946"/>
                  </a:lnTo>
                  <a:lnTo>
                    <a:pt x="34190" y="6217"/>
                  </a:lnTo>
                  <a:lnTo>
                    <a:pt x="34091" y="6464"/>
                  </a:lnTo>
                  <a:lnTo>
                    <a:pt x="33746" y="7475"/>
                  </a:lnTo>
                  <a:lnTo>
                    <a:pt x="33573" y="8092"/>
                  </a:lnTo>
                  <a:lnTo>
                    <a:pt x="33499" y="8388"/>
                  </a:lnTo>
                  <a:lnTo>
                    <a:pt x="33524" y="8388"/>
                  </a:lnTo>
                  <a:lnTo>
                    <a:pt x="32587" y="9473"/>
                  </a:lnTo>
                  <a:lnTo>
                    <a:pt x="31625" y="10682"/>
                  </a:lnTo>
                  <a:lnTo>
                    <a:pt x="31131" y="11348"/>
                  </a:lnTo>
                  <a:lnTo>
                    <a:pt x="30613" y="12039"/>
                  </a:lnTo>
                  <a:lnTo>
                    <a:pt x="30120" y="12803"/>
                  </a:lnTo>
                  <a:lnTo>
                    <a:pt x="29602" y="13593"/>
                  </a:lnTo>
                  <a:lnTo>
                    <a:pt x="29084" y="14407"/>
                  </a:lnTo>
                  <a:lnTo>
                    <a:pt x="28590" y="15295"/>
                  </a:lnTo>
                  <a:lnTo>
                    <a:pt x="28097" y="16207"/>
                  </a:lnTo>
                  <a:lnTo>
                    <a:pt x="27653" y="17169"/>
                  </a:lnTo>
                  <a:lnTo>
                    <a:pt x="27234" y="18156"/>
                  </a:lnTo>
                  <a:lnTo>
                    <a:pt x="27036" y="18674"/>
                  </a:lnTo>
                  <a:lnTo>
                    <a:pt x="26839" y="19217"/>
                  </a:lnTo>
                  <a:lnTo>
                    <a:pt x="26839" y="18205"/>
                  </a:lnTo>
                  <a:lnTo>
                    <a:pt x="26814" y="17416"/>
                  </a:lnTo>
                  <a:lnTo>
                    <a:pt x="26765" y="17145"/>
                  </a:lnTo>
                  <a:lnTo>
                    <a:pt x="26691" y="16849"/>
                  </a:lnTo>
                  <a:lnTo>
                    <a:pt x="26617" y="16553"/>
                  </a:lnTo>
                  <a:lnTo>
                    <a:pt x="26494" y="16207"/>
                  </a:lnTo>
                  <a:lnTo>
                    <a:pt x="26370" y="15887"/>
                  </a:lnTo>
                  <a:lnTo>
                    <a:pt x="26222" y="15541"/>
                  </a:lnTo>
                  <a:lnTo>
                    <a:pt x="26050" y="15221"/>
                  </a:lnTo>
                  <a:lnTo>
                    <a:pt x="25877" y="14900"/>
                  </a:lnTo>
                  <a:lnTo>
                    <a:pt x="25680" y="14579"/>
                  </a:lnTo>
                  <a:lnTo>
                    <a:pt x="25482" y="14283"/>
                  </a:lnTo>
                  <a:lnTo>
                    <a:pt x="25236" y="14012"/>
                  </a:lnTo>
                  <a:lnTo>
                    <a:pt x="25014" y="13765"/>
                  </a:lnTo>
                  <a:lnTo>
                    <a:pt x="24742" y="13568"/>
                  </a:lnTo>
                  <a:lnTo>
                    <a:pt x="24496" y="13395"/>
                  </a:lnTo>
                  <a:lnTo>
                    <a:pt x="24224" y="13272"/>
                  </a:lnTo>
                  <a:lnTo>
                    <a:pt x="23928" y="13198"/>
                  </a:lnTo>
                  <a:lnTo>
                    <a:pt x="23731" y="13173"/>
                  </a:lnTo>
                  <a:lnTo>
                    <a:pt x="23534" y="13149"/>
                  </a:lnTo>
                  <a:lnTo>
                    <a:pt x="23336" y="13173"/>
                  </a:lnTo>
                  <a:lnTo>
                    <a:pt x="23139" y="13223"/>
                  </a:lnTo>
                  <a:lnTo>
                    <a:pt x="22966" y="13272"/>
                  </a:lnTo>
                  <a:lnTo>
                    <a:pt x="22794" y="13371"/>
                  </a:lnTo>
                  <a:lnTo>
                    <a:pt x="22646" y="13469"/>
                  </a:lnTo>
                  <a:lnTo>
                    <a:pt x="22473" y="13568"/>
                  </a:lnTo>
                  <a:lnTo>
                    <a:pt x="22350" y="13716"/>
                  </a:lnTo>
                  <a:lnTo>
                    <a:pt x="22226" y="13839"/>
                  </a:lnTo>
                  <a:lnTo>
                    <a:pt x="22103" y="14012"/>
                  </a:lnTo>
                  <a:lnTo>
                    <a:pt x="22004" y="14185"/>
                  </a:lnTo>
                  <a:lnTo>
                    <a:pt x="21930" y="14357"/>
                  </a:lnTo>
                  <a:lnTo>
                    <a:pt x="21881" y="14530"/>
                  </a:lnTo>
                  <a:lnTo>
                    <a:pt x="21832" y="14727"/>
                  </a:lnTo>
                  <a:lnTo>
                    <a:pt x="21807" y="14925"/>
                  </a:lnTo>
                  <a:lnTo>
                    <a:pt x="21782" y="15122"/>
                  </a:lnTo>
                  <a:lnTo>
                    <a:pt x="21807" y="15344"/>
                  </a:lnTo>
                  <a:lnTo>
                    <a:pt x="21832" y="15541"/>
                  </a:lnTo>
                  <a:lnTo>
                    <a:pt x="21881" y="15739"/>
                  </a:lnTo>
                  <a:lnTo>
                    <a:pt x="22029" y="16133"/>
                  </a:lnTo>
                  <a:lnTo>
                    <a:pt x="22226" y="16528"/>
                  </a:lnTo>
                  <a:lnTo>
                    <a:pt x="22448" y="16898"/>
                  </a:lnTo>
                  <a:lnTo>
                    <a:pt x="22720" y="17219"/>
                  </a:lnTo>
                  <a:lnTo>
                    <a:pt x="22991" y="17539"/>
                  </a:lnTo>
                  <a:lnTo>
                    <a:pt x="23287" y="17811"/>
                  </a:lnTo>
                  <a:lnTo>
                    <a:pt x="23460" y="17959"/>
                  </a:lnTo>
                  <a:lnTo>
                    <a:pt x="23682" y="18107"/>
                  </a:lnTo>
                  <a:lnTo>
                    <a:pt x="24175" y="18403"/>
                  </a:lnTo>
                  <a:lnTo>
                    <a:pt x="24718" y="18649"/>
                  </a:lnTo>
                  <a:lnTo>
                    <a:pt x="25285" y="18896"/>
                  </a:lnTo>
                  <a:lnTo>
                    <a:pt x="25828" y="19093"/>
                  </a:lnTo>
                  <a:lnTo>
                    <a:pt x="26272" y="19266"/>
                  </a:lnTo>
                  <a:lnTo>
                    <a:pt x="26790" y="19414"/>
                  </a:lnTo>
                  <a:lnTo>
                    <a:pt x="26469" y="20450"/>
                  </a:lnTo>
                  <a:lnTo>
                    <a:pt x="26198" y="21511"/>
                  </a:lnTo>
                  <a:lnTo>
                    <a:pt x="25976" y="22572"/>
                  </a:lnTo>
                  <a:lnTo>
                    <a:pt x="25754" y="23657"/>
                  </a:lnTo>
                  <a:lnTo>
                    <a:pt x="25556" y="24915"/>
                  </a:lnTo>
                  <a:lnTo>
                    <a:pt x="25384" y="26198"/>
                  </a:lnTo>
                  <a:lnTo>
                    <a:pt x="25359" y="25384"/>
                  </a:lnTo>
                  <a:lnTo>
                    <a:pt x="25310" y="25112"/>
                  </a:lnTo>
                  <a:lnTo>
                    <a:pt x="25236" y="24816"/>
                  </a:lnTo>
                  <a:lnTo>
                    <a:pt x="25162" y="24520"/>
                  </a:lnTo>
                  <a:lnTo>
                    <a:pt x="25038" y="24200"/>
                  </a:lnTo>
                  <a:lnTo>
                    <a:pt x="24915" y="23854"/>
                  </a:lnTo>
                  <a:lnTo>
                    <a:pt x="24767" y="23534"/>
                  </a:lnTo>
                  <a:lnTo>
                    <a:pt x="24594" y="23188"/>
                  </a:lnTo>
                  <a:lnTo>
                    <a:pt x="24422" y="22868"/>
                  </a:lnTo>
                  <a:lnTo>
                    <a:pt x="24224" y="22547"/>
                  </a:lnTo>
                  <a:lnTo>
                    <a:pt x="24002" y="22251"/>
                  </a:lnTo>
                  <a:lnTo>
                    <a:pt x="23780" y="21980"/>
                  </a:lnTo>
                  <a:lnTo>
                    <a:pt x="23558" y="21758"/>
                  </a:lnTo>
                  <a:lnTo>
                    <a:pt x="23287" y="21536"/>
                  </a:lnTo>
                  <a:lnTo>
                    <a:pt x="23040" y="21363"/>
                  </a:lnTo>
                  <a:lnTo>
                    <a:pt x="22769" y="21240"/>
                  </a:lnTo>
                  <a:lnTo>
                    <a:pt x="22473" y="21166"/>
                  </a:lnTo>
                  <a:lnTo>
                    <a:pt x="22276" y="21141"/>
                  </a:lnTo>
                  <a:lnTo>
                    <a:pt x="22078" y="21141"/>
                  </a:lnTo>
                  <a:lnTo>
                    <a:pt x="21881" y="21166"/>
                  </a:lnTo>
                  <a:lnTo>
                    <a:pt x="21684" y="21190"/>
                  </a:lnTo>
                  <a:lnTo>
                    <a:pt x="21511" y="21264"/>
                  </a:lnTo>
                  <a:lnTo>
                    <a:pt x="21338" y="21338"/>
                  </a:lnTo>
                  <a:lnTo>
                    <a:pt x="21190" y="21437"/>
                  </a:lnTo>
                  <a:lnTo>
                    <a:pt x="21018" y="21560"/>
                  </a:lnTo>
                  <a:lnTo>
                    <a:pt x="20894" y="21684"/>
                  </a:lnTo>
                  <a:lnTo>
                    <a:pt x="20771" y="21832"/>
                  </a:lnTo>
                  <a:lnTo>
                    <a:pt x="20648" y="21980"/>
                  </a:lnTo>
                  <a:lnTo>
                    <a:pt x="20549" y="22152"/>
                  </a:lnTo>
                  <a:lnTo>
                    <a:pt x="20475" y="22325"/>
                  </a:lnTo>
                  <a:lnTo>
                    <a:pt x="20426" y="22498"/>
                  </a:lnTo>
                  <a:lnTo>
                    <a:pt x="20376" y="22695"/>
                  </a:lnTo>
                  <a:lnTo>
                    <a:pt x="20352" y="22892"/>
                  </a:lnTo>
                  <a:lnTo>
                    <a:pt x="20327" y="23114"/>
                  </a:lnTo>
                  <a:lnTo>
                    <a:pt x="20352" y="23312"/>
                  </a:lnTo>
                  <a:lnTo>
                    <a:pt x="20376" y="23509"/>
                  </a:lnTo>
                  <a:lnTo>
                    <a:pt x="20426" y="23706"/>
                  </a:lnTo>
                  <a:lnTo>
                    <a:pt x="20574" y="24126"/>
                  </a:lnTo>
                  <a:lnTo>
                    <a:pt x="20771" y="24496"/>
                  </a:lnTo>
                  <a:lnTo>
                    <a:pt x="20993" y="24866"/>
                  </a:lnTo>
                  <a:lnTo>
                    <a:pt x="21264" y="25211"/>
                  </a:lnTo>
                  <a:lnTo>
                    <a:pt x="21536" y="25507"/>
                  </a:lnTo>
                  <a:lnTo>
                    <a:pt x="21832" y="25803"/>
                  </a:lnTo>
                  <a:lnTo>
                    <a:pt x="21980" y="25926"/>
                  </a:lnTo>
                  <a:lnTo>
                    <a:pt x="22177" y="26050"/>
                  </a:lnTo>
                  <a:lnTo>
                    <a:pt x="22621" y="26321"/>
                  </a:lnTo>
                  <a:lnTo>
                    <a:pt x="23114" y="26543"/>
                  </a:lnTo>
                  <a:lnTo>
                    <a:pt x="23608" y="26765"/>
                  </a:lnTo>
                  <a:lnTo>
                    <a:pt x="24126" y="26962"/>
                  </a:lnTo>
                  <a:lnTo>
                    <a:pt x="24570" y="27135"/>
                  </a:lnTo>
                  <a:lnTo>
                    <a:pt x="25236" y="27357"/>
                  </a:lnTo>
                  <a:lnTo>
                    <a:pt x="25112" y="28344"/>
                  </a:lnTo>
                  <a:lnTo>
                    <a:pt x="24816" y="30687"/>
                  </a:lnTo>
                  <a:lnTo>
                    <a:pt x="24520" y="33006"/>
                  </a:lnTo>
                  <a:lnTo>
                    <a:pt x="24372" y="33795"/>
                  </a:lnTo>
                  <a:lnTo>
                    <a:pt x="24249" y="34585"/>
                  </a:lnTo>
                  <a:lnTo>
                    <a:pt x="24224" y="33894"/>
                  </a:lnTo>
                  <a:lnTo>
                    <a:pt x="24175" y="33623"/>
                  </a:lnTo>
                  <a:lnTo>
                    <a:pt x="24101" y="33327"/>
                  </a:lnTo>
                  <a:lnTo>
                    <a:pt x="24027" y="33031"/>
                  </a:lnTo>
                  <a:lnTo>
                    <a:pt x="23904" y="32710"/>
                  </a:lnTo>
                  <a:lnTo>
                    <a:pt x="23780" y="32365"/>
                  </a:lnTo>
                  <a:lnTo>
                    <a:pt x="23632" y="32019"/>
                  </a:lnTo>
                  <a:lnTo>
                    <a:pt x="23484" y="31699"/>
                  </a:lnTo>
                  <a:lnTo>
                    <a:pt x="23287" y="31378"/>
                  </a:lnTo>
                  <a:lnTo>
                    <a:pt x="23090" y="31057"/>
                  </a:lnTo>
                  <a:lnTo>
                    <a:pt x="22892" y="30761"/>
                  </a:lnTo>
                  <a:lnTo>
                    <a:pt x="22670" y="30490"/>
                  </a:lnTo>
                  <a:lnTo>
                    <a:pt x="22424" y="30268"/>
                  </a:lnTo>
                  <a:lnTo>
                    <a:pt x="22177" y="30046"/>
                  </a:lnTo>
                  <a:lnTo>
                    <a:pt x="21906" y="29873"/>
                  </a:lnTo>
                  <a:lnTo>
                    <a:pt x="21634" y="29750"/>
                  </a:lnTo>
                  <a:lnTo>
                    <a:pt x="21338" y="29676"/>
                  </a:lnTo>
                  <a:lnTo>
                    <a:pt x="21141" y="29651"/>
                  </a:lnTo>
                  <a:lnTo>
                    <a:pt x="20746" y="29651"/>
                  </a:lnTo>
                  <a:lnTo>
                    <a:pt x="20549" y="29700"/>
                  </a:lnTo>
                  <a:lnTo>
                    <a:pt x="20376" y="29774"/>
                  </a:lnTo>
                  <a:lnTo>
                    <a:pt x="20204" y="29848"/>
                  </a:lnTo>
                  <a:lnTo>
                    <a:pt x="20056" y="29947"/>
                  </a:lnTo>
                  <a:lnTo>
                    <a:pt x="19908" y="30046"/>
                  </a:lnTo>
                  <a:lnTo>
                    <a:pt x="19760" y="30194"/>
                  </a:lnTo>
                  <a:lnTo>
                    <a:pt x="19636" y="30342"/>
                  </a:lnTo>
                  <a:lnTo>
                    <a:pt x="19538" y="30490"/>
                  </a:lnTo>
                  <a:lnTo>
                    <a:pt x="19439" y="30663"/>
                  </a:lnTo>
                  <a:lnTo>
                    <a:pt x="19340" y="30835"/>
                  </a:lnTo>
                  <a:lnTo>
                    <a:pt x="19291" y="31008"/>
                  </a:lnTo>
                  <a:lnTo>
                    <a:pt x="19242" y="31205"/>
                  </a:lnTo>
                  <a:lnTo>
                    <a:pt x="19217" y="31403"/>
                  </a:lnTo>
                  <a:lnTo>
                    <a:pt x="19217" y="31625"/>
                  </a:lnTo>
                  <a:lnTo>
                    <a:pt x="19217" y="31822"/>
                  </a:lnTo>
                  <a:lnTo>
                    <a:pt x="19242" y="32019"/>
                  </a:lnTo>
                  <a:lnTo>
                    <a:pt x="19291" y="32217"/>
                  </a:lnTo>
                  <a:lnTo>
                    <a:pt x="19439" y="32611"/>
                  </a:lnTo>
                  <a:lnTo>
                    <a:pt x="19636" y="33006"/>
                  </a:lnTo>
                  <a:lnTo>
                    <a:pt x="19858" y="33376"/>
                  </a:lnTo>
                  <a:lnTo>
                    <a:pt x="20130" y="33721"/>
                  </a:lnTo>
                  <a:lnTo>
                    <a:pt x="20401" y="34017"/>
                  </a:lnTo>
                  <a:lnTo>
                    <a:pt x="20697" y="34289"/>
                  </a:lnTo>
                  <a:lnTo>
                    <a:pt x="20845" y="34437"/>
                  </a:lnTo>
                  <a:lnTo>
                    <a:pt x="21042" y="34560"/>
                  </a:lnTo>
                  <a:lnTo>
                    <a:pt x="21437" y="34782"/>
                  </a:lnTo>
                  <a:lnTo>
                    <a:pt x="21906" y="35029"/>
                  </a:lnTo>
                  <a:lnTo>
                    <a:pt x="22399" y="35251"/>
                  </a:lnTo>
                  <a:lnTo>
                    <a:pt x="23312" y="35596"/>
                  </a:lnTo>
                  <a:lnTo>
                    <a:pt x="24002" y="35843"/>
                  </a:lnTo>
                  <a:lnTo>
                    <a:pt x="23830" y="36632"/>
                  </a:lnTo>
                  <a:lnTo>
                    <a:pt x="23632" y="37421"/>
                  </a:lnTo>
                  <a:lnTo>
                    <a:pt x="23509" y="37939"/>
                  </a:lnTo>
                  <a:lnTo>
                    <a:pt x="23336" y="38482"/>
                  </a:lnTo>
                  <a:lnTo>
                    <a:pt x="23016" y="39493"/>
                  </a:lnTo>
                  <a:lnTo>
                    <a:pt x="22646" y="40480"/>
                  </a:lnTo>
                  <a:lnTo>
                    <a:pt x="22300" y="41442"/>
                  </a:lnTo>
                  <a:lnTo>
                    <a:pt x="21782" y="42700"/>
                  </a:lnTo>
                  <a:lnTo>
                    <a:pt x="21930" y="41689"/>
                  </a:lnTo>
                  <a:lnTo>
                    <a:pt x="22029" y="41023"/>
                  </a:lnTo>
                  <a:lnTo>
                    <a:pt x="22004" y="40653"/>
                  </a:lnTo>
                  <a:lnTo>
                    <a:pt x="21980" y="40233"/>
                  </a:lnTo>
                  <a:lnTo>
                    <a:pt x="21906" y="39789"/>
                  </a:lnTo>
                  <a:lnTo>
                    <a:pt x="21807" y="39321"/>
                  </a:lnTo>
                  <a:lnTo>
                    <a:pt x="21659" y="38852"/>
                  </a:lnTo>
                  <a:lnTo>
                    <a:pt x="21486" y="38383"/>
                  </a:lnTo>
                  <a:lnTo>
                    <a:pt x="21289" y="37939"/>
                  </a:lnTo>
                  <a:lnTo>
                    <a:pt x="21067" y="37520"/>
                  </a:lnTo>
                  <a:lnTo>
                    <a:pt x="21067" y="37323"/>
                  </a:lnTo>
                  <a:lnTo>
                    <a:pt x="21042" y="37125"/>
                  </a:lnTo>
                  <a:lnTo>
                    <a:pt x="20993" y="36928"/>
                  </a:lnTo>
                  <a:lnTo>
                    <a:pt x="20944" y="36731"/>
                  </a:lnTo>
                  <a:lnTo>
                    <a:pt x="20845" y="36558"/>
                  </a:lnTo>
                  <a:lnTo>
                    <a:pt x="20771" y="36385"/>
                  </a:lnTo>
                  <a:lnTo>
                    <a:pt x="20648" y="36213"/>
                  </a:lnTo>
                  <a:lnTo>
                    <a:pt x="20524" y="36065"/>
                  </a:lnTo>
                  <a:lnTo>
                    <a:pt x="20401" y="35941"/>
                  </a:lnTo>
                  <a:lnTo>
                    <a:pt x="20253" y="35818"/>
                  </a:lnTo>
                  <a:lnTo>
                    <a:pt x="20080" y="35719"/>
                  </a:lnTo>
                  <a:lnTo>
                    <a:pt x="19932" y="35645"/>
                  </a:lnTo>
                  <a:lnTo>
                    <a:pt x="19760" y="35571"/>
                  </a:lnTo>
                  <a:lnTo>
                    <a:pt x="19562" y="35522"/>
                  </a:lnTo>
                  <a:lnTo>
                    <a:pt x="19365" y="35497"/>
                  </a:lnTo>
                  <a:lnTo>
                    <a:pt x="18970" y="35497"/>
                  </a:lnTo>
                  <a:lnTo>
                    <a:pt x="18773" y="35547"/>
                  </a:lnTo>
                  <a:lnTo>
                    <a:pt x="18501" y="35645"/>
                  </a:lnTo>
                  <a:lnTo>
                    <a:pt x="18230" y="35793"/>
                  </a:lnTo>
                  <a:lnTo>
                    <a:pt x="17983" y="35991"/>
                  </a:lnTo>
                  <a:lnTo>
                    <a:pt x="17761" y="36213"/>
                  </a:lnTo>
                  <a:lnTo>
                    <a:pt x="17539" y="36484"/>
                  </a:lnTo>
                  <a:lnTo>
                    <a:pt x="17317" y="36755"/>
                  </a:lnTo>
                  <a:lnTo>
                    <a:pt x="17145" y="37076"/>
                  </a:lnTo>
                  <a:lnTo>
                    <a:pt x="16972" y="37397"/>
                  </a:lnTo>
                  <a:lnTo>
                    <a:pt x="16824" y="37742"/>
                  </a:lnTo>
                  <a:lnTo>
                    <a:pt x="16676" y="38087"/>
                  </a:lnTo>
                  <a:lnTo>
                    <a:pt x="16553" y="38433"/>
                  </a:lnTo>
                  <a:lnTo>
                    <a:pt x="16454" y="38778"/>
                  </a:lnTo>
                  <a:lnTo>
                    <a:pt x="16380" y="39099"/>
                  </a:lnTo>
                  <a:lnTo>
                    <a:pt x="16306" y="39419"/>
                  </a:lnTo>
                  <a:lnTo>
                    <a:pt x="16257" y="39715"/>
                  </a:lnTo>
                  <a:lnTo>
                    <a:pt x="16232" y="39987"/>
                  </a:lnTo>
                  <a:lnTo>
                    <a:pt x="16331" y="41541"/>
                  </a:lnTo>
                  <a:lnTo>
                    <a:pt x="16331" y="41541"/>
                  </a:lnTo>
                  <a:lnTo>
                    <a:pt x="16109" y="40554"/>
                  </a:lnTo>
                  <a:lnTo>
                    <a:pt x="15862" y="39543"/>
                  </a:lnTo>
                  <a:lnTo>
                    <a:pt x="15566" y="38507"/>
                  </a:lnTo>
                  <a:lnTo>
                    <a:pt x="15270" y="37471"/>
                  </a:lnTo>
                  <a:lnTo>
                    <a:pt x="15097" y="36953"/>
                  </a:lnTo>
                  <a:lnTo>
                    <a:pt x="14900" y="36410"/>
                  </a:lnTo>
                  <a:lnTo>
                    <a:pt x="14431" y="35201"/>
                  </a:lnTo>
                  <a:lnTo>
                    <a:pt x="13889" y="33993"/>
                  </a:lnTo>
                  <a:lnTo>
                    <a:pt x="14579" y="33820"/>
                  </a:lnTo>
                  <a:lnTo>
                    <a:pt x="15048" y="33672"/>
                  </a:lnTo>
                  <a:lnTo>
                    <a:pt x="15541" y="33524"/>
                  </a:lnTo>
                  <a:lnTo>
                    <a:pt x="16059" y="33327"/>
                  </a:lnTo>
                  <a:lnTo>
                    <a:pt x="16577" y="33129"/>
                  </a:lnTo>
                  <a:lnTo>
                    <a:pt x="17021" y="32907"/>
                  </a:lnTo>
                  <a:lnTo>
                    <a:pt x="17219" y="32784"/>
                  </a:lnTo>
                  <a:lnTo>
                    <a:pt x="17367" y="32685"/>
                  </a:lnTo>
                  <a:lnTo>
                    <a:pt x="17687" y="32414"/>
                  </a:lnTo>
                  <a:lnTo>
                    <a:pt x="17983" y="32143"/>
                  </a:lnTo>
                  <a:lnTo>
                    <a:pt x="18279" y="31822"/>
                  </a:lnTo>
                  <a:lnTo>
                    <a:pt x="18551" y="31477"/>
                  </a:lnTo>
                  <a:lnTo>
                    <a:pt x="18748" y="31107"/>
                  </a:lnTo>
                  <a:lnTo>
                    <a:pt x="18921" y="30712"/>
                  </a:lnTo>
                  <a:lnTo>
                    <a:pt x="18995" y="30515"/>
                  </a:lnTo>
                  <a:lnTo>
                    <a:pt x="19044" y="30317"/>
                  </a:lnTo>
                  <a:lnTo>
                    <a:pt x="19069" y="30120"/>
                  </a:lnTo>
                  <a:lnTo>
                    <a:pt x="19069" y="29898"/>
                  </a:lnTo>
                  <a:lnTo>
                    <a:pt x="19069" y="29700"/>
                  </a:lnTo>
                  <a:lnTo>
                    <a:pt x="19044" y="29503"/>
                  </a:lnTo>
                  <a:lnTo>
                    <a:pt x="18995" y="29306"/>
                  </a:lnTo>
                  <a:lnTo>
                    <a:pt x="18921" y="29133"/>
                  </a:lnTo>
                  <a:lnTo>
                    <a:pt x="18822" y="28960"/>
                  </a:lnTo>
                  <a:lnTo>
                    <a:pt x="18724" y="28788"/>
                  </a:lnTo>
                  <a:lnTo>
                    <a:pt x="18625" y="28640"/>
                  </a:lnTo>
                  <a:lnTo>
                    <a:pt x="18501" y="28516"/>
                  </a:lnTo>
                  <a:lnTo>
                    <a:pt x="18353" y="28393"/>
                  </a:lnTo>
                  <a:lnTo>
                    <a:pt x="18205" y="28270"/>
                  </a:lnTo>
                  <a:lnTo>
                    <a:pt x="18033" y="28171"/>
                  </a:lnTo>
                  <a:lnTo>
                    <a:pt x="17860" y="28097"/>
                  </a:lnTo>
                  <a:lnTo>
                    <a:pt x="17687" y="28048"/>
                  </a:lnTo>
                  <a:lnTo>
                    <a:pt x="17490" y="28023"/>
                  </a:lnTo>
                  <a:lnTo>
                    <a:pt x="17293" y="27998"/>
                  </a:lnTo>
                  <a:lnTo>
                    <a:pt x="17071" y="28023"/>
                  </a:lnTo>
                  <a:lnTo>
                    <a:pt x="16799" y="28072"/>
                  </a:lnTo>
                  <a:lnTo>
                    <a:pt x="16503" y="28171"/>
                  </a:lnTo>
                  <a:lnTo>
                    <a:pt x="16232" y="28319"/>
                  </a:lnTo>
                  <a:lnTo>
                    <a:pt x="15961" y="28516"/>
                  </a:lnTo>
                  <a:lnTo>
                    <a:pt x="15714" y="28738"/>
                  </a:lnTo>
                  <a:lnTo>
                    <a:pt x="15467" y="28985"/>
                  </a:lnTo>
                  <a:lnTo>
                    <a:pt x="15221" y="29281"/>
                  </a:lnTo>
                  <a:lnTo>
                    <a:pt x="14999" y="29577"/>
                  </a:lnTo>
                  <a:lnTo>
                    <a:pt x="14801" y="29873"/>
                  </a:lnTo>
                  <a:lnTo>
                    <a:pt x="14629" y="30194"/>
                  </a:lnTo>
                  <a:lnTo>
                    <a:pt x="14456" y="30515"/>
                  </a:lnTo>
                  <a:lnTo>
                    <a:pt x="14283" y="30835"/>
                  </a:lnTo>
                  <a:lnTo>
                    <a:pt x="14160" y="31156"/>
                  </a:lnTo>
                  <a:lnTo>
                    <a:pt x="14061" y="31452"/>
                  </a:lnTo>
                  <a:lnTo>
                    <a:pt x="13963" y="31748"/>
                  </a:lnTo>
                  <a:lnTo>
                    <a:pt x="13889" y="32019"/>
                  </a:lnTo>
                  <a:lnTo>
                    <a:pt x="13839" y="32661"/>
                  </a:lnTo>
                  <a:lnTo>
                    <a:pt x="13741" y="33647"/>
                  </a:lnTo>
                  <a:lnTo>
                    <a:pt x="13420" y="32932"/>
                  </a:lnTo>
                  <a:lnTo>
                    <a:pt x="13075" y="32192"/>
                  </a:lnTo>
                  <a:lnTo>
                    <a:pt x="11989" y="30120"/>
                  </a:lnTo>
                  <a:lnTo>
                    <a:pt x="10879" y="28023"/>
                  </a:lnTo>
                  <a:lnTo>
                    <a:pt x="10213" y="26740"/>
                  </a:lnTo>
                  <a:lnTo>
                    <a:pt x="10731" y="26617"/>
                  </a:lnTo>
                  <a:lnTo>
                    <a:pt x="11200" y="26494"/>
                  </a:lnTo>
                  <a:lnTo>
                    <a:pt x="11743" y="26321"/>
                  </a:lnTo>
                  <a:lnTo>
                    <a:pt x="12335" y="26124"/>
                  </a:lnTo>
                  <a:lnTo>
                    <a:pt x="12902" y="25902"/>
                  </a:lnTo>
                  <a:lnTo>
                    <a:pt x="13420" y="25655"/>
                  </a:lnTo>
                  <a:lnTo>
                    <a:pt x="13642" y="25532"/>
                  </a:lnTo>
                  <a:lnTo>
                    <a:pt x="13839" y="25408"/>
                  </a:lnTo>
                  <a:lnTo>
                    <a:pt x="14135" y="25137"/>
                  </a:lnTo>
                  <a:lnTo>
                    <a:pt x="14431" y="24866"/>
                  </a:lnTo>
                  <a:lnTo>
                    <a:pt x="14727" y="24545"/>
                  </a:lnTo>
                  <a:lnTo>
                    <a:pt x="14999" y="24200"/>
                  </a:lnTo>
                  <a:lnTo>
                    <a:pt x="15196" y="23830"/>
                  </a:lnTo>
                  <a:lnTo>
                    <a:pt x="15369" y="23435"/>
                  </a:lnTo>
                  <a:lnTo>
                    <a:pt x="15443" y="23238"/>
                  </a:lnTo>
                  <a:lnTo>
                    <a:pt x="15492" y="23040"/>
                  </a:lnTo>
                  <a:lnTo>
                    <a:pt x="15517" y="22843"/>
                  </a:lnTo>
                  <a:lnTo>
                    <a:pt x="15517" y="22621"/>
                  </a:lnTo>
                  <a:lnTo>
                    <a:pt x="15517" y="22424"/>
                  </a:lnTo>
                  <a:lnTo>
                    <a:pt x="15492" y="22226"/>
                  </a:lnTo>
                  <a:lnTo>
                    <a:pt x="15443" y="22054"/>
                  </a:lnTo>
                  <a:lnTo>
                    <a:pt x="15369" y="21856"/>
                  </a:lnTo>
                  <a:lnTo>
                    <a:pt x="15270" y="21684"/>
                  </a:lnTo>
                  <a:lnTo>
                    <a:pt x="15171" y="21536"/>
                  </a:lnTo>
                  <a:lnTo>
                    <a:pt x="15073" y="21363"/>
                  </a:lnTo>
                  <a:lnTo>
                    <a:pt x="14949" y="21240"/>
                  </a:lnTo>
                  <a:lnTo>
                    <a:pt x="14801" y="21116"/>
                  </a:lnTo>
                  <a:lnTo>
                    <a:pt x="14653" y="20993"/>
                  </a:lnTo>
                  <a:lnTo>
                    <a:pt x="14481" y="20894"/>
                  </a:lnTo>
                  <a:lnTo>
                    <a:pt x="14308" y="20820"/>
                  </a:lnTo>
                  <a:lnTo>
                    <a:pt x="14135" y="20771"/>
                  </a:lnTo>
                  <a:lnTo>
                    <a:pt x="13938" y="20746"/>
                  </a:lnTo>
                  <a:lnTo>
                    <a:pt x="13741" y="20722"/>
                  </a:lnTo>
                  <a:lnTo>
                    <a:pt x="13519" y="20746"/>
                  </a:lnTo>
                  <a:lnTo>
                    <a:pt x="13247" y="20796"/>
                  </a:lnTo>
                  <a:lnTo>
                    <a:pt x="12951" y="20894"/>
                  </a:lnTo>
                  <a:lnTo>
                    <a:pt x="12680" y="21042"/>
                  </a:lnTo>
                  <a:lnTo>
                    <a:pt x="12409" y="21240"/>
                  </a:lnTo>
                  <a:lnTo>
                    <a:pt x="12162" y="21462"/>
                  </a:lnTo>
                  <a:lnTo>
                    <a:pt x="11915" y="21708"/>
                  </a:lnTo>
                  <a:lnTo>
                    <a:pt x="11669" y="22004"/>
                  </a:lnTo>
                  <a:lnTo>
                    <a:pt x="11447" y="22300"/>
                  </a:lnTo>
                  <a:lnTo>
                    <a:pt x="11249" y="22596"/>
                  </a:lnTo>
                  <a:lnTo>
                    <a:pt x="11077" y="22917"/>
                  </a:lnTo>
                  <a:lnTo>
                    <a:pt x="10904" y="23238"/>
                  </a:lnTo>
                  <a:lnTo>
                    <a:pt x="10731" y="23558"/>
                  </a:lnTo>
                  <a:lnTo>
                    <a:pt x="10608" y="23879"/>
                  </a:lnTo>
                  <a:lnTo>
                    <a:pt x="10509" y="24200"/>
                  </a:lnTo>
                  <a:lnTo>
                    <a:pt x="10411" y="24471"/>
                  </a:lnTo>
                  <a:lnTo>
                    <a:pt x="10337" y="24742"/>
                  </a:lnTo>
                  <a:lnTo>
                    <a:pt x="10263" y="25606"/>
                  </a:lnTo>
                  <a:lnTo>
                    <a:pt x="10189" y="26666"/>
                  </a:lnTo>
                  <a:lnTo>
                    <a:pt x="9449" y="25236"/>
                  </a:lnTo>
                  <a:lnTo>
                    <a:pt x="8783" y="23830"/>
                  </a:lnTo>
                  <a:lnTo>
                    <a:pt x="8339" y="22843"/>
                  </a:lnTo>
                  <a:lnTo>
                    <a:pt x="7944" y="21856"/>
                  </a:lnTo>
                  <a:lnTo>
                    <a:pt x="7574" y="20870"/>
                  </a:lnTo>
                  <a:lnTo>
                    <a:pt x="7253" y="19883"/>
                  </a:lnTo>
                  <a:lnTo>
                    <a:pt x="7722" y="19784"/>
                  </a:lnTo>
                  <a:lnTo>
                    <a:pt x="8191" y="19661"/>
                  </a:lnTo>
                  <a:lnTo>
                    <a:pt x="8758" y="19488"/>
                  </a:lnTo>
                  <a:lnTo>
                    <a:pt x="9350" y="19291"/>
                  </a:lnTo>
                  <a:lnTo>
                    <a:pt x="9917" y="19069"/>
                  </a:lnTo>
                  <a:lnTo>
                    <a:pt x="10460" y="18822"/>
                  </a:lnTo>
                  <a:lnTo>
                    <a:pt x="10682" y="18674"/>
                  </a:lnTo>
                  <a:lnTo>
                    <a:pt x="10879" y="18551"/>
                  </a:lnTo>
                  <a:lnTo>
                    <a:pt x="11200" y="18304"/>
                  </a:lnTo>
                  <a:lnTo>
                    <a:pt x="11496" y="18008"/>
                  </a:lnTo>
                  <a:lnTo>
                    <a:pt x="11792" y="17687"/>
                  </a:lnTo>
                  <a:lnTo>
                    <a:pt x="12039" y="17342"/>
                  </a:lnTo>
                  <a:lnTo>
                    <a:pt x="12261" y="16972"/>
                  </a:lnTo>
                  <a:lnTo>
                    <a:pt x="12433" y="16577"/>
                  </a:lnTo>
                  <a:lnTo>
                    <a:pt x="12483" y="16380"/>
                  </a:lnTo>
                  <a:lnTo>
                    <a:pt x="12532" y="16183"/>
                  </a:lnTo>
                  <a:lnTo>
                    <a:pt x="12557" y="15985"/>
                  </a:lnTo>
                  <a:lnTo>
                    <a:pt x="12581" y="15788"/>
                  </a:lnTo>
                  <a:lnTo>
                    <a:pt x="12557" y="15566"/>
                  </a:lnTo>
                  <a:lnTo>
                    <a:pt x="12532" y="15369"/>
                  </a:lnTo>
                  <a:lnTo>
                    <a:pt x="12483" y="15196"/>
                  </a:lnTo>
                  <a:lnTo>
                    <a:pt x="12409" y="14999"/>
                  </a:lnTo>
                  <a:lnTo>
                    <a:pt x="12335" y="14826"/>
                  </a:lnTo>
                  <a:lnTo>
                    <a:pt x="12236" y="14678"/>
                  </a:lnTo>
                  <a:lnTo>
                    <a:pt x="12113" y="14530"/>
                  </a:lnTo>
                  <a:lnTo>
                    <a:pt x="11989" y="14382"/>
                  </a:lnTo>
                  <a:lnTo>
                    <a:pt x="11866" y="14259"/>
                  </a:lnTo>
                  <a:lnTo>
                    <a:pt x="11693" y="14135"/>
                  </a:lnTo>
                  <a:lnTo>
                    <a:pt x="11545" y="14061"/>
                  </a:lnTo>
                  <a:lnTo>
                    <a:pt x="11373" y="13987"/>
                  </a:lnTo>
                  <a:lnTo>
                    <a:pt x="11175" y="13913"/>
                  </a:lnTo>
                  <a:lnTo>
                    <a:pt x="10978" y="13889"/>
                  </a:lnTo>
                  <a:lnTo>
                    <a:pt x="10781" y="13864"/>
                  </a:lnTo>
                  <a:lnTo>
                    <a:pt x="10583" y="13889"/>
                  </a:lnTo>
                  <a:lnTo>
                    <a:pt x="10287" y="13938"/>
                  </a:lnTo>
                  <a:lnTo>
                    <a:pt x="10016" y="14037"/>
                  </a:lnTo>
                  <a:lnTo>
                    <a:pt x="9745" y="14209"/>
                  </a:lnTo>
                  <a:lnTo>
                    <a:pt x="9473" y="14382"/>
                  </a:lnTo>
                  <a:lnTo>
                    <a:pt x="9202" y="14604"/>
                  </a:lnTo>
                  <a:lnTo>
                    <a:pt x="8955" y="14875"/>
                  </a:lnTo>
                  <a:lnTo>
                    <a:pt x="8733" y="15147"/>
                  </a:lnTo>
                  <a:lnTo>
                    <a:pt x="8511" y="15443"/>
                  </a:lnTo>
                  <a:lnTo>
                    <a:pt x="8314" y="15739"/>
                  </a:lnTo>
                  <a:lnTo>
                    <a:pt x="8117" y="16059"/>
                  </a:lnTo>
                  <a:lnTo>
                    <a:pt x="7944" y="16380"/>
                  </a:lnTo>
                  <a:lnTo>
                    <a:pt x="7796" y="16725"/>
                  </a:lnTo>
                  <a:lnTo>
                    <a:pt x="7672" y="17021"/>
                  </a:lnTo>
                  <a:lnTo>
                    <a:pt x="7549" y="17342"/>
                  </a:lnTo>
                  <a:lnTo>
                    <a:pt x="7475" y="17613"/>
                  </a:lnTo>
                  <a:lnTo>
                    <a:pt x="7401" y="17885"/>
                  </a:lnTo>
                  <a:lnTo>
                    <a:pt x="7302" y="18797"/>
                  </a:lnTo>
                  <a:lnTo>
                    <a:pt x="7228" y="19834"/>
                  </a:lnTo>
                  <a:lnTo>
                    <a:pt x="7154" y="19611"/>
                  </a:lnTo>
                  <a:lnTo>
                    <a:pt x="7006" y="19069"/>
                  </a:lnTo>
                  <a:lnTo>
                    <a:pt x="6883" y="18551"/>
                  </a:lnTo>
                  <a:lnTo>
                    <a:pt x="6661" y="17490"/>
                  </a:lnTo>
                  <a:lnTo>
                    <a:pt x="6488" y="16454"/>
                  </a:lnTo>
                  <a:lnTo>
                    <a:pt x="6365" y="15443"/>
                  </a:lnTo>
                  <a:lnTo>
                    <a:pt x="6316" y="14875"/>
                  </a:lnTo>
                  <a:lnTo>
                    <a:pt x="6266" y="14308"/>
                  </a:lnTo>
                  <a:lnTo>
                    <a:pt x="6217" y="13198"/>
                  </a:lnTo>
                  <a:lnTo>
                    <a:pt x="6858" y="13099"/>
                  </a:lnTo>
                  <a:lnTo>
                    <a:pt x="7352" y="13025"/>
                  </a:lnTo>
                  <a:lnTo>
                    <a:pt x="7870" y="12927"/>
                  </a:lnTo>
                  <a:lnTo>
                    <a:pt x="8437" y="12803"/>
                  </a:lnTo>
                  <a:lnTo>
                    <a:pt x="8980" y="12655"/>
                  </a:lnTo>
                  <a:lnTo>
                    <a:pt x="9473" y="12483"/>
                  </a:lnTo>
                  <a:lnTo>
                    <a:pt x="9695" y="12384"/>
                  </a:lnTo>
                  <a:lnTo>
                    <a:pt x="9868" y="12285"/>
                  </a:lnTo>
                  <a:lnTo>
                    <a:pt x="10213" y="12063"/>
                  </a:lnTo>
                  <a:lnTo>
                    <a:pt x="10559" y="11792"/>
                  </a:lnTo>
                  <a:lnTo>
                    <a:pt x="10879" y="11521"/>
                  </a:lnTo>
                  <a:lnTo>
                    <a:pt x="11175" y="11200"/>
                  </a:lnTo>
                  <a:lnTo>
                    <a:pt x="11422" y="10855"/>
                  </a:lnTo>
                  <a:lnTo>
                    <a:pt x="11644" y="10485"/>
                  </a:lnTo>
                  <a:lnTo>
                    <a:pt x="11718" y="10312"/>
                  </a:lnTo>
                  <a:lnTo>
                    <a:pt x="11792" y="10115"/>
                  </a:lnTo>
                  <a:lnTo>
                    <a:pt x="11841" y="9917"/>
                  </a:lnTo>
                  <a:lnTo>
                    <a:pt x="11866" y="9695"/>
                  </a:lnTo>
                  <a:lnTo>
                    <a:pt x="11891" y="9498"/>
                  </a:lnTo>
                  <a:lnTo>
                    <a:pt x="11866" y="9301"/>
                  </a:lnTo>
                  <a:lnTo>
                    <a:pt x="11841" y="9103"/>
                  </a:lnTo>
                  <a:lnTo>
                    <a:pt x="11792" y="8930"/>
                  </a:lnTo>
                  <a:lnTo>
                    <a:pt x="11743" y="8733"/>
                  </a:lnTo>
                  <a:lnTo>
                    <a:pt x="11644" y="8560"/>
                  </a:lnTo>
                  <a:lnTo>
                    <a:pt x="11545" y="8412"/>
                  </a:lnTo>
                  <a:lnTo>
                    <a:pt x="11447" y="8240"/>
                  </a:lnTo>
                  <a:lnTo>
                    <a:pt x="11323" y="8116"/>
                  </a:lnTo>
                  <a:lnTo>
                    <a:pt x="11175" y="7993"/>
                  </a:lnTo>
                  <a:lnTo>
                    <a:pt x="11027" y="7870"/>
                  </a:lnTo>
                  <a:lnTo>
                    <a:pt x="10855" y="7771"/>
                  </a:lnTo>
                  <a:lnTo>
                    <a:pt x="10682" y="7697"/>
                  </a:lnTo>
                  <a:lnTo>
                    <a:pt x="10485" y="7648"/>
                  </a:lnTo>
                  <a:lnTo>
                    <a:pt x="10287" y="7623"/>
                  </a:lnTo>
                  <a:lnTo>
                    <a:pt x="10090" y="7598"/>
                  </a:lnTo>
                  <a:lnTo>
                    <a:pt x="9794" y="7623"/>
                  </a:lnTo>
                  <a:lnTo>
                    <a:pt x="9498" y="7697"/>
                  </a:lnTo>
                  <a:lnTo>
                    <a:pt x="9227" y="7820"/>
                  </a:lnTo>
                  <a:lnTo>
                    <a:pt x="8931" y="7993"/>
                  </a:lnTo>
                  <a:lnTo>
                    <a:pt x="8659" y="8166"/>
                  </a:lnTo>
                  <a:lnTo>
                    <a:pt x="8388" y="8412"/>
                  </a:lnTo>
                  <a:lnTo>
                    <a:pt x="8117" y="8659"/>
                  </a:lnTo>
                  <a:lnTo>
                    <a:pt x="7870" y="8930"/>
                  </a:lnTo>
                  <a:lnTo>
                    <a:pt x="7623" y="9202"/>
                  </a:lnTo>
                  <a:lnTo>
                    <a:pt x="7401" y="9498"/>
                  </a:lnTo>
                  <a:lnTo>
                    <a:pt x="7204" y="9794"/>
                  </a:lnTo>
                  <a:lnTo>
                    <a:pt x="7006" y="10115"/>
                  </a:lnTo>
                  <a:lnTo>
                    <a:pt x="6858" y="10411"/>
                  </a:lnTo>
                  <a:lnTo>
                    <a:pt x="6710" y="10707"/>
                  </a:lnTo>
                  <a:lnTo>
                    <a:pt x="6587" y="10978"/>
                  </a:lnTo>
                  <a:lnTo>
                    <a:pt x="6488" y="11225"/>
                  </a:lnTo>
                  <a:lnTo>
                    <a:pt x="6192" y="12631"/>
                  </a:lnTo>
                  <a:lnTo>
                    <a:pt x="6192" y="11644"/>
                  </a:lnTo>
                  <a:lnTo>
                    <a:pt x="6192" y="10781"/>
                  </a:lnTo>
                  <a:lnTo>
                    <a:pt x="6242" y="9942"/>
                  </a:lnTo>
                  <a:lnTo>
                    <a:pt x="6340" y="8412"/>
                  </a:lnTo>
                  <a:lnTo>
                    <a:pt x="6488" y="6932"/>
                  </a:lnTo>
                  <a:lnTo>
                    <a:pt x="7056" y="6538"/>
                  </a:lnTo>
                  <a:lnTo>
                    <a:pt x="7426" y="6242"/>
                  </a:lnTo>
                  <a:lnTo>
                    <a:pt x="7870" y="5896"/>
                  </a:lnTo>
                  <a:lnTo>
                    <a:pt x="8289" y="5551"/>
                  </a:lnTo>
                  <a:lnTo>
                    <a:pt x="8684" y="5156"/>
                  </a:lnTo>
                  <a:lnTo>
                    <a:pt x="9054" y="4786"/>
                  </a:lnTo>
                  <a:lnTo>
                    <a:pt x="9177" y="4614"/>
                  </a:lnTo>
                  <a:lnTo>
                    <a:pt x="9301" y="4441"/>
                  </a:lnTo>
                  <a:lnTo>
                    <a:pt x="9498" y="4071"/>
                  </a:lnTo>
                  <a:lnTo>
                    <a:pt x="9695" y="3701"/>
                  </a:lnTo>
                  <a:lnTo>
                    <a:pt x="9843" y="3306"/>
                  </a:lnTo>
                  <a:lnTo>
                    <a:pt x="9942" y="2887"/>
                  </a:lnTo>
                  <a:lnTo>
                    <a:pt x="10016" y="2468"/>
                  </a:lnTo>
                  <a:lnTo>
                    <a:pt x="10041" y="2048"/>
                  </a:lnTo>
                  <a:lnTo>
                    <a:pt x="10041" y="1826"/>
                  </a:lnTo>
                  <a:lnTo>
                    <a:pt x="9991" y="1629"/>
                  </a:lnTo>
                  <a:lnTo>
                    <a:pt x="9942" y="1432"/>
                  </a:lnTo>
                  <a:lnTo>
                    <a:pt x="9893" y="1234"/>
                  </a:lnTo>
                  <a:lnTo>
                    <a:pt x="9794" y="1062"/>
                  </a:lnTo>
                  <a:lnTo>
                    <a:pt x="9695" y="889"/>
                  </a:lnTo>
                  <a:lnTo>
                    <a:pt x="9597" y="716"/>
                  </a:lnTo>
                  <a:lnTo>
                    <a:pt x="9473" y="568"/>
                  </a:lnTo>
                  <a:lnTo>
                    <a:pt x="9325" y="445"/>
                  </a:lnTo>
                  <a:lnTo>
                    <a:pt x="9177" y="322"/>
                  </a:lnTo>
                  <a:lnTo>
                    <a:pt x="9005" y="223"/>
                  </a:lnTo>
                  <a:lnTo>
                    <a:pt x="8832" y="149"/>
                  </a:lnTo>
                  <a:lnTo>
                    <a:pt x="8659" y="75"/>
                  </a:lnTo>
                  <a:lnTo>
                    <a:pt x="8487" y="26"/>
                  </a:lnTo>
                  <a:lnTo>
                    <a:pt x="8289"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06;p65">
              <a:extLst>
                <a:ext uri="{FF2B5EF4-FFF2-40B4-BE49-F238E27FC236}">
                  <a16:creationId xmlns:a16="http://schemas.microsoft.com/office/drawing/2014/main" id="{B14DD994-905E-49CF-9922-B0EF7CB10D05}"/>
                </a:ext>
              </a:extLst>
            </p:cNvPr>
            <p:cNvSpPr/>
            <p:nvPr/>
          </p:nvSpPr>
          <p:spPr>
            <a:xfrm>
              <a:off x="2859475" y="5674700"/>
              <a:ext cx="108550" cy="174550"/>
            </a:xfrm>
            <a:custGeom>
              <a:avLst/>
              <a:gdLst/>
              <a:ahLst/>
              <a:cxnLst/>
              <a:rect l="l" t="t" r="r" b="b"/>
              <a:pathLst>
                <a:path w="4342" h="6982" extrusionOk="0">
                  <a:moveTo>
                    <a:pt x="1875" y="0"/>
                  </a:moveTo>
                  <a:lnTo>
                    <a:pt x="1702" y="25"/>
                  </a:lnTo>
                  <a:lnTo>
                    <a:pt x="1505" y="50"/>
                  </a:lnTo>
                  <a:lnTo>
                    <a:pt x="1332" y="99"/>
                  </a:lnTo>
                  <a:lnTo>
                    <a:pt x="1160" y="173"/>
                  </a:lnTo>
                  <a:lnTo>
                    <a:pt x="987" y="272"/>
                  </a:lnTo>
                  <a:lnTo>
                    <a:pt x="814" y="370"/>
                  </a:lnTo>
                  <a:lnTo>
                    <a:pt x="666" y="494"/>
                  </a:lnTo>
                  <a:lnTo>
                    <a:pt x="543" y="642"/>
                  </a:lnTo>
                  <a:lnTo>
                    <a:pt x="420" y="790"/>
                  </a:lnTo>
                  <a:lnTo>
                    <a:pt x="296" y="938"/>
                  </a:lnTo>
                  <a:lnTo>
                    <a:pt x="222" y="1110"/>
                  </a:lnTo>
                  <a:lnTo>
                    <a:pt x="124" y="1308"/>
                  </a:lnTo>
                  <a:lnTo>
                    <a:pt x="74" y="1505"/>
                  </a:lnTo>
                  <a:lnTo>
                    <a:pt x="25" y="1702"/>
                  </a:lnTo>
                  <a:lnTo>
                    <a:pt x="0" y="1900"/>
                  </a:lnTo>
                  <a:lnTo>
                    <a:pt x="0" y="2122"/>
                  </a:lnTo>
                  <a:lnTo>
                    <a:pt x="25" y="2541"/>
                  </a:lnTo>
                  <a:lnTo>
                    <a:pt x="124" y="2960"/>
                  </a:lnTo>
                  <a:lnTo>
                    <a:pt x="247" y="3355"/>
                  </a:lnTo>
                  <a:lnTo>
                    <a:pt x="395" y="3750"/>
                  </a:lnTo>
                  <a:lnTo>
                    <a:pt x="592" y="4145"/>
                  </a:lnTo>
                  <a:lnTo>
                    <a:pt x="814" y="4490"/>
                  </a:lnTo>
                  <a:lnTo>
                    <a:pt x="938" y="4687"/>
                  </a:lnTo>
                  <a:lnTo>
                    <a:pt x="1110" y="4885"/>
                  </a:lnTo>
                  <a:lnTo>
                    <a:pt x="1554" y="5304"/>
                  </a:lnTo>
                  <a:lnTo>
                    <a:pt x="2048" y="5723"/>
                  </a:lnTo>
                  <a:lnTo>
                    <a:pt x="2541" y="6118"/>
                  </a:lnTo>
                  <a:lnTo>
                    <a:pt x="3010" y="6463"/>
                  </a:lnTo>
                  <a:lnTo>
                    <a:pt x="3405" y="6735"/>
                  </a:lnTo>
                  <a:lnTo>
                    <a:pt x="3799" y="6981"/>
                  </a:lnTo>
                  <a:lnTo>
                    <a:pt x="3873" y="6685"/>
                  </a:lnTo>
                  <a:lnTo>
                    <a:pt x="4046" y="6044"/>
                  </a:lnTo>
                  <a:lnTo>
                    <a:pt x="4293" y="5033"/>
                  </a:lnTo>
                  <a:lnTo>
                    <a:pt x="4342" y="4761"/>
                  </a:lnTo>
                  <a:lnTo>
                    <a:pt x="4342" y="4441"/>
                  </a:lnTo>
                  <a:lnTo>
                    <a:pt x="4342" y="4120"/>
                  </a:lnTo>
                  <a:lnTo>
                    <a:pt x="4317" y="3775"/>
                  </a:lnTo>
                  <a:lnTo>
                    <a:pt x="4293" y="3429"/>
                  </a:lnTo>
                  <a:lnTo>
                    <a:pt x="4243" y="3059"/>
                  </a:lnTo>
                  <a:lnTo>
                    <a:pt x="4169" y="2714"/>
                  </a:lnTo>
                  <a:lnTo>
                    <a:pt x="4071" y="2344"/>
                  </a:lnTo>
                  <a:lnTo>
                    <a:pt x="3972" y="1998"/>
                  </a:lnTo>
                  <a:lnTo>
                    <a:pt x="3849" y="1653"/>
                  </a:lnTo>
                  <a:lnTo>
                    <a:pt x="3701" y="1332"/>
                  </a:lnTo>
                  <a:lnTo>
                    <a:pt x="3528" y="1036"/>
                  </a:lnTo>
                  <a:lnTo>
                    <a:pt x="3331" y="765"/>
                  </a:lnTo>
                  <a:lnTo>
                    <a:pt x="3133" y="543"/>
                  </a:lnTo>
                  <a:lnTo>
                    <a:pt x="2911" y="346"/>
                  </a:lnTo>
                  <a:lnTo>
                    <a:pt x="2640" y="198"/>
                  </a:lnTo>
                  <a:lnTo>
                    <a:pt x="2467" y="99"/>
                  </a:lnTo>
                  <a:lnTo>
                    <a:pt x="2270" y="50"/>
                  </a:lnTo>
                  <a:lnTo>
                    <a:pt x="2072" y="25"/>
                  </a:lnTo>
                  <a:lnTo>
                    <a:pt x="1875"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2107;p65">
            <a:extLst>
              <a:ext uri="{FF2B5EF4-FFF2-40B4-BE49-F238E27FC236}">
                <a16:creationId xmlns:a16="http://schemas.microsoft.com/office/drawing/2014/main" id="{1A61C531-0C3A-45AD-AF2C-780B95793A63}"/>
              </a:ext>
            </a:extLst>
          </p:cNvPr>
          <p:cNvSpPr/>
          <p:nvPr/>
        </p:nvSpPr>
        <p:spPr>
          <a:xfrm>
            <a:off x="363489" y="1062338"/>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08;p65">
            <a:extLst>
              <a:ext uri="{FF2B5EF4-FFF2-40B4-BE49-F238E27FC236}">
                <a16:creationId xmlns:a16="http://schemas.microsoft.com/office/drawing/2014/main" id="{5F897556-044C-40E1-803E-FEF548447023}"/>
              </a:ext>
            </a:extLst>
          </p:cNvPr>
          <p:cNvSpPr/>
          <p:nvPr/>
        </p:nvSpPr>
        <p:spPr>
          <a:xfrm>
            <a:off x="7852035" y="2208045"/>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2087;p65">
            <a:extLst>
              <a:ext uri="{FF2B5EF4-FFF2-40B4-BE49-F238E27FC236}">
                <a16:creationId xmlns:a16="http://schemas.microsoft.com/office/drawing/2014/main" id="{1668520F-01F6-4280-B9AD-34528ECF52CA}"/>
              </a:ext>
            </a:extLst>
          </p:cNvPr>
          <p:cNvCxnSpPr>
            <a:cxnSpLocks/>
            <a:stCxn id="48" idx="0"/>
          </p:cNvCxnSpPr>
          <p:nvPr/>
        </p:nvCxnSpPr>
        <p:spPr>
          <a:xfrm flipV="1">
            <a:off x="3877380" y="2625555"/>
            <a:ext cx="0" cy="265623"/>
          </a:xfrm>
          <a:prstGeom prst="straightConnector1">
            <a:avLst/>
          </a:prstGeom>
          <a:noFill/>
          <a:ln w="9525" cap="flat" cmpd="sng">
            <a:solidFill>
              <a:schemeClr val="dk1"/>
            </a:solidFill>
            <a:prstDash val="solid"/>
            <a:round/>
            <a:headEnd type="none" w="med" len="med"/>
            <a:tailEnd type="none" w="med" len="med"/>
          </a:ln>
        </p:spPr>
      </p:cxnSp>
      <p:sp>
        <p:nvSpPr>
          <p:cNvPr id="37" name="Google Shape;2088;p65">
            <a:extLst>
              <a:ext uri="{FF2B5EF4-FFF2-40B4-BE49-F238E27FC236}">
                <a16:creationId xmlns:a16="http://schemas.microsoft.com/office/drawing/2014/main" id="{A6E14827-234D-4662-B8CA-5E2DCF2B08E3}"/>
              </a:ext>
            </a:extLst>
          </p:cNvPr>
          <p:cNvSpPr/>
          <p:nvPr/>
        </p:nvSpPr>
        <p:spPr>
          <a:xfrm>
            <a:off x="4512670" y="1895616"/>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83;p65">
            <a:extLst>
              <a:ext uri="{FF2B5EF4-FFF2-40B4-BE49-F238E27FC236}">
                <a16:creationId xmlns:a16="http://schemas.microsoft.com/office/drawing/2014/main" id="{C27C9155-1839-4BFC-AEA1-C35664CFA5B3}"/>
              </a:ext>
            </a:extLst>
          </p:cNvPr>
          <p:cNvSpPr txBox="1"/>
          <p:nvPr/>
        </p:nvSpPr>
        <p:spPr>
          <a:xfrm>
            <a:off x="636632" y="3104820"/>
            <a:ext cx="1516890"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IN" dirty="0">
                <a:solidFill>
                  <a:schemeClr val="dk1"/>
                </a:solidFill>
                <a:latin typeface="Days One"/>
                <a:ea typeface="Days One"/>
                <a:cs typeface="Days One"/>
                <a:sym typeface="Days One"/>
              </a:rPr>
              <a:t>Corporate Head(Global Affairs)</a:t>
            </a:r>
          </a:p>
        </p:txBody>
      </p:sp>
      <p:cxnSp>
        <p:nvCxnSpPr>
          <p:cNvPr id="112" name="Google Shape;2091;p65">
            <a:extLst>
              <a:ext uri="{FF2B5EF4-FFF2-40B4-BE49-F238E27FC236}">
                <a16:creationId xmlns:a16="http://schemas.microsoft.com/office/drawing/2014/main" id="{566FF0CF-F6A3-49E5-9B12-0B6AADD4C089}"/>
              </a:ext>
            </a:extLst>
          </p:cNvPr>
          <p:cNvCxnSpPr>
            <a:cxnSpLocks/>
            <a:stCxn id="114" idx="0"/>
          </p:cNvCxnSpPr>
          <p:nvPr/>
        </p:nvCxnSpPr>
        <p:spPr>
          <a:xfrm rot="5400000" flipH="1" flipV="1">
            <a:off x="2715760" y="1034940"/>
            <a:ext cx="531244" cy="3181233"/>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4" name="Google Shape;2092;p65">
            <a:extLst>
              <a:ext uri="{FF2B5EF4-FFF2-40B4-BE49-F238E27FC236}">
                <a16:creationId xmlns:a16="http://schemas.microsoft.com/office/drawing/2014/main" id="{F24E870F-A29F-4116-8A1A-8B5010AD4B3A}"/>
              </a:ext>
            </a:extLst>
          </p:cNvPr>
          <p:cNvSpPr/>
          <p:nvPr/>
        </p:nvSpPr>
        <p:spPr>
          <a:xfrm>
            <a:off x="1334969"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94;p65">
            <a:extLst>
              <a:ext uri="{FF2B5EF4-FFF2-40B4-BE49-F238E27FC236}">
                <a16:creationId xmlns:a16="http://schemas.microsoft.com/office/drawing/2014/main" id="{16AF492E-4437-4AC8-833E-EC0AA3F9CE98}"/>
              </a:ext>
            </a:extLst>
          </p:cNvPr>
          <p:cNvSpPr/>
          <p:nvPr/>
        </p:nvSpPr>
        <p:spPr>
          <a:xfrm>
            <a:off x="7690907"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2095;p65">
            <a:extLst>
              <a:ext uri="{FF2B5EF4-FFF2-40B4-BE49-F238E27FC236}">
                <a16:creationId xmlns:a16="http://schemas.microsoft.com/office/drawing/2014/main" id="{B625E12E-5853-4C38-B43E-B9D36CC0ACE2}"/>
              </a:ext>
            </a:extLst>
          </p:cNvPr>
          <p:cNvCxnSpPr>
            <a:cxnSpLocks/>
            <a:stCxn id="115" idx="0"/>
            <a:endCxn id="37" idx="2"/>
          </p:cNvCxnSpPr>
          <p:nvPr/>
        </p:nvCxnSpPr>
        <p:spPr>
          <a:xfrm rot="16200000" flipV="1">
            <a:off x="5721006" y="865480"/>
            <a:ext cx="876762" cy="3174634"/>
          </a:xfrm>
          <a:prstGeom prst="bentConnector3">
            <a:avLst>
              <a:gd name="adj1" fmla="val 30083"/>
            </a:avLst>
          </a:prstGeom>
          <a:noFill/>
          <a:ln w="9525" cap="flat" cmpd="sng">
            <a:solidFill>
              <a:schemeClr val="dk1"/>
            </a:solidFill>
            <a:prstDash val="solid"/>
            <a:round/>
            <a:headEnd type="none" w="med" len="med"/>
            <a:tailEnd type="none" w="med" len="med"/>
          </a:ln>
        </p:spPr>
      </p:cxnSp>
      <p:sp>
        <p:nvSpPr>
          <p:cNvPr id="48" name="Google Shape;2088;p65">
            <a:extLst>
              <a:ext uri="{FF2B5EF4-FFF2-40B4-BE49-F238E27FC236}">
                <a16:creationId xmlns:a16="http://schemas.microsoft.com/office/drawing/2014/main" id="{CAB141D6-E9F5-4F86-B9E2-2C92C1AC447A}"/>
              </a:ext>
            </a:extLst>
          </p:cNvPr>
          <p:cNvSpPr/>
          <p:nvPr/>
        </p:nvSpPr>
        <p:spPr>
          <a:xfrm>
            <a:off x="3821583"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2087;p65">
            <a:extLst>
              <a:ext uri="{FF2B5EF4-FFF2-40B4-BE49-F238E27FC236}">
                <a16:creationId xmlns:a16="http://schemas.microsoft.com/office/drawing/2014/main" id="{CA80521C-6E5A-4367-A9A3-D58E66D8C963}"/>
              </a:ext>
            </a:extLst>
          </p:cNvPr>
          <p:cNvCxnSpPr>
            <a:cxnSpLocks/>
            <a:endCxn id="53" idx="0"/>
          </p:cNvCxnSpPr>
          <p:nvPr/>
        </p:nvCxnSpPr>
        <p:spPr>
          <a:xfrm>
            <a:off x="2647052" y="2625555"/>
            <a:ext cx="0" cy="265623"/>
          </a:xfrm>
          <a:prstGeom prst="straightConnector1">
            <a:avLst/>
          </a:prstGeom>
          <a:noFill/>
          <a:ln w="9525" cap="flat" cmpd="sng">
            <a:solidFill>
              <a:schemeClr val="dk1"/>
            </a:solidFill>
            <a:prstDash val="solid"/>
            <a:round/>
            <a:headEnd type="none" w="med" len="med"/>
            <a:tailEnd type="none" w="med" len="med"/>
          </a:ln>
        </p:spPr>
      </p:cxnSp>
      <p:sp>
        <p:nvSpPr>
          <p:cNvPr id="53" name="Google Shape;2088;p65">
            <a:extLst>
              <a:ext uri="{FF2B5EF4-FFF2-40B4-BE49-F238E27FC236}">
                <a16:creationId xmlns:a16="http://schemas.microsoft.com/office/drawing/2014/main" id="{BE26E7AD-1A7B-4644-89A2-F5A942EB6934}"/>
              </a:ext>
            </a:extLst>
          </p:cNvPr>
          <p:cNvSpPr/>
          <p:nvPr/>
        </p:nvSpPr>
        <p:spPr>
          <a:xfrm>
            <a:off x="2591255"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2087;p65">
            <a:extLst>
              <a:ext uri="{FF2B5EF4-FFF2-40B4-BE49-F238E27FC236}">
                <a16:creationId xmlns:a16="http://schemas.microsoft.com/office/drawing/2014/main" id="{A56FE857-F6D7-4981-B5A3-F4E3A97283D7}"/>
              </a:ext>
            </a:extLst>
          </p:cNvPr>
          <p:cNvCxnSpPr>
            <a:cxnSpLocks/>
            <a:endCxn id="57" idx="0"/>
          </p:cNvCxnSpPr>
          <p:nvPr/>
        </p:nvCxnSpPr>
        <p:spPr>
          <a:xfrm>
            <a:off x="5148070" y="2625555"/>
            <a:ext cx="0" cy="265623"/>
          </a:xfrm>
          <a:prstGeom prst="straightConnector1">
            <a:avLst/>
          </a:prstGeom>
          <a:noFill/>
          <a:ln w="9525" cap="flat" cmpd="sng">
            <a:solidFill>
              <a:schemeClr val="dk1"/>
            </a:solidFill>
            <a:prstDash val="solid"/>
            <a:round/>
            <a:headEnd type="none" w="med" len="med"/>
            <a:tailEnd type="none" w="med" len="med"/>
          </a:ln>
        </p:spPr>
      </p:cxnSp>
      <p:sp>
        <p:nvSpPr>
          <p:cNvPr id="57" name="Google Shape;2088;p65">
            <a:extLst>
              <a:ext uri="{FF2B5EF4-FFF2-40B4-BE49-F238E27FC236}">
                <a16:creationId xmlns:a16="http://schemas.microsoft.com/office/drawing/2014/main" id="{AEF3312C-7897-416B-9E29-0067F5E6388F}"/>
              </a:ext>
            </a:extLst>
          </p:cNvPr>
          <p:cNvSpPr/>
          <p:nvPr/>
        </p:nvSpPr>
        <p:spPr>
          <a:xfrm>
            <a:off x="5092273"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83;p65">
            <a:extLst>
              <a:ext uri="{FF2B5EF4-FFF2-40B4-BE49-F238E27FC236}">
                <a16:creationId xmlns:a16="http://schemas.microsoft.com/office/drawing/2014/main" id="{A5C1970D-A411-4448-9763-B548BB7CD9A7}"/>
              </a:ext>
            </a:extLst>
          </p:cNvPr>
          <p:cNvSpPr txBox="1"/>
          <p:nvPr/>
        </p:nvSpPr>
        <p:spPr>
          <a:xfrm>
            <a:off x="2150554" y="3090488"/>
            <a:ext cx="992997"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IN" dirty="0">
                <a:solidFill>
                  <a:schemeClr val="dk1"/>
                </a:solidFill>
                <a:latin typeface="Days One"/>
                <a:ea typeface="Days One"/>
                <a:cs typeface="Days One"/>
                <a:sym typeface="Days One"/>
              </a:rPr>
              <a:t>Regional Heads</a:t>
            </a:r>
          </a:p>
        </p:txBody>
      </p:sp>
      <p:sp>
        <p:nvSpPr>
          <p:cNvPr id="59" name="Google Shape;2083;p65">
            <a:extLst>
              <a:ext uri="{FF2B5EF4-FFF2-40B4-BE49-F238E27FC236}">
                <a16:creationId xmlns:a16="http://schemas.microsoft.com/office/drawing/2014/main" id="{9A2E5004-1140-4B74-BE88-F20E9B60F9EB}"/>
              </a:ext>
            </a:extLst>
          </p:cNvPr>
          <p:cNvSpPr txBox="1"/>
          <p:nvPr/>
        </p:nvSpPr>
        <p:spPr>
          <a:xfrm>
            <a:off x="3376911" y="3090488"/>
            <a:ext cx="992997"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Days One"/>
                <a:ea typeface="Days One"/>
                <a:cs typeface="Days One"/>
                <a:sym typeface="Days One"/>
              </a:rPr>
              <a:t>CTO</a:t>
            </a:r>
            <a:endParaRPr dirty="0">
              <a:solidFill>
                <a:schemeClr val="dk1"/>
              </a:solidFill>
              <a:latin typeface="Days One"/>
              <a:ea typeface="Days One"/>
              <a:cs typeface="Days One"/>
              <a:sym typeface="Days One"/>
            </a:endParaRPr>
          </a:p>
        </p:txBody>
      </p:sp>
      <p:sp>
        <p:nvSpPr>
          <p:cNvPr id="60" name="Google Shape;2083;p65">
            <a:extLst>
              <a:ext uri="{FF2B5EF4-FFF2-40B4-BE49-F238E27FC236}">
                <a16:creationId xmlns:a16="http://schemas.microsoft.com/office/drawing/2014/main" id="{619E36CB-12D6-46DB-9C07-E0F020BD9FC8}"/>
              </a:ext>
            </a:extLst>
          </p:cNvPr>
          <p:cNvSpPr txBox="1"/>
          <p:nvPr/>
        </p:nvSpPr>
        <p:spPr>
          <a:xfrm>
            <a:off x="4567689" y="3090486"/>
            <a:ext cx="1110614"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Days One"/>
                <a:ea typeface="Days One"/>
                <a:cs typeface="Days One"/>
                <a:sym typeface="Days One"/>
              </a:rPr>
              <a:t>CFO</a:t>
            </a:r>
            <a:endParaRPr dirty="0">
              <a:solidFill>
                <a:schemeClr val="dk1"/>
              </a:solidFill>
              <a:latin typeface="Days One"/>
              <a:ea typeface="Days One"/>
              <a:cs typeface="Days One"/>
              <a:sym typeface="Days One"/>
            </a:endParaRPr>
          </a:p>
        </p:txBody>
      </p:sp>
      <p:sp>
        <p:nvSpPr>
          <p:cNvPr id="61" name="Google Shape;2083;p65">
            <a:extLst>
              <a:ext uri="{FF2B5EF4-FFF2-40B4-BE49-F238E27FC236}">
                <a16:creationId xmlns:a16="http://schemas.microsoft.com/office/drawing/2014/main" id="{DCC20732-F437-4760-8046-FB7CBB273B7F}"/>
              </a:ext>
            </a:extLst>
          </p:cNvPr>
          <p:cNvSpPr txBox="1"/>
          <p:nvPr/>
        </p:nvSpPr>
        <p:spPr>
          <a:xfrm>
            <a:off x="5876084" y="3104820"/>
            <a:ext cx="1110614"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Days One"/>
                <a:ea typeface="Days One"/>
                <a:cs typeface="Days One"/>
                <a:sym typeface="Days One"/>
              </a:rPr>
              <a:t>COO</a:t>
            </a:r>
            <a:endParaRPr dirty="0">
              <a:solidFill>
                <a:schemeClr val="dk1"/>
              </a:solidFill>
              <a:latin typeface="Days One"/>
              <a:ea typeface="Days One"/>
              <a:cs typeface="Days One"/>
              <a:sym typeface="Days One"/>
            </a:endParaRPr>
          </a:p>
        </p:txBody>
      </p:sp>
      <p:sp>
        <p:nvSpPr>
          <p:cNvPr id="44" name="Google Shape;2088;p65">
            <a:extLst>
              <a:ext uri="{FF2B5EF4-FFF2-40B4-BE49-F238E27FC236}">
                <a16:creationId xmlns:a16="http://schemas.microsoft.com/office/drawing/2014/main" id="{96733B2A-0F37-4FFE-8869-E25FB1C5BB9A}"/>
              </a:ext>
            </a:extLst>
          </p:cNvPr>
          <p:cNvSpPr/>
          <p:nvPr/>
        </p:nvSpPr>
        <p:spPr>
          <a:xfrm>
            <a:off x="6352884" y="2891178"/>
            <a:ext cx="111594" cy="115946"/>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83;p65">
            <a:extLst>
              <a:ext uri="{FF2B5EF4-FFF2-40B4-BE49-F238E27FC236}">
                <a16:creationId xmlns:a16="http://schemas.microsoft.com/office/drawing/2014/main" id="{87A9371E-0296-46E8-9B54-7FB1E1B6AD35}"/>
              </a:ext>
            </a:extLst>
          </p:cNvPr>
          <p:cNvSpPr txBox="1"/>
          <p:nvPr/>
        </p:nvSpPr>
        <p:spPr>
          <a:xfrm>
            <a:off x="7250205" y="3136714"/>
            <a:ext cx="992997" cy="49477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IN" dirty="0">
                <a:solidFill>
                  <a:schemeClr val="dk1"/>
                </a:solidFill>
                <a:latin typeface="Days One"/>
                <a:ea typeface="Days One"/>
                <a:cs typeface="Days One"/>
                <a:sym typeface="Days One"/>
              </a:rPr>
              <a:t>Regional Heads</a:t>
            </a:r>
          </a:p>
        </p:txBody>
      </p:sp>
      <p:cxnSp>
        <p:nvCxnSpPr>
          <p:cNvPr id="51" name="Google Shape;2087;p65">
            <a:extLst>
              <a:ext uri="{FF2B5EF4-FFF2-40B4-BE49-F238E27FC236}">
                <a16:creationId xmlns:a16="http://schemas.microsoft.com/office/drawing/2014/main" id="{D35706DE-5B68-4B06-8A19-59489FD91F3B}"/>
              </a:ext>
            </a:extLst>
          </p:cNvPr>
          <p:cNvCxnSpPr>
            <a:cxnSpLocks/>
          </p:cNvCxnSpPr>
          <p:nvPr/>
        </p:nvCxnSpPr>
        <p:spPr>
          <a:xfrm>
            <a:off x="6408681" y="2625555"/>
            <a:ext cx="0" cy="265623"/>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93377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grpSp>
        <p:nvGrpSpPr>
          <p:cNvPr id="1360" name="Google Shape;1360;p50"/>
          <p:cNvGrpSpPr/>
          <p:nvPr/>
        </p:nvGrpSpPr>
        <p:grpSpPr>
          <a:xfrm>
            <a:off x="1168250" y="1500800"/>
            <a:ext cx="6807600" cy="1415185"/>
            <a:chOff x="1168250" y="1500800"/>
            <a:chExt cx="6807600" cy="1415185"/>
          </a:xfrm>
        </p:grpSpPr>
        <p:sp>
          <p:nvSpPr>
            <p:cNvPr id="1361" name="Google Shape;1361;p50"/>
            <p:cNvSpPr/>
            <p:nvPr/>
          </p:nvSpPr>
          <p:spPr>
            <a:xfrm>
              <a:off x="1168250" y="1500800"/>
              <a:ext cx="6807600" cy="113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62" name="Google Shape;1362;p50"/>
            <p:cNvSpPr/>
            <p:nvPr/>
          </p:nvSpPr>
          <p:spPr>
            <a:xfrm rot="-10795061" flipH="1">
              <a:off x="4363205" y="2555385"/>
              <a:ext cx="417600" cy="360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50"/>
          <p:cNvSpPr txBox="1">
            <a:spLocks noGrp="1"/>
          </p:cNvSpPr>
          <p:nvPr>
            <p:ph type="title"/>
          </p:nvPr>
        </p:nvSpPr>
        <p:spPr>
          <a:xfrm>
            <a:off x="1600925" y="1526050"/>
            <a:ext cx="5942100" cy="6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616,171</a:t>
            </a:r>
          </a:p>
        </p:txBody>
      </p:sp>
      <p:sp>
        <p:nvSpPr>
          <p:cNvPr id="1364" name="Google Shape;1364;p50"/>
          <p:cNvSpPr txBox="1">
            <a:spLocks noGrp="1"/>
          </p:cNvSpPr>
          <p:nvPr>
            <p:ph type="subTitle" idx="1"/>
          </p:nvPr>
        </p:nvSpPr>
        <p:spPr>
          <a:xfrm>
            <a:off x="1610500" y="2923525"/>
            <a:ext cx="5922900" cy="543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1" dirty="0"/>
              <a:t>EMPLOYEE BASE</a:t>
            </a:r>
            <a:endParaRPr lang="en-US" sz="2400" dirty="0"/>
          </a:p>
        </p:txBody>
      </p:sp>
      <p:sp>
        <p:nvSpPr>
          <p:cNvPr id="7" name="Google Shape;2082;p65">
            <a:extLst>
              <a:ext uri="{FF2B5EF4-FFF2-40B4-BE49-F238E27FC236}">
                <a16:creationId xmlns:a16="http://schemas.microsoft.com/office/drawing/2014/main" id="{D95E3085-FB31-4171-B076-F3B132EDD2CD}"/>
              </a:ext>
            </a:extLst>
          </p:cNvPr>
          <p:cNvSpPr txBox="1"/>
          <p:nvPr/>
        </p:nvSpPr>
        <p:spPr>
          <a:xfrm>
            <a:off x="2395706" y="2108050"/>
            <a:ext cx="4352487"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dk1"/>
                </a:solidFill>
                <a:latin typeface="Lato"/>
                <a:ea typeface="Lato"/>
                <a:cs typeface="Lato"/>
                <a:sym typeface="Lato"/>
              </a:rPr>
              <a:t>Represent 157 nationalities across 55 countries</a:t>
            </a:r>
          </a:p>
        </p:txBody>
      </p:sp>
    </p:spTree>
    <p:extLst>
      <p:ext uri="{BB962C8B-B14F-4D97-AF65-F5344CB8AC3E}">
        <p14:creationId xmlns:p14="http://schemas.microsoft.com/office/powerpoint/2010/main" val="158831660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grpSp>
        <p:nvGrpSpPr>
          <p:cNvPr id="1369" name="Google Shape;1369;p51"/>
          <p:cNvGrpSpPr/>
          <p:nvPr/>
        </p:nvGrpSpPr>
        <p:grpSpPr>
          <a:xfrm>
            <a:off x="1900056" y="500882"/>
            <a:ext cx="5353728" cy="790083"/>
            <a:chOff x="2650900" y="540000"/>
            <a:chExt cx="3794350" cy="778314"/>
          </a:xfrm>
        </p:grpSpPr>
        <p:sp>
          <p:nvSpPr>
            <p:cNvPr id="1370" name="Google Shape;1370;p51"/>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71" name="Google Shape;1371;p51"/>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51"/>
          <p:cNvSpPr txBox="1">
            <a:spLocks noGrp="1"/>
          </p:cNvSpPr>
          <p:nvPr>
            <p:ph type="title"/>
          </p:nvPr>
        </p:nvSpPr>
        <p:spPr>
          <a:xfrm>
            <a:off x="2155696" y="608522"/>
            <a:ext cx="4981195"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RANKINGS OF THE COMPANY</a:t>
            </a:r>
            <a:endParaRPr dirty="0"/>
          </a:p>
        </p:txBody>
      </p:sp>
      <p:grpSp>
        <p:nvGrpSpPr>
          <p:cNvPr id="1373" name="Google Shape;1373;p51"/>
          <p:cNvGrpSpPr/>
          <p:nvPr/>
        </p:nvGrpSpPr>
        <p:grpSpPr>
          <a:xfrm>
            <a:off x="1343507" y="1474330"/>
            <a:ext cx="1287366" cy="1287366"/>
            <a:chOff x="2376375" y="1715300"/>
            <a:chExt cx="651600" cy="651600"/>
          </a:xfrm>
        </p:grpSpPr>
        <p:sp>
          <p:nvSpPr>
            <p:cNvPr id="1374" name="Google Shape;1374;p51"/>
            <p:cNvSpPr/>
            <p:nvPr/>
          </p:nvSpPr>
          <p:spPr>
            <a:xfrm>
              <a:off x="2376375" y="1715300"/>
              <a:ext cx="651600" cy="65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51"/>
            <p:cNvGrpSpPr/>
            <p:nvPr/>
          </p:nvGrpSpPr>
          <p:grpSpPr>
            <a:xfrm>
              <a:off x="2511083" y="1839966"/>
              <a:ext cx="382203" cy="402347"/>
              <a:chOff x="863499" y="1970906"/>
              <a:chExt cx="347078" cy="364016"/>
            </a:xfrm>
          </p:grpSpPr>
          <p:sp>
            <p:nvSpPr>
              <p:cNvPr id="1376" name="Google Shape;1376;p51"/>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1"/>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7" name="Google Shape;1387;p51"/>
          <p:cNvGrpSpPr/>
          <p:nvPr/>
        </p:nvGrpSpPr>
        <p:grpSpPr>
          <a:xfrm>
            <a:off x="6609128" y="1473357"/>
            <a:ext cx="1289311" cy="1289311"/>
            <a:chOff x="5000363" y="1726013"/>
            <a:chExt cx="649200" cy="649200"/>
          </a:xfrm>
        </p:grpSpPr>
        <p:sp>
          <p:nvSpPr>
            <p:cNvPr id="1388" name="Google Shape;1388;p51"/>
            <p:cNvSpPr/>
            <p:nvPr/>
          </p:nvSpPr>
          <p:spPr>
            <a:xfrm>
              <a:off x="5000363" y="1726013"/>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9" name="Google Shape;1389;p51"/>
            <p:cNvGrpSpPr/>
            <p:nvPr/>
          </p:nvGrpSpPr>
          <p:grpSpPr>
            <a:xfrm>
              <a:off x="5150274" y="1839925"/>
              <a:ext cx="349396" cy="402329"/>
              <a:chOff x="2224585" y="1962854"/>
              <a:chExt cx="303163" cy="351809"/>
            </a:xfrm>
          </p:grpSpPr>
          <p:sp>
            <p:nvSpPr>
              <p:cNvPr id="1390" name="Google Shape;1390;p51"/>
              <p:cNvSpPr/>
              <p:nvPr/>
            </p:nvSpPr>
            <p:spPr>
              <a:xfrm>
                <a:off x="2283143" y="1962854"/>
                <a:ext cx="181018" cy="81870"/>
              </a:xfrm>
              <a:custGeom>
                <a:avLst/>
                <a:gdLst/>
                <a:ahLst/>
                <a:cxnLst/>
                <a:rect l="l" t="t" r="r" b="b"/>
                <a:pathLst>
                  <a:path w="12090" h="5468" extrusionOk="0">
                    <a:moveTo>
                      <a:pt x="652" y="1"/>
                    </a:moveTo>
                    <a:lnTo>
                      <a:pt x="0" y="5467"/>
                    </a:lnTo>
                    <a:lnTo>
                      <a:pt x="12089" y="5467"/>
                    </a:lnTo>
                    <a:lnTo>
                      <a:pt x="11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1"/>
              <p:cNvSpPr/>
              <p:nvPr/>
            </p:nvSpPr>
            <p:spPr>
              <a:xfrm>
                <a:off x="2224899" y="1962854"/>
                <a:ext cx="141355" cy="186378"/>
              </a:xfrm>
              <a:custGeom>
                <a:avLst/>
                <a:gdLst/>
                <a:ahLst/>
                <a:cxnLst/>
                <a:rect l="l" t="t" r="r" b="b"/>
                <a:pathLst>
                  <a:path w="9441" h="12448" extrusionOk="0">
                    <a:moveTo>
                      <a:pt x="4563" y="1"/>
                    </a:moveTo>
                    <a:lnTo>
                      <a:pt x="1494" y="1514"/>
                    </a:lnTo>
                    <a:cubicBezTo>
                      <a:pt x="421" y="2040"/>
                      <a:pt x="1" y="3323"/>
                      <a:pt x="505" y="4395"/>
                    </a:cubicBezTo>
                    <a:lnTo>
                      <a:pt x="3659" y="10828"/>
                    </a:lnTo>
                    <a:lnTo>
                      <a:pt x="4458" y="12447"/>
                    </a:lnTo>
                    <a:lnTo>
                      <a:pt x="9441" y="10008"/>
                    </a:lnTo>
                    <a:lnTo>
                      <a:pt x="8221" y="7464"/>
                    </a:lnTo>
                    <a:lnTo>
                      <a:pt x="4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1"/>
              <p:cNvSpPr/>
              <p:nvPr/>
            </p:nvSpPr>
            <p:spPr>
              <a:xfrm>
                <a:off x="2386393" y="1962854"/>
                <a:ext cx="141355" cy="186378"/>
              </a:xfrm>
              <a:custGeom>
                <a:avLst/>
                <a:gdLst/>
                <a:ahLst/>
                <a:cxnLst/>
                <a:rect l="l" t="t" r="r" b="b"/>
                <a:pathLst>
                  <a:path w="9441" h="12448" extrusionOk="0">
                    <a:moveTo>
                      <a:pt x="4878" y="1"/>
                    </a:moveTo>
                    <a:lnTo>
                      <a:pt x="1241" y="7464"/>
                    </a:lnTo>
                    <a:lnTo>
                      <a:pt x="0" y="10008"/>
                    </a:lnTo>
                    <a:lnTo>
                      <a:pt x="4983" y="12447"/>
                    </a:lnTo>
                    <a:lnTo>
                      <a:pt x="5782" y="10828"/>
                    </a:lnTo>
                    <a:lnTo>
                      <a:pt x="8936" y="4395"/>
                    </a:lnTo>
                    <a:cubicBezTo>
                      <a:pt x="9440" y="3323"/>
                      <a:pt x="9020" y="2040"/>
                      <a:pt x="7947" y="1514"/>
                    </a:cubicBezTo>
                    <a:lnTo>
                      <a:pt x="4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1"/>
              <p:cNvSpPr/>
              <p:nvPr/>
            </p:nvSpPr>
            <p:spPr>
              <a:xfrm>
                <a:off x="2224585" y="2087830"/>
                <a:ext cx="265073" cy="226833"/>
              </a:xfrm>
              <a:custGeom>
                <a:avLst/>
                <a:gdLst/>
                <a:ahLst/>
                <a:cxnLst/>
                <a:rect l="l" t="t" r="r" b="b"/>
                <a:pathLst>
                  <a:path w="17704" h="15150" extrusionOk="0">
                    <a:moveTo>
                      <a:pt x="10134" y="0"/>
                    </a:moveTo>
                    <a:cubicBezTo>
                      <a:pt x="3386" y="0"/>
                      <a:pt x="1" y="8158"/>
                      <a:pt x="4773" y="12930"/>
                    </a:cubicBezTo>
                    <a:cubicBezTo>
                      <a:pt x="6221" y="14378"/>
                      <a:pt x="8158" y="15150"/>
                      <a:pt x="10125" y="15150"/>
                    </a:cubicBezTo>
                    <a:cubicBezTo>
                      <a:pt x="11100" y="15150"/>
                      <a:pt x="12081" y="14960"/>
                      <a:pt x="13015" y="14570"/>
                    </a:cubicBezTo>
                    <a:cubicBezTo>
                      <a:pt x="15853" y="13414"/>
                      <a:pt x="17703" y="10639"/>
                      <a:pt x="17703" y="7590"/>
                    </a:cubicBezTo>
                    <a:cubicBezTo>
                      <a:pt x="17703" y="3406"/>
                      <a:pt x="14318" y="0"/>
                      <a:pt x="10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1"/>
              <p:cNvSpPr/>
              <p:nvPr/>
            </p:nvSpPr>
            <p:spPr>
              <a:xfrm>
                <a:off x="2274953" y="2125605"/>
                <a:ext cx="177244" cy="151627"/>
              </a:xfrm>
              <a:custGeom>
                <a:avLst/>
                <a:gdLst/>
                <a:ahLst/>
                <a:cxnLst/>
                <a:rect l="l" t="t" r="r" b="b"/>
                <a:pathLst>
                  <a:path w="11838" h="10127" extrusionOk="0">
                    <a:moveTo>
                      <a:pt x="6770" y="0"/>
                    </a:moveTo>
                    <a:cubicBezTo>
                      <a:pt x="2250" y="0"/>
                      <a:pt x="1" y="5446"/>
                      <a:pt x="3196" y="8641"/>
                    </a:cubicBezTo>
                    <a:cubicBezTo>
                      <a:pt x="4222" y="9667"/>
                      <a:pt x="5488" y="10127"/>
                      <a:pt x="6731" y="10127"/>
                    </a:cubicBezTo>
                    <a:cubicBezTo>
                      <a:pt x="9333" y="10127"/>
                      <a:pt x="11837" y="8112"/>
                      <a:pt x="11837" y="5067"/>
                    </a:cubicBezTo>
                    <a:cubicBezTo>
                      <a:pt x="11837" y="2271"/>
                      <a:pt x="9567" y="0"/>
                      <a:pt x="6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1"/>
              <p:cNvSpPr/>
              <p:nvPr/>
            </p:nvSpPr>
            <p:spPr>
              <a:xfrm>
                <a:off x="2326263" y="2154053"/>
                <a:ext cx="99492" cy="89191"/>
              </a:xfrm>
              <a:custGeom>
                <a:avLst/>
                <a:gdLst/>
                <a:ahLst/>
                <a:cxnLst/>
                <a:rect l="l" t="t" r="r" b="b"/>
                <a:pathLst>
                  <a:path w="6645" h="5957" extrusionOk="0">
                    <a:moveTo>
                      <a:pt x="3343" y="0"/>
                    </a:moveTo>
                    <a:cubicBezTo>
                      <a:pt x="3054" y="0"/>
                      <a:pt x="2766" y="158"/>
                      <a:pt x="2629" y="476"/>
                    </a:cubicBezTo>
                    <a:lnTo>
                      <a:pt x="2292" y="1149"/>
                    </a:lnTo>
                    <a:cubicBezTo>
                      <a:pt x="2166" y="1380"/>
                      <a:pt x="1956" y="1548"/>
                      <a:pt x="1683" y="1590"/>
                    </a:cubicBezTo>
                    <a:lnTo>
                      <a:pt x="947" y="1695"/>
                    </a:lnTo>
                    <a:cubicBezTo>
                      <a:pt x="274" y="1759"/>
                      <a:pt x="1" y="2600"/>
                      <a:pt x="505" y="3062"/>
                    </a:cubicBezTo>
                    <a:lnTo>
                      <a:pt x="1031" y="3588"/>
                    </a:lnTo>
                    <a:cubicBezTo>
                      <a:pt x="1220" y="3756"/>
                      <a:pt x="1304" y="4029"/>
                      <a:pt x="1262" y="4281"/>
                    </a:cubicBezTo>
                    <a:lnTo>
                      <a:pt x="1136" y="5017"/>
                    </a:lnTo>
                    <a:cubicBezTo>
                      <a:pt x="1053" y="5532"/>
                      <a:pt x="1455" y="5955"/>
                      <a:pt x="1917" y="5955"/>
                    </a:cubicBezTo>
                    <a:cubicBezTo>
                      <a:pt x="2041" y="5955"/>
                      <a:pt x="2168" y="5925"/>
                      <a:pt x="2292" y="5858"/>
                    </a:cubicBezTo>
                    <a:lnTo>
                      <a:pt x="2965" y="5522"/>
                    </a:lnTo>
                    <a:cubicBezTo>
                      <a:pt x="3081" y="5459"/>
                      <a:pt x="3207" y="5427"/>
                      <a:pt x="3333" y="5427"/>
                    </a:cubicBezTo>
                    <a:cubicBezTo>
                      <a:pt x="3459" y="5427"/>
                      <a:pt x="3585" y="5459"/>
                      <a:pt x="3701" y="5522"/>
                    </a:cubicBezTo>
                    <a:lnTo>
                      <a:pt x="4374" y="5858"/>
                    </a:lnTo>
                    <a:cubicBezTo>
                      <a:pt x="4500" y="5926"/>
                      <a:pt x="4632" y="5957"/>
                      <a:pt x="4759" y="5957"/>
                    </a:cubicBezTo>
                    <a:cubicBezTo>
                      <a:pt x="5223" y="5957"/>
                      <a:pt x="5629" y="5545"/>
                      <a:pt x="5530" y="5017"/>
                    </a:cubicBezTo>
                    <a:lnTo>
                      <a:pt x="5404" y="4281"/>
                    </a:lnTo>
                    <a:cubicBezTo>
                      <a:pt x="5362" y="4029"/>
                      <a:pt x="5446" y="3756"/>
                      <a:pt x="5635" y="3588"/>
                    </a:cubicBezTo>
                    <a:lnTo>
                      <a:pt x="6161" y="3062"/>
                    </a:lnTo>
                    <a:cubicBezTo>
                      <a:pt x="6644" y="2578"/>
                      <a:pt x="6371" y="1780"/>
                      <a:pt x="5719" y="1695"/>
                    </a:cubicBezTo>
                    <a:lnTo>
                      <a:pt x="4983" y="1590"/>
                    </a:lnTo>
                    <a:cubicBezTo>
                      <a:pt x="4731" y="1527"/>
                      <a:pt x="4500" y="1380"/>
                      <a:pt x="4395" y="1128"/>
                    </a:cubicBezTo>
                    <a:lnTo>
                      <a:pt x="4058" y="455"/>
                    </a:lnTo>
                    <a:cubicBezTo>
                      <a:pt x="3912" y="153"/>
                      <a:pt x="3627" y="0"/>
                      <a:pt x="3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6" name="Google Shape;1396;p51"/>
          <p:cNvGrpSpPr/>
          <p:nvPr/>
        </p:nvGrpSpPr>
        <p:grpSpPr>
          <a:xfrm>
            <a:off x="3927344" y="1473357"/>
            <a:ext cx="1289311" cy="1289311"/>
            <a:chOff x="3703775" y="1716550"/>
            <a:chExt cx="649200" cy="649200"/>
          </a:xfrm>
        </p:grpSpPr>
        <p:sp>
          <p:nvSpPr>
            <p:cNvPr id="1397" name="Google Shape;1397;p51"/>
            <p:cNvSpPr/>
            <p:nvPr/>
          </p:nvSpPr>
          <p:spPr>
            <a:xfrm>
              <a:off x="3703775" y="1716550"/>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51"/>
            <p:cNvGrpSpPr/>
            <p:nvPr/>
          </p:nvGrpSpPr>
          <p:grpSpPr>
            <a:xfrm>
              <a:off x="3917743" y="1849460"/>
              <a:ext cx="221282" cy="402339"/>
              <a:chOff x="937429" y="3800908"/>
              <a:chExt cx="195496" cy="343439"/>
            </a:xfrm>
          </p:grpSpPr>
          <p:sp>
            <p:nvSpPr>
              <p:cNvPr id="1399" name="Google Shape;1399;p51"/>
              <p:cNvSpPr/>
              <p:nvPr/>
            </p:nvSpPr>
            <p:spPr>
              <a:xfrm>
                <a:off x="1010450" y="3957356"/>
                <a:ext cx="49439" cy="88473"/>
              </a:xfrm>
              <a:custGeom>
                <a:avLst/>
                <a:gdLst/>
                <a:ahLst/>
                <a:cxnLst/>
                <a:rect l="l" t="t" r="r" b="b"/>
                <a:pathLst>
                  <a:path w="3302" h="5909" extrusionOk="0">
                    <a:moveTo>
                      <a:pt x="1" y="0"/>
                    </a:moveTo>
                    <a:lnTo>
                      <a:pt x="1" y="5908"/>
                    </a:lnTo>
                    <a:lnTo>
                      <a:pt x="3302" y="5908"/>
                    </a:lnTo>
                    <a:lnTo>
                      <a:pt x="3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1"/>
              <p:cNvSpPr/>
              <p:nvPr/>
            </p:nvSpPr>
            <p:spPr>
              <a:xfrm>
                <a:off x="1035005" y="3957356"/>
                <a:ext cx="24570" cy="88473"/>
              </a:xfrm>
              <a:custGeom>
                <a:avLst/>
                <a:gdLst/>
                <a:ahLst/>
                <a:cxnLst/>
                <a:rect l="l" t="t" r="r" b="b"/>
                <a:pathLst>
                  <a:path w="1641" h="5909" extrusionOk="0">
                    <a:moveTo>
                      <a:pt x="1" y="0"/>
                    </a:moveTo>
                    <a:lnTo>
                      <a:pt x="1" y="5908"/>
                    </a:lnTo>
                    <a:lnTo>
                      <a:pt x="1641" y="5908"/>
                    </a:lnTo>
                    <a:lnTo>
                      <a:pt x="1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1"/>
              <p:cNvSpPr/>
              <p:nvPr/>
            </p:nvSpPr>
            <p:spPr>
              <a:xfrm>
                <a:off x="967015" y="3818845"/>
                <a:ext cx="136325" cy="164653"/>
              </a:xfrm>
              <a:custGeom>
                <a:avLst/>
                <a:gdLst/>
                <a:ahLst/>
                <a:cxnLst/>
                <a:rect l="l" t="t" r="r" b="b"/>
                <a:pathLst>
                  <a:path w="9105" h="10997" extrusionOk="0">
                    <a:moveTo>
                      <a:pt x="169" y="0"/>
                    </a:moveTo>
                    <a:cubicBezTo>
                      <a:pt x="64" y="0"/>
                      <a:pt x="1" y="64"/>
                      <a:pt x="1" y="148"/>
                    </a:cubicBezTo>
                    <a:lnTo>
                      <a:pt x="1" y="6455"/>
                    </a:lnTo>
                    <a:cubicBezTo>
                      <a:pt x="1" y="8957"/>
                      <a:pt x="2040" y="10996"/>
                      <a:pt x="4542" y="10996"/>
                    </a:cubicBezTo>
                    <a:cubicBezTo>
                      <a:pt x="7065" y="10996"/>
                      <a:pt x="9104" y="8957"/>
                      <a:pt x="9104" y="6455"/>
                    </a:cubicBezTo>
                    <a:lnTo>
                      <a:pt x="9104" y="148"/>
                    </a:lnTo>
                    <a:cubicBezTo>
                      <a:pt x="9104" y="64"/>
                      <a:pt x="9020" y="0"/>
                      <a:pt x="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1"/>
              <p:cNvSpPr/>
              <p:nvPr/>
            </p:nvSpPr>
            <p:spPr>
              <a:xfrm>
                <a:off x="986225" y="3818845"/>
                <a:ext cx="117115" cy="146925"/>
              </a:xfrm>
              <a:custGeom>
                <a:avLst/>
                <a:gdLst/>
                <a:ahLst/>
                <a:cxnLst/>
                <a:rect l="l" t="t" r="r" b="b"/>
                <a:pathLst>
                  <a:path w="7822" h="9813" extrusionOk="0">
                    <a:moveTo>
                      <a:pt x="0" y="0"/>
                    </a:moveTo>
                    <a:lnTo>
                      <a:pt x="0" y="5257"/>
                    </a:lnTo>
                    <a:cubicBezTo>
                      <a:pt x="0" y="7928"/>
                      <a:pt x="2185" y="9813"/>
                      <a:pt x="4553" y="9813"/>
                    </a:cubicBezTo>
                    <a:cubicBezTo>
                      <a:pt x="5353" y="9813"/>
                      <a:pt x="6174" y="9598"/>
                      <a:pt x="6938" y="9125"/>
                    </a:cubicBezTo>
                    <a:cubicBezTo>
                      <a:pt x="7506" y="8347"/>
                      <a:pt x="7821" y="7401"/>
                      <a:pt x="7821" y="6455"/>
                    </a:cubicBezTo>
                    <a:lnTo>
                      <a:pt x="7821" y="148"/>
                    </a:lnTo>
                    <a:cubicBezTo>
                      <a:pt x="7821" y="64"/>
                      <a:pt x="7737" y="0"/>
                      <a:pt x="7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1"/>
              <p:cNvSpPr/>
              <p:nvPr/>
            </p:nvSpPr>
            <p:spPr>
              <a:xfrm>
                <a:off x="937429" y="3800908"/>
                <a:ext cx="195496" cy="37776"/>
              </a:xfrm>
              <a:custGeom>
                <a:avLst/>
                <a:gdLst/>
                <a:ahLst/>
                <a:cxnLst/>
                <a:rect l="l" t="t" r="r" b="b"/>
                <a:pathLst>
                  <a:path w="13057" h="2523" extrusionOk="0">
                    <a:moveTo>
                      <a:pt x="946" y="0"/>
                    </a:moveTo>
                    <a:cubicBezTo>
                      <a:pt x="421" y="21"/>
                      <a:pt x="0" y="442"/>
                      <a:pt x="0" y="946"/>
                    </a:cubicBezTo>
                    <a:lnTo>
                      <a:pt x="0" y="1577"/>
                    </a:lnTo>
                    <a:cubicBezTo>
                      <a:pt x="0" y="2081"/>
                      <a:pt x="421" y="2502"/>
                      <a:pt x="946" y="2523"/>
                    </a:cubicBezTo>
                    <a:lnTo>
                      <a:pt x="12110" y="2523"/>
                    </a:lnTo>
                    <a:cubicBezTo>
                      <a:pt x="12636" y="2502"/>
                      <a:pt x="13056" y="2081"/>
                      <a:pt x="13056" y="1577"/>
                    </a:cubicBezTo>
                    <a:lnTo>
                      <a:pt x="13056" y="946"/>
                    </a:lnTo>
                    <a:cubicBezTo>
                      <a:pt x="13056" y="442"/>
                      <a:pt x="12636" y="21"/>
                      <a:pt x="1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1"/>
              <p:cNvSpPr/>
              <p:nvPr/>
            </p:nvSpPr>
            <p:spPr>
              <a:xfrm>
                <a:off x="961984" y="3800908"/>
                <a:ext cx="170941" cy="37776"/>
              </a:xfrm>
              <a:custGeom>
                <a:avLst/>
                <a:gdLst/>
                <a:ahLst/>
                <a:cxnLst/>
                <a:rect l="l" t="t" r="r" b="b"/>
                <a:pathLst>
                  <a:path w="11417" h="2523" extrusionOk="0">
                    <a:moveTo>
                      <a:pt x="946" y="0"/>
                    </a:moveTo>
                    <a:cubicBezTo>
                      <a:pt x="421" y="21"/>
                      <a:pt x="0" y="442"/>
                      <a:pt x="0" y="946"/>
                    </a:cubicBezTo>
                    <a:lnTo>
                      <a:pt x="0" y="1577"/>
                    </a:lnTo>
                    <a:cubicBezTo>
                      <a:pt x="0" y="2081"/>
                      <a:pt x="421" y="2502"/>
                      <a:pt x="946" y="2523"/>
                    </a:cubicBezTo>
                    <a:lnTo>
                      <a:pt x="10470" y="2523"/>
                    </a:lnTo>
                    <a:cubicBezTo>
                      <a:pt x="10996" y="2502"/>
                      <a:pt x="11416" y="2081"/>
                      <a:pt x="11416" y="1577"/>
                    </a:cubicBezTo>
                    <a:lnTo>
                      <a:pt x="11416" y="946"/>
                    </a:lnTo>
                    <a:cubicBezTo>
                      <a:pt x="11416" y="442"/>
                      <a:pt x="10996" y="21"/>
                      <a:pt x="10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1"/>
              <p:cNvSpPr/>
              <p:nvPr/>
            </p:nvSpPr>
            <p:spPr>
              <a:xfrm>
                <a:off x="988740" y="3858987"/>
                <a:ext cx="92560" cy="85493"/>
              </a:xfrm>
              <a:custGeom>
                <a:avLst/>
                <a:gdLst/>
                <a:ahLst/>
                <a:cxnLst/>
                <a:rect l="l" t="t" r="r" b="b"/>
                <a:pathLst>
                  <a:path w="6182" h="5710" extrusionOk="0">
                    <a:moveTo>
                      <a:pt x="3091" y="0"/>
                    </a:moveTo>
                    <a:cubicBezTo>
                      <a:pt x="2949" y="0"/>
                      <a:pt x="2807" y="74"/>
                      <a:pt x="2733" y="221"/>
                    </a:cubicBezTo>
                    <a:lnTo>
                      <a:pt x="2124" y="1482"/>
                    </a:lnTo>
                    <a:cubicBezTo>
                      <a:pt x="2061" y="1608"/>
                      <a:pt x="1956" y="1671"/>
                      <a:pt x="1829" y="1693"/>
                    </a:cubicBezTo>
                    <a:lnTo>
                      <a:pt x="442" y="1903"/>
                    </a:lnTo>
                    <a:cubicBezTo>
                      <a:pt x="126" y="1945"/>
                      <a:pt x="0" y="2323"/>
                      <a:pt x="232" y="2555"/>
                    </a:cubicBezTo>
                    <a:lnTo>
                      <a:pt x="1241" y="3522"/>
                    </a:lnTo>
                    <a:cubicBezTo>
                      <a:pt x="1346" y="3627"/>
                      <a:pt x="1388" y="3753"/>
                      <a:pt x="1367" y="3879"/>
                    </a:cubicBezTo>
                    <a:lnTo>
                      <a:pt x="1115" y="5246"/>
                    </a:lnTo>
                    <a:cubicBezTo>
                      <a:pt x="1081" y="5498"/>
                      <a:pt x="1289" y="5709"/>
                      <a:pt x="1513" y="5709"/>
                    </a:cubicBezTo>
                    <a:cubicBezTo>
                      <a:pt x="1570" y="5709"/>
                      <a:pt x="1627" y="5696"/>
                      <a:pt x="1682" y="5666"/>
                    </a:cubicBezTo>
                    <a:lnTo>
                      <a:pt x="2923" y="5014"/>
                    </a:lnTo>
                    <a:cubicBezTo>
                      <a:pt x="2986" y="4983"/>
                      <a:pt x="3049" y="4967"/>
                      <a:pt x="3109" y="4967"/>
                    </a:cubicBezTo>
                    <a:cubicBezTo>
                      <a:pt x="3170" y="4967"/>
                      <a:pt x="3228" y="4983"/>
                      <a:pt x="3280" y="5014"/>
                    </a:cubicBezTo>
                    <a:lnTo>
                      <a:pt x="4521" y="5666"/>
                    </a:lnTo>
                    <a:cubicBezTo>
                      <a:pt x="4580" y="5696"/>
                      <a:pt x="4641" y="5709"/>
                      <a:pt x="4700" y="5709"/>
                    </a:cubicBezTo>
                    <a:cubicBezTo>
                      <a:pt x="4934" y="5709"/>
                      <a:pt x="5139" y="5498"/>
                      <a:pt x="5088" y="5246"/>
                    </a:cubicBezTo>
                    <a:lnTo>
                      <a:pt x="4857" y="3879"/>
                    </a:lnTo>
                    <a:cubicBezTo>
                      <a:pt x="4836" y="3753"/>
                      <a:pt x="4878" y="3627"/>
                      <a:pt x="4962" y="3522"/>
                    </a:cubicBezTo>
                    <a:lnTo>
                      <a:pt x="5950" y="2555"/>
                    </a:lnTo>
                    <a:cubicBezTo>
                      <a:pt x="6181" y="2323"/>
                      <a:pt x="6055" y="1945"/>
                      <a:pt x="5740" y="1882"/>
                    </a:cubicBezTo>
                    <a:lnTo>
                      <a:pt x="4352" y="1693"/>
                    </a:lnTo>
                    <a:cubicBezTo>
                      <a:pt x="4226" y="1671"/>
                      <a:pt x="4121" y="1587"/>
                      <a:pt x="4058" y="1482"/>
                    </a:cubicBezTo>
                    <a:lnTo>
                      <a:pt x="3448" y="221"/>
                    </a:lnTo>
                    <a:cubicBezTo>
                      <a:pt x="3375" y="74"/>
                      <a:pt x="3233" y="0"/>
                      <a:pt x="3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1"/>
              <p:cNvSpPr/>
              <p:nvPr/>
            </p:nvSpPr>
            <p:spPr>
              <a:xfrm>
                <a:off x="988426" y="4031320"/>
                <a:ext cx="93818" cy="37162"/>
              </a:xfrm>
              <a:custGeom>
                <a:avLst/>
                <a:gdLst/>
                <a:ahLst/>
                <a:cxnLst/>
                <a:rect l="l" t="t" r="r" b="b"/>
                <a:pathLst>
                  <a:path w="6266" h="2482" extrusionOk="0">
                    <a:moveTo>
                      <a:pt x="358" y="1"/>
                    </a:moveTo>
                    <a:cubicBezTo>
                      <a:pt x="168" y="1"/>
                      <a:pt x="0" y="169"/>
                      <a:pt x="0" y="379"/>
                    </a:cubicBezTo>
                    <a:lnTo>
                      <a:pt x="0" y="2482"/>
                    </a:lnTo>
                    <a:lnTo>
                      <a:pt x="6266" y="2482"/>
                    </a:lnTo>
                    <a:lnTo>
                      <a:pt x="6266" y="379"/>
                    </a:lnTo>
                    <a:cubicBezTo>
                      <a:pt x="6266" y="169"/>
                      <a:pt x="6097" y="1"/>
                      <a:pt x="5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967015" y="4057762"/>
                <a:ext cx="136325" cy="38734"/>
              </a:xfrm>
              <a:custGeom>
                <a:avLst/>
                <a:gdLst/>
                <a:ahLst/>
                <a:cxnLst/>
                <a:rect l="l" t="t" r="r" b="b"/>
                <a:pathLst>
                  <a:path w="9105" h="2587" extrusionOk="0">
                    <a:moveTo>
                      <a:pt x="484" y="1"/>
                    </a:moveTo>
                    <a:cubicBezTo>
                      <a:pt x="211" y="1"/>
                      <a:pt x="1" y="211"/>
                      <a:pt x="1" y="463"/>
                    </a:cubicBezTo>
                    <a:lnTo>
                      <a:pt x="1" y="2587"/>
                    </a:lnTo>
                    <a:lnTo>
                      <a:pt x="9104" y="2587"/>
                    </a:lnTo>
                    <a:lnTo>
                      <a:pt x="9104" y="463"/>
                    </a:lnTo>
                    <a:cubicBezTo>
                      <a:pt x="9104" y="211"/>
                      <a:pt x="8873"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937429" y="4076971"/>
                <a:ext cx="195496" cy="67376"/>
              </a:xfrm>
              <a:custGeom>
                <a:avLst/>
                <a:gdLst/>
                <a:ahLst/>
                <a:cxnLst/>
                <a:rect l="l" t="t" r="r" b="b"/>
                <a:pathLst>
                  <a:path w="13057" h="4500" extrusionOk="0">
                    <a:moveTo>
                      <a:pt x="1073" y="0"/>
                    </a:moveTo>
                    <a:cubicBezTo>
                      <a:pt x="484" y="0"/>
                      <a:pt x="0" y="484"/>
                      <a:pt x="0" y="1073"/>
                    </a:cubicBezTo>
                    <a:lnTo>
                      <a:pt x="0" y="3427"/>
                    </a:lnTo>
                    <a:cubicBezTo>
                      <a:pt x="0" y="4016"/>
                      <a:pt x="484" y="4500"/>
                      <a:pt x="1073" y="4500"/>
                    </a:cubicBezTo>
                    <a:lnTo>
                      <a:pt x="11984" y="4500"/>
                    </a:lnTo>
                    <a:cubicBezTo>
                      <a:pt x="12573" y="4500"/>
                      <a:pt x="13056" y="4016"/>
                      <a:pt x="13056" y="3427"/>
                    </a:cubicBezTo>
                    <a:lnTo>
                      <a:pt x="13056" y="1073"/>
                    </a:lnTo>
                    <a:cubicBezTo>
                      <a:pt x="13056" y="484"/>
                      <a:pt x="12573" y="0"/>
                      <a:pt x="1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961984" y="4076971"/>
                <a:ext cx="170941" cy="67376"/>
              </a:xfrm>
              <a:custGeom>
                <a:avLst/>
                <a:gdLst/>
                <a:ahLst/>
                <a:cxnLst/>
                <a:rect l="l" t="t" r="r" b="b"/>
                <a:pathLst>
                  <a:path w="11417" h="4500" extrusionOk="0">
                    <a:moveTo>
                      <a:pt x="1072" y="0"/>
                    </a:moveTo>
                    <a:cubicBezTo>
                      <a:pt x="484" y="0"/>
                      <a:pt x="0" y="484"/>
                      <a:pt x="0" y="1073"/>
                    </a:cubicBezTo>
                    <a:lnTo>
                      <a:pt x="0" y="3427"/>
                    </a:lnTo>
                    <a:cubicBezTo>
                      <a:pt x="0" y="4016"/>
                      <a:pt x="484" y="4500"/>
                      <a:pt x="1072" y="4500"/>
                    </a:cubicBezTo>
                    <a:lnTo>
                      <a:pt x="10344" y="4500"/>
                    </a:lnTo>
                    <a:cubicBezTo>
                      <a:pt x="10933" y="4500"/>
                      <a:pt x="11416" y="4016"/>
                      <a:pt x="11416" y="3427"/>
                    </a:cubicBezTo>
                    <a:lnTo>
                      <a:pt x="11416" y="1073"/>
                    </a:lnTo>
                    <a:cubicBezTo>
                      <a:pt x="11416" y="484"/>
                      <a:pt x="10933" y="0"/>
                      <a:pt x="10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992513" y="4093336"/>
                <a:ext cx="85328" cy="10406"/>
              </a:xfrm>
              <a:custGeom>
                <a:avLst/>
                <a:gdLst/>
                <a:ahLst/>
                <a:cxnLst/>
                <a:rect l="l" t="t" r="r" b="b"/>
                <a:pathLst>
                  <a:path w="5699" h="695" extrusionOk="0">
                    <a:moveTo>
                      <a:pt x="463" y="1"/>
                    </a:moveTo>
                    <a:cubicBezTo>
                      <a:pt x="1" y="1"/>
                      <a:pt x="1" y="695"/>
                      <a:pt x="463" y="695"/>
                    </a:cubicBezTo>
                    <a:lnTo>
                      <a:pt x="5236" y="695"/>
                    </a:lnTo>
                    <a:cubicBezTo>
                      <a:pt x="5698" y="695"/>
                      <a:pt x="5698" y="1"/>
                      <a:pt x="5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992513" y="4116319"/>
                <a:ext cx="85328" cy="10406"/>
              </a:xfrm>
              <a:custGeom>
                <a:avLst/>
                <a:gdLst/>
                <a:ahLst/>
                <a:cxnLst/>
                <a:rect l="l" t="t" r="r" b="b"/>
                <a:pathLst>
                  <a:path w="5699" h="695" extrusionOk="0">
                    <a:moveTo>
                      <a:pt x="443" y="0"/>
                    </a:moveTo>
                    <a:cubicBezTo>
                      <a:pt x="1" y="0"/>
                      <a:pt x="7" y="674"/>
                      <a:pt x="463" y="694"/>
                    </a:cubicBezTo>
                    <a:lnTo>
                      <a:pt x="5236" y="694"/>
                    </a:lnTo>
                    <a:cubicBezTo>
                      <a:pt x="5698" y="694"/>
                      <a:pt x="5698" y="0"/>
                      <a:pt x="5236" y="0"/>
                    </a:cubicBezTo>
                    <a:lnTo>
                      <a:pt x="463" y="0"/>
                    </a:lnTo>
                    <a:cubicBezTo>
                      <a:pt x="456" y="0"/>
                      <a:pt x="449" y="0"/>
                      <a:pt x="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3" name="Google Shape;1413;p51"/>
          <p:cNvSpPr txBox="1">
            <a:spLocks noGrp="1"/>
          </p:cNvSpPr>
          <p:nvPr>
            <p:ph type="subTitle" idx="2"/>
          </p:nvPr>
        </p:nvSpPr>
        <p:spPr>
          <a:xfrm>
            <a:off x="953338" y="3656621"/>
            <a:ext cx="2028748" cy="854854"/>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US" dirty="0"/>
              <a:t>TCS Wins Award for AI Software that Helps Firms Protect Returning Workers During COVID-19</a:t>
            </a:r>
          </a:p>
        </p:txBody>
      </p:sp>
      <p:pic>
        <p:nvPicPr>
          <p:cNvPr id="1026" name="Picture 2">
            <a:extLst>
              <a:ext uri="{FF2B5EF4-FFF2-40B4-BE49-F238E27FC236}">
                <a16:creationId xmlns:a16="http://schemas.microsoft.com/office/drawing/2014/main" id="{A9050027-A8A2-45F4-986D-B1621A54D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701" y="2829976"/>
            <a:ext cx="713986" cy="680969"/>
          </a:xfrm>
          <a:prstGeom prst="rect">
            <a:avLst/>
          </a:prstGeom>
          <a:noFill/>
          <a:extLst>
            <a:ext uri="{909E8E84-426E-40DD-AFC4-6F175D3DCCD1}">
              <a14:hiddenFill xmlns:a14="http://schemas.microsoft.com/office/drawing/2010/main">
                <a:solidFill>
                  <a:srgbClr val="FFFFFF"/>
                </a:solidFill>
              </a14:hiddenFill>
            </a:ext>
          </a:extLst>
        </p:spPr>
      </p:pic>
      <p:sp>
        <p:nvSpPr>
          <p:cNvPr id="58" name="Google Shape;1413;p51">
            <a:extLst>
              <a:ext uri="{FF2B5EF4-FFF2-40B4-BE49-F238E27FC236}">
                <a16:creationId xmlns:a16="http://schemas.microsoft.com/office/drawing/2014/main" id="{4425BB61-70D5-4E83-9A30-3CB077396F01}"/>
              </a:ext>
            </a:extLst>
          </p:cNvPr>
          <p:cNvSpPr txBox="1">
            <a:spLocks/>
          </p:cNvSpPr>
          <p:nvPr/>
        </p:nvSpPr>
        <p:spPr>
          <a:xfrm>
            <a:off x="3473947" y="3656621"/>
            <a:ext cx="2195366" cy="854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US" dirty="0"/>
              <a:t>TCS Wins 2021 CIO 100 Award for Workplace Resilience Solution Developed During Pandemic</a:t>
            </a:r>
          </a:p>
        </p:txBody>
      </p:sp>
      <p:sp>
        <p:nvSpPr>
          <p:cNvPr id="60" name="Google Shape;1413;p51">
            <a:extLst>
              <a:ext uri="{FF2B5EF4-FFF2-40B4-BE49-F238E27FC236}">
                <a16:creationId xmlns:a16="http://schemas.microsoft.com/office/drawing/2014/main" id="{DCC5A108-0A3C-477F-96B4-290B990028D9}"/>
              </a:ext>
            </a:extLst>
          </p:cNvPr>
          <p:cNvSpPr txBox="1">
            <a:spLocks/>
          </p:cNvSpPr>
          <p:nvPr/>
        </p:nvSpPr>
        <p:spPr>
          <a:xfrm>
            <a:off x="6077308" y="3439392"/>
            <a:ext cx="2195366" cy="12893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US" dirty="0"/>
              <a:t>TCS Wins IoT Breakthrough Award for its Intelligent Urban Exchange Software January 12, 2021</a:t>
            </a:r>
          </a:p>
        </p:txBody>
      </p:sp>
      <p:pic>
        <p:nvPicPr>
          <p:cNvPr id="1028" name="Picture 4">
            <a:extLst>
              <a:ext uri="{FF2B5EF4-FFF2-40B4-BE49-F238E27FC236}">
                <a16:creationId xmlns:a16="http://schemas.microsoft.com/office/drawing/2014/main" id="{D646A1EB-4D60-402B-9EBB-61D44A45A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002" y="2837486"/>
            <a:ext cx="1172479" cy="6236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9D0918-2441-4978-8812-2E708D0035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613" y="2848462"/>
            <a:ext cx="772865" cy="66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92834"/>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115;p66">
            <a:extLst>
              <a:ext uri="{FF2B5EF4-FFF2-40B4-BE49-F238E27FC236}">
                <a16:creationId xmlns:a16="http://schemas.microsoft.com/office/drawing/2014/main" id="{8FABA1E8-250D-4316-91E5-FF373E22608B}"/>
              </a:ext>
            </a:extLst>
          </p:cNvPr>
          <p:cNvSpPr txBox="1">
            <a:spLocks/>
          </p:cNvSpPr>
          <p:nvPr/>
        </p:nvSpPr>
        <p:spPr>
          <a:xfrm>
            <a:off x="2659615" y="2845332"/>
            <a:ext cx="1847341" cy="100834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t>A Machine First™ Approach to Harness Abundance for the Intelligent Enterprise</a:t>
            </a:r>
          </a:p>
        </p:txBody>
      </p:sp>
      <p:sp>
        <p:nvSpPr>
          <p:cNvPr id="9" name="Google Shape;2117;p66">
            <a:extLst>
              <a:ext uri="{FF2B5EF4-FFF2-40B4-BE49-F238E27FC236}">
                <a16:creationId xmlns:a16="http://schemas.microsoft.com/office/drawing/2014/main" id="{A253C29B-7478-4643-A020-2B4CEEFA927A}"/>
              </a:ext>
            </a:extLst>
          </p:cNvPr>
          <p:cNvSpPr txBox="1">
            <a:spLocks/>
          </p:cNvSpPr>
          <p:nvPr/>
        </p:nvSpPr>
        <p:spPr>
          <a:xfrm>
            <a:off x="6551822" y="3090740"/>
            <a:ext cx="19296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t>Apply Deep Learning to Improve and Accelerate Sentiment Analysis and Opinion Mining</a:t>
            </a:r>
          </a:p>
        </p:txBody>
      </p:sp>
      <p:sp>
        <p:nvSpPr>
          <p:cNvPr id="11" name="Google Shape;2119;p66">
            <a:extLst>
              <a:ext uri="{FF2B5EF4-FFF2-40B4-BE49-F238E27FC236}">
                <a16:creationId xmlns:a16="http://schemas.microsoft.com/office/drawing/2014/main" id="{04E82328-74E9-4BAE-9980-7D75196F21BC}"/>
              </a:ext>
            </a:extLst>
          </p:cNvPr>
          <p:cNvSpPr txBox="1">
            <a:spLocks/>
          </p:cNvSpPr>
          <p:nvPr/>
        </p:nvSpPr>
        <p:spPr>
          <a:xfrm>
            <a:off x="712880" y="3075155"/>
            <a:ext cx="19296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a:t>TCS Engineering Services for the Internet of Things empowers companies to design and deploy IoT solutions</a:t>
            </a:r>
          </a:p>
        </p:txBody>
      </p:sp>
      <p:sp>
        <p:nvSpPr>
          <p:cNvPr id="13" name="Google Shape;2121;p66">
            <a:extLst>
              <a:ext uri="{FF2B5EF4-FFF2-40B4-BE49-F238E27FC236}">
                <a16:creationId xmlns:a16="http://schemas.microsoft.com/office/drawing/2014/main" id="{A0843F6C-32C5-443B-BECF-2C5C2C7AE5AC}"/>
              </a:ext>
            </a:extLst>
          </p:cNvPr>
          <p:cNvSpPr txBox="1">
            <a:spLocks/>
          </p:cNvSpPr>
          <p:nvPr/>
        </p:nvSpPr>
        <p:spPr>
          <a:xfrm>
            <a:off x="4563254" y="2897939"/>
            <a:ext cx="2024940" cy="90313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t>Harvest intelligence by maximizing AI throughout your enterprise using MFDMTM</a:t>
            </a:r>
          </a:p>
        </p:txBody>
      </p:sp>
      <p:sp>
        <p:nvSpPr>
          <p:cNvPr id="14" name="Google Shape;2122;p66">
            <a:extLst>
              <a:ext uri="{FF2B5EF4-FFF2-40B4-BE49-F238E27FC236}">
                <a16:creationId xmlns:a16="http://schemas.microsoft.com/office/drawing/2014/main" id="{55E15BCC-1EF1-422D-9F6C-99D9FF42D121}"/>
              </a:ext>
            </a:extLst>
          </p:cNvPr>
          <p:cNvSpPr/>
          <p:nvPr/>
        </p:nvSpPr>
        <p:spPr>
          <a:xfrm>
            <a:off x="1311981"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3;p66">
            <a:extLst>
              <a:ext uri="{FF2B5EF4-FFF2-40B4-BE49-F238E27FC236}">
                <a16:creationId xmlns:a16="http://schemas.microsoft.com/office/drawing/2014/main" id="{76707995-6A17-4BD6-9D82-F87451B556EC}"/>
              </a:ext>
            </a:extLst>
          </p:cNvPr>
          <p:cNvSpPr/>
          <p:nvPr/>
        </p:nvSpPr>
        <p:spPr>
          <a:xfrm>
            <a:off x="3241500"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24;p66">
            <a:extLst>
              <a:ext uri="{FF2B5EF4-FFF2-40B4-BE49-F238E27FC236}">
                <a16:creationId xmlns:a16="http://schemas.microsoft.com/office/drawing/2014/main" id="{32C089C4-0762-4658-8B71-7DE1389543B5}"/>
              </a:ext>
            </a:extLst>
          </p:cNvPr>
          <p:cNvSpPr/>
          <p:nvPr/>
        </p:nvSpPr>
        <p:spPr>
          <a:xfrm>
            <a:off x="5170019"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5;p66">
            <a:extLst>
              <a:ext uri="{FF2B5EF4-FFF2-40B4-BE49-F238E27FC236}">
                <a16:creationId xmlns:a16="http://schemas.microsoft.com/office/drawing/2014/main" id="{296E0153-2F8F-4478-9E68-5ACF252A7305}"/>
              </a:ext>
            </a:extLst>
          </p:cNvPr>
          <p:cNvSpPr/>
          <p:nvPr/>
        </p:nvSpPr>
        <p:spPr>
          <a:xfrm>
            <a:off x="7100011"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roup 71">
            <a:extLst>
              <a:ext uri="{FF2B5EF4-FFF2-40B4-BE49-F238E27FC236}">
                <a16:creationId xmlns:a16="http://schemas.microsoft.com/office/drawing/2014/main" id="{17696D34-5A2E-43E1-B819-24320A60807D}"/>
              </a:ext>
            </a:extLst>
          </p:cNvPr>
          <p:cNvGrpSpPr/>
          <p:nvPr/>
        </p:nvGrpSpPr>
        <p:grpSpPr>
          <a:xfrm>
            <a:off x="3422501" y="2048532"/>
            <a:ext cx="369398" cy="457215"/>
            <a:chOff x="3422805" y="1943157"/>
            <a:chExt cx="369398" cy="457215"/>
          </a:xfrm>
        </p:grpSpPr>
        <p:sp>
          <p:nvSpPr>
            <p:cNvPr id="36" name="Google Shape;2144;p66">
              <a:extLst>
                <a:ext uri="{FF2B5EF4-FFF2-40B4-BE49-F238E27FC236}">
                  <a16:creationId xmlns:a16="http://schemas.microsoft.com/office/drawing/2014/main" id="{754A8A0F-82C2-4B11-964C-BBF3FC9BB136}"/>
                </a:ext>
              </a:extLst>
            </p:cNvPr>
            <p:cNvSpPr/>
            <p:nvPr/>
          </p:nvSpPr>
          <p:spPr>
            <a:xfrm>
              <a:off x="3517546" y="2299052"/>
              <a:ext cx="116766" cy="94711"/>
            </a:xfrm>
            <a:custGeom>
              <a:avLst/>
              <a:gdLst/>
              <a:ahLst/>
              <a:cxnLst/>
              <a:rect l="l" t="t" r="r" b="b"/>
              <a:pathLst>
                <a:path w="4114" h="3339" extrusionOk="0">
                  <a:moveTo>
                    <a:pt x="4114" y="337"/>
                  </a:moveTo>
                  <a:lnTo>
                    <a:pt x="4114" y="2407"/>
                  </a:lnTo>
                  <a:lnTo>
                    <a:pt x="4114" y="2407"/>
                  </a:lnTo>
                  <a:lnTo>
                    <a:pt x="4114" y="2614"/>
                  </a:lnTo>
                  <a:lnTo>
                    <a:pt x="4062" y="2769"/>
                  </a:lnTo>
                  <a:lnTo>
                    <a:pt x="3959" y="2924"/>
                  </a:lnTo>
                  <a:lnTo>
                    <a:pt x="3855" y="3054"/>
                  </a:lnTo>
                  <a:lnTo>
                    <a:pt x="3726" y="3183"/>
                  </a:lnTo>
                  <a:lnTo>
                    <a:pt x="3571" y="3261"/>
                  </a:lnTo>
                  <a:lnTo>
                    <a:pt x="3389" y="3312"/>
                  </a:lnTo>
                  <a:lnTo>
                    <a:pt x="3208" y="3338"/>
                  </a:lnTo>
                  <a:lnTo>
                    <a:pt x="932" y="3338"/>
                  </a:lnTo>
                  <a:lnTo>
                    <a:pt x="932" y="3338"/>
                  </a:lnTo>
                  <a:lnTo>
                    <a:pt x="725" y="3312"/>
                  </a:lnTo>
                  <a:lnTo>
                    <a:pt x="569" y="3261"/>
                  </a:lnTo>
                  <a:lnTo>
                    <a:pt x="414" y="3183"/>
                  </a:lnTo>
                  <a:lnTo>
                    <a:pt x="285" y="3054"/>
                  </a:lnTo>
                  <a:lnTo>
                    <a:pt x="155" y="2924"/>
                  </a:lnTo>
                  <a:lnTo>
                    <a:pt x="78" y="2769"/>
                  </a:lnTo>
                  <a:lnTo>
                    <a:pt x="26" y="2614"/>
                  </a:lnTo>
                  <a:lnTo>
                    <a:pt x="0" y="2407"/>
                  </a:lnTo>
                  <a:lnTo>
                    <a:pt x="0" y="337"/>
                  </a:lnTo>
                  <a:lnTo>
                    <a:pt x="2070" y="1"/>
                  </a:lnTo>
                  <a:lnTo>
                    <a:pt x="4114" y="3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5;p66">
              <a:extLst>
                <a:ext uri="{FF2B5EF4-FFF2-40B4-BE49-F238E27FC236}">
                  <a16:creationId xmlns:a16="http://schemas.microsoft.com/office/drawing/2014/main" id="{D91DC37A-9D6C-4D0D-91DD-99A5FF567D1E}"/>
                </a:ext>
              </a:extLst>
            </p:cNvPr>
            <p:cNvSpPr/>
            <p:nvPr/>
          </p:nvSpPr>
          <p:spPr>
            <a:xfrm>
              <a:off x="3430156" y="1950475"/>
              <a:ext cx="292283" cy="358165"/>
            </a:xfrm>
            <a:custGeom>
              <a:avLst/>
              <a:gdLst/>
              <a:ahLst/>
              <a:cxnLst/>
              <a:rect l="l" t="t" r="r" b="b"/>
              <a:pathLst>
                <a:path w="10298" h="12627" extrusionOk="0">
                  <a:moveTo>
                    <a:pt x="3079" y="12626"/>
                  </a:moveTo>
                  <a:lnTo>
                    <a:pt x="3079" y="12626"/>
                  </a:lnTo>
                  <a:lnTo>
                    <a:pt x="3053" y="11876"/>
                  </a:lnTo>
                  <a:lnTo>
                    <a:pt x="3028" y="11565"/>
                  </a:lnTo>
                  <a:lnTo>
                    <a:pt x="3002" y="11307"/>
                  </a:lnTo>
                  <a:lnTo>
                    <a:pt x="2950" y="11074"/>
                  </a:lnTo>
                  <a:lnTo>
                    <a:pt x="2872" y="10867"/>
                  </a:lnTo>
                  <a:lnTo>
                    <a:pt x="2769" y="10660"/>
                  </a:lnTo>
                  <a:lnTo>
                    <a:pt x="2665" y="10479"/>
                  </a:lnTo>
                  <a:lnTo>
                    <a:pt x="2381" y="10065"/>
                  </a:lnTo>
                  <a:lnTo>
                    <a:pt x="1993" y="9573"/>
                  </a:lnTo>
                  <a:lnTo>
                    <a:pt x="1475" y="8901"/>
                  </a:lnTo>
                  <a:lnTo>
                    <a:pt x="854" y="8021"/>
                  </a:lnTo>
                  <a:lnTo>
                    <a:pt x="854" y="8021"/>
                  </a:lnTo>
                  <a:lnTo>
                    <a:pt x="673" y="7711"/>
                  </a:lnTo>
                  <a:lnTo>
                    <a:pt x="492" y="7374"/>
                  </a:lnTo>
                  <a:lnTo>
                    <a:pt x="337" y="7038"/>
                  </a:lnTo>
                  <a:lnTo>
                    <a:pt x="208" y="6676"/>
                  </a:lnTo>
                  <a:lnTo>
                    <a:pt x="130" y="6314"/>
                  </a:lnTo>
                  <a:lnTo>
                    <a:pt x="52" y="5925"/>
                  </a:lnTo>
                  <a:lnTo>
                    <a:pt x="1" y="5537"/>
                  </a:lnTo>
                  <a:lnTo>
                    <a:pt x="1" y="5149"/>
                  </a:lnTo>
                  <a:lnTo>
                    <a:pt x="1" y="5149"/>
                  </a:lnTo>
                  <a:lnTo>
                    <a:pt x="26" y="4632"/>
                  </a:lnTo>
                  <a:lnTo>
                    <a:pt x="104" y="4114"/>
                  </a:lnTo>
                  <a:lnTo>
                    <a:pt x="208" y="3623"/>
                  </a:lnTo>
                  <a:lnTo>
                    <a:pt x="389" y="3131"/>
                  </a:lnTo>
                  <a:lnTo>
                    <a:pt x="621" y="2692"/>
                  </a:lnTo>
                  <a:lnTo>
                    <a:pt x="880" y="2252"/>
                  </a:lnTo>
                  <a:lnTo>
                    <a:pt x="1165" y="1864"/>
                  </a:lnTo>
                  <a:lnTo>
                    <a:pt x="1501" y="1501"/>
                  </a:lnTo>
                  <a:lnTo>
                    <a:pt x="1863" y="1165"/>
                  </a:lnTo>
                  <a:lnTo>
                    <a:pt x="2251" y="881"/>
                  </a:lnTo>
                  <a:lnTo>
                    <a:pt x="2691" y="622"/>
                  </a:lnTo>
                  <a:lnTo>
                    <a:pt x="3131" y="389"/>
                  </a:lnTo>
                  <a:lnTo>
                    <a:pt x="3623" y="234"/>
                  </a:lnTo>
                  <a:lnTo>
                    <a:pt x="4114" y="104"/>
                  </a:lnTo>
                  <a:lnTo>
                    <a:pt x="4606" y="27"/>
                  </a:lnTo>
                  <a:lnTo>
                    <a:pt x="5149" y="1"/>
                  </a:lnTo>
                  <a:lnTo>
                    <a:pt x="5149" y="1"/>
                  </a:lnTo>
                  <a:lnTo>
                    <a:pt x="5666" y="27"/>
                  </a:lnTo>
                  <a:lnTo>
                    <a:pt x="6184" y="104"/>
                  </a:lnTo>
                  <a:lnTo>
                    <a:pt x="6675" y="234"/>
                  </a:lnTo>
                  <a:lnTo>
                    <a:pt x="7141" y="389"/>
                  </a:lnTo>
                  <a:lnTo>
                    <a:pt x="7607" y="622"/>
                  </a:lnTo>
                  <a:lnTo>
                    <a:pt x="8021" y="881"/>
                  </a:lnTo>
                  <a:lnTo>
                    <a:pt x="8435" y="1165"/>
                  </a:lnTo>
                  <a:lnTo>
                    <a:pt x="8797" y="1501"/>
                  </a:lnTo>
                  <a:lnTo>
                    <a:pt x="9133" y="1864"/>
                  </a:lnTo>
                  <a:lnTo>
                    <a:pt x="9418" y="2252"/>
                  </a:lnTo>
                  <a:lnTo>
                    <a:pt x="9676" y="2692"/>
                  </a:lnTo>
                  <a:lnTo>
                    <a:pt x="9883" y="3131"/>
                  </a:lnTo>
                  <a:lnTo>
                    <a:pt x="10065" y="3623"/>
                  </a:lnTo>
                  <a:lnTo>
                    <a:pt x="10194" y="4114"/>
                  </a:lnTo>
                  <a:lnTo>
                    <a:pt x="10272" y="4632"/>
                  </a:lnTo>
                  <a:lnTo>
                    <a:pt x="10297" y="5149"/>
                  </a:lnTo>
                  <a:lnTo>
                    <a:pt x="10297" y="5149"/>
                  </a:lnTo>
                  <a:lnTo>
                    <a:pt x="10297" y="5537"/>
                  </a:lnTo>
                  <a:lnTo>
                    <a:pt x="10246" y="5925"/>
                  </a:lnTo>
                  <a:lnTo>
                    <a:pt x="10168" y="6314"/>
                  </a:lnTo>
                  <a:lnTo>
                    <a:pt x="10065" y="6676"/>
                  </a:lnTo>
                  <a:lnTo>
                    <a:pt x="9961" y="7038"/>
                  </a:lnTo>
                  <a:lnTo>
                    <a:pt x="9806" y="7374"/>
                  </a:lnTo>
                  <a:lnTo>
                    <a:pt x="9625" y="7711"/>
                  </a:lnTo>
                  <a:lnTo>
                    <a:pt x="9444" y="8021"/>
                  </a:lnTo>
                  <a:lnTo>
                    <a:pt x="9444" y="8021"/>
                  </a:lnTo>
                  <a:lnTo>
                    <a:pt x="8797" y="8901"/>
                  </a:lnTo>
                  <a:lnTo>
                    <a:pt x="8305" y="9573"/>
                  </a:lnTo>
                  <a:lnTo>
                    <a:pt x="7917" y="10065"/>
                  </a:lnTo>
                  <a:lnTo>
                    <a:pt x="7633" y="10479"/>
                  </a:lnTo>
                  <a:lnTo>
                    <a:pt x="7503" y="10660"/>
                  </a:lnTo>
                  <a:lnTo>
                    <a:pt x="7426" y="10867"/>
                  </a:lnTo>
                  <a:lnTo>
                    <a:pt x="7348" y="11074"/>
                  </a:lnTo>
                  <a:lnTo>
                    <a:pt x="7296" y="11307"/>
                  </a:lnTo>
                  <a:lnTo>
                    <a:pt x="7245" y="11565"/>
                  </a:lnTo>
                  <a:lnTo>
                    <a:pt x="7219" y="11876"/>
                  </a:lnTo>
                  <a:lnTo>
                    <a:pt x="7193" y="12626"/>
                  </a:lnTo>
                  <a:lnTo>
                    <a:pt x="3079" y="1262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6;p66">
              <a:extLst>
                <a:ext uri="{FF2B5EF4-FFF2-40B4-BE49-F238E27FC236}">
                  <a16:creationId xmlns:a16="http://schemas.microsoft.com/office/drawing/2014/main" id="{551F0566-0856-41EB-8997-849CD8ADB583}"/>
                </a:ext>
              </a:extLst>
            </p:cNvPr>
            <p:cNvSpPr/>
            <p:nvPr/>
          </p:nvSpPr>
          <p:spPr>
            <a:xfrm>
              <a:off x="3702571" y="2222751"/>
              <a:ext cx="80067" cy="80018"/>
            </a:xfrm>
            <a:custGeom>
              <a:avLst/>
              <a:gdLst/>
              <a:ahLst/>
              <a:cxnLst/>
              <a:rect l="l" t="t" r="r" b="b"/>
              <a:pathLst>
                <a:path w="2821" h="2821" extrusionOk="0">
                  <a:moveTo>
                    <a:pt x="1553" y="2691"/>
                  </a:moveTo>
                  <a:lnTo>
                    <a:pt x="1553" y="2691"/>
                  </a:lnTo>
                  <a:lnTo>
                    <a:pt x="1553" y="2768"/>
                  </a:lnTo>
                  <a:lnTo>
                    <a:pt x="1501" y="2820"/>
                  </a:lnTo>
                  <a:lnTo>
                    <a:pt x="1450" y="2820"/>
                  </a:lnTo>
                  <a:lnTo>
                    <a:pt x="1372" y="2768"/>
                  </a:lnTo>
                  <a:lnTo>
                    <a:pt x="156" y="1553"/>
                  </a:lnTo>
                  <a:lnTo>
                    <a:pt x="156" y="1553"/>
                  </a:lnTo>
                  <a:lnTo>
                    <a:pt x="78" y="1449"/>
                  </a:lnTo>
                  <a:lnTo>
                    <a:pt x="27" y="1346"/>
                  </a:lnTo>
                  <a:lnTo>
                    <a:pt x="1" y="1242"/>
                  </a:lnTo>
                  <a:lnTo>
                    <a:pt x="1" y="1113"/>
                  </a:lnTo>
                  <a:lnTo>
                    <a:pt x="1" y="311"/>
                  </a:lnTo>
                  <a:lnTo>
                    <a:pt x="311" y="0"/>
                  </a:lnTo>
                  <a:lnTo>
                    <a:pt x="1113" y="0"/>
                  </a:lnTo>
                  <a:lnTo>
                    <a:pt x="1113" y="0"/>
                  </a:lnTo>
                  <a:lnTo>
                    <a:pt x="1243" y="0"/>
                  </a:lnTo>
                  <a:lnTo>
                    <a:pt x="1346" y="52"/>
                  </a:lnTo>
                  <a:lnTo>
                    <a:pt x="1450" y="104"/>
                  </a:lnTo>
                  <a:lnTo>
                    <a:pt x="1527" y="155"/>
                  </a:lnTo>
                  <a:lnTo>
                    <a:pt x="2769" y="1397"/>
                  </a:lnTo>
                  <a:lnTo>
                    <a:pt x="2769" y="1397"/>
                  </a:lnTo>
                  <a:lnTo>
                    <a:pt x="2821" y="1449"/>
                  </a:lnTo>
                  <a:lnTo>
                    <a:pt x="2821" y="1501"/>
                  </a:lnTo>
                  <a:lnTo>
                    <a:pt x="2769" y="1553"/>
                  </a:lnTo>
                  <a:lnTo>
                    <a:pt x="2691" y="1553"/>
                  </a:lnTo>
                  <a:lnTo>
                    <a:pt x="1889" y="1553"/>
                  </a:lnTo>
                  <a:lnTo>
                    <a:pt x="1553" y="1889"/>
                  </a:lnTo>
                  <a:lnTo>
                    <a:pt x="1553" y="2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7;p66">
              <a:extLst>
                <a:ext uri="{FF2B5EF4-FFF2-40B4-BE49-F238E27FC236}">
                  <a16:creationId xmlns:a16="http://schemas.microsoft.com/office/drawing/2014/main" id="{164D36C5-54A3-432B-9852-D08139B31CAF}"/>
                </a:ext>
              </a:extLst>
            </p:cNvPr>
            <p:cNvSpPr/>
            <p:nvPr/>
          </p:nvSpPr>
          <p:spPr>
            <a:xfrm>
              <a:off x="3463193" y="1983520"/>
              <a:ext cx="226208" cy="226040"/>
            </a:xfrm>
            <a:custGeom>
              <a:avLst/>
              <a:gdLst/>
              <a:ahLst/>
              <a:cxnLst/>
              <a:rect l="l" t="t" r="r" b="b"/>
              <a:pathLst>
                <a:path w="7970" h="7969" extrusionOk="0">
                  <a:moveTo>
                    <a:pt x="3985" y="7969"/>
                  </a:moveTo>
                  <a:lnTo>
                    <a:pt x="3985" y="7969"/>
                  </a:lnTo>
                  <a:lnTo>
                    <a:pt x="4399" y="7943"/>
                  </a:lnTo>
                  <a:lnTo>
                    <a:pt x="4787" y="7891"/>
                  </a:lnTo>
                  <a:lnTo>
                    <a:pt x="5175" y="7787"/>
                  </a:lnTo>
                  <a:lnTo>
                    <a:pt x="5537" y="7658"/>
                  </a:lnTo>
                  <a:lnTo>
                    <a:pt x="5874" y="7477"/>
                  </a:lnTo>
                  <a:lnTo>
                    <a:pt x="6210" y="7296"/>
                  </a:lnTo>
                  <a:lnTo>
                    <a:pt x="6520" y="7063"/>
                  </a:lnTo>
                  <a:lnTo>
                    <a:pt x="6805" y="6804"/>
                  </a:lnTo>
                  <a:lnTo>
                    <a:pt x="7064" y="6520"/>
                  </a:lnTo>
                  <a:lnTo>
                    <a:pt x="7297" y="6209"/>
                  </a:lnTo>
                  <a:lnTo>
                    <a:pt x="7478" y="5873"/>
                  </a:lnTo>
                  <a:lnTo>
                    <a:pt x="7659" y="5537"/>
                  </a:lnTo>
                  <a:lnTo>
                    <a:pt x="7788" y="5174"/>
                  </a:lnTo>
                  <a:lnTo>
                    <a:pt x="7892" y="4786"/>
                  </a:lnTo>
                  <a:lnTo>
                    <a:pt x="7943" y="4398"/>
                  </a:lnTo>
                  <a:lnTo>
                    <a:pt x="7969" y="3984"/>
                  </a:lnTo>
                  <a:lnTo>
                    <a:pt x="7969" y="3984"/>
                  </a:lnTo>
                  <a:lnTo>
                    <a:pt x="7943" y="3570"/>
                  </a:lnTo>
                  <a:lnTo>
                    <a:pt x="7892" y="3182"/>
                  </a:lnTo>
                  <a:lnTo>
                    <a:pt x="7788" y="2794"/>
                  </a:lnTo>
                  <a:lnTo>
                    <a:pt x="7659" y="2432"/>
                  </a:lnTo>
                  <a:lnTo>
                    <a:pt x="7478" y="2096"/>
                  </a:lnTo>
                  <a:lnTo>
                    <a:pt x="7297" y="1759"/>
                  </a:lnTo>
                  <a:lnTo>
                    <a:pt x="7064" y="1449"/>
                  </a:lnTo>
                  <a:lnTo>
                    <a:pt x="6805" y="1164"/>
                  </a:lnTo>
                  <a:lnTo>
                    <a:pt x="6520" y="906"/>
                  </a:lnTo>
                  <a:lnTo>
                    <a:pt x="6210" y="673"/>
                  </a:lnTo>
                  <a:lnTo>
                    <a:pt x="5874" y="466"/>
                  </a:lnTo>
                  <a:lnTo>
                    <a:pt x="5537" y="311"/>
                  </a:lnTo>
                  <a:lnTo>
                    <a:pt x="5175" y="181"/>
                  </a:lnTo>
                  <a:lnTo>
                    <a:pt x="4787" y="78"/>
                  </a:lnTo>
                  <a:lnTo>
                    <a:pt x="4399" y="26"/>
                  </a:lnTo>
                  <a:lnTo>
                    <a:pt x="3985" y="0"/>
                  </a:lnTo>
                  <a:lnTo>
                    <a:pt x="3985" y="0"/>
                  </a:lnTo>
                  <a:lnTo>
                    <a:pt x="3571" y="26"/>
                  </a:lnTo>
                  <a:lnTo>
                    <a:pt x="3183" y="78"/>
                  </a:lnTo>
                  <a:lnTo>
                    <a:pt x="2795" y="181"/>
                  </a:lnTo>
                  <a:lnTo>
                    <a:pt x="2433" y="311"/>
                  </a:lnTo>
                  <a:lnTo>
                    <a:pt x="2070" y="466"/>
                  </a:lnTo>
                  <a:lnTo>
                    <a:pt x="1760" y="673"/>
                  </a:lnTo>
                  <a:lnTo>
                    <a:pt x="1450" y="906"/>
                  </a:lnTo>
                  <a:lnTo>
                    <a:pt x="1165" y="1164"/>
                  </a:lnTo>
                  <a:lnTo>
                    <a:pt x="906" y="1449"/>
                  </a:lnTo>
                  <a:lnTo>
                    <a:pt x="673" y="1759"/>
                  </a:lnTo>
                  <a:lnTo>
                    <a:pt x="466" y="2096"/>
                  </a:lnTo>
                  <a:lnTo>
                    <a:pt x="311" y="2432"/>
                  </a:lnTo>
                  <a:lnTo>
                    <a:pt x="182" y="2794"/>
                  </a:lnTo>
                  <a:lnTo>
                    <a:pt x="78" y="3182"/>
                  </a:lnTo>
                  <a:lnTo>
                    <a:pt x="1" y="3570"/>
                  </a:lnTo>
                  <a:lnTo>
                    <a:pt x="1" y="3984"/>
                  </a:lnTo>
                  <a:lnTo>
                    <a:pt x="1" y="3984"/>
                  </a:lnTo>
                  <a:lnTo>
                    <a:pt x="1" y="4398"/>
                  </a:lnTo>
                  <a:lnTo>
                    <a:pt x="78" y="4786"/>
                  </a:lnTo>
                  <a:lnTo>
                    <a:pt x="182" y="5174"/>
                  </a:lnTo>
                  <a:lnTo>
                    <a:pt x="311" y="5537"/>
                  </a:lnTo>
                  <a:lnTo>
                    <a:pt x="466" y="5873"/>
                  </a:lnTo>
                  <a:lnTo>
                    <a:pt x="673" y="6209"/>
                  </a:lnTo>
                  <a:lnTo>
                    <a:pt x="906" y="6520"/>
                  </a:lnTo>
                  <a:lnTo>
                    <a:pt x="1165" y="6804"/>
                  </a:lnTo>
                  <a:lnTo>
                    <a:pt x="1450" y="7063"/>
                  </a:lnTo>
                  <a:lnTo>
                    <a:pt x="1760" y="7296"/>
                  </a:lnTo>
                  <a:lnTo>
                    <a:pt x="2070" y="7477"/>
                  </a:lnTo>
                  <a:lnTo>
                    <a:pt x="2433" y="7658"/>
                  </a:lnTo>
                  <a:lnTo>
                    <a:pt x="2795" y="7787"/>
                  </a:lnTo>
                  <a:lnTo>
                    <a:pt x="3183" y="7891"/>
                  </a:lnTo>
                  <a:lnTo>
                    <a:pt x="3571" y="7943"/>
                  </a:lnTo>
                  <a:lnTo>
                    <a:pt x="3985" y="7969"/>
                  </a:lnTo>
                  <a:lnTo>
                    <a:pt x="3985" y="796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48;p66">
              <a:extLst>
                <a:ext uri="{FF2B5EF4-FFF2-40B4-BE49-F238E27FC236}">
                  <a16:creationId xmlns:a16="http://schemas.microsoft.com/office/drawing/2014/main" id="{907ACD96-B7D4-42F2-8C2D-CFB039F4343C}"/>
                </a:ext>
              </a:extLst>
            </p:cNvPr>
            <p:cNvSpPr/>
            <p:nvPr/>
          </p:nvSpPr>
          <p:spPr>
            <a:xfrm>
              <a:off x="3422805" y="1943157"/>
              <a:ext cx="369398" cy="457215"/>
            </a:xfrm>
            <a:custGeom>
              <a:avLst/>
              <a:gdLst/>
              <a:ahLst/>
              <a:cxnLst/>
              <a:rect l="l" t="t" r="r" b="b"/>
              <a:pathLst>
                <a:path w="13015" h="16119" extrusionOk="0">
                  <a:moveTo>
                    <a:pt x="4916" y="2096"/>
                  </a:moveTo>
                  <a:lnTo>
                    <a:pt x="4528" y="2173"/>
                  </a:lnTo>
                  <a:lnTo>
                    <a:pt x="4192" y="2303"/>
                  </a:lnTo>
                  <a:lnTo>
                    <a:pt x="4114" y="2355"/>
                  </a:lnTo>
                  <a:lnTo>
                    <a:pt x="4063" y="2432"/>
                  </a:lnTo>
                  <a:lnTo>
                    <a:pt x="4037" y="2510"/>
                  </a:lnTo>
                  <a:lnTo>
                    <a:pt x="4063" y="2613"/>
                  </a:lnTo>
                  <a:lnTo>
                    <a:pt x="4114" y="2691"/>
                  </a:lnTo>
                  <a:lnTo>
                    <a:pt x="4166" y="2743"/>
                  </a:lnTo>
                  <a:lnTo>
                    <a:pt x="4347" y="2743"/>
                  </a:lnTo>
                  <a:lnTo>
                    <a:pt x="4658" y="2639"/>
                  </a:lnTo>
                  <a:lnTo>
                    <a:pt x="4968" y="2561"/>
                  </a:lnTo>
                  <a:lnTo>
                    <a:pt x="5072" y="2536"/>
                  </a:lnTo>
                  <a:lnTo>
                    <a:pt x="5123" y="2484"/>
                  </a:lnTo>
                  <a:lnTo>
                    <a:pt x="5175" y="2406"/>
                  </a:lnTo>
                  <a:lnTo>
                    <a:pt x="5175" y="2303"/>
                  </a:lnTo>
                  <a:lnTo>
                    <a:pt x="5149" y="2225"/>
                  </a:lnTo>
                  <a:lnTo>
                    <a:pt x="5072" y="2148"/>
                  </a:lnTo>
                  <a:lnTo>
                    <a:pt x="4994" y="2122"/>
                  </a:lnTo>
                  <a:lnTo>
                    <a:pt x="4916" y="2096"/>
                  </a:lnTo>
                  <a:close/>
                  <a:moveTo>
                    <a:pt x="5900" y="2096"/>
                  </a:moveTo>
                  <a:lnTo>
                    <a:pt x="5796" y="2122"/>
                  </a:lnTo>
                  <a:lnTo>
                    <a:pt x="5718" y="2148"/>
                  </a:lnTo>
                  <a:lnTo>
                    <a:pt x="5667" y="2225"/>
                  </a:lnTo>
                  <a:lnTo>
                    <a:pt x="5641" y="2303"/>
                  </a:lnTo>
                  <a:lnTo>
                    <a:pt x="5641" y="2406"/>
                  </a:lnTo>
                  <a:lnTo>
                    <a:pt x="5667" y="2484"/>
                  </a:lnTo>
                  <a:lnTo>
                    <a:pt x="5744" y="2536"/>
                  </a:lnTo>
                  <a:lnTo>
                    <a:pt x="5822" y="2561"/>
                  </a:lnTo>
                  <a:lnTo>
                    <a:pt x="6158" y="2639"/>
                  </a:lnTo>
                  <a:lnTo>
                    <a:pt x="6443" y="2743"/>
                  </a:lnTo>
                  <a:lnTo>
                    <a:pt x="6624" y="2743"/>
                  </a:lnTo>
                  <a:lnTo>
                    <a:pt x="6702" y="2691"/>
                  </a:lnTo>
                  <a:lnTo>
                    <a:pt x="6753" y="2613"/>
                  </a:lnTo>
                  <a:lnTo>
                    <a:pt x="6779" y="2510"/>
                  </a:lnTo>
                  <a:lnTo>
                    <a:pt x="6753" y="2432"/>
                  </a:lnTo>
                  <a:lnTo>
                    <a:pt x="6702" y="2355"/>
                  </a:lnTo>
                  <a:lnTo>
                    <a:pt x="6624" y="2303"/>
                  </a:lnTo>
                  <a:lnTo>
                    <a:pt x="6262" y="2173"/>
                  </a:lnTo>
                  <a:lnTo>
                    <a:pt x="5900" y="2096"/>
                  </a:lnTo>
                  <a:close/>
                  <a:moveTo>
                    <a:pt x="3416" y="2743"/>
                  </a:moveTo>
                  <a:lnTo>
                    <a:pt x="3338" y="2794"/>
                  </a:lnTo>
                  <a:lnTo>
                    <a:pt x="3054" y="3053"/>
                  </a:lnTo>
                  <a:lnTo>
                    <a:pt x="2795" y="3338"/>
                  </a:lnTo>
                  <a:lnTo>
                    <a:pt x="2743" y="3415"/>
                  </a:lnTo>
                  <a:lnTo>
                    <a:pt x="2743" y="3493"/>
                  </a:lnTo>
                  <a:lnTo>
                    <a:pt x="2769" y="3596"/>
                  </a:lnTo>
                  <a:lnTo>
                    <a:pt x="2847" y="3648"/>
                  </a:lnTo>
                  <a:lnTo>
                    <a:pt x="2924" y="3700"/>
                  </a:lnTo>
                  <a:lnTo>
                    <a:pt x="3002" y="3700"/>
                  </a:lnTo>
                  <a:lnTo>
                    <a:pt x="3105" y="3674"/>
                  </a:lnTo>
                  <a:lnTo>
                    <a:pt x="3157" y="3622"/>
                  </a:lnTo>
                  <a:lnTo>
                    <a:pt x="3390" y="3389"/>
                  </a:lnTo>
                  <a:lnTo>
                    <a:pt x="3623" y="3157"/>
                  </a:lnTo>
                  <a:lnTo>
                    <a:pt x="3675" y="3105"/>
                  </a:lnTo>
                  <a:lnTo>
                    <a:pt x="3700" y="3001"/>
                  </a:lnTo>
                  <a:lnTo>
                    <a:pt x="3700" y="2924"/>
                  </a:lnTo>
                  <a:lnTo>
                    <a:pt x="3649" y="2846"/>
                  </a:lnTo>
                  <a:lnTo>
                    <a:pt x="3597" y="2768"/>
                  </a:lnTo>
                  <a:lnTo>
                    <a:pt x="3493" y="2743"/>
                  </a:lnTo>
                  <a:close/>
                  <a:moveTo>
                    <a:pt x="7297" y="2743"/>
                  </a:moveTo>
                  <a:lnTo>
                    <a:pt x="7219" y="2768"/>
                  </a:lnTo>
                  <a:lnTo>
                    <a:pt x="7141" y="2846"/>
                  </a:lnTo>
                  <a:lnTo>
                    <a:pt x="7115" y="2924"/>
                  </a:lnTo>
                  <a:lnTo>
                    <a:pt x="7090" y="3001"/>
                  </a:lnTo>
                  <a:lnTo>
                    <a:pt x="7141" y="3105"/>
                  </a:lnTo>
                  <a:lnTo>
                    <a:pt x="7193" y="3157"/>
                  </a:lnTo>
                  <a:lnTo>
                    <a:pt x="7426" y="3389"/>
                  </a:lnTo>
                  <a:lnTo>
                    <a:pt x="7633" y="3622"/>
                  </a:lnTo>
                  <a:lnTo>
                    <a:pt x="7711" y="3674"/>
                  </a:lnTo>
                  <a:lnTo>
                    <a:pt x="7788" y="3700"/>
                  </a:lnTo>
                  <a:lnTo>
                    <a:pt x="7892" y="3700"/>
                  </a:lnTo>
                  <a:lnTo>
                    <a:pt x="7969" y="3648"/>
                  </a:lnTo>
                  <a:lnTo>
                    <a:pt x="8021" y="3596"/>
                  </a:lnTo>
                  <a:lnTo>
                    <a:pt x="8073" y="3493"/>
                  </a:lnTo>
                  <a:lnTo>
                    <a:pt x="8047" y="3415"/>
                  </a:lnTo>
                  <a:lnTo>
                    <a:pt x="8021" y="3338"/>
                  </a:lnTo>
                  <a:lnTo>
                    <a:pt x="7762" y="3053"/>
                  </a:lnTo>
                  <a:lnTo>
                    <a:pt x="7478" y="2794"/>
                  </a:lnTo>
                  <a:lnTo>
                    <a:pt x="7400" y="2743"/>
                  </a:lnTo>
                  <a:close/>
                  <a:moveTo>
                    <a:pt x="5149" y="3907"/>
                  </a:moveTo>
                  <a:lnTo>
                    <a:pt x="5149" y="4864"/>
                  </a:lnTo>
                  <a:lnTo>
                    <a:pt x="4916" y="4735"/>
                  </a:lnTo>
                  <a:lnTo>
                    <a:pt x="4839" y="4657"/>
                  </a:lnTo>
                  <a:lnTo>
                    <a:pt x="4813" y="4554"/>
                  </a:lnTo>
                  <a:lnTo>
                    <a:pt x="4787" y="4450"/>
                  </a:lnTo>
                  <a:lnTo>
                    <a:pt x="4813" y="4321"/>
                  </a:lnTo>
                  <a:lnTo>
                    <a:pt x="4839" y="4191"/>
                  </a:lnTo>
                  <a:lnTo>
                    <a:pt x="4916" y="4062"/>
                  </a:lnTo>
                  <a:lnTo>
                    <a:pt x="5020" y="3959"/>
                  </a:lnTo>
                  <a:lnTo>
                    <a:pt x="5149" y="3907"/>
                  </a:lnTo>
                  <a:close/>
                  <a:moveTo>
                    <a:pt x="2510" y="4036"/>
                  </a:moveTo>
                  <a:lnTo>
                    <a:pt x="2433" y="4062"/>
                  </a:lnTo>
                  <a:lnTo>
                    <a:pt x="2355" y="4114"/>
                  </a:lnTo>
                  <a:lnTo>
                    <a:pt x="2303" y="4191"/>
                  </a:lnTo>
                  <a:lnTo>
                    <a:pt x="2174" y="4554"/>
                  </a:lnTo>
                  <a:lnTo>
                    <a:pt x="2096" y="4916"/>
                  </a:lnTo>
                  <a:lnTo>
                    <a:pt x="2122" y="4993"/>
                  </a:lnTo>
                  <a:lnTo>
                    <a:pt x="2148" y="5071"/>
                  </a:lnTo>
                  <a:lnTo>
                    <a:pt x="2226" y="5149"/>
                  </a:lnTo>
                  <a:lnTo>
                    <a:pt x="2303" y="5175"/>
                  </a:lnTo>
                  <a:lnTo>
                    <a:pt x="2407" y="5175"/>
                  </a:lnTo>
                  <a:lnTo>
                    <a:pt x="2485" y="5123"/>
                  </a:lnTo>
                  <a:lnTo>
                    <a:pt x="2536" y="5071"/>
                  </a:lnTo>
                  <a:lnTo>
                    <a:pt x="2562" y="4968"/>
                  </a:lnTo>
                  <a:lnTo>
                    <a:pt x="2640" y="4657"/>
                  </a:lnTo>
                  <a:lnTo>
                    <a:pt x="2743" y="4347"/>
                  </a:lnTo>
                  <a:lnTo>
                    <a:pt x="2743" y="4269"/>
                  </a:lnTo>
                  <a:lnTo>
                    <a:pt x="2743" y="4166"/>
                  </a:lnTo>
                  <a:lnTo>
                    <a:pt x="2691" y="4114"/>
                  </a:lnTo>
                  <a:lnTo>
                    <a:pt x="2614" y="4062"/>
                  </a:lnTo>
                  <a:lnTo>
                    <a:pt x="2510" y="4036"/>
                  </a:lnTo>
                  <a:close/>
                  <a:moveTo>
                    <a:pt x="8306" y="4036"/>
                  </a:moveTo>
                  <a:lnTo>
                    <a:pt x="8202" y="4062"/>
                  </a:lnTo>
                  <a:lnTo>
                    <a:pt x="8124" y="4114"/>
                  </a:lnTo>
                  <a:lnTo>
                    <a:pt x="8073" y="4166"/>
                  </a:lnTo>
                  <a:lnTo>
                    <a:pt x="8047" y="4269"/>
                  </a:lnTo>
                  <a:lnTo>
                    <a:pt x="8073" y="4347"/>
                  </a:lnTo>
                  <a:lnTo>
                    <a:pt x="8176" y="4657"/>
                  </a:lnTo>
                  <a:lnTo>
                    <a:pt x="8228" y="4968"/>
                  </a:lnTo>
                  <a:lnTo>
                    <a:pt x="8254" y="5071"/>
                  </a:lnTo>
                  <a:lnTo>
                    <a:pt x="8331" y="5123"/>
                  </a:lnTo>
                  <a:lnTo>
                    <a:pt x="8409" y="5175"/>
                  </a:lnTo>
                  <a:lnTo>
                    <a:pt x="8513" y="5175"/>
                  </a:lnTo>
                  <a:lnTo>
                    <a:pt x="8590" y="5149"/>
                  </a:lnTo>
                  <a:lnTo>
                    <a:pt x="8668" y="5071"/>
                  </a:lnTo>
                  <a:lnTo>
                    <a:pt x="8694" y="4993"/>
                  </a:lnTo>
                  <a:lnTo>
                    <a:pt x="8694" y="4916"/>
                  </a:lnTo>
                  <a:lnTo>
                    <a:pt x="8616" y="4554"/>
                  </a:lnTo>
                  <a:lnTo>
                    <a:pt x="8513" y="4191"/>
                  </a:lnTo>
                  <a:lnTo>
                    <a:pt x="8461" y="4114"/>
                  </a:lnTo>
                  <a:lnTo>
                    <a:pt x="8383" y="4062"/>
                  </a:lnTo>
                  <a:lnTo>
                    <a:pt x="8306" y="4036"/>
                  </a:lnTo>
                  <a:close/>
                  <a:moveTo>
                    <a:pt x="2303" y="5640"/>
                  </a:moveTo>
                  <a:lnTo>
                    <a:pt x="2226" y="5666"/>
                  </a:lnTo>
                  <a:lnTo>
                    <a:pt x="2148" y="5718"/>
                  </a:lnTo>
                  <a:lnTo>
                    <a:pt x="2122" y="5795"/>
                  </a:lnTo>
                  <a:lnTo>
                    <a:pt x="2096" y="5899"/>
                  </a:lnTo>
                  <a:lnTo>
                    <a:pt x="2174" y="6261"/>
                  </a:lnTo>
                  <a:lnTo>
                    <a:pt x="2303" y="6623"/>
                  </a:lnTo>
                  <a:lnTo>
                    <a:pt x="2355" y="6701"/>
                  </a:lnTo>
                  <a:lnTo>
                    <a:pt x="2433" y="6753"/>
                  </a:lnTo>
                  <a:lnTo>
                    <a:pt x="2510" y="6779"/>
                  </a:lnTo>
                  <a:lnTo>
                    <a:pt x="2614" y="6753"/>
                  </a:lnTo>
                  <a:lnTo>
                    <a:pt x="2691" y="6701"/>
                  </a:lnTo>
                  <a:lnTo>
                    <a:pt x="2743" y="6623"/>
                  </a:lnTo>
                  <a:lnTo>
                    <a:pt x="2743" y="6546"/>
                  </a:lnTo>
                  <a:lnTo>
                    <a:pt x="2743" y="6442"/>
                  </a:lnTo>
                  <a:lnTo>
                    <a:pt x="2640" y="6158"/>
                  </a:lnTo>
                  <a:lnTo>
                    <a:pt x="2562" y="5821"/>
                  </a:lnTo>
                  <a:lnTo>
                    <a:pt x="2536" y="5744"/>
                  </a:lnTo>
                  <a:lnTo>
                    <a:pt x="2485" y="5666"/>
                  </a:lnTo>
                  <a:lnTo>
                    <a:pt x="2407" y="5640"/>
                  </a:lnTo>
                  <a:close/>
                  <a:moveTo>
                    <a:pt x="8409" y="5640"/>
                  </a:moveTo>
                  <a:lnTo>
                    <a:pt x="8331" y="5666"/>
                  </a:lnTo>
                  <a:lnTo>
                    <a:pt x="8254" y="5744"/>
                  </a:lnTo>
                  <a:lnTo>
                    <a:pt x="8228" y="5821"/>
                  </a:lnTo>
                  <a:lnTo>
                    <a:pt x="8176" y="6158"/>
                  </a:lnTo>
                  <a:lnTo>
                    <a:pt x="8073" y="6442"/>
                  </a:lnTo>
                  <a:lnTo>
                    <a:pt x="8047" y="6546"/>
                  </a:lnTo>
                  <a:lnTo>
                    <a:pt x="8073" y="6623"/>
                  </a:lnTo>
                  <a:lnTo>
                    <a:pt x="8124" y="6701"/>
                  </a:lnTo>
                  <a:lnTo>
                    <a:pt x="8202" y="6753"/>
                  </a:lnTo>
                  <a:lnTo>
                    <a:pt x="8306" y="6779"/>
                  </a:lnTo>
                  <a:lnTo>
                    <a:pt x="8383" y="6753"/>
                  </a:lnTo>
                  <a:lnTo>
                    <a:pt x="8461" y="6701"/>
                  </a:lnTo>
                  <a:lnTo>
                    <a:pt x="8513" y="6623"/>
                  </a:lnTo>
                  <a:lnTo>
                    <a:pt x="8616" y="6261"/>
                  </a:lnTo>
                  <a:lnTo>
                    <a:pt x="8694" y="5899"/>
                  </a:lnTo>
                  <a:lnTo>
                    <a:pt x="8694" y="5795"/>
                  </a:lnTo>
                  <a:lnTo>
                    <a:pt x="8668" y="5718"/>
                  </a:lnTo>
                  <a:lnTo>
                    <a:pt x="8590" y="5666"/>
                  </a:lnTo>
                  <a:lnTo>
                    <a:pt x="8513" y="5640"/>
                  </a:lnTo>
                  <a:close/>
                  <a:moveTo>
                    <a:pt x="5615" y="5588"/>
                  </a:moveTo>
                  <a:lnTo>
                    <a:pt x="5770" y="5640"/>
                  </a:lnTo>
                  <a:lnTo>
                    <a:pt x="5900" y="5718"/>
                  </a:lnTo>
                  <a:lnTo>
                    <a:pt x="6003" y="5821"/>
                  </a:lnTo>
                  <a:lnTo>
                    <a:pt x="6081" y="5977"/>
                  </a:lnTo>
                  <a:lnTo>
                    <a:pt x="6132" y="6132"/>
                  </a:lnTo>
                  <a:lnTo>
                    <a:pt x="6107" y="6313"/>
                  </a:lnTo>
                  <a:lnTo>
                    <a:pt x="6055" y="6494"/>
                  </a:lnTo>
                  <a:lnTo>
                    <a:pt x="5951" y="6623"/>
                  </a:lnTo>
                  <a:lnTo>
                    <a:pt x="5822" y="6779"/>
                  </a:lnTo>
                  <a:lnTo>
                    <a:pt x="5718" y="6830"/>
                  </a:lnTo>
                  <a:lnTo>
                    <a:pt x="5615" y="6882"/>
                  </a:lnTo>
                  <a:lnTo>
                    <a:pt x="5615" y="5588"/>
                  </a:lnTo>
                  <a:close/>
                  <a:moveTo>
                    <a:pt x="5382" y="2898"/>
                  </a:moveTo>
                  <a:lnTo>
                    <a:pt x="5279" y="2924"/>
                  </a:lnTo>
                  <a:lnTo>
                    <a:pt x="5227" y="2975"/>
                  </a:lnTo>
                  <a:lnTo>
                    <a:pt x="5175" y="3053"/>
                  </a:lnTo>
                  <a:lnTo>
                    <a:pt x="5149" y="3131"/>
                  </a:lnTo>
                  <a:lnTo>
                    <a:pt x="5149" y="3415"/>
                  </a:lnTo>
                  <a:lnTo>
                    <a:pt x="5020" y="3441"/>
                  </a:lnTo>
                  <a:lnTo>
                    <a:pt x="4891" y="3493"/>
                  </a:lnTo>
                  <a:lnTo>
                    <a:pt x="4761" y="3570"/>
                  </a:lnTo>
                  <a:lnTo>
                    <a:pt x="4632" y="3674"/>
                  </a:lnTo>
                  <a:lnTo>
                    <a:pt x="4554" y="3777"/>
                  </a:lnTo>
                  <a:lnTo>
                    <a:pt x="4425" y="3984"/>
                  </a:lnTo>
                  <a:lnTo>
                    <a:pt x="4347" y="4217"/>
                  </a:lnTo>
                  <a:lnTo>
                    <a:pt x="4321" y="4476"/>
                  </a:lnTo>
                  <a:lnTo>
                    <a:pt x="4347" y="4709"/>
                  </a:lnTo>
                  <a:lnTo>
                    <a:pt x="4399" y="4812"/>
                  </a:lnTo>
                  <a:lnTo>
                    <a:pt x="4451" y="4916"/>
                  </a:lnTo>
                  <a:lnTo>
                    <a:pt x="4528" y="5019"/>
                  </a:lnTo>
                  <a:lnTo>
                    <a:pt x="4632" y="5097"/>
                  </a:lnTo>
                  <a:lnTo>
                    <a:pt x="4865" y="5252"/>
                  </a:lnTo>
                  <a:lnTo>
                    <a:pt x="5149" y="5407"/>
                  </a:lnTo>
                  <a:lnTo>
                    <a:pt x="5149" y="6908"/>
                  </a:lnTo>
                  <a:lnTo>
                    <a:pt x="4942" y="6882"/>
                  </a:lnTo>
                  <a:lnTo>
                    <a:pt x="4787" y="6830"/>
                  </a:lnTo>
                  <a:lnTo>
                    <a:pt x="4580" y="6701"/>
                  </a:lnTo>
                  <a:lnTo>
                    <a:pt x="4502" y="6675"/>
                  </a:lnTo>
                  <a:lnTo>
                    <a:pt x="4399" y="6675"/>
                  </a:lnTo>
                  <a:lnTo>
                    <a:pt x="4321" y="6701"/>
                  </a:lnTo>
                  <a:lnTo>
                    <a:pt x="4244" y="6779"/>
                  </a:lnTo>
                  <a:lnTo>
                    <a:pt x="4218" y="6856"/>
                  </a:lnTo>
                  <a:lnTo>
                    <a:pt x="4218" y="6960"/>
                  </a:lnTo>
                  <a:lnTo>
                    <a:pt x="4244" y="7037"/>
                  </a:lnTo>
                  <a:lnTo>
                    <a:pt x="4321" y="7089"/>
                  </a:lnTo>
                  <a:lnTo>
                    <a:pt x="4606" y="7244"/>
                  </a:lnTo>
                  <a:lnTo>
                    <a:pt x="4839" y="7348"/>
                  </a:lnTo>
                  <a:lnTo>
                    <a:pt x="4994" y="7374"/>
                  </a:lnTo>
                  <a:lnTo>
                    <a:pt x="5149" y="7374"/>
                  </a:lnTo>
                  <a:lnTo>
                    <a:pt x="5149" y="7658"/>
                  </a:lnTo>
                  <a:lnTo>
                    <a:pt x="5175" y="7762"/>
                  </a:lnTo>
                  <a:lnTo>
                    <a:pt x="5227" y="7839"/>
                  </a:lnTo>
                  <a:lnTo>
                    <a:pt x="5279" y="7891"/>
                  </a:lnTo>
                  <a:lnTo>
                    <a:pt x="5486" y="7891"/>
                  </a:lnTo>
                  <a:lnTo>
                    <a:pt x="5537" y="7839"/>
                  </a:lnTo>
                  <a:lnTo>
                    <a:pt x="5589" y="7762"/>
                  </a:lnTo>
                  <a:lnTo>
                    <a:pt x="5615" y="7658"/>
                  </a:lnTo>
                  <a:lnTo>
                    <a:pt x="5615" y="7374"/>
                  </a:lnTo>
                  <a:lnTo>
                    <a:pt x="5822" y="7296"/>
                  </a:lnTo>
                  <a:lnTo>
                    <a:pt x="6029" y="7192"/>
                  </a:lnTo>
                  <a:lnTo>
                    <a:pt x="6184" y="7063"/>
                  </a:lnTo>
                  <a:lnTo>
                    <a:pt x="6339" y="6934"/>
                  </a:lnTo>
                  <a:lnTo>
                    <a:pt x="6417" y="6804"/>
                  </a:lnTo>
                  <a:lnTo>
                    <a:pt x="6495" y="6675"/>
                  </a:lnTo>
                  <a:lnTo>
                    <a:pt x="6546" y="6546"/>
                  </a:lnTo>
                  <a:lnTo>
                    <a:pt x="6572" y="6390"/>
                  </a:lnTo>
                  <a:lnTo>
                    <a:pt x="6598" y="6261"/>
                  </a:lnTo>
                  <a:lnTo>
                    <a:pt x="6598" y="6106"/>
                  </a:lnTo>
                  <a:lnTo>
                    <a:pt x="6572" y="5977"/>
                  </a:lnTo>
                  <a:lnTo>
                    <a:pt x="6546" y="5821"/>
                  </a:lnTo>
                  <a:lnTo>
                    <a:pt x="6443" y="5614"/>
                  </a:lnTo>
                  <a:lnTo>
                    <a:pt x="6288" y="5433"/>
                  </a:lnTo>
                  <a:lnTo>
                    <a:pt x="6107" y="5278"/>
                  </a:lnTo>
                  <a:lnTo>
                    <a:pt x="5848" y="5175"/>
                  </a:lnTo>
                  <a:lnTo>
                    <a:pt x="5615" y="5071"/>
                  </a:lnTo>
                  <a:lnTo>
                    <a:pt x="5615" y="3881"/>
                  </a:lnTo>
                  <a:lnTo>
                    <a:pt x="5744" y="3907"/>
                  </a:lnTo>
                  <a:lnTo>
                    <a:pt x="5848" y="3959"/>
                  </a:lnTo>
                  <a:lnTo>
                    <a:pt x="5951" y="4036"/>
                  </a:lnTo>
                  <a:lnTo>
                    <a:pt x="6029" y="4062"/>
                  </a:lnTo>
                  <a:lnTo>
                    <a:pt x="6107" y="4088"/>
                  </a:lnTo>
                  <a:lnTo>
                    <a:pt x="6210" y="4062"/>
                  </a:lnTo>
                  <a:lnTo>
                    <a:pt x="6288" y="4010"/>
                  </a:lnTo>
                  <a:lnTo>
                    <a:pt x="6339" y="3933"/>
                  </a:lnTo>
                  <a:lnTo>
                    <a:pt x="6339" y="3829"/>
                  </a:lnTo>
                  <a:lnTo>
                    <a:pt x="6313" y="3752"/>
                  </a:lnTo>
                  <a:lnTo>
                    <a:pt x="6262" y="3674"/>
                  </a:lnTo>
                  <a:lnTo>
                    <a:pt x="6210" y="3648"/>
                  </a:lnTo>
                  <a:lnTo>
                    <a:pt x="6081" y="3570"/>
                  </a:lnTo>
                  <a:lnTo>
                    <a:pt x="5900" y="3467"/>
                  </a:lnTo>
                  <a:lnTo>
                    <a:pt x="5770" y="3415"/>
                  </a:lnTo>
                  <a:lnTo>
                    <a:pt x="5615" y="3389"/>
                  </a:lnTo>
                  <a:lnTo>
                    <a:pt x="5615" y="3131"/>
                  </a:lnTo>
                  <a:lnTo>
                    <a:pt x="5589" y="3053"/>
                  </a:lnTo>
                  <a:lnTo>
                    <a:pt x="5537" y="2975"/>
                  </a:lnTo>
                  <a:lnTo>
                    <a:pt x="5486" y="2924"/>
                  </a:lnTo>
                  <a:lnTo>
                    <a:pt x="5382" y="2898"/>
                  </a:lnTo>
                  <a:close/>
                  <a:moveTo>
                    <a:pt x="2924" y="7115"/>
                  </a:moveTo>
                  <a:lnTo>
                    <a:pt x="2847" y="7141"/>
                  </a:lnTo>
                  <a:lnTo>
                    <a:pt x="2769" y="7218"/>
                  </a:lnTo>
                  <a:lnTo>
                    <a:pt x="2743" y="7322"/>
                  </a:lnTo>
                  <a:lnTo>
                    <a:pt x="2743" y="7399"/>
                  </a:lnTo>
                  <a:lnTo>
                    <a:pt x="2795" y="7477"/>
                  </a:lnTo>
                  <a:lnTo>
                    <a:pt x="3054" y="7762"/>
                  </a:lnTo>
                  <a:lnTo>
                    <a:pt x="3338" y="8020"/>
                  </a:lnTo>
                  <a:lnTo>
                    <a:pt x="3416" y="8046"/>
                  </a:lnTo>
                  <a:lnTo>
                    <a:pt x="3493" y="8072"/>
                  </a:lnTo>
                  <a:lnTo>
                    <a:pt x="3597" y="8046"/>
                  </a:lnTo>
                  <a:lnTo>
                    <a:pt x="3649" y="7969"/>
                  </a:lnTo>
                  <a:lnTo>
                    <a:pt x="3700" y="7891"/>
                  </a:lnTo>
                  <a:lnTo>
                    <a:pt x="3700" y="7813"/>
                  </a:lnTo>
                  <a:lnTo>
                    <a:pt x="3675" y="7710"/>
                  </a:lnTo>
                  <a:lnTo>
                    <a:pt x="3623" y="7632"/>
                  </a:lnTo>
                  <a:lnTo>
                    <a:pt x="3390" y="7425"/>
                  </a:lnTo>
                  <a:lnTo>
                    <a:pt x="3157" y="7192"/>
                  </a:lnTo>
                  <a:lnTo>
                    <a:pt x="3105" y="7141"/>
                  </a:lnTo>
                  <a:lnTo>
                    <a:pt x="3002" y="7115"/>
                  </a:lnTo>
                  <a:close/>
                  <a:moveTo>
                    <a:pt x="7788" y="7115"/>
                  </a:moveTo>
                  <a:lnTo>
                    <a:pt x="7711" y="7141"/>
                  </a:lnTo>
                  <a:lnTo>
                    <a:pt x="7633" y="7192"/>
                  </a:lnTo>
                  <a:lnTo>
                    <a:pt x="7426" y="7425"/>
                  </a:lnTo>
                  <a:lnTo>
                    <a:pt x="7193" y="7632"/>
                  </a:lnTo>
                  <a:lnTo>
                    <a:pt x="7141" y="7710"/>
                  </a:lnTo>
                  <a:lnTo>
                    <a:pt x="7090" y="7813"/>
                  </a:lnTo>
                  <a:lnTo>
                    <a:pt x="7115" y="7891"/>
                  </a:lnTo>
                  <a:lnTo>
                    <a:pt x="7141" y="7969"/>
                  </a:lnTo>
                  <a:lnTo>
                    <a:pt x="7219" y="8046"/>
                  </a:lnTo>
                  <a:lnTo>
                    <a:pt x="7297" y="8072"/>
                  </a:lnTo>
                  <a:lnTo>
                    <a:pt x="7400" y="8046"/>
                  </a:lnTo>
                  <a:lnTo>
                    <a:pt x="7478" y="8020"/>
                  </a:lnTo>
                  <a:lnTo>
                    <a:pt x="7762" y="7762"/>
                  </a:lnTo>
                  <a:lnTo>
                    <a:pt x="8021" y="7477"/>
                  </a:lnTo>
                  <a:lnTo>
                    <a:pt x="8047" y="7399"/>
                  </a:lnTo>
                  <a:lnTo>
                    <a:pt x="8073" y="7322"/>
                  </a:lnTo>
                  <a:lnTo>
                    <a:pt x="8021" y="7218"/>
                  </a:lnTo>
                  <a:lnTo>
                    <a:pt x="7969" y="7141"/>
                  </a:lnTo>
                  <a:lnTo>
                    <a:pt x="7892" y="7115"/>
                  </a:lnTo>
                  <a:close/>
                  <a:moveTo>
                    <a:pt x="4270" y="8046"/>
                  </a:moveTo>
                  <a:lnTo>
                    <a:pt x="4166" y="8072"/>
                  </a:lnTo>
                  <a:lnTo>
                    <a:pt x="4114" y="8124"/>
                  </a:lnTo>
                  <a:lnTo>
                    <a:pt x="4063" y="8201"/>
                  </a:lnTo>
                  <a:lnTo>
                    <a:pt x="4037" y="8305"/>
                  </a:lnTo>
                  <a:lnTo>
                    <a:pt x="4063" y="8383"/>
                  </a:lnTo>
                  <a:lnTo>
                    <a:pt x="4114" y="8460"/>
                  </a:lnTo>
                  <a:lnTo>
                    <a:pt x="4192" y="8512"/>
                  </a:lnTo>
                  <a:lnTo>
                    <a:pt x="4528" y="8615"/>
                  </a:lnTo>
                  <a:lnTo>
                    <a:pt x="4916" y="8693"/>
                  </a:lnTo>
                  <a:lnTo>
                    <a:pt x="4994" y="8693"/>
                  </a:lnTo>
                  <a:lnTo>
                    <a:pt x="5072" y="8667"/>
                  </a:lnTo>
                  <a:lnTo>
                    <a:pt x="5149" y="8590"/>
                  </a:lnTo>
                  <a:lnTo>
                    <a:pt x="5175" y="8512"/>
                  </a:lnTo>
                  <a:lnTo>
                    <a:pt x="5175" y="8408"/>
                  </a:lnTo>
                  <a:lnTo>
                    <a:pt x="5123" y="8331"/>
                  </a:lnTo>
                  <a:lnTo>
                    <a:pt x="5072" y="8279"/>
                  </a:lnTo>
                  <a:lnTo>
                    <a:pt x="4968" y="8227"/>
                  </a:lnTo>
                  <a:lnTo>
                    <a:pt x="4658" y="8176"/>
                  </a:lnTo>
                  <a:lnTo>
                    <a:pt x="4347" y="8072"/>
                  </a:lnTo>
                  <a:lnTo>
                    <a:pt x="4270" y="8046"/>
                  </a:lnTo>
                  <a:close/>
                  <a:moveTo>
                    <a:pt x="6546" y="8046"/>
                  </a:moveTo>
                  <a:lnTo>
                    <a:pt x="6443" y="8072"/>
                  </a:lnTo>
                  <a:lnTo>
                    <a:pt x="6158" y="8176"/>
                  </a:lnTo>
                  <a:lnTo>
                    <a:pt x="5822" y="8227"/>
                  </a:lnTo>
                  <a:lnTo>
                    <a:pt x="5744" y="8279"/>
                  </a:lnTo>
                  <a:lnTo>
                    <a:pt x="5667" y="8331"/>
                  </a:lnTo>
                  <a:lnTo>
                    <a:pt x="5641" y="8408"/>
                  </a:lnTo>
                  <a:lnTo>
                    <a:pt x="5641" y="8512"/>
                  </a:lnTo>
                  <a:lnTo>
                    <a:pt x="5667" y="8590"/>
                  </a:lnTo>
                  <a:lnTo>
                    <a:pt x="5718" y="8667"/>
                  </a:lnTo>
                  <a:lnTo>
                    <a:pt x="5796" y="8693"/>
                  </a:lnTo>
                  <a:lnTo>
                    <a:pt x="5900" y="8693"/>
                  </a:lnTo>
                  <a:lnTo>
                    <a:pt x="6262" y="8615"/>
                  </a:lnTo>
                  <a:lnTo>
                    <a:pt x="6624" y="8512"/>
                  </a:lnTo>
                  <a:lnTo>
                    <a:pt x="6702" y="8460"/>
                  </a:lnTo>
                  <a:lnTo>
                    <a:pt x="6753" y="8383"/>
                  </a:lnTo>
                  <a:lnTo>
                    <a:pt x="6779" y="8305"/>
                  </a:lnTo>
                  <a:lnTo>
                    <a:pt x="6753" y="8201"/>
                  </a:lnTo>
                  <a:lnTo>
                    <a:pt x="6702" y="8124"/>
                  </a:lnTo>
                  <a:lnTo>
                    <a:pt x="6624" y="8072"/>
                  </a:lnTo>
                  <a:lnTo>
                    <a:pt x="6546" y="8046"/>
                  </a:lnTo>
                  <a:close/>
                  <a:moveTo>
                    <a:pt x="5408" y="1656"/>
                  </a:moveTo>
                  <a:lnTo>
                    <a:pt x="5796" y="1682"/>
                  </a:lnTo>
                  <a:lnTo>
                    <a:pt x="6158" y="1734"/>
                  </a:lnTo>
                  <a:lnTo>
                    <a:pt x="6520" y="1811"/>
                  </a:lnTo>
                  <a:lnTo>
                    <a:pt x="6857" y="1941"/>
                  </a:lnTo>
                  <a:lnTo>
                    <a:pt x="7193" y="2096"/>
                  </a:lnTo>
                  <a:lnTo>
                    <a:pt x="7504" y="2303"/>
                  </a:lnTo>
                  <a:lnTo>
                    <a:pt x="7788" y="2510"/>
                  </a:lnTo>
                  <a:lnTo>
                    <a:pt x="8047" y="2743"/>
                  </a:lnTo>
                  <a:lnTo>
                    <a:pt x="8306" y="3027"/>
                  </a:lnTo>
                  <a:lnTo>
                    <a:pt x="8513" y="3312"/>
                  </a:lnTo>
                  <a:lnTo>
                    <a:pt x="8694" y="3622"/>
                  </a:lnTo>
                  <a:lnTo>
                    <a:pt x="8849" y="3933"/>
                  </a:lnTo>
                  <a:lnTo>
                    <a:pt x="8978" y="4295"/>
                  </a:lnTo>
                  <a:lnTo>
                    <a:pt x="9082" y="4657"/>
                  </a:lnTo>
                  <a:lnTo>
                    <a:pt x="9133" y="5019"/>
                  </a:lnTo>
                  <a:lnTo>
                    <a:pt x="9159" y="5407"/>
                  </a:lnTo>
                  <a:lnTo>
                    <a:pt x="9133" y="5795"/>
                  </a:lnTo>
                  <a:lnTo>
                    <a:pt x="9082" y="6158"/>
                  </a:lnTo>
                  <a:lnTo>
                    <a:pt x="9004" y="6520"/>
                  </a:lnTo>
                  <a:lnTo>
                    <a:pt x="8875" y="6856"/>
                  </a:lnTo>
                  <a:lnTo>
                    <a:pt x="8720" y="7167"/>
                  </a:lnTo>
                  <a:lnTo>
                    <a:pt x="8538" y="7477"/>
                  </a:lnTo>
                  <a:lnTo>
                    <a:pt x="8306" y="7762"/>
                  </a:lnTo>
                  <a:lnTo>
                    <a:pt x="8073" y="8046"/>
                  </a:lnTo>
                  <a:lnTo>
                    <a:pt x="7814" y="8279"/>
                  </a:lnTo>
                  <a:lnTo>
                    <a:pt x="7504" y="8512"/>
                  </a:lnTo>
                  <a:lnTo>
                    <a:pt x="7193" y="8693"/>
                  </a:lnTo>
                  <a:lnTo>
                    <a:pt x="6857" y="8874"/>
                  </a:lnTo>
                  <a:lnTo>
                    <a:pt x="6520" y="9003"/>
                  </a:lnTo>
                  <a:lnTo>
                    <a:pt x="6158" y="9081"/>
                  </a:lnTo>
                  <a:lnTo>
                    <a:pt x="5770" y="9133"/>
                  </a:lnTo>
                  <a:lnTo>
                    <a:pt x="5408" y="9159"/>
                  </a:lnTo>
                  <a:lnTo>
                    <a:pt x="5020" y="9133"/>
                  </a:lnTo>
                  <a:lnTo>
                    <a:pt x="4658" y="9081"/>
                  </a:lnTo>
                  <a:lnTo>
                    <a:pt x="4296" y="8978"/>
                  </a:lnTo>
                  <a:lnTo>
                    <a:pt x="3933" y="8874"/>
                  </a:lnTo>
                  <a:lnTo>
                    <a:pt x="3623" y="8693"/>
                  </a:lnTo>
                  <a:lnTo>
                    <a:pt x="3312" y="8512"/>
                  </a:lnTo>
                  <a:lnTo>
                    <a:pt x="3028" y="8305"/>
                  </a:lnTo>
                  <a:lnTo>
                    <a:pt x="2743" y="8046"/>
                  </a:lnTo>
                  <a:lnTo>
                    <a:pt x="2510" y="7788"/>
                  </a:lnTo>
                  <a:lnTo>
                    <a:pt x="2303" y="7503"/>
                  </a:lnTo>
                  <a:lnTo>
                    <a:pt x="2096" y="7192"/>
                  </a:lnTo>
                  <a:lnTo>
                    <a:pt x="1941" y="6856"/>
                  </a:lnTo>
                  <a:lnTo>
                    <a:pt x="1812" y="6520"/>
                  </a:lnTo>
                  <a:lnTo>
                    <a:pt x="1734" y="6158"/>
                  </a:lnTo>
                  <a:lnTo>
                    <a:pt x="1682" y="5795"/>
                  </a:lnTo>
                  <a:lnTo>
                    <a:pt x="1657" y="5407"/>
                  </a:lnTo>
                  <a:lnTo>
                    <a:pt x="1682" y="5019"/>
                  </a:lnTo>
                  <a:lnTo>
                    <a:pt x="1734" y="4657"/>
                  </a:lnTo>
                  <a:lnTo>
                    <a:pt x="1812" y="4295"/>
                  </a:lnTo>
                  <a:lnTo>
                    <a:pt x="1941" y="3933"/>
                  </a:lnTo>
                  <a:lnTo>
                    <a:pt x="2096" y="3622"/>
                  </a:lnTo>
                  <a:lnTo>
                    <a:pt x="2303" y="3312"/>
                  </a:lnTo>
                  <a:lnTo>
                    <a:pt x="2510" y="3027"/>
                  </a:lnTo>
                  <a:lnTo>
                    <a:pt x="2743" y="2743"/>
                  </a:lnTo>
                  <a:lnTo>
                    <a:pt x="3028" y="2510"/>
                  </a:lnTo>
                  <a:lnTo>
                    <a:pt x="3312" y="2303"/>
                  </a:lnTo>
                  <a:lnTo>
                    <a:pt x="3623" y="2096"/>
                  </a:lnTo>
                  <a:lnTo>
                    <a:pt x="3933" y="1941"/>
                  </a:lnTo>
                  <a:lnTo>
                    <a:pt x="4296" y="1811"/>
                  </a:lnTo>
                  <a:lnTo>
                    <a:pt x="4658" y="1734"/>
                  </a:lnTo>
                  <a:lnTo>
                    <a:pt x="5020" y="1682"/>
                  </a:lnTo>
                  <a:lnTo>
                    <a:pt x="5408" y="1656"/>
                  </a:lnTo>
                  <a:close/>
                  <a:moveTo>
                    <a:pt x="11126" y="10090"/>
                  </a:moveTo>
                  <a:lnTo>
                    <a:pt x="12212" y="11177"/>
                  </a:lnTo>
                  <a:lnTo>
                    <a:pt x="11514" y="11177"/>
                  </a:lnTo>
                  <a:lnTo>
                    <a:pt x="10427" y="10090"/>
                  </a:lnTo>
                  <a:close/>
                  <a:moveTo>
                    <a:pt x="1760" y="2096"/>
                  </a:moveTo>
                  <a:lnTo>
                    <a:pt x="2252" y="2587"/>
                  </a:lnTo>
                  <a:lnTo>
                    <a:pt x="2019" y="2872"/>
                  </a:lnTo>
                  <a:lnTo>
                    <a:pt x="1812" y="3182"/>
                  </a:lnTo>
                  <a:lnTo>
                    <a:pt x="1631" y="3519"/>
                  </a:lnTo>
                  <a:lnTo>
                    <a:pt x="1476" y="3881"/>
                  </a:lnTo>
                  <a:lnTo>
                    <a:pt x="1346" y="4243"/>
                  </a:lnTo>
                  <a:lnTo>
                    <a:pt x="1243" y="4605"/>
                  </a:lnTo>
                  <a:lnTo>
                    <a:pt x="1191" y="4993"/>
                  </a:lnTo>
                  <a:lnTo>
                    <a:pt x="1191" y="5407"/>
                  </a:lnTo>
                  <a:lnTo>
                    <a:pt x="1191" y="5847"/>
                  </a:lnTo>
                  <a:lnTo>
                    <a:pt x="1269" y="6261"/>
                  </a:lnTo>
                  <a:lnTo>
                    <a:pt x="1372" y="6649"/>
                  </a:lnTo>
                  <a:lnTo>
                    <a:pt x="1501" y="7037"/>
                  </a:lnTo>
                  <a:lnTo>
                    <a:pt x="1682" y="7425"/>
                  </a:lnTo>
                  <a:lnTo>
                    <a:pt x="1889" y="7762"/>
                  </a:lnTo>
                  <a:lnTo>
                    <a:pt x="2148" y="8098"/>
                  </a:lnTo>
                  <a:lnTo>
                    <a:pt x="2407" y="8383"/>
                  </a:lnTo>
                  <a:lnTo>
                    <a:pt x="2717" y="8667"/>
                  </a:lnTo>
                  <a:lnTo>
                    <a:pt x="3054" y="8900"/>
                  </a:lnTo>
                  <a:lnTo>
                    <a:pt x="3390" y="9107"/>
                  </a:lnTo>
                  <a:lnTo>
                    <a:pt x="3752" y="9288"/>
                  </a:lnTo>
                  <a:lnTo>
                    <a:pt x="4140" y="9443"/>
                  </a:lnTo>
                  <a:lnTo>
                    <a:pt x="4554" y="9547"/>
                  </a:lnTo>
                  <a:lnTo>
                    <a:pt x="4968" y="9599"/>
                  </a:lnTo>
                  <a:lnTo>
                    <a:pt x="5408" y="9624"/>
                  </a:lnTo>
                  <a:lnTo>
                    <a:pt x="5796" y="9599"/>
                  </a:lnTo>
                  <a:lnTo>
                    <a:pt x="6184" y="9547"/>
                  </a:lnTo>
                  <a:lnTo>
                    <a:pt x="6572" y="9469"/>
                  </a:lnTo>
                  <a:lnTo>
                    <a:pt x="6934" y="9340"/>
                  </a:lnTo>
                  <a:lnTo>
                    <a:pt x="7297" y="9185"/>
                  </a:lnTo>
                  <a:lnTo>
                    <a:pt x="7607" y="9003"/>
                  </a:lnTo>
                  <a:lnTo>
                    <a:pt x="7918" y="8796"/>
                  </a:lnTo>
                  <a:lnTo>
                    <a:pt x="8228" y="8564"/>
                  </a:lnTo>
                  <a:lnTo>
                    <a:pt x="8797" y="9133"/>
                  </a:lnTo>
                  <a:lnTo>
                    <a:pt x="8254" y="9857"/>
                  </a:lnTo>
                  <a:lnTo>
                    <a:pt x="7762" y="10504"/>
                  </a:lnTo>
                  <a:lnTo>
                    <a:pt x="7581" y="10763"/>
                  </a:lnTo>
                  <a:lnTo>
                    <a:pt x="7452" y="11047"/>
                  </a:lnTo>
                  <a:lnTo>
                    <a:pt x="7348" y="11358"/>
                  </a:lnTo>
                  <a:lnTo>
                    <a:pt x="7297" y="11720"/>
                  </a:lnTo>
                  <a:lnTo>
                    <a:pt x="7245" y="12134"/>
                  </a:lnTo>
                  <a:lnTo>
                    <a:pt x="7219" y="12651"/>
                  </a:lnTo>
                  <a:lnTo>
                    <a:pt x="3571" y="12651"/>
                  </a:lnTo>
                  <a:lnTo>
                    <a:pt x="3571" y="12134"/>
                  </a:lnTo>
                  <a:lnTo>
                    <a:pt x="3519" y="11720"/>
                  </a:lnTo>
                  <a:lnTo>
                    <a:pt x="3442" y="11358"/>
                  </a:lnTo>
                  <a:lnTo>
                    <a:pt x="3364" y="11047"/>
                  </a:lnTo>
                  <a:lnTo>
                    <a:pt x="3209" y="10763"/>
                  </a:lnTo>
                  <a:lnTo>
                    <a:pt x="3054" y="10504"/>
                  </a:lnTo>
                  <a:lnTo>
                    <a:pt x="2562" y="9857"/>
                  </a:lnTo>
                  <a:lnTo>
                    <a:pt x="2019" y="9159"/>
                  </a:lnTo>
                  <a:lnTo>
                    <a:pt x="1682" y="8693"/>
                  </a:lnTo>
                  <a:lnTo>
                    <a:pt x="1320" y="8150"/>
                  </a:lnTo>
                  <a:lnTo>
                    <a:pt x="1113" y="7839"/>
                  </a:lnTo>
                  <a:lnTo>
                    <a:pt x="958" y="7503"/>
                  </a:lnTo>
                  <a:lnTo>
                    <a:pt x="803" y="7192"/>
                  </a:lnTo>
                  <a:lnTo>
                    <a:pt x="699" y="6830"/>
                  </a:lnTo>
                  <a:lnTo>
                    <a:pt x="596" y="6494"/>
                  </a:lnTo>
                  <a:lnTo>
                    <a:pt x="544" y="6132"/>
                  </a:lnTo>
                  <a:lnTo>
                    <a:pt x="492" y="5770"/>
                  </a:lnTo>
                  <a:lnTo>
                    <a:pt x="492" y="5407"/>
                  </a:lnTo>
                  <a:lnTo>
                    <a:pt x="492" y="4942"/>
                  </a:lnTo>
                  <a:lnTo>
                    <a:pt x="570" y="4476"/>
                  </a:lnTo>
                  <a:lnTo>
                    <a:pt x="674" y="4036"/>
                  </a:lnTo>
                  <a:lnTo>
                    <a:pt x="829" y="3596"/>
                  </a:lnTo>
                  <a:lnTo>
                    <a:pt x="1010" y="3182"/>
                  </a:lnTo>
                  <a:lnTo>
                    <a:pt x="1217" y="2794"/>
                  </a:lnTo>
                  <a:lnTo>
                    <a:pt x="1476" y="2432"/>
                  </a:lnTo>
                  <a:lnTo>
                    <a:pt x="1760" y="2096"/>
                  </a:lnTo>
                  <a:close/>
                  <a:moveTo>
                    <a:pt x="260" y="0"/>
                  </a:moveTo>
                  <a:lnTo>
                    <a:pt x="156" y="26"/>
                  </a:lnTo>
                  <a:lnTo>
                    <a:pt x="78" y="78"/>
                  </a:lnTo>
                  <a:lnTo>
                    <a:pt x="27" y="155"/>
                  </a:lnTo>
                  <a:lnTo>
                    <a:pt x="1" y="259"/>
                  </a:lnTo>
                  <a:lnTo>
                    <a:pt x="1" y="1630"/>
                  </a:lnTo>
                  <a:lnTo>
                    <a:pt x="27" y="1708"/>
                  </a:lnTo>
                  <a:lnTo>
                    <a:pt x="78" y="1785"/>
                  </a:lnTo>
                  <a:lnTo>
                    <a:pt x="156" y="1837"/>
                  </a:lnTo>
                  <a:lnTo>
                    <a:pt x="260" y="1863"/>
                  </a:lnTo>
                  <a:lnTo>
                    <a:pt x="337" y="1837"/>
                  </a:lnTo>
                  <a:lnTo>
                    <a:pt x="415" y="1785"/>
                  </a:lnTo>
                  <a:lnTo>
                    <a:pt x="467" y="1708"/>
                  </a:lnTo>
                  <a:lnTo>
                    <a:pt x="492" y="1630"/>
                  </a:lnTo>
                  <a:lnTo>
                    <a:pt x="492" y="828"/>
                  </a:lnTo>
                  <a:lnTo>
                    <a:pt x="1424" y="1759"/>
                  </a:lnTo>
                  <a:lnTo>
                    <a:pt x="1113" y="2148"/>
                  </a:lnTo>
                  <a:lnTo>
                    <a:pt x="829" y="2536"/>
                  </a:lnTo>
                  <a:lnTo>
                    <a:pt x="596" y="2975"/>
                  </a:lnTo>
                  <a:lnTo>
                    <a:pt x="389" y="3415"/>
                  </a:lnTo>
                  <a:lnTo>
                    <a:pt x="234" y="3881"/>
                  </a:lnTo>
                  <a:lnTo>
                    <a:pt x="104" y="4372"/>
                  </a:lnTo>
                  <a:lnTo>
                    <a:pt x="27" y="4890"/>
                  </a:lnTo>
                  <a:lnTo>
                    <a:pt x="1" y="5407"/>
                  </a:lnTo>
                  <a:lnTo>
                    <a:pt x="27" y="5821"/>
                  </a:lnTo>
                  <a:lnTo>
                    <a:pt x="78" y="6209"/>
                  </a:lnTo>
                  <a:lnTo>
                    <a:pt x="156" y="6597"/>
                  </a:lnTo>
                  <a:lnTo>
                    <a:pt x="234" y="6960"/>
                  </a:lnTo>
                  <a:lnTo>
                    <a:pt x="363" y="7348"/>
                  </a:lnTo>
                  <a:lnTo>
                    <a:pt x="544" y="7710"/>
                  </a:lnTo>
                  <a:lnTo>
                    <a:pt x="725" y="8072"/>
                  </a:lnTo>
                  <a:lnTo>
                    <a:pt x="932" y="8408"/>
                  </a:lnTo>
                  <a:lnTo>
                    <a:pt x="1294" y="8952"/>
                  </a:lnTo>
                  <a:lnTo>
                    <a:pt x="1631" y="9417"/>
                  </a:lnTo>
                  <a:lnTo>
                    <a:pt x="2200" y="10142"/>
                  </a:lnTo>
                  <a:lnTo>
                    <a:pt x="2433" y="10478"/>
                  </a:lnTo>
                  <a:lnTo>
                    <a:pt x="2640" y="10737"/>
                  </a:lnTo>
                  <a:lnTo>
                    <a:pt x="2795" y="11021"/>
                  </a:lnTo>
                  <a:lnTo>
                    <a:pt x="2924" y="11280"/>
                  </a:lnTo>
                  <a:lnTo>
                    <a:pt x="3002" y="11565"/>
                  </a:lnTo>
                  <a:lnTo>
                    <a:pt x="3080" y="11927"/>
                  </a:lnTo>
                  <a:lnTo>
                    <a:pt x="3105" y="12341"/>
                  </a:lnTo>
                  <a:lnTo>
                    <a:pt x="3105" y="12884"/>
                  </a:lnTo>
                  <a:lnTo>
                    <a:pt x="3105" y="13402"/>
                  </a:lnTo>
                  <a:lnTo>
                    <a:pt x="3131" y="13479"/>
                  </a:lnTo>
                  <a:lnTo>
                    <a:pt x="3183" y="13557"/>
                  </a:lnTo>
                  <a:lnTo>
                    <a:pt x="3261" y="13609"/>
                  </a:lnTo>
                  <a:lnTo>
                    <a:pt x="3338" y="13634"/>
                  </a:lnTo>
                  <a:lnTo>
                    <a:pt x="3442" y="13609"/>
                  </a:lnTo>
                  <a:lnTo>
                    <a:pt x="3519" y="13557"/>
                  </a:lnTo>
                  <a:lnTo>
                    <a:pt x="3571" y="13479"/>
                  </a:lnTo>
                  <a:lnTo>
                    <a:pt x="3571" y="13402"/>
                  </a:lnTo>
                  <a:lnTo>
                    <a:pt x="3571" y="13117"/>
                  </a:lnTo>
                  <a:lnTo>
                    <a:pt x="7219" y="13117"/>
                  </a:lnTo>
                  <a:lnTo>
                    <a:pt x="7219" y="14954"/>
                  </a:lnTo>
                  <a:lnTo>
                    <a:pt x="7219" y="15109"/>
                  </a:lnTo>
                  <a:lnTo>
                    <a:pt x="7167" y="15238"/>
                  </a:lnTo>
                  <a:lnTo>
                    <a:pt x="7115" y="15342"/>
                  </a:lnTo>
                  <a:lnTo>
                    <a:pt x="7038" y="15445"/>
                  </a:lnTo>
                  <a:lnTo>
                    <a:pt x="6934" y="15523"/>
                  </a:lnTo>
                  <a:lnTo>
                    <a:pt x="6805" y="15601"/>
                  </a:lnTo>
                  <a:lnTo>
                    <a:pt x="6676" y="15627"/>
                  </a:lnTo>
                  <a:lnTo>
                    <a:pt x="6546" y="15652"/>
                  </a:lnTo>
                  <a:lnTo>
                    <a:pt x="4270" y="15652"/>
                  </a:lnTo>
                  <a:lnTo>
                    <a:pt x="4114" y="15627"/>
                  </a:lnTo>
                  <a:lnTo>
                    <a:pt x="3985" y="15601"/>
                  </a:lnTo>
                  <a:lnTo>
                    <a:pt x="3882" y="15523"/>
                  </a:lnTo>
                  <a:lnTo>
                    <a:pt x="3778" y="15445"/>
                  </a:lnTo>
                  <a:lnTo>
                    <a:pt x="3700" y="15342"/>
                  </a:lnTo>
                  <a:lnTo>
                    <a:pt x="3623" y="15238"/>
                  </a:lnTo>
                  <a:lnTo>
                    <a:pt x="3597" y="15109"/>
                  </a:lnTo>
                  <a:lnTo>
                    <a:pt x="3571" y="14954"/>
                  </a:lnTo>
                  <a:lnTo>
                    <a:pt x="3571" y="14462"/>
                  </a:lnTo>
                  <a:lnTo>
                    <a:pt x="3571" y="14359"/>
                  </a:lnTo>
                  <a:lnTo>
                    <a:pt x="3519" y="14281"/>
                  </a:lnTo>
                  <a:lnTo>
                    <a:pt x="3442" y="14229"/>
                  </a:lnTo>
                  <a:lnTo>
                    <a:pt x="3261" y="14229"/>
                  </a:lnTo>
                  <a:lnTo>
                    <a:pt x="3183" y="14281"/>
                  </a:lnTo>
                  <a:lnTo>
                    <a:pt x="3131" y="14359"/>
                  </a:lnTo>
                  <a:lnTo>
                    <a:pt x="3105" y="14462"/>
                  </a:lnTo>
                  <a:lnTo>
                    <a:pt x="3105" y="14954"/>
                  </a:lnTo>
                  <a:lnTo>
                    <a:pt x="3131" y="15187"/>
                  </a:lnTo>
                  <a:lnTo>
                    <a:pt x="3209" y="15420"/>
                  </a:lnTo>
                  <a:lnTo>
                    <a:pt x="3312" y="15601"/>
                  </a:lnTo>
                  <a:lnTo>
                    <a:pt x="3442" y="15782"/>
                  </a:lnTo>
                  <a:lnTo>
                    <a:pt x="3623" y="15911"/>
                  </a:lnTo>
                  <a:lnTo>
                    <a:pt x="3804" y="16015"/>
                  </a:lnTo>
                  <a:lnTo>
                    <a:pt x="4037" y="16092"/>
                  </a:lnTo>
                  <a:lnTo>
                    <a:pt x="4270" y="16118"/>
                  </a:lnTo>
                  <a:lnTo>
                    <a:pt x="6546" y="16118"/>
                  </a:lnTo>
                  <a:lnTo>
                    <a:pt x="6779" y="16092"/>
                  </a:lnTo>
                  <a:lnTo>
                    <a:pt x="6986" y="16015"/>
                  </a:lnTo>
                  <a:lnTo>
                    <a:pt x="7193" y="15911"/>
                  </a:lnTo>
                  <a:lnTo>
                    <a:pt x="7374" y="15782"/>
                  </a:lnTo>
                  <a:lnTo>
                    <a:pt x="7504" y="15601"/>
                  </a:lnTo>
                  <a:lnTo>
                    <a:pt x="7607" y="15420"/>
                  </a:lnTo>
                  <a:lnTo>
                    <a:pt x="7685" y="15187"/>
                  </a:lnTo>
                  <a:lnTo>
                    <a:pt x="7711" y="14954"/>
                  </a:lnTo>
                  <a:lnTo>
                    <a:pt x="7711" y="12884"/>
                  </a:lnTo>
                  <a:lnTo>
                    <a:pt x="7711" y="12341"/>
                  </a:lnTo>
                  <a:lnTo>
                    <a:pt x="7736" y="11927"/>
                  </a:lnTo>
                  <a:lnTo>
                    <a:pt x="7788" y="11565"/>
                  </a:lnTo>
                  <a:lnTo>
                    <a:pt x="7892" y="11280"/>
                  </a:lnTo>
                  <a:lnTo>
                    <a:pt x="7995" y="11021"/>
                  </a:lnTo>
                  <a:lnTo>
                    <a:pt x="8150" y="10737"/>
                  </a:lnTo>
                  <a:lnTo>
                    <a:pt x="8357" y="10478"/>
                  </a:lnTo>
                  <a:lnTo>
                    <a:pt x="8616" y="10142"/>
                  </a:lnTo>
                  <a:lnTo>
                    <a:pt x="9133" y="9469"/>
                  </a:lnTo>
                  <a:lnTo>
                    <a:pt x="9625" y="9935"/>
                  </a:lnTo>
                  <a:lnTo>
                    <a:pt x="9625" y="11228"/>
                  </a:lnTo>
                  <a:lnTo>
                    <a:pt x="9625" y="11306"/>
                  </a:lnTo>
                  <a:lnTo>
                    <a:pt x="9677" y="11384"/>
                  </a:lnTo>
                  <a:lnTo>
                    <a:pt x="9961" y="11668"/>
                  </a:lnTo>
                  <a:lnTo>
                    <a:pt x="10039" y="11720"/>
                  </a:lnTo>
                  <a:lnTo>
                    <a:pt x="10142" y="11746"/>
                  </a:lnTo>
                  <a:lnTo>
                    <a:pt x="10220" y="11720"/>
                  </a:lnTo>
                  <a:lnTo>
                    <a:pt x="10298" y="11668"/>
                  </a:lnTo>
                  <a:lnTo>
                    <a:pt x="10349" y="11591"/>
                  </a:lnTo>
                  <a:lnTo>
                    <a:pt x="10375" y="11513"/>
                  </a:lnTo>
                  <a:lnTo>
                    <a:pt x="10349" y="11435"/>
                  </a:lnTo>
                  <a:lnTo>
                    <a:pt x="10298" y="11358"/>
                  </a:lnTo>
                  <a:lnTo>
                    <a:pt x="10091" y="11125"/>
                  </a:lnTo>
                  <a:lnTo>
                    <a:pt x="10091" y="10426"/>
                  </a:lnTo>
                  <a:lnTo>
                    <a:pt x="11177" y="11513"/>
                  </a:lnTo>
                  <a:lnTo>
                    <a:pt x="11177" y="12212"/>
                  </a:lnTo>
                  <a:lnTo>
                    <a:pt x="11074" y="12108"/>
                  </a:lnTo>
                  <a:lnTo>
                    <a:pt x="10970" y="12056"/>
                  </a:lnTo>
                  <a:lnTo>
                    <a:pt x="10893" y="12030"/>
                  </a:lnTo>
                  <a:lnTo>
                    <a:pt x="10815" y="12056"/>
                  </a:lnTo>
                  <a:lnTo>
                    <a:pt x="10737" y="12108"/>
                  </a:lnTo>
                  <a:lnTo>
                    <a:pt x="10686" y="12186"/>
                  </a:lnTo>
                  <a:lnTo>
                    <a:pt x="10660" y="12263"/>
                  </a:lnTo>
                  <a:lnTo>
                    <a:pt x="10686" y="12367"/>
                  </a:lnTo>
                  <a:lnTo>
                    <a:pt x="10737" y="12444"/>
                  </a:lnTo>
                  <a:lnTo>
                    <a:pt x="11255" y="12962"/>
                  </a:lnTo>
                  <a:lnTo>
                    <a:pt x="11333" y="13014"/>
                  </a:lnTo>
                  <a:lnTo>
                    <a:pt x="11514" y="13014"/>
                  </a:lnTo>
                  <a:lnTo>
                    <a:pt x="11591" y="12962"/>
                  </a:lnTo>
                  <a:lnTo>
                    <a:pt x="11643" y="12884"/>
                  </a:lnTo>
                  <a:lnTo>
                    <a:pt x="11643" y="12781"/>
                  </a:lnTo>
                  <a:lnTo>
                    <a:pt x="11643" y="11979"/>
                  </a:lnTo>
                  <a:lnTo>
                    <a:pt x="12005" y="12341"/>
                  </a:lnTo>
                  <a:lnTo>
                    <a:pt x="12083" y="12393"/>
                  </a:lnTo>
                  <a:lnTo>
                    <a:pt x="12264" y="12393"/>
                  </a:lnTo>
                  <a:lnTo>
                    <a:pt x="12342" y="12341"/>
                  </a:lnTo>
                  <a:lnTo>
                    <a:pt x="12393" y="12263"/>
                  </a:lnTo>
                  <a:lnTo>
                    <a:pt x="12393" y="12160"/>
                  </a:lnTo>
                  <a:lnTo>
                    <a:pt x="12393" y="12082"/>
                  </a:lnTo>
                  <a:lnTo>
                    <a:pt x="12342" y="12005"/>
                  </a:lnTo>
                  <a:lnTo>
                    <a:pt x="11979" y="11642"/>
                  </a:lnTo>
                  <a:lnTo>
                    <a:pt x="12885" y="11642"/>
                  </a:lnTo>
                  <a:lnTo>
                    <a:pt x="12962" y="11591"/>
                  </a:lnTo>
                  <a:lnTo>
                    <a:pt x="13014" y="11513"/>
                  </a:lnTo>
                  <a:lnTo>
                    <a:pt x="13014" y="11410"/>
                  </a:lnTo>
                  <a:lnTo>
                    <a:pt x="13014" y="11332"/>
                  </a:lnTo>
                  <a:lnTo>
                    <a:pt x="12962" y="11254"/>
                  </a:lnTo>
                  <a:lnTo>
                    <a:pt x="11384" y="9676"/>
                  </a:lnTo>
                  <a:lnTo>
                    <a:pt x="11307" y="9624"/>
                  </a:lnTo>
                  <a:lnTo>
                    <a:pt x="9935" y="9624"/>
                  </a:lnTo>
                  <a:lnTo>
                    <a:pt x="9418" y="9081"/>
                  </a:lnTo>
                  <a:lnTo>
                    <a:pt x="9884" y="8408"/>
                  </a:lnTo>
                  <a:lnTo>
                    <a:pt x="10091" y="8072"/>
                  </a:lnTo>
                  <a:lnTo>
                    <a:pt x="10272" y="7710"/>
                  </a:lnTo>
                  <a:lnTo>
                    <a:pt x="10427" y="7348"/>
                  </a:lnTo>
                  <a:lnTo>
                    <a:pt x="10556" y="6960"/>
                  </a:lnTo>
                  <a:lnTo>
                    <a:pt x="10660" y="6597"/>
                  </a:lnTo>
                  <a:lnTo>
                    <a:pt x="10737" y="6209"/>
                  </a:lnTo>
                  <a:lnTo>
                    <a:pt x="10789" y="5821"/>
                  </a:lnTo>
                  <a:lnTo>
                    <a:pt x="10789" y="5407"/>
                  </a:lnTo>
                  <a:lnTo>
                    <a:pt x="10763" y="4890"/>
                  </a:lnTo>
                  <a:lnTo>
                    <a:pt x="10712" y="4372"/>
                  </a:lnTo>
                  <a:lnTo>
                    <a:pt x="10582" y="3907"/>
                  </a:lnTo>
                  <a:lnTo>
                    <a:pt x="10427" y="3415"/>
                  </a:lnTo>
                  <a:lnTo>
                    <a:pt x="10220" y="2950"/>
                  </a:lnTo>
                  <a:lnTo>
                    <a:pt x="9961" y="2510"/>
                  </a:lnTo>
                  <a:lnTo>
                    <a:pt x="9677" y="2096"/>
                  </a:lnTo>
                  <a:lnTo>
                    <a:pt x="9340" y="1734"/>
                  </a:lnTo>
                  <a:lnTo>
                    <a:pt x="9263" y="1682"/>
                  </a:lnTo>
                  <a:lnTo>
                    <a:pt x="9185" y="1656"/>
                  </a:lnTo>
                  <a:lnTo>
                    <a:pt x="9082" y="1656"/>
                  </a:lnTo>
                  <a:lnTo>
                    <a:pt x="9004" y="1708"/>
                  </a:lnTo>
                  <a:lnTo>
                    <a:pt x="8952" y="1785"/>
                  </a:lnTo>
                  <a:lnTo>
                    <a:pt x="8926" y="1889"/>
                  </a:lnTo>
                  <a:lnTo>
                    <a:pt x="8952" y="1966"/>
                  </a:lnTo>
                  <a:lnTo>
                    <a:pt x="9004" y="2044"/>
                  </a:lnTo>
                  <a:lnTo>
                    <a:pt x="9289" y="2406"/>
                  </a:lnTo>
                  <a:lnTo>
                    <a:pt x="9573" y="2768"/>
                  </a:lnTo>
                  <a:lnTo>
                    <a:pt x="9780" y="3182"/>
                  </a:lnTo>
                  <a:lnTo>
                    <a:pt x="9987" y="3596"/>
                  </a:lnTo>
                  <a:lnTo>
                    <a:pt x="10142" y="4036"/>
                  </a:lnTo>
                  <a:lnTo>
                    <a:pt x="10246" y="4476"/>
                  </a:lnTo>
                  <a:lnTo>
                    <a:pt x="10298" y="4942"/>
                  </a:lnTo>
                  <a:lnTo>
                    <a:pt x="10324" y="5407"/>
                  </a:lnTo>
                  <a:lnTo>
                    <a:pt x="10324" y="5770"/>
                  </a:lnTo>
                  <a:lnTo>
                    <a:pt x="10272" y="6132"/>
                  </a:lnTo>
                  <a:lnTo>
                    <a:pt x="10194" y="6494"/>
                  </a:lnTo>
                  <a:lnTo>
                    <a:pt x="10117" y="6830"/>
                  </a:lnTo>
                  <a:lnTo>
                    <a:pt x="9987" y="7192"/>
                  </a:lnTo>
                  <a:lnTo>
                    <a:pt x="9858" y="7503"/>
                  </a:lnTo>
                  <a:lnTo>
                    <a:pt x="9677" y="7839"/>
                  </a:lnTo>
                  <a:lnTo>
                    <a:pt x="9496" y="8150"/>
                  </a:lnTo>
                  <a:lnTo>
                    <a:pt x="9082" y="8745"/>
                  </a:lnTo>
                  <a:lnTo>
                    <a:pt x="8564" y="8227"/>
                  </a:lnTo>
                  <a:lnTo>
                    <a:pt x="8797" y="7917"/>
                  </a:lnTo>
                  <a:lnTo>
                    <a:pt x="9004" y="7606"/>
                  </a:lnTo>
                  <a:lnTo>
                    <a:pt x="9185" y="7296"/>
                  </a:lnTo>
                  <a:lnTo>
                    <a:pt x="9340" y="6934"/>
                  </a:lnTo>
                  <a:lnTo>
                    <a:pt x="9470" y="6572"/>
                  </a:lnTo>
                  <a:lnTo>
                    <a:pt x="9547" y="6183"/>
                  </a:lnTo>
                  <a:lnTo>
                    <a:pt x="9599" y="5795"/>
                  </a:lnTo>
                  <a:lnTo>
                    <a:pt x="9625" y="5407"/>
                  </a:lnTo>
                  <a:lnTo>
                    <a:pt x="9599" y="4968"/>
                  </a:lnTo>
                  <a:lnTo>
                    <a:pt x="9547" y="4554"/>
                  </a:lnTo>
                  <a:lnTo>
                    <a:pt x="9444" y="4140"/>
                  </a:lnTo>
                  <a:lnTo>
                    <a:pt x="9289" y="3752"/>
                  </a:lnTo>
                  <a:lnTo>
                    <a:pt x="9108" y="3389"/>
                  </a:lnTo>
                  <a:lnTo>
                    <a:pt x="8901" y="3053"/>
                  </a:lnTo>
                  <a:lnTo>
                    <a:pt x="8668" y="2717"/>
                  </a:lnTo>
                  <a:lnTo>
                    <a:pt x="8383" y="2406"/>
                  </a:lnTo>
                  <a:lnTo>
                    <a:pt x="8099" y="2148"/>
                  </a:lnTo>
                  <a:lnTo>
                    <a:pt x="7762" y="1915"/>
                  </a:lnTo>
                  <a:lnTo>
                    <a:pt x="7426" y="1682"/>
                  </a:lnTo>
                  <a:lnTo>
                    <a:pt x="7038" y="1501"/>
                  </a:lnTo>
                  <a:lnTo>
                    <a:pt x="6650" y="1371"/>
                  </a:lnTo>
                  <a:lnTo>
                    <a:pt x="6262" y="1268"/>
                  </a:lnTo>
                  <a:lnTo>
                    <a:pt x="5848" y="1190"/>
                  </a:lnTo>
                  <a:lnTo>
                    <a:pt x="4994" y="1190"/>
                  </a:lnTo>
                  <a:lnTo>
                    <a:pt x="4606" y="1268"/>
                  </a:lnTo>
                  <a:lnTo>
                    <a:pt x="4244" y="1346"/>
                  </a:lnTo>
                  <a:lnTo>
                    <a:pt x="3882" y="1475"/>
                  </a:lnTo>
                  <a:lnTo>
                    <a:pt x="3519" y="1630"/>
                  </a:lnTo>
                  <a:lnTo>
                    <a:pt x="3183" y="1811"/>
                  </a:lnTo>
                  <a:lnTo>
                    <a:pt x="2873" y="2018"/>
                  </a:lnTo>
                  <a:lnTo>
                    <a:pt x="2588" y="2251"/>
                  </a:lnTo>
                  <a:lnTo>
                    <a:pt x="2096" y="1759"/>
                  </a:lnTo>
                  <a:lnTo>
                    <a:pt x="2433" y="1475"/>
                  </a:lnTo>
                  <a:lnTo>
                    <a:pt x="2795" y="1216"/>
                  </a:lnTo>
                  <a:lnTo>
                    <a:pt x="3183" y="1009"/>
                  </a:lnTo>
                  <a:lnTo>
                    <a:pt x="3597" y="828"/>
                  </a:lnTo>
                  <a:lnTo>
                    <a:pt x="4037" y="673"/>
                  </a:lnTo>
                  <a:lnTo>
                    <a:pt x="4477" y="569"/>
                  </a:lnTo>
                  <a:lnTo>
                    <a:pt x="4942" y="518"/>
                  </a:lnTo>
                  <a:lnTo>
                    <a:pt x="5408" y="492"/>
                  </a:lnTo>
                  <a:lnTo>
                    <a:pt x="5796" y="492"/>
                  </a:lnTo>
                  <a:lnTo>
                    <a:pt x="6158" y="544"/>
                  </a:lnTo>
                  <a:lnTo>
                    <a:pt x="6520" y="621"/>
                  </a:lnTo>
                  <a:lnTo>
                    <a:pt x="6883" y="699"/>
                  </a:lnTo>
                  <a:lnTo>
                    <a:pt x="7245" y="828"/>
                  </a:lnTo>
                  <a:lnTo>
                    <a:pt x="7581" y="983"/>
                  </a:lnTo>
                  <a:lnTo>
                    <a:pt x="7918" y="1164"/>
                  </a:lnTo>
                  <a:lnTo>
                    <a:pt x="8228" y="1371"/>
                  </a:lnTo>
                  <a:lnTo>
                    <a:pt x="8306" y="1423"/>
                  </a:lnTo>
                  <a:lnTo>
                    <a:pt x="8409" y="1423"/>
                  </a:lnTo>
                  <a:lnTo>
                    <a:pt x="8487" y="1371"/>
                  </a:lnTo>
                  <a:lnTo>
                    <a:pt x="8564" y="1320"/>
                  </a:lnTo>
                  <a:lnTo>
                    <a:pt x="8590" y="1242"/>
                  </a:lnTo>
                  <a:lnTo>
                    <a:pt x="8590" y="1139"/>
                  </a:lnTo>
                  <a:lnTo>
                    <a:pt x="8564" y="1061"/>
                  </a:lnTo>
                  <a:lnTo>
                    <a:pt x="8513" y="983"/>
                  </a:lnTo>
                  <a:lnTo>
                    <a:pt x="8150" y="776"/>
                  </a:lnTo>
                  <a:lnTo>
                    <a:pt x="7788" y="569"/>
                  </a:lnTo>
                  <a:lnTo>
                    <a:pt x="7426" y="414"/>
                  </a:lnTo>
                  <a:lnTo>
                    <a:pt x="7038" y="259"/>
                  </a:lnTo>
                  <a:lnTo>
                    <a:pt x="6650" y="155"/>
                  </a:lnTo>
                  <a:lnTo>
                    <a:pt x="6236" y="78"/>
                  </a:lnTo>
                  <a:lnTo>
                    <a:pt x="5822" y="26"/>
                  </a:lnTo>
                  <a:lnTo>
                    <a:pt x="5408" y="0"/>
                  </a:lnTo>
                  <a:lnTo>
                    <a:pt x="4891" y="26"/>
                  </a:lnTo>
                  <a:lnTo>
                    <a:pt x="4373" y="104"/>
                  </a:lnTo>
                  <a:lnTo>
                    <a:pt x="3882" y="233"/>
                  </a:lnTo>
                  <a:lnTo>
                    <a:pt x="3416" y="388"/>
                  </a:lnTo>
                  <a:lnTo>
                    <a:pt x="2976" y="595"/>
                  </a:lnTo>
                  <a:lnTo>
                    <a:pt x="2536" y="828"/>
                  </a:lnTo>
                  <a:lnTo>
                    <a:pt x="2148" y="1113"/>
                  </a:lnTo>
                  <a:lnTo>
                    <a:pt x="1760" y="1423"/>
                  </a:lnTo>
                  <a:lnTo>
                    <a:pt x="829" y="492"/>
                  </a:lnTo>
                  <a:lnTo>
                    <a:pt x="1631" y="492"/>
                  </a:lnTo>
                  <a:lnTo>
                    <a:pt x="1708" y="466"/>
                  </a:lnTo>
                  <a:lnTo>
                    <a:pt x="1786" y="414"/>
                  </a:lnTo>
                  <a:lnTo>
                    <a:pt x="1838" y="337"/>
                  </a:lnTo>
                  <a:lnTo>
                    <a:pt x="1864" y="259"/>
                  </a:lnTo>
                  <a:lnTo>
                    <a:pt x="1838" y="155"/>
                  </a:lnTo>
                  <a:lnTo>
                    <a:pt x="1786" y="78"/>
                  </a:lnTo>
                  <a:lnTo>
                    <a:pt x="1708" y="26"/>
                  </a:lnTo>
                  <a:lnTo>
                    <a:pt x="1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roup 70">
            <a:extLst>
              <a:ext uri="{FF2B5EF4-FFF2-40B4-BE49-F238E27FC236}">
                <a16:creationId xmlns:a16="http://schemas.microsoft.com/office/drawing/2014/main" id="{5CCE9B89-A319-4C50-BD86-0A6F2F1C2A34}"/>
              </a:ext>
            </a:extLst>
          </p:cNvPr>
          <p:cNvGrpSpPr/>
          <p:nvPr/>
        </p:nvGrpSpPr>
        <p:grpSpPr>
          <a:xfrm>
            <a:off x="1449301" y="2074216"/>
            <a:ext cx="456760" cy="405846"/>
            <a:chOff x="1449605" y="1968841"/>
            <a:chExt cx="456760" cy="405846"/>
          </a:xfrm>
        </p:grpSpPr>
        <p:sp>
          <p:nvSpPr>
            <p:cNvPr id="42" name="Google Shape;2150;p66">
              <a:extLst>
                <a:ext uri="{FF2B5EF4-FFF2-40B4-BE49-F238E27FC236}">
                  <a16:creationId xmlns:a16="http://schemas.microsoft.com/office/drawing/2014/main" id="{AFACB92E-4BDE-42CF-9AE5-8107B60367E2}"/>
                </a:ext>
              </a:extLst>
            </p:cNvPr>
            <p:cNvSpPr/>
            <p:nvPr/>
          </p:nvSpPr>
          <p:spPr>
            <a:xfrm>
              <a:off x="1456218" y="1975450"/>
              <a:ext cx="443534" cy="239996"/>
            </a:xfrm>
            <a:custGeom>
              <a:avLst/>
              <a:gdLst/>
              <a:ahLst/>
              <a:cxnLst/>
              <a:rect l="l" t="t" r="r" b="b"/>
              <a:pathLst>
                <a:path w="15627" h="8461" extrusionOk="0">
                  <a:moveTo>
                    <a:pt x="906" y="1"/>
                  </a:moveTo>
                  <a:lnTo>
                    <a:pt x="14721" y="1"/>
                  </a:lnTo>
                  <a:lnTo>
                    <a:pt x="14721" y="1"/>
                  </a:lnTo>
                  <a:lnTo>
                    <a:pt x="14902" y="26"/>
                  </a:lnTo>
                  <a:lnTo>
                    <a:pt x="15083" y="78"/>
                  </a:lnTo>
                  <a:lnTo>
                    <a:pt x="15239" y="156"/>
                  </a:lnTo>
                  <a:lnTo>
                    <a:pt x="15368" y="285"/>
                  </a:lnTo>
                  <a:lnTo>
                    <a:pt x="15472" y="415"/>
                  </a:lnTo>
                  <a:lnTo>
                    <a:pt x="15575" y="570"/>
                  </a:lnTo>
                  <a:lnTo>
                    <a:pt x="15627" y="751"/>
                  </a:lnTo>
                  <a:lnTo>
                    <a:pt x="15627" y="932"/>
                  </a:lnTo>
                  <a:lnTo>
                    <a:pt x="15627" y="8047"/>
                  </a:lnTo>
                  <a:lnTo>
                    <a:pt x="7865" y="8461"/>
                  </a:lnTo>
                  <a:lnTo>
                    <a:pt x="0" y="8047"/>
                  </a:lnTo>
                  <a:lnTo>
                    <a:pt x="0" y="932"/>
                  </a:lnTo>
                  <a:lnTo>
                    <a:pt x="0" y="932"/>
                  </a:lnTo>
                  <a:lnTo>
                    <a:pt x="26" y="751"/>
                  </a:lnTo>
                  <a:lnTo>
                    <a:pt x="78" y="570"/>
                  </a:lnTo>
                  <a:lnTo>
                    <a:pt x="156" y="415"/>
                  </a:lnTo>
                  <a:lnTo>
                    <a:pt x="259" y="285"/>
                  </a:lnTo>
                  <a:lnTo>
                    <a:pt x="414" y="156"/>
                  </a:lnTo>
                  <a:lnTo>
                    <a:pt x="570" y="78"/>
                  </a:lnTo>
                  <a:lnTo>
                    <a:pt x="725" y="26"/>
                  </a:lnTo>
                  <a:lnTo>
                    <a:pt x="906" y="1"/>
                  </a:ln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51;p66">
              <a:extLst>
                <a:ext uri="{FF2B5EF4-FFF2-40B4-BE49-F238E27FC236}">
                  <a16:creationId xmlns:a16="http://schemas.microsoft.com/office/drawing/2014/main" id="{198D091B-D7ED-4B35-AB75-7E4EE5908B21}"/>
                </a:ext>
              </a:extLst>
            </p:cNvPr>
            <p:cNvSpPr/>
            <p:nvPr/>
          </p:nvSpPr>
          <p:spPr>
            <a:xfrm>
              <a:off x="1614082" y="2249172"/>
              <a:ext cx="127807" cy="98370"/>
            </a:xfrm>
            <a:custGeom>
              <a:avLst/>
              <a:gdLst/>
              <a:ahLst/>
              <a:cxnLst/>
              <a:rect l="l" t="t" r="r" b="b"/>
              <a:pathLst>
                <a:path w="4503" h="3468" extrusionOk="0">
                  <a:moveTo>
                    <a:pt x="751" y="233"/>
                  </a:moveTo>
                  <a:lnTo>
                    <a:pt x="2277" y="1"/>
                  </a:lnTo>
                  <a:lnTo>
                    <a:pt x="3752" y="233"/>
                  </a:lnTo>
                  <a:lnTo>
                    <a:pt x="4502" y="3286"/>
                  </a:lnTo>
                  <a:lnTo>
                    <a:pt x="2252" y="3467"/>
                  </a:lnTo>
                  <a:lnTo>
                    <a:pt x="1" y="3286"/>
                  </a:lnTo>
                  <a:lnTo>
                    <a:pt x="751" y="2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52;p66">
              <a:extLst>
                <a:ext uri="{FF2B5EF4-FFF2-40B4-BE49-F238E27FC236}">
                  <a16:creationId xmlns:a16="http://schemas.microsoft.com/office/drawing/2014/main" id="{A17C828B-1DDE-43EB-8B14-E139E8DE4BBA}"/>
                </a:ext>
              </a:extLst>
            </p:cNvPr>
            <p:cNvSpPr/>
            <p:nvPr/>
          </p:nvSpPr>
          <p:spPr>
            <a:xfrm>
              <a:off x="1456218" y="2203675"/>
              <a:ext cx="443534" cy="52135"/>
            </a:xfrm>
            <a:custGeom>
              <a:avLst/>
              <a:gdLst/>
              <a:ahLst/>
              <a:cxnLst/>
              <a:rect l="l" t="t" r="r" b="b"/>
              <a:pathLst>
                <a:path w="15627" h="1838" extrusionOk="0">
                  <a:moveTo>
                    <a:pt x="15627" y="1"/>
                  </a:moveTo>
                  <a:lnTo>
                    <a:pt x="15627" y="906"/>
                  </a:lnTo>
                  <a:lnTo>
                    <a:pt x="15627" y="906"/>
                  </a:lnTo>
                  <a:lnTo>
                    <a:pt x="15627" y="1087"/>
                  </a:lnTo>
                  <a:lnTo>
                    <a:pt x="15575" y="1268"/>
                  </a:lnTo>
                  <a:lnTo>
                    <a:pt x="15472" y="1423"/>
                  </a:lnTo>
                  <a:lnTo>
                    <a:pt x="15368" y="1553"/>
                  </a:lnTo>
                  <a:lnTo>
                    <a:pt x="15239" y="1682"/>
                  </a:lnTo>
                  <a:lnTo>
                    <a:pt x="15083" y="1760"/>
                  </a:lnTo>
                  <a:lnTo>
                    <a:pt x="14902" y="1812"/>
                  </a:lnTo>
                  <a:lnTo>
                    <a:pt x="14721" y="1837"/>
                  </a:lnTo>
                  <a:lnTo>
                    <a:pt x="906" y="1837"/>
                  </a:lnTo>
                  <a:lnTo>
                    <a:pt x="906" y="1837"/>
                  </a:lnTo>
                  <a:lnTo>
                    <a:pt x="725" y="1812"/>
                  </a:lnTo>
                  <a:lnTo>
                    <a:pt x="570" y="1760"/>
                  </a:lnTo>
                  <a:lnTo>
                    <a:pt x="414" y="1682"/>
                  </a:lnTo>
                  <a:lnTo>
                    <a:pt x="259" y="1553"/>
                  </a:lnTo>
                  <a:lnTo>
                    <a:pt x="156" y="1423"/>
                  </a:lnTo>
                  <a:lnTo>
                    <a:pt x="78" y="1268"/>
                  </a:lnTo>
                  <a:lnTo>
                    <a:pt x="26" y="1087"/>
                  </a:lnTo>
                  <a:lnTo>
                    <a:pt x="0" y="906"/>
                  </a:lnTo>
                  <a:lnTo>
                    <a:pt x="0" y="1"/>
                  </a:lnTo>
                  <a:lnTo>
                    <a:pt x="15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3;p66">
              <a:extLst>
                <a:ext uri="{FF2B5EF4-FFF2-40B4-BE49-F238E27FC236}">
                  <a16:creationId xmlns:a16="http://schemas.microsoft.com/office/drawing/2014/main" id="{CB4A9645-B713-4897-8531-37F018E958A5}"/>
                </a:ext>
              </a:extLst>
            </p:cNvPr>
            <p:cNvSpPr/>
            <p:nvPr/>
          </p:nvSpPr>
          <p:spPr>
            <a:xfrm>
              <a:off x="1583996" y="2342379"/>
              <a:ext cx="188006" cy="25699"/>
            </a:xfrm>
            <a:custGeom>
              <a:avLst/>
              <a:gdLst/>
              <a:ahLst/>
              <a:cxnLst/>
              <a:rect l="l" t="t" r="r" b="b"/>
              <a:pathLst>
                <a:path w="6624" h="906" extrusionOk="0">
                  <a:moveTo>
                    <a:pt x="466" y="0"/>
                  </a:moveTo>
                  <a:lnTo>
                    <a:pt x="6183" y="0"/>
                  </a:lnTo>
                  <a:lnTo>
                    <a:pt x="6183" y="0"/>
                  </a:lnTo>
                  <a:lnTo>
                    <a:pt x="6261" y="0"/>
                  </a:lnTo>
                  <a:lnTo>
                    <a:pt x="6339" y="26"/>
                  </a:lnTo>
                  <a:lnTo>
                    <a:pt x="6416" y="78"/>
                  </a:lnTo>
                  <a:lnTo>
                    <a:pt x="6494" y="130"/>
                  </a:lnTo>
                  <a:lnTo>
                    <a:pt x="6546" y="181"/>
                  </a:lnTo>
                  <a:lnTo>
                    <a:pt x="6597" y="259"/>
                  </a:lnTo>
                  <a:lnTo>
                    <a:pt x="6623" y="362"/>
                  </a:lnTo>
                  <a:lnTo>
                    <a:pt x="6623" y="440"/>
                  </a:lnTo>
                  <a:lnTo>
                    <a:pt x="6623" y="440"/>
                  </a:lnTo>
                  <a:lnTo>
                    <a:pt x="6623" y="544"/>
                  </a:lnTo>
                  <a:lnTo>
                    <a:pt x="6597" y="621"/>
                  </a:lnTo>
                  <a:lnTo>
                    <a:pt x="6546" y="699"/>
                  </a:lnTo>
                  <a:lnTo>
                    <a:pt x="6494" y="776"/>
                  </a:lnTo>
                  <a:lnTo>
                    <a:pt x="6416" y="828"/>
                  </a:lnTo>
                  <a:lnTo>
                    <a:pt x="6339" y="880"/>
                  </a:lnTo>
                  <a:lnTo>
                    <a:pt x="6261" y="906"/>
                  </a:lnTo>
                  <a:lnTo>
                    <a:pt x="6183" y="906"/>
                  </a:lnTo>
                  <a:lnTo>
                    <a:pt x="466" y="906"/>
                  </a:lnTo>
                  <a:lnTo>
                    <a:pt x="466" y="906"/>
                  </a:lnTo>
                  <a:lnTo>
                    <a:pt x="362" y="906"/>
                  </a:lnTo>
                  <a:lnTo>
                    <a:pt x="285" y="880"/>
                  </a:lnTo>
                  <a:lnTo>
                    <a:pt x="207" y="828"/>
                  </a:lnTo>
                  <a:lnTo>
                    <a:pt x="129" y="776"/>
                  </a:lnTo>
                  <a:lnTo>
                    <a:pt x="78" y="699"/>
                  </a:lnTo>
                  <a:lnTo>
                    <a:pt x="52" y="621"/>
                  </a:lnTo>
                  <a:lnTo>
                    <a:pt x="0" y="544"/>
                  </a:lnTo>
                  <a:lnTo>
                    <a:pt x="0" y="440"/>
                  </a:lnTo>
                  <a:lnTo>
                    <a:pt x="0" y="440"/>
                  </a:lnTo>
                  <a:lnTo>
                    <a:pt x="0" y="362"/>
                  </a:lnTo>
                  <a:lnTo>
                    <a:pt x="52" y="259"/>
                  </a:lnTo>
                  <a:lnTo>
                    <a:pt x="78" y="181"/>
                  </a:lnTo>
                  <a:lnTo>
                    <a:pt x="129" y="130"/>
                  </a:lnTo>
                  <a:lnTo>
                    <a:pt x="207" y="78"/>
                  </a:lnTo>
                  <a:lnTo>
                    <a:pt x="285" y="26"/>
                  </a:lnTo>
                  <a:lnTo>
                    <a:pt x="362" y="0"/>
                  </a:lnTo>
                  <a:lnTo>
                    <a:pt x="466" y="0"/>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4;p66">
              <a:extLst>
                <a:ext uri="{FF2B5EF4-FFF2-40B4-BE49-F238E27FC236}">
                  <a16:creationId xmlns:a16="http://schemas.microsoft.com/office/drawing/2014/main" id="{8CED1365-9D8F-4964-9CA8-A68769B78BC3}"/>
                </a:ext>
              </a:extLst>
            </p:cNvPr>
            <p:cNvSpPr/>
            <p:nvPr/>
          </p:nvSpPr>
          <p:spPr>
            <a:xfrm>
              <a:off x="1630231" y="2048830"/>
              <a:ext cx="96245" cy="126252"/>
            </a:xfrm>
            <a:custGeom>
              <a:avLst/>
              <a:gdLst/>
              <a:ahLst/>
              <a:cxnLst/>
              <a:rect l="l" t="t" r="r" b="b"/>
              <a:pathLst>
                <a:path w="3391" h="4451" extrusionOk="0">
                  <a:moveTo>
                    <a:pt x="3390" y="259"/>
                  </a:moveTo>
                  <a:lnTo>
                    <a:pt x="3080" y="4011"/>
                  </a:lnTo>
                  <a:lnTo>
                    <a:pt x="3080" y="4011"/>
                  </a:lnTo>
                  <a:lnTo>
                    <a:pt x="3054" y="4088"/>
                  </a:lnTo>
                  <a:lnTo>
                    <a:pt x="3028" y="4192"/>
                  </a:lnTo>
                  <a:lnTo>
                    <a:pt x="2924" y="4321"/>
                  </a:lnTo>
                  <a:lnTo>
                    <a:pt x="2873" y="4373"/>
                  </a:lnTo>
                  <a:lnTo>
                    <a:pt x="2795" y="4425"/>
                  </a:lnTo>
                  <a:lnTo>
                    <a:pt x="2717" y="4451"/>
                  </a:lnTo>
                  <a:lnTo>
                    <a:pt x="2614" y="4451"/>
                  </a:lnTo>
                  <a:lnTo>
                    <a:pt x="751" y="4451"/>
                  </a:lnTo>
                  <a:lnTo>
                    <a:pt x="751" y="4451"/>
                  </a:lnTo>
                  <a:lnTo>
                    <a:pt x="674" y="4451"/>
                  </a:lnTo>
                  <a:lnTo>
                    <a:pt x="570" y="4425"/>
                  </a:lnTo>
                  <a:lnTo>
                    <a:pt x="492" y="4373"/>
                  </a:lnTo>
                  <a:lnTo>
                    <a:pt x="441" y="4321"/>
                  </a:lnTo>
                  <a:lnTo>
                    <a:pt x="337" y="4192"/>
                  </a:lnTo>
                  <a:lnTo>
                    <a:pt x="311" y="4088"/>
                  </a:lnTo>
                  <a:lnTo>
                    <a:pt x="286" y="4011"/>
                  </a:lnTo>
                  <a:lnTo>
                    <a:pt x="1" y="259"/>
                  </a:lnTo>
                  <a:lnTo>
                    <a:pt x="1708" y="1"/>
                  </a:lnTo>
                  <a:lnTo>
                    <a:pt x="3390" y="2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55;p66">
              <a:extLst>
                <a:ext uri="{FF2B5EF4-FFF2-40B4-BE49-F238E27FC236}">
                  <a16:creationId xmlns:a16="http://schemas.microsoft.com/office/drawing/2014/main" id="{4F830886-C8C9-48BD-ACD4-44E5A4897618}"/>
                </a:ext>
              </a:extLst>
            </p:cNvPr>
            <p:cNvSpPr/>
            <p:nvPr/>
          </p:nvSpPr>
          <p:spPr>
            <a:xfrm>
              <a:off x="1630969" y="2004070"/>
              <a:ext cx="94769" cy="31599"/>
            </a:xfrm>
            <a:custGeom>
              <a:avLst/>
              <a:gdLst/>
              <a:ahLst/>
              <a:cxnLst/>
              <a:rect l="l" t="t" r="r" b="b"/>
              <a:pathLst>
                <a:path w="3339" h="1114" extrusionOk="0">
                  <a:moveTo>
                    <a:pt x="1" y="906"/>
                  </a:moveTo>
                  <a:lnTo>
                    <a:pt x="1682" y="1113"/>
                  </a:lnTo>
                  <a:lnTo>
                    <a:pt x="3338" y="906"/>
                  </a:lnTo>
                  <a:lnTo>
                    <a:pt x="3105" y="233"/>
                  </a:lnTo>
                  <a:lnTo>
                    <a:pt x="3105" y="233"/>
                  </a:lnTo>
                  <a:lnTo>
                    <a:pt x="3054" y="130"/>
                  </a:lnTo>
                  <a:lnTo>
                    <a:pt x="2976" y="52"/>
                  </a:lnTo>
                  <a:lnTo>
                    <a:pt x="2898" y="1"/>
                  </a:lnTo>
                  <a:lnTo>
                    <a:pt x="2795" y="1"/>
                  </a:lnTo>
                  <a:lnTo>
                    <a:pt x="544" y="1"/>
                  </a:lnTo>
                  <a:lnTo>
                    <a:pt x="544" y="1"/>
                  </a:lnTo>
                  <a:lnTo>
                    <a:pt x="415" y="1"/>
                  </a:lnTo>
                  <a:lnTo>
                    <a:pt x="337" y="52"/>
                  </a:lnTo>
                  <a:lnTo>
                    <a:pt x="260" y="130"/>
                  </a:lnTo>
                  <a:lnTo>
                    <a:pt x="208" y="233"/>
                  </a:lnTo>
                  <a:lnTo>
                    <a:pt x="1" y="9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56;p66">
              <a:extLst>
                <a:ext uri="{FF2B5EF4-FFF2-40B4-BE49-F238E27FC236}">
                  <a16:creationId xmlns:a16="http://schemas.microsoft.com/office/drawing/2014/main" id="{7C163DE7-FE9E-44D5-A908-4653E537E6B5}"/>
                </a:ext>
              </a:extLst>
            </p:cNvPr>
            <p:cNvSpPr/>
            <p:nvPr/>
          </p:nvSpPr>
          <p:spPr>
            <a:xfrm>
              <a:off x="1617771" y="2029769"/>
              <a:ext cx="121165" cy="26436"/>
            </a:xfrm>
            <a:custGeom>
              <a:avLst/>
              <a:gdLst/>
              <a:ahLst/>
              <a:cxnLst/>
              <a:rect l="l" t="t" r="r" b="b"/>
              <a:pathLst>
                <a:path w="4269" h="932" extrusionOk="0">
                  <a:moveTo>
                    <a:pt x="233" y="931"/>
                  </a:moveTo>
                  <a:lnTo>
                    <a:pt x="4010" y="931"/>
                  </a:lnTo>
                  <a:lnTo>
                    <a:pt x="4010" y="931"/>
                  </a:lnTo>
                  <a:lnTo>
                    <a:pt x="4114" y="906"/>
                  </a:lnTo>
                  <a:lnTo>
                    <a:pt x="4191" y="854"/>
                  </a:lnTo>
                  <a:lnTo>
                    <a:pt x="4243" y="776"/>
                  </a:lnTo>
                  <a:lnTo>
                    <a:pt x="4269" y="673"/>
                  </a:lnTo>
                  <a:lnTo>
                    <a:pt x="4269" y="259"/>
                  </a:lnTo>
                  <a:lnTo>
                    <a:pt x="4269" y="259"/>
                  </a:lnTo>
                  <a:lnTo>
                    <a:pt x="4243" y="155"/>
                  </a:lnTo>
                  <a:lnTo>
                    <a:pt x="4191" y="78"/>
                  </a:lnTo>
                  <a:lnTo>
                    <a:pt x="4114" y="26"/>
                  </a:lnTo>
                  <a:lnTo>
                    <a:pt x="4010" y="0"/>
                  </a:lnTo>
                  <a:lnTo>
                    <a:pt x="233" y="0"/>
                  </a:lnTo>
                  <a:lnTo>
                    <a:pt x="233" y="0"/>
                  </a:lnTo>
                  <a:lnTo>
                    <a:pt x="155" y="26"/>
                  </a:lnTo>
                  <a:lnTo>
                    <a:pt x="78" y="78"/>
                  </a:lnTo>
                  <a:lnTo>
                    <a:pt x="26" y="155"/>
                  </a:lnTo>
                  <a:lnTo>
                    <a:pt x="0" y="259"/>
                  </a:lnTo>
                  <a:lnTo>
                    <a:pt x="0" y="673"/>
                  </a:lnTo>
                  <a:lnTo>
                    <a:pt x="0" y="673"/>
                  </a:lnTo>
                  <a:lnTo>
                    <a:pt x="26" y="776"/>
                  </a:lnTo>
                  <a:lnTo>
                    <a:pt x="78" y="854"/>
                  </a:lnTo>
                  <a:lnTo>
                    <a:pt x="155" y="906"/>
                  </a:lnTo>
                  <a:lnTo>
                    <a:pt x="233" y="931"/>
                  </a:lnTo>
                  <a:lnTo>
                    <a:pt x="233" y="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57;p66">
              <a:extLst>
                <a:ext uri="{FF2B5EF4-FFF2-40B4-BE49-F238E27FC236}">
                  <a16:creationId xmlns:a16="http://schemas.microsoft.com/office/drawing/2014/main" id="{F69AACBA-F520-4005-82C4-4F57A0128560}"/>
                </a:ext>
              </a:extLst>
            </p:cNvPr>
            <p:cNvSpPr/>
            <p:nvPr/>
          </p:nvSpPr>
          <p:spPr>
            <a:xfrm>
              <a:off x="1658869" y="2082585"/>
              <a:ext cx="38231" cy="57269"/>
            </a:xfrm>
            <a:custGeom>
              <a:avLst/>
              <a:gdLst/>
              <a:ahLst/>
              <a:cxnLst/>
              <a:rect l="l" t="t" r="r" b="b"/>
              <a:pathLst>
                <a:path w="1347" h="2019" extrusionOk="0">
                  <a:moveTo>
                    <a:pt x="674" y="2019"/>
                  </a:moveTo>
                  <a:lnTo>
                    <a:pt x="674" y="2019"/>
                  </a:lnTo>
                  <a:lnTo>
                    <a:pt x="803" y="1993"/>
                  </a:lnTo>
                  <a:lnTo>
                    <a:pt x="932" y="1941"/>
                  </a:lnTo>
                  <a:lnTo>
                    <a:pt x="1036" y="1838"/>
                  </a:lnTo>
                  <a:lnTo>
                    <a:pt x="1139" y="1734"/>
                  </a:lnTo>
                  <a:lnTo>
                    <a:pt x="1217" y="1579"/>
                  </a:lnTo>
                  <a:lnTo>
                    <a:pt x="1294" y="1398"/>
                  </a:lnTo>
                  <a:lnTo>
                    <a:pt x="1320" y="1217"/>
                  </a:lnTo>
                  <a:lnTo>
                    <a:pt x="1346" y="1010"/>
                  </a:lnTo>
                  <a:lnTo>
                    <a:pt x="1346" y="1010"/>
                  </a:lnTo>
                  <a:lnTo>
                    <a:pt x="1320" y="803"/>
                  </a:lnTo>
                  <a:lnTo>
                    <a:pt x="1294" y="622"/>
                  </a:lnTo>
                  <a:lnTo>
                    <a:pt x="1217" y="441"/>
                  </a:lnTo>
                  <a:lnTo>
                    <a:pt x="1139" y="311"/>
                  </a:lnTo>
                  <a:lnTo>
                    <a:pt x="1036" y="182"/>
                  </a:lnTo>
                  <a:lnTo>
                    <a:pt x="932" y="78"/>
                  </a:lnTo>
                  <a:lnTo>
                    <a:pt x="803" y="27"/>
                  </a:lnTo>
                  <a:lnTo>
                    <a:pt x="674" y="1"/>
                  </a:lnTo>
                  <a:lnTo>
                    <a:pt x="674" y="1"/>
                  </a:lnTo>
                  <a:lnTo>
                    <a:pt x="544" y="27"/>
                  </a:lnTo>
                  <a:lnTo>
                    <a:pt x="415" y="78"/>
                  </a:lnTo>
                  <a:lnTo>
                    <a:pt x="311" y="182"/>
                  </a:lnTo>
                  <a:lnTo>
                    <a:pt x="208" y="311"/>
                  </a:lnTo>
                  <a:lnTo>
                    <a:pt x="130" y="441"/>
                  </a:lnTo>
                  <a:lnTo>
                    <a:pt x="79" y="622"/>
                  </a:lnTo>
                  <a:lnTo>
                    <a:pt x="27" y="803"/>
                  </a:lnTo>
                  <a:lnTo>
                    <a:pt x="1" y="1010"/>
                  </a:lnTo>
                  <a:lnTo>
                    <a:pt x="1" y="1010"/>
                  </a:lnTo>
                  <a:lnTo>
                    <a:pt x="27" y="1217"/>
                  </a:lnTo>
                  <a:lnTo>
                    <a:pt x="79" y="1398"/>
                  </a:lnTo>
                  <a:lnTo>
                    <a:pt x="130" y="1579"/>
                  </a:lnTo>
                  <a:lnTo>
                    <a:pt x="208" y="1734"/>
                  </a:lnTo>
                  <a:lnTo>
                    <a:pt x="311" y="1838"/>
                  </a:lnTo>
                  <a:lnTo>
                    <a:pt x="415" y="1941"/>
                  </a:lnTo>
                  <a:lnTo>
                    <a:pt x="544" y="1993"/>
                  </a:lnTo>
                  <a:lnTo>
                    <a:pt x="674" y="2019"/>
                  </a:lnTo>
                  <a:lnTo>
                    <a:pt x="674" y="20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58;p66">
              <a:extLst>
                <a:ext uri="{FF2B5EF4-FFF2-40B4-BE49-F238E27FC236}">
                  <a16:creationId xmlns:a16="http://schemas.microsoft.com/office/drawing/2014/main" id="{62D57366-7FFA-41E2-854A-9A87B5FCDE3E}"/>
                </a:ext>
              </a:extLst>
            </p:cNvPr>
            <p:cNvSpPr/>
            <p:nvPr/>
          </p:nvSpPr>
          <p:spPr>
            <a:xfrm>
              <a:off x="1449605" y="1968841"/>
              <a:ext cx="456760" cy="405846"/>
            </a:xfrm>
            <a:custGeom>
              <a:avLst/>
              <a:gdLst/>
              <a:ahLst/>
              <a:cxnLst/>
              <a:rect l="l" t="t" r="r" b="b"/>
              <a:pathLst>
                <a:path w="16093" h="14308" extrusionOk="0">
                  <a:moveTo>
                    <a:pt x="9237" y="1475"/>
                  </a:moveTo>
                  <a:lnTo>
                    <a:pt x="9392" y="1915"/>
                  </a:lnTo>
                  <a:lnTo>
                    <a:pt x="6701" y="1915"/>
                  </a:lnTo>
                  <a:lnTo>
                    <a:pt x="6856" y="1475"/>
                  </a:lnTo>
                  <a:close/>
                  <a:moveTo>
                    <a:pt x="9935" y="2381"/>
                  </a:moveTo>
                  <a:lnTo>
                    <a:pt x="9935" y="2821"/>
                  </a:lnTo>
                  <a:lnTo>
                    <a:pt x="6158" y="2821"/>
                  </a:lnTo>
                  <a:lnTo>
                    <a:pt x="6158" y="2381"/>
                  </a:lnTo>
                  <a:close/>
                  <a:moveTo>
                    <a:pt x="8047" y="4244"/>
                  </a:moveTo>
                  <a:lnTo>
                    <a:pt x="8124" y="4270"/>
                  </a:lnTo>
                  <a:lnTo>
                    <a:pt x="8202" y="4295"/>
                  </a:lnTo>
                  <a:lnTo>
                    <a:pt x="8254" y="4373"/>
                  </a:lnTo>
                  <a:lnTo>
                    <a:pt x="8331" y="4451"/>
                  </a:lnTo>
                  <a:lnTo>
                    <a:pt x="8383" y="4554"/>
                  </a:lnTo>
                  <a:lnTo>
                    <a:pt x="8435" y="4709"/>
                  </a:lnTo>
                  <a:lnTo>
                    <a:pt x="8461" y="4865"/>
                  </a:lnTo>
                  <a:lnTo>
                    <a:pt x="8486" y="5020"/>
                  </a:lnTo>
                  <a:lnTo>
                    <a:pt x="8461" y="5201"/>
                  </a:lnTo>
                  <a:lnTo>
                    <a:pt x="8435" y="5356"/>
                  </a:lnTo>
                  <a:lnTo>
                    <a:pt x="8383" y="5485"/>
                  </a:lnTo>
                  <a:lnTo>
                    <a:pt x="8331" y="5615"/>
                  </a:lnTo>
                  <a:lnTo>
                    <a:pt x="8254" y="5692"/>
                  </a:lnTo>
                  <a:lnTo>
                    <a:pt x="8202" y="5744"/>
                  </a:lnTo>
                  <a:lnTo>
                    <a:pt x="8124" y="5770"/>
                  </a:lnTo>
                  <a:lnTo>
                    <a:pt x="8047" y="5796"/>
                  </a:lnTo>
                  <a:lnTo>
                    <a:pt x="7969" y="5770"/>
                  </a:lnTo>
                  <a:lnTo>
                    <a:pt x="7917" y="5744"/>
                  </a:lnTo>
                  <a:lnTo>
                    <a:pt x="7840" y="5692"/>
                  </a:lnTo>
                  <a:lnTo>
                    <a:pt x="7788" y="5615"/>
                  </a:lnTo>
                  <a:lnTo>
                    <a:pt x="7710" y="5485"/>
                  </a:lnTo>
                  <a:lnTo>
                    <a:pt x="7659" y="5356"/>
                  </a:lnTo>
                  <a:lnTo>
                    <a:pt x="7633" y="5201"/>
                  </a:lnTo>
                  <a:lnTo>
                    <a:pt x="7633" y="5020"/>
                  </a:lnTo>
                  <a:lnTo>
                    <a:pt x="7633" y="4865"/>
                  </a:lnTo>
                  <a:lnTo>
                    <a:pt x="7659" y="4709"/>
                  </a:lnTo>
                  <a:lnTo>
                    <a:pt x="7710" y="4554"/>
                  </a:lnTo>
                  <a:lnTo>
                    <a:pt x="7788" y="4451"/>
                  </a:lnTo>
                  <a:lnTo>
                    <a:pt x="7840" y="4373"/>
                  </a:lnTo>
                  <a:lnTo>
                    <a:pt x="7917" y="4295"/>
                  </a:lnTo>
                  <a:lnTo>
                    <a:pt x="7969" y="4270"/>
                  </a:lnTo>
                  <a:lnTo>
                    <a:pt x="8047" y="4244"/>
                  </a:lnTo>
                  <a:close/>
                  <a:moveTo>
                    <a:pt x="3079" y="3467"/>
                  </a:moveTo>
                  <a:lnTo>
                    <a:pt x="3002" y="3493"/>
                  </a:lnTo>
                  <a:lnTo>
                    <a:pt x="2924" y="3545"/>
                  </a:lnTo>
                  <a:lnTo>
                    <a:pt x="1889" y="4554"/>
                  </a:lnTo>
                  <a:lnTo>
                    <a:pt x="1837" y="4632"/>
                  </a:lnTo>
                  <a:lnTo>
                    <a:pt x="1837" y="4709"/>
                  </a:lnTo>
                  <a:lnTo>
                    <a:pt x="1837" y="4813"/>
                  </a:lnTo>
                  <a:lnTo>
                    <a:pt x="1889" y="4890"/>
                  </a:lnTo>
                  <a:lnTo>
                    <a:pt x="2924" y="5899"/>
                  </a:lnTo>
                  <a:lnTo>
                    <a:pt x="3002" y="5951"/>
                  </a:lnTo>
                  <a:lnTo>
                    <a:pt x="3079" y="5977"/>
                  </a:lnTo>
                  <a:lnTo>
                    <a:pt x="3183" y="5951"/>
                  </a:lnTo>
                  <a:lnTo>
                    <a:pt x="3260" y="5899"/>
                  </a:lnTo>
                  <a:lnTo>
                    <a:pt x="3312" y="5822"/>
                  </a:lnTo>
                  <a:lnTo>
                    <a:pt x="3312" y="5744"/>
                  </a:lnTo>
                  <a:lnTo>
                    <a:pt x="3312" y="5641"/>
                  </a:lnTo>
                  <a:lnTo>
                    <a:pt x="3260" y="5563"/>
                  </a:lnTo>
                  <a:lnTo>
                    <a:pt x="2407" y="4709"/>
                  </a:lnTo>
                  <a:lnTo>
                    <a:pt x="3260" y="3881"/>
                  </a:lnTo>
                  <a:lnTo>
                    <a:pt x="3312" y="3778"/>
                  </a:lnTo>
                  <a:lnTo>
                    <a:pt x="3312" y="3700"/>
                  </a:lnTo>
                  <a:lnTo>
                    <a:pt x="3312" y="3623"/>
                  </a:lnTo>
                  <a:lnTo>
                    <a:pt x="3260" y="3545"/>
                  </a:lnTo>
                  <a:lnTo>
                    <a:pt x="3183" y="3493"/>
                  </a:lnTo>
                  <a:lnTo>
                    <a:pt x="3079" y="3467"/>
                  </a:lnTo>
                  <a:close/>
                  <a:moveTo>
                    <a:pt x="13014" y="3467"/>
                  </a:moveTo>
                  <a:lnTo>
                    <a:pt x="12936" y="3493"/>
                  </a:lnTo>
                  <a:lnTo>
                    <a:pt x="12859" y="3545"/>
                  </a:lnTo>
                  <a:lnTo>
                    <a:pt x="12807" y="3623"/>
                  </a:lnTo>
                  <a:lnTo>
                    <a:pt x="12781" y="3700"/>
                  </a:lnTo>
                  <a:lnTo>
                    <a:pt x="12807" y="3778"/>
                  </a:lnTo>
                  <a:lnTo>
                    <a:pt x="12859" y="3881"/>
                  </a:lnTo>
                  <a:lnTo>
                    <a:pt x="13712" y="4709"/>
                  </a:lnTo>
                  <a:lnTo>
                    <a:pt x="12859" y="5563"/>
                  </a:lnTo>
                  <a:lnTo>
                    <a:pt x="12807" y="5641"/>
                  </a:lnTo>
                  <a:lnTo>
                    <a:pt x="12781" y="5744"/>
                  </a:lnTo>
                  <a:lnTo>
                    <a:pt x="12807" y="5822"/>
                  </a:lnTo>
                  <a:lnTo>
                    <a:pt x="12859" y="5899"/>
                  </a:lnTo>
                  <a:lnTo>
                    <a:pt x="12936" y="5951"/>
                  </a:lnTo>
                  <a:lnTo>
                    <a:pt x="13014" y="5977"/>
                  </a:lnTo>
                  <a:lnTo>
                    <a:pt x="13117" y="5951"/>
                  </a:lnTo>
                  <a:lnTo>
                    <a:pt x="13195" y="5899"/>
                  </a:lnTo>
                  <a:lnTo>
                    <a:pt x="14204" y="4890"/>
                  </a:lnTo>
                  <a:lnTo>
                    <a:pt x="14256" y="4813"/>
                  </a:lnTo>
                  <a:lnTo>
                    <a:pt x="14282" y="4709"/>
                  </a:lnTo>
                  <a:lnTo>
                    <a:pt x="14256" y="4632"/>
                  </a:lnTo>
                  <a:lnTo>
                    <a:pt x="14204" y="4554"/>
                  </a:lnTo>
                  <a:lnTo>
                    <a:pt x="13195" y="3545"/>
                  </a:lnTo>
                  <a:lnTo>
                    <a:pt x="13117" y="3493"/>
                  </a:lnTo>
                  <a:lnTo>
                    <a:pt x="13014" y="3467"/>
                  </a:lnTo>
                  <a:close/>
                  <a:moveTo>
                    <a:pt x="8047" y="3778"/>
                  </a:moveTo>
                  <a:lnTo>
                    <a:pt x="7865" y="3804"/>
                  </a:lnTo>
                  <a:lnTo>
                    <a:pt x="7684" y="3881"/>
                  </a:lnTo>
                  <a:lnTo>
                    <a:pt x="7529" y="4011"/>
                  </a:lnTo>
                  <a:lnTo>
                    <a:pt x="7374" y="4192"/>
                  </a:lnTo>
                  <a:lnTo>
                    <a:pt x="7296" y="4347"/>
                  </a:lnTo>
                  <a:lnTo>
                    <a:pt x="7219" y="4554"/>
                  </a:lnTo>
                  <a:lnTo>
                    <a:pt x="7167" y="4787"/>
                  </a:lnTo>
                  <a:lnTo>
                    <a:pt x="7141" y="5020"/>
                  </a:lnTo>
                  <a:lnTo>
                    <a:pt x="7167" y="5253"/>
                  </a:lnTo>
                  <a:lnTo>
                    <a:pt x="7219" y="5485"/>
                  </a:lnTo>
                  <a:lnTo>
                    <a:pt x="7296" y="5692"/>
                  </a:lnTo>
                  <a:lnTo>
                    <a:pt x="7374" y="5874"/>
                  </a:lnTo>
                  <a:lnTo>
                    <a:pt x="7529" y="6029"/>
                  </a:lnTo>
                  <a:lnTo>
                    <a:pt x="7684" y="6158"/>
                  </a:lnTo>
                  <a:lnTo>
                    <a:pt x="7865" y="6236"/>
                  </a:lnTo>
                  <a:lnTo>
                    <a:pt x="8047" y="6262"/>
                  </a:lnTo>
                  <a:lnTo>
                    <a:pt x="8254" y="6236"/>
                  </a:lnTo>
                  <a:lnTo>
                    <a:pt x="8435" y="6158"/>
                  </a:lnTo>
                  <a:lnTo>
                    <a:pt x="8590" y="6029"/>
                  </a:lnTo>
                  <a:lnTo>
                    <a:pt x="8719" y="5874"/>
                  </a:lnTo>
                  <a:lnTo>
                    <a:pt x="8823" y="5692"/>
                  </a:lnTo>
                  <a:lnTo>
                    <a:pt x="8900" y="5485"/>
                  </a:lnTo>
                  <a:lnTo>
                    <a:pt x="8926" y="5253"/>
                  </a:lnTo>
                  <a:lnTo>
                    <a:pt x="8952" y="5020"/>
                  </a:lnTo>
                  <a:lnTo>
                    <a:pt x="8926" y="4787"/>
                  </a:lnTo>
                  <a:lnTo>
                    <a:pt x="8900" y="4554"/>
                  </a:lnTo>
                  <a:lnTo>
                    <a:pt x="8823" y="4347"/>
                  </a:lnTo>
                  <a:lnTo>
                    <a:pt x="8719" y="4192"/>
                  </a:lnTo>
                  <a:lnTo>
                    <a:pt x="8590" y="4011"/>
                  </a:lnTo>
                  <a:lnTo>
                    <a:pt x="8435" y="3881"/>
                  </a:lnTo>
                  <a:lnTo>
                    <a:pt x="8254" y="3804"/>
                  </a:lnTo>
                  <a:lnTo>
                    <a:pt x="8047" y="3778"/>
                  </a:lnTo>
                  <a:close/>
                  <a:moveTo>
                    <a:pt x="1139" y="1"/>
                  </a:moveTo>
                  <a:lnTo>
                    <a:pt x="906" y="27"/>
                  </a:lnTo>
                  <a:lnTo>
                    <a:pt x="699" y="104"/>
                  </a:lnTo>
                  <a:lnTo>
                    <a:pt x="518" y="208"/>
                  </a:lnTo>
                  <a:lnTo>
                    <a:pt x="337" y="337"/>
                  </a:lnTo>
                  <a:lnTo>
                    <a:pt x="208" y="518"/>
                  </a:lnTo>
                  <a:lnTo>
                    <a:pt x="78" y="699"/>
                  </a:lnTo>
                  <a:lnTo>
                    <a:pt x="26" y="932"/>
                  </a:lnTo>
                  <a:lnTo>
                    <a:pt x="1" y="1165"/>
                  </a:lnTo>
                  <a:lnTo>
                    <a:pt x="1" y="6443"/>
                  </a:lnTo>
                  <a:lnTo>
                    <a:pt x="26" y="6546"/>
                  </a:lnTo>
                  <a:lnTo>
                    <a:pt x="78" y="6598"/>
                  </a:lnTo>
                  <a:lnTo>
                    <a:pt x="130" y="6650"/>
                  </a:lnTo>
                  <a:lnTo>
                    <a:pt x="233" y="6676"/>
                  </a:lnTo>
                  <a:lnTo>
                    <a:pt x="337" y="6650"/>
                  </a:lnTo>
                  <a:lnTo>
                    <a:pt x="389" y="6598"/>
                  </a:lnTo>
                  <a:lnTo>
                    <a:pt x="440" y="6546"/>
                  </a:lnTo>
                  <a:lnTo>
                    <a:pt x="466" y="6443"/>
                  </a:lnTo>
                  <a:lnTo>
                    <a:pt x="466" y="1165"/>
                  </a:lnTo>
                  <a:lnTo>
                    <a:pt x="492" y="1036"/>
                  </a:lnTo>
                  <a:lnTo>
                    <a:pt x="518" y="906"/>
                  </a:lnTo>
                  <a:lnTo>
                    <a:pt x="596" y="777"/>
                  </a:lnTo>
                  <a:lnTo>
                    <a:pt x="673" y="673"/>
                  </a:lnTo>
                  <a:lnTo>
                    <a:pt x="777" y="596"/>
                  </a:lnTo>
                  <a:lnTo>
                    <a:pt x="880" y="544"/>
                  </a:lnTo>
                  <a:lnTo>
                    <a:pt x="1010" y="492"/>
                  </a:lnTo>
                  <a:lnTo>
                    <a:pt x="15084" y="492"/>
                  </a:lnTo>
                  <a:lnTo>
                    <a:pt x="15213" y="544"/>
                  </a:lnTo>
                  <a:lnTo>
                    <a:pt x="15342" y="596"/>
                  </a:lnTo>
                  <a:lnTo>
                    <a:pt x="15420" y="673"/>
                  </a:lnTo>
                  <a:lnTo>
                    <a:pt x="15523" y="777"/>
                  </a:lnTo>
                  <a:lnTo>
                    <a:pt x="15575" y="906"/>
                  </a:lnTo>
                  <a:lnTo>
                    <a:pt x="15627" y="1036"/>
                  </a:lnTo>
                  <a:lnTo>
                    <a:pt x="15627" y="1165"/>
                  </a:lnTo>
                  <a:lnTo>
                    <a:pt x="15627" y="1475"/>
                  </a:lnTo>
                  <a:lnTo>
                    <a:pt x="15653" y="1553"/>
                  </a:lnTo>
                  <a:lnTo>
                    <a:pt x="15705" y="1631"/>
                  </a:lnTo>
                  <a:lnTo>
                    <a:pt x="15782" y="1682"/>
                  </a:lnTo>
                  <a:lnTo>
                    <a:pt x="15860" y="1708"/>
                  </a:lnTo>
                  <a:lnTo>
                    <a:pt x="15963" y="1682"/>
                  </a:lnTo>
                  <a:lnTo>
                    <a:pt x="16041" y="1631"/>
                  </a:lnTo>
                  <a:lnTo>
                    <a:pt x="16093" y="1553"/>
                  </a:lnTo>
                  <a:lnTo>
                    <a:pt x="16093" y="1475"/>
                  </a:lnTo>
                  <a:lnTo>
                    <a:pt x="16093" y="1165"/>
                  </a:lnTo>
                  <a:lnTo>
                    <a:pt x="16093" y="932"/>
                  </a:lnTo>
                  <a:lnTo>
                    <a:pt x="16015" y="699"/>
                  </a:lnTo>
                  <a:lnTo>
                    <a:pt x="15911" y="518"/>
                  </a:lnTo>
                  <a:lnTo>
                    <a:pt x="15756" y="337"/>
                  </a:lnTo>
                  <a:lnTo>
                    <a:pt x="15601" y="208"/>
                  </a:lnTo>
                  <a:lnTo>
                    <a:pt x="15394" y="104"/>
                  </a:lnTo>
                  <a:lnTo>
                    <a:pt x="15187" y="27"/>
                  </a:lnTo>
                  <a:lnTo>
                    <a:pt x="14954" y="1"/>
                  </a:lnTo>
                  <a:close/>
                  <a:moveTo>
                    <a:pt x="6598" y="1010"/>
                  </a:moveTo>
                  <a:lnTo>
                    <a:pt x="6546" y="1061"/>
                  </a:lnTo>
                  <a:lnTo>
                    <a:pt x="6494" y="1113"/>
                  </a:lnTo>
                  <a:lnTo>
                    <a:pt x="6443" y="1191"/>
                  </a:lnTo>
                  <a:lnTo>
                    <a:pt x="6210" y="1915"/>
                  </a:lnTo>
                  <a:lnTo>
                    <a:pt x="5925" y="1915"/>
                  </a:lnTo>
                  <a:lnTo>
                    <a:pt x="5822" y="1941"/>
                  </a:lnTo>
                  <a:lnTo>
                    <a:pt x="5744" y="1993"/>
                  </a:lnTo>
                  <a:lnTo>
                    <a:pt x="5692" y="2070"/>
                  </a:lnTo>
                  <a:lnTo>
                    <a:pt x="5692" y="2148"/>
                  </a:lnTo>
                  <a:lnTo>
                    <a:pt x="5692" y="3079"/>
                  </a:lnTo>
                  <a:lnTo>
                    <a:pt x="5692" y="3157"/>
                  </a:lnTo>
                  <a:lnTo>
                    <a:pt x="5744" y="3235"/>
                  </a:lnTo>
                  <a:lnTo>
                    <a:pt x="5822" y="3286"/>
                  </a:lnTo>
                  <a:lnTo>
                    <a:pt x="5925" y="3312"/>
                  </a:lnTo>
                  <a:lnTo>
                    <a:pt x="6132" y="3312"/>
                  </a:lnTo>
                  <a:lnTo>
                    <a:pt x="6417" y="6831"/>
                  </a:lnTo>
                  <a:lnTo>
                    <a:pt x="6443" y="6986"/>
                  </a:lnTo>
                  <a:lnTo>
                    <a:pt x="6494" y="7115"/>
                  </a:lnTo>
                  <a:lnTo>
                    <a:pt x="6546" y="7219"/>
                  </a:lnTo>
                  <a:lnTo>
                    <a:pt x="6650" y="7322"/>
                  </a:lnTo>
                  <a:lnTo>
                    <a:pt x="6753" y="7400"/>
                  </a:lnTo>
                  <a:lnTo>
                    <a:pt x="6856" y="7478"/>
                  </a:lnTo>
                  <a:lnTo>
                    <a:pt x="6986" y="7503"/>
                  </a:lnTo>
                  <a:lnTo>
                    <a:pt x="7115" y="7529"/>
                  </a:lnTo>
                  <a:lnTo>
                    <a:pt x="8978" y="7529"/>
                  </a:lnTo>
                  <a:lnTo>
                    <a:pt x="9107" y="7503"/>
                  </a:lnTo>
                  <a:lnTo>
                    <a:pt x="9237" y="7478"/>
                  </a:lnTo>
                  <a:lnTo>
                    <a:pt x="9366" y="7400"/>
                  </a:lnTo>
                  <a:lnTo>
                    <a:pt x="9470" y="7322"/>
                  </a:lnTo>
                  <a:lnTo>
                    <a:pt x="9547" y="7219"/>
                  </a:lnTo>
                  <a:lnTo>
                    <a:pt x="9599" y="7115"/>
                  </a:lnTo>
                  <a:lnTo>
                    <a:pt x="9651" y="6986"/>
                  </a:lnTo>
                  <a:lnTo>
                    <a:pt x="9676" y="6831"/>
                  </a:lnTo>
                  <a:lnTo>
                    <a:pt x="9780" y="5485"/>
                  </a:lnTo>
                  <a:lnTo>
                    <a:pt x="9780" y="5408"/>
                  </a:lnTo>
                  <a:lnTo>
                    <a:pt x="9728" y="5330"/>
                  </a:lnTo>
                  <a:lnTo>
                    <a:pt x="9651" y="5278"/>
                  </a:lnTo>
                  <a:lnTo>
                    <a:pt x="9573" y="5253"/>
                  </a:lnTo>
                  <a:lnTo>
                    <a:pt x="9470" y="5253"/>
                  </a:lnTo>
                  <a:lnTo>
                    <a:pt x="9392" y="5304"/>
                  </a:lnTo>
                  <a:lnTo>
                    <a:pt x="9340" y="5382"/>
                  </a:lnTo>
                  <a:lnTo>
                    <a:pt x="9314" y="5460"/>
                  </a:lnTo>
                  <a:lnTo>
                    <a:pt x="9211" y="6805"/>
                  </a:lnTo>
                  <a:lnTo>
                    <a:pt x="9185" y="6908"/>
                  </a:lnTo>
                  <a:lnTo>
                    <a:pt x="9133" y="6986"/>
                  </a:lnTo>
                  <a:lnTo>
                    <a:pt x="9056" y="7038"/>
                  </a:lnTo>
                  <a:lnTo>
                    <a:pt x="7038" y="7038"/>
                  </a:lnTo>
                  <a:lnTo>
                    <a:pt x="6986" y="6986"/>
                  </a:lnTo>
                  <a:lnTo>
                    <a:pt x="6934" y="6908"/>
                  </a:lnTo>
                  <a:lnTo>
                    <a:pt x="6908" y="6805"/>
                  </a:lnTo>
                  <a:lnTo>
                    <a:pt x="6624" y="3312"/>
                  </a:lnTo>
                  <a:lnTo>
                    <a:pt x="9495" y="3312"/>
                  </a:lnTo>
                  <a:lnTo>
                    <a:pt x="9392" y="4399"/>
                  </a:lnTo>
                  <a:lnTo>
                    <a:pt x="9418" y="4476"/>
                  </a:lnTo>
                  <a:lnTo>
                    <a:pt x="9470" y="4554"/>
                  </a:lnTo>
                  <a:lnTo>
                    <a:pt x="9521" y="4632"/>
                  </a:lnTo>
                  <a:lnTo>
                    <a:pt x="9625" y="4658"/>
                  </a:lnTo>
                  <a:lnTo>
                    <a:pt x="9702" y="4632"/>
                  </a:lnTo>
                  <a:lnTo>
                    <a:pt x="9780" y="4580"/>
                  </a:lnTo>
                  <a:lnTo>
                    <a:pt x="9858" y="4528"/>
                  </a:lnTo>
                  <a:lnTo>
                    <a:pt x="9883" y="4425"/>
                  </a:lnTo>
                  <a:lnTo>
                    <a:pt x="9961" y="3312"/>
                  </a:lnTo>
                  <a:lnTo>
                    <a:pt x="10168" y="3312"/>
                  </a:lnTo>
                  <a:lnTo>
                    <a:pt x="10272" y="3286"/>
                  </a:lnTo>
                  <a:lnTo>
                    <a:pt x="10349" y="3235"/>
                  </a:lnTo>
                  <a:lnTo>
                    <a:pt x="10401" y="3157"/>
                  </a:lnTo>
                  <a:lnTo>
                    <a:pt x="10427" y="3079"/>
                  </a:lnTo>
                  <a:lnTo>
                    <a:pt x="10427" y="2148"/>
                  </a:lnTo>
                  <a:lnTo>
                    <a:pt x="10401" y="2070"/>
                  </a:lnTo>
                  <a:lnTo>
                    <a:pt x="10349" y="1993"/>
                  </a:lnTo>
                  <a:lnTo>
                    <a:pt x="10272" y="1941"/>
                  </a:lnTo>
                  <a:lnTo>
                    <a:pt x="10168" y="1915"/>
                  </a:lnTo>
                  <a:lnTo>
                    <a:pt x="9883" y="1915"/>
                  </a:lnTo>
                  <a:lnTo>
                    <a:pt x="9651" y="1165"/>
                  </a:lnTo>
                  <a:lnTo>
                    <a:pt x="9599" y="1087"/>
                  </a:lnTo>
                  <a:lnTo>
                    <a:pt x="9547" y="1036"/>
                  </a:lnTo>
                  <a:lnTo>
                    <a:pt x="9495" y="1010"/>
                  </a:lnTo>
                  <a:close/>
                  <a:moveTo>
                    <a:pt x="7684" y="8952"/>
                  </a:moveTo>
                  <a:lnTo>
                    <a:pt x="7581" y="8978"/>
                  </a:lnTo>
                  <a:lnTo>
                    <a:pt x="7529" y="9030"/>
                  </a:lnTo>
                  <a:lnTo>
                    <a:pt x="7477" y="9107"/>
                  </a:lnTo>
                  <a:lnTo>
                    <a:pt x="7452" y="9185"/>
                  </a:lnTo>
                  <a:lnTo>
                    <a:pt x="7477" y="9289"/>
                  </a:lnTo>
                  <a:lnTo>
                    <a:pt x="7529" y="9366"/>
                  </a:lnTo>
                  <a:lnTo>
                    <a:pt x="7581" y="9418"/>
                  </a:lnTo>
                  <a:lnTo>
                    <a:pt x="8512" y="9418"/>
                  </a:lnTo>
                  <a:lnTo>
                    <a:pt x="8590" y="9366"/>
                  </a:lnTo>
                  <a:lnTo>
                    <a:pt x="8642" y="9289"/>
                  </a:lnTo>
                  <a:lnTo>
                    <a:pt x="8642" y="9185"/>
                  </a:lnTo>
                  <a:lnTo>
                    <a:pt x="8642" y="9107"/>
                  </a:lnTo>
                  <a:lnTo>
                    <a:pt x="8590" y="9030"/>
                  </a:lnTo>
                  <a:lnTo>
                    <a:pt x="8512" y="8978"/>
                  </a:lnTo>
                  <a:lnTo>
                    <a:pt x="8409" y="8952"/>
                  </a:lnTo>
                  <a:close/>
                  <a:moveTo>
                    <a:pt x="15627" y="8512"/>
                  </a:moveTo>
                  <a:lnTo>
                    <a:pt x="15627" y="9185"/>
                  </a:lnTo>
                  <a:lnTo>
                    <a:pt x="15627" y="9314"/>
                  </a:lnTo>
                  <a:lnTo>
                    <a:pt x="15575" y="9444"/>
                  </a:lnTo>
                  <a:lnTo>
                    <a:pt x="15523" y="9573"/>
                  </a:lnTo>
                  <a:lnTo>
                    <a:pt x="15420" y="9677"/>
                  </a:lnTo>
                  <a:lnTo>
                    <a:pt x="15342" y="9754"/>
                  </a:lnTo>
                  <a:lnTo>
                    <a:pt x="15213" y="9806"/>
                  </a:lnTo>
                  <a:lnTo>
                    <a:pt x="15084" y="9858"/>
                  </a:lnTo>
                  <a:lnTo>
                    <a:pt x="1010" y="9858"/>
                  </a:lnTo>
                  <a:lnTo>
                    <a:pt x="880" y="9806"/>
                  </a:lnTo>
                  <a:lnTo>
                    <a:pt x="777" y="9754"/>
                  </a:lnTo>
                  <a:lnTo>
                    <a:pt x="673" y="9677"/>
                  </a:lnTo>
                  <a:lnTo>
                    <a:pt x="596" y="9573"/>
                  </a:lnTo>
                  <a:lnTo>
                    <a:pt x="518" y="9444"/>
                  </a:lnTo>
                  <a:lnTo>
                    <a:pt x="492" y="9314"/>
                  </a:lnTo>
                  <a:lnTo>
                    <a:pt x="466" y="9185"/>
                  </a:lnTo>
                  <a:lnTo>
                    <a:pt x="466" y="8512"/>
                  </a:lnTo>
                  <a:close/>
                  <a:moveTo>
                    <a:pt x="10996" y="13402"/>
                  </a:moveTo>
                  <a:lnTo>
                    <a:pt x="11074" y="13454"/>
                  </a:lnTo>
                  <a:lnTo>
                    <a:pt x="11099" y="13531"/>
                  </a:lnTo>
                  <a:lnTo>
                    <a:pt x="11125" y="13609"/>
                  </a:lnTo>
                  <a:lnTo>
                    <a:pt x="11099" y="13713"/>
                  </a:lnTo>
                  <a:lnTo>
                    <a:pt x="11074" y="13764"/>
                  </a:lnTo>
                  <a:lnTo>
                    <a:pt x="10996" y="13816"/>
                  </a:lnTo>
                  <a:lnTo>
                    <a:pt x="10918" y="13842"/>
                  </a:lnTo>
                  <a:lnTo>
                    <a:pt x="5201" y="13842"/>
                  </a:lnTo>
                  <a:lnTo>
                    <a:pt x="5097" y="13816"/>
                  </a:lnTo>
                  <a:lnTo>
                    <a:pt x="5045" y="13764"/>
                  </a:lnTo>
                  <a:lnTo>
                    <a:pt x="4994" y="13713"/>
                  </a:lnTo>
                  <a:lnTo>
                    <a:pt x="4968" y="13609"/>
                  </a:lnTo>
                  <a:lnTo>
                    <a:pt x="4994" y="13531"/>
                  </a:lnTo>
                  <a:lnTo>
                    <a:pt x="5045" y="13454"/>
                  </a:lnTo>
                  <a:lnTo>
                    <a:pt x="5097" y="13402"/>
                  </a:lnTo>
                  <a:close/>
                  <a:moveTo>
                    <a:pt x="15782" y="2303"/>
                  </a:moveTo>
                  <a:lnTo>
                    <a:pt x="15705" y="2355"/>
                  </a:lnTo>
                  <a:lnTo>
                    <a:pt x="15653" y="2433"/>
                  </a:lnTo>
                  <a:lnTo>
                    <a:pt x="15627" y="2536"/>
                  </a:lnTo>
                  <a:lnTo>
                    <a:pt x="15627" y="8047"/>
                  </a:lnTo>
                  <a:lnTo>
                    <a:pt x="466" y="8047"/>
                  </a:lnTo>
                  <a:lnTo>
                    <a:pt x="466" y="7503"/>
                  </a:lnTo>
                  <a:lnTo>
                    <a:pt x="440" y="7426"/>
                  </a:lnTo>
                  <a:lnTo>
                    <a:pt x="389" y="7348"/>
                  </a:lnTo>
                  <a:lnTo>
                    <a:pt x="337" y="7296"/>
                  </a:lnTo>
                  <a:lnTo>
                    <a:pt x="233" y="7271"/>
                  </a:lnTo>
                  <a:lnTo>
                    <a:pt x="130" y="7296"/>
                  </a:lnTo>
                  <a:lnTo>
                    <a:pt x="78" y="7348"/>
                  </a:lnTo>
                  <a:lnTo>
                    <a:pt x="26" y="7426"/>
                  </a:lnTo>
                  <a:lnTo>
                    <a:pt x="1" y="7503"/>
                  </a:lnTo>
                  <a:lnTo>
                    <a:pt x="1" y="9185"/>
                  </a:lnTo>
                  <a:lnTo>
                    <a:pt x="26" y="9418"/>
                  </a:lnTo>
                  <a:lnTo>
                    <a:pt x="78" y="9651"/>
                  </a:lnTo>
                  <a:lnTo>
                    <a:pt x="208" y="9832"/>
                  </a:lnTo>
                  <a:lnTo>
                    <a:pt x="337" y="10013"/>
                  </a:lnTo>
                  <a:lnTo>
                    <a:pt x="518" y="10142"/>
                  </a:lnTo>
                  <a:lnTo>
                    <a:pt x="699" y="10246"/>
                  </a:lnTo>
                  <a:lnTo>
                    <a:pt x="906" y="10323"/>
                  </a:lnTo>
                  <a:lnTo>
                    <a:pt x="1139" y="10349"/>
                  </a:lnTo>
                  <a:lnTo>
                    <a:pt x="6261" y="10349"/>
                  </a:lnTo>
                  <a:lnTo>
                    <a:pt x="5615" y="12911"/>
                  </a:lnTo>
                  <a:lnTo>
                    <a:pt x="5201" y="12911"/>
                  </a:lnTo>
                  <a:lnTo>
                    <a:pt x="5045" y="12936"/>
                  </a:lnTo>
                  <a:lnTo>
                    <a:pt x="4916" y="12988"/>
                  </a:lnTo>
                  <a:lnTo>
                    <a:pt x="4813" y="13040"/>
                  </a:lnTo>
                  <a:lnTo>
                    <a:pt x="4709" y="13118"/>
                  </a:lnTo>
                  <a:lnTo>
                    <a:pt x="4632" y="13221"/>
                  </a:lnTo>
                  <a:lnTo>
                    <a:pt x="4554" y="13350"/>
                  </a:lnTo>
                  <a:lnTo>
                    <a:pt x="4528" y="13480"/>
                  </a:lnTo>
                  <a:lnTo>
                    <a:pt x="4502" y="13609"/>
                  </a:lnTo>
                  <a:lnTo>
                    <a:pt x="4528" y="13764"/>
                  </a:lnTo>
                  <a:lnTo>
                    <a:pt x="4554" y="13894"/>
                  </a:lnTo>
                  <a:lnTo>
                    <a:pt x="4632" y="13997"/>
                  </a:lnTo>
                  <a:lnTo>
                    <a:pt x="4709" y="14101"/>
                  </a:lnTo>
                  <a:lnTo>
                    <a:pt x="4813" y="14204"/>
                  </a:lnTo>
                  <a:lnTo>
                    <a:pt x="4916" y="14256"/>
                  </a:lnTo>
                  <a:lnTo>
                    <a:pt x="5045" y="14308"/>
                  </a:lnTo>
                  <a:lnTo>
                    <a:pt x="11048" y="14308"/>
                  </a:lnTo>
                  <a:lnTo>
                    <a:pt x="11177" y="14256"/>
                  </a:lnTo>
                  <a:lnTo>
                    <a:pt x="11306" y="14204"/>
                  </a:lnTo>
                  <a:lnTo>
                    <a:pt x="11384" y="14101"/>
                  </a:lnTo>
                  <a:lnTo>
                    <a:pt x="11487" y="13997"/>
                  </a:lnTo>
                  <a:lnTo>
                    <a:pt x="11539" y="13894"/>
                  </a:lnTo>
                  <a:lnTo>
                    <a:pt x="11591" y="13764"/>
                  </a:lnTo>
                  <a:lnTo>
                    <a:pt x="11591" y="13609"/>
                  </a:lnTo>
                  <a:lnTo>
                    <a:pt x="11591" y="13480"/>
                  </a:lnTo>
                  <a:lnTo>
                    <a:pt x="11539" y="13350"/>
                  </a:lnTo>
                  <a:lnTo>
                    <a:pt x="11487" y="13221"/>
                  </a:lnTo>
                  <a:lnTo>
                    <a:pt x="11384" y="13118"/>
                  </a:lnTo>
                  <a:lnTo>
                    <a:pt x="11306" y="13040"/>
                  </a:lnTo>
                  <a:lnTo>
                    <a:pt x="11177" y="12988"/>
                  </a:lnTo>
                  <a:lnTo>
                    <a:pt x="11048" y="12936"/>
                  </a:lnTo>
                  <a:lnTo>
                    <a:pt x="10918" y="12911"/>
                  </a:lnTo>
                  <a:lnTo>
                    <a:pt x="10504" y="12911"/>
                  </a:lnTo>
                  <a:lnTo>
                    <a:pt x="10297" y="12083"/>
                  </a:lnTo>
                  <a:lnTo>
                    <a:pt x="10246" y="12005"/>
                  </a:lnTo>
                  <a:lnTo>
                    <a:pt x="10168" y="11953"/>
                  </a:lnTo>
                  <a:lnTo>
                    <a:pt x="10090" y="11927"/>
                  </a:lnTo>
                  <a:lnTo>
                    <a:pt x="10013" y="11927"/>
                  </a:lnTo>
                  <a:lnTo>
                    <a:pt x="9909" y="11953"/>
                  </a:lnTo>
                  <a:lnTo>
                    <a:pt x="9858" y="12031"/>
                  </a:lnTo>
                  <a:lnTo>
                    <a:pt x="9832" y="12109"/>
                  </a:lnTo>
                  <a:lnTo>
                    <a:pt x="9832" y="12212"/>
                  </a:lnTo>
                  <a:lnTo>
                    <a:pt x="10013" y="12911"/>
                  </a:lnTo>
                  <a:lnTo>
                    <a:pt x="6106" y="12911"/>
                  </a:lnTo>
                  <a:lnTo>
                    <a:pt x="6727" y="10349"/>
                  </a:lnTo>
                  <a:lnTo>
                    <a:pt x="9366" y="10349"/>
                  </a:lnTo>
                  <a:lnTo>
                    <a:pt x="9573" y="11177"/>
                  </a:lnTo>
                  <a:lnTo>
                    <a:pt x="9599" y="11255"/>
                  </a:lnTo>
                  <a:lnTo>
                    <a:pt x="9676" y="11307"/>
                  </a:lnTo>
                  <a:lnTo>
                    <a:pt x="9754" y="11358"/>
                  </a:lnTo>
                  <a:lnTo>
                    <a:pt x="9858" y="11332"/>
                  </a:lnTo>
                  <a:lnTo>
                    <a:pt x="9935" y="11307"/>
                  </a:lnTo>
                  <a:lnTo>
                    <a:pt x="10013" y="11229"/>
                  </a:lnTo>
                  <a:lnTo>
                    <a:pt x="10039" y="11151"/>
                  </a:lnTo>
                  <a:lnTo>
                    <a:pt x="10039" y="11048"/>
                  </a:lnTo>
                  <a:lnTo>
                    <a:pt x="9858" y="10349"/>
                  </a:lnTo>
                  <a:lnTo>
                    <a:pt x="14954" y="10349"/>
                  </a:lnTo>
                  <a:lnTo>
                    <a:pt x="15187" y="10323"/>
                  </a:lnTo>
                  <a:lnTo>
                    <a:pt x="15394" y="10246"/>
                  </a:lnTo>
                  <a:lnTo>
                    <a:pt x="15601" y="10142"/>
                  </a:lnTo>
                  <a:lnTo>
                    <a:pt x="15756" y="10013"/>
                  </a:lnTo>
                  <a:lnTo>
                    <a:pt x="15911" y="9832"/>
                  </a:lnTo>
                  <a:lnTo>
                    <a:pt x="16015" y="9651"/>
                  </a:lnTo>
                  <a:lnTo>
                    <a:pt x="16093" y="9418"/>
                  </a:lnTo>
                  <a:lnTo>
                    <a:pt x="16093" y="9185"/>
                  </a:lnTo>
                  <a:lnTo>
                    <a:pt x="16093" y="2536"/>
                  </a:lnTo>
                  <a:lnTo>
                    <a:pt x="16093" y="2433"/>
                  </a:lnTo>
                  <a:lnTo>
                    <a:pt x="16041" y="2355"/>
                  </a:lnTo>
                  <a:lnTo>
                    <a:pt x="15963" y="23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88;p38">
            <a:extLst>
              <a:ext uri="{FF2B5EF4-FFF2-40B4-BE49-F238E27FC236}">
                <a16:creationId xmlns:a16="http://schemas.microsoft.com/office/drawing/2014/main" id="{F71A21D8-DF8C-493B-9C53-E301A3C69811}"/>
              </a:ext>
            </a:extLst>
          </p:cNvPr>
          <p:cNvGrpSpPr/>
          <p:nvPr/>
        </p:nvGrpSpPr>
        <p:grpSpPr>
          <a:xfrm>
            <a:off x="1856473" y="339918"/>
            <a:ext cx="5660149" cy="1399143"/>
            <a:chOff x="1833450" y="540000"/>
            <a:chExt cx="5477100" cy="915507"/>
          </a:xfrm>
        </p:grpSpPr>
        <p:sp>
          <p:nvSpPr>
            <p:cNvPr id="76" name="Google Shape;789;p38">
              <a:extLst>
                <a:ext uri="{FF2B5EF4-FFF2-40B4-BE49-F238E27FC236}">
                  <a16:creationId xmlns:a16="http://schemas.microsoft.com/office/drawing/2014/main" id="{3BC42DDC-88BD-42FC-993F-0BC3BD536785}"/>
                </a:ext>
              </a:extLst>
            </p:cNvPr>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7" name="Google Shape;790;p38">
              <a:extLst>
                <a:ext uri="{FF2B5EF4-FFF2-40B4-BE49-F238E27FC236}">
                  <a16:creationId xmlns:a16="http://schemas.microsoft.com/office/drawing/2014/main" id="{48E9BB8C-75CA-49E9-941C-7DE4E63FCD72}"/>
                </a:ext>
              </a:extLst>
            </p:cNvPr>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99;p38">
            <a:extLst>
              <a:ext uri="{FF2B5EF4-FFF2-40B4-BE49-F238E27FC236}">
                <a16:creationId xmlns:a16="http://schemas.microsoft.com/office/drawing/2014/main" id="{9978665F-E006-4355-AE95-0E7ED7500BF4}"/>
              </a:ext>
            </a:extLst>
          </p:cNvPr>
          <p:cNvSpPr txBox="1">
            <a:spLocks/>
          </p:cNvSpPr>
          <p:nvPr/>
        </p:nvSpPr>
        <p:spPr>
          <a:xfrm>
            <a:off x="1803086" y="658788"/>
            <a:ext cx="5851919"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800" b="1" dirty="0"/>
              <a:t>TECHNOLOGIES USED IN THE COMPANY</a:t>
            </a:r>
            <a:endParaRPr lang="en-IN" sz="2800" dirty="0"/>
          </a:p>
        </p:txBody>
      </p:sp>
      <p:pic>
        <p:nvPicPr>
          <p:cNvPr id="3" name="Picture 2">
            <a:extLst>
              <a:ext uri="{FF2B5EF4-FFF2-40B4-BE49-F238E27FC236}">
                <a16:creationId xmlns:a16="http://schemas.microsoft.com/office/drawing/2014/main" id="{3AC03A60-4BCD-4D81-8B5A-6D6BFB06265B}"/>
              </a:ext>
            </a:extLst>
          </p:cNvPr>
          <p:cNvPicPr>
            <a:picLocks noChangeAspect="1"/>
          </p:cNvPicPr>
          <p:nvPr/>
        </p:nvPicPr>
        <p:blipFill>
          <a:blip r:embed="rId2"/>
          <a:stretch>
            <a:fillRect/>
          </a:stretch>
        </p:blipFill>
        <p:spPr>
          <a:xfrm>
            <a:off x="5283702" y="2074650"/>
            <a:ext cx="492342" cy="492342"/>
          </a:xfrm>
          <a:prstGeom prst="rect">
            <a:avLst/>
          </a:prstGeom>
        </p:spPr>
      </p:pic>
      <p:pic>
        <p:nvPicPr>
          <p:cNvPr id="5" name="Picture 4">
            <a:extLst>
              <a:ext uri="{FF2B5EF4-FFF2-40B4-BE49-F238E27FC236}">
                <a16:creationId xmlns:a16="http://schemas.microsoft.com/office/drawing/2014/main" id="{1B6ED259-3C53-422D-A667-F21307D8FDA9}"/>
              </a:ext>
            </a:extLst>
          </p:cNvPr>
          <p:cNvPicPr>
            <a:picLocks noChangeAspect="1"/>
          </p:cNvPicPr>
          <p:nvPr/>
        </p:nvPicPr>
        <p:blipFill>
          <a:blip r:embed="rId3"/>
          <a:stretch>
            <a:fillRect/>
          </a:stretch>
        </p:blipFill>
        <p:spPr>
          <a:xfrm>
            <a:off x="7208535" y="1979733"/>
            <a:ext cx="609600" cy="609600"/>
          </a:xfrm>
          <a:prstGeom prst="rect">
            <a:avLst/>
          </a:prstGeom>
        </p:spPr>
      </p:pic>
    </p:spTree>
    <p:extLst>
      <p:ext uri="{BB962C8B-B14F-4D97-AF65-F5344CB8AC3E}">
        <p14:creationId xmlns:p14="http://schemas.microsoft.com/office/powerpoint/2010/main" val="3438932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0" name="Google Shape;1090;p42"/>
          <p:cNvGrpSpPr/>
          <p:nvPr/>
        </p:nvGrpSpPr>
        <p:grpSpPr>
          <a:xfrm>
            <a:off x="1306285" y="224632"/>
            <a:ext cx="6531429" cy="1282740"/>
            <a:chOff x="2232675" y="540000"/>
            <a:chExt cx="4678800" cy="958065"/>
          </a:xfrm>
        </p:grpSpPr>
        <p:sp>
          <p:nvSpPr>
            <p:cNvPr id="1091" name="Google Shape;1091;p42"/>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92" name="Google Shape;1092;p42"/>
            <p:cNvSpPr/>
            <p:nvPr/>
          </p:nvSpPr>
          <p:spPr>
            <a:xfrm rot="8997242">
              <a:off x="631073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rot="-1802758">
              <a:off x="2569816" y="109763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42"/>
          <p:cNvSpPr txBox="1">
            <a:spLocks noGrp="1"/>
          </p:cNvSpPr>
          <p:nvPr>
            <p:ph type="subTitle" idx="1"/>
          </p:nvPr>
        </p:nvSpPr>
        <p:spPr>
          <a:xfrm>
            <a:off x="862900" y="2425200"/>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Account-Based Marketing</a:t>
            </a:r>
          </a:p>
        </p:txBody>
      </p:sp>
      <p:sp>
        <p:nvSpPr>
          <p:cNvPr id="1096" name="Google Shape;1096;p42"/>
          <p:cNvSpPr txBox="1">
            <a:spLocks noGrp="1"/>
          </p:cNvSpPr>
          <p:nvPr>
            <p:ph type="title"/>
          </p:nvPr>
        </p:nvSpPr>
        <p:spPr>
          <a:xfrm>
            <a:off x="1617093" y="464493"/>
            <a:ext cx="6023428"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MAJOR SERVICES OF THE COMPANY WITH CLIENTS</a:t>
            </a:r>
          </a:p>
        </p:txBody>
      </p:sp>
      <p:pic>
        <p:nvPicPr>
          <p:cNvPr id="4098" name="Picture 2" descr="Account Based Marketing Is A Current Trend With Which - Illustration, HD Png  Download - kindpng">
            <a:extLst>
              <a:ext uri="{FF2B5EF4-FFF2-40B4-BE49-F238E27FC236}">
                <a16:creationId xmlns:a16="http://schemas.microsoft.com/office/drawing/2014/main" id="{DDBF5D8F-7A44-409D-B239-E33B3CD785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64" t="7399" r="19968" b="6181"/>
          <a:stretch/>
        </p:blipFill>
        <p:spPr bwMode="auto">
          <a:xfrm>
            <a:off x="1658587" y="1761025"/>
            <a:ext cx="537075" cy="540000"/>
          </a:xfrm>
          <a:prstGeom prst="ellipse">
            <a:avLst/>
          </a:prstGeom>
          <a:noFill/>
          <a:extLst>
            <a:ext uri="{909E8E84-426E-40DD-AFC4-6F175D3DCCD1}">
              <a14:hiddenFill xmlns:a14="http://schemas.microsoft.com/office/drawing/2010/main">
                <a:solidFill>
                  <a:srgbClr val="FFFFFF"/>
                </a:solidFill>
              </a14:hiddenFill>
            </a:ext>
          </a:extLst>
        </p:spPr>
      </p:pic>
      <p:sp>
        <p:nvSpPr>
          <p:cNvPr id="41" name="Google Shape;1095;p42">
            <a:extLst>
              <a:ext uri="{FF2B5EF4-FFF2-40B4-BE49-F238E27FC236}">
                <a16:creationId xmlns:a16="http://schemas.microsoft.com/office/drawing/2014/main" id="{0EDBA7F3-999B-4998-871F-EA29E436BD8E}"/>
              </a:ext>
            </a:extLst>
          </p:cNvPr>
          <p:cNvSpPr txBox="1">
            <a:spLocks/>
          </p:cNvSpPr>
          <p:nvPr/>
        </p:nvSpPr>
        <p:spPr>
          <a:xfrm>
            <a:off x="3520500" y="2425200"/>
            <a:ext cx="2103000" cy="2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Content Marketing</a:t>
            </a:r>
          </a:p>
        </p:txBody>
      </p:sp>
      <p:sp>
        <p:nvSpPr>
          <p:cNvPr id="43" name="Google Shape;1095;p42">
            <a:extLst>
              <a:ext uri="{FF2B5EF4-FFF2-40B4-BE49-F238E27FC236}">
                <a16:creationId xmlns:a16="http://schemas.microsoft.com/office/drawing/2014/main" id="{A558EF35-BA67-4EBD-8913-4272ED7BF9F7}"/>
              </a:ext>
            </a:extLst>
          </p:cNvPr>
          <p:cNvSpPr txBox="1">
            <a:spLocks/>
          </p:cNvSpPr>
          <p:nvPr/>
        </p:nvSpPr>
        <p:spPr>
          <a:xfrm>
            <a:off x="6178100" y="2425200"/>
            <a:ext cx="2103000" cy="2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Conversion Rate Optimization</a:t>
            </a:r>
          </a:p>
        </p:txBody>
      </p:sp>
      <p:sp>
        <p:nvSpPr>
          <p:cNvPr id="45" name="Google Shape;1095;p42">
            <a:extLst>
              <a:ext uri="{FF2B5EF4-FFF2-40B4-BE49-F238E27FC236}">
                <a16:creationId xmlns:a16="http://schemas.microsoft.com/office/drawing/2014/main" id="{5766BCBB-EBDD-4B6C-B725-E5A304DFCCAD}"/>
              </a:ext>
            </a:extLst>
          </p:cNvPr>
          <p:cNvSpPr txBox="1">
            <a:spLocks/>
          </p:cNvSpPr>
          <p:nvPr/>
        </p:nvSpPr>
        <p:spPr>
          <a:xfrm>
            <a:off x="862900" y="4002417"/>
            <a:ext cx="2103000" cy="2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Customer Data Platform</a:t>
            </a:r>
          </a:p>
        </p:txBody>
      </p:sp>
      <p:sp>
        <p:nvSpPr>
          <p:cNvPr id="47" name="Google Shape;1095;p42">
            <a:extLst>
              <a:ext uri="{FF2B5EF4-FFF2-40B4-BE49-F238E27FC236}">
                <a16:creationId xmlns:a16="http://schemas.microsoft.com/office/drawing/2014/main" id="{CEA40B88-CF14-4899-A170-83C94DD1117D}"/>
              </a:ext>
            </a:extLst>
          </p:cNvPr>
          <p:cNvSpPr txBox="1">
            <a:spLocks/>
          </p:cNvSpPr>
          <p:nvPr/>
        </p:nvSpPr>
        <p:spPr>
          <a:xfrm>
            <a:off x="3520500" y="4002417"/>
            <a:ext cx="2103000" cy="2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Digital Analytics</a:t>
            </a:r>
          </a:p>
        </p:txBody>
      </p:sp>
      <p:sp>
        <p:nvSpPr>
          <p:cNvPr id="49" name="Google Shape;1095;p42">
            <a:extLst>
              <a:ext uri="{FF2B5EF4-FFF2-40B4-BE49-F238E27FC236}">
                <a16:creationId xmlns:a16="http://schemas.microsoft.com/office/drawing/2014/main" id="{DC5C0C95-1440-4B7F-B945-86183EC5394B}"/>
              </a:ext>
            </a:extLst>
          </p:cNvPr>
          <p:cNvSpPr txBox="1">
            <a:spLocks/>
          </p:cNvSpPr>
          <p:nvPr/>
        </p:nvSpPr>
        <p:spPr>
          <a:xfrm>
            <a:off x="6178100" y="3997699"/>
            <a:ext cx="2103000" cy="2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000"/>
              <a:buFont typeface="Spartan"/>
              <a:buNone/>
              <a:defRPr sz="18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r>
              <a:rPr lang="en-IN" dirty="0"/>
              <a:t>Email Marketing</a:t>
            </a:r>
          </a:p>
        </p:txBody>
      </p:sp>
      <p:pic>
        <p:nvPicPr>
          <p:cNvPr id="4100" name="Picture 4" descr="What is Content Marketing? - Business 2 Community">
            <a:extLst>
              <a:ext uri="{FF2B5EF4-FFF2-40B4-BE49-F238E27FC236}">
                <a16:creationId xmlns:a16="http://schemas.microsoft.com/office/drawing/2014/main" id="{01AF1913-4E80-4413-82D4-AFEB167A0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205" y="1658619"/>
            <a:ext cx="1003037" cy="77401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ow Do You Use Conversion Rate Optimization for Success?">
            <a:extLst>
              <a:ext uri="{FF2B5EF4-FFF2-40B4-BE49-F238E27FC236}">
                <a16:creationId xmlns:a16="http://schemas.microsoft.com/office/drawing/2014/main" id="{CD536565-071D-4D7D-9030-53B75FC51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0565" y="1689025"/>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omprehensive View Of Customers - Customer Data Platform Icon Transparent  PNG - 706x460 - Free Download on NicePNG">
            <a:extLst>
              <a:ext uri="{FF2B5EF4-FFF2-40B4-BE49-F238E27FC236}">
                <a16:creationId xmlns:a16="http://schemas.microsoft.com/office/drawing/2014/main" id="{13678194-1EF2-4E6E-BE7F-D82ABDE4431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88" t="8330" r="26501" b="9475"/>
          <a:stretch/>
        </p:blipFill>
        <p:spPr bwMode="auto">
          <a:xfrm>
            <a:off x="1583099" y="3310376"/>
            <a:ext cx="612000" cy="612000"/>
          </a:xfrm>
          <a:prstGeom prst="ellipse">
            <a:avLst/>
          </a:prstGeom>
          <a:noFill/>
          <a:extLst>
            <a:ext uri="{909E8E84-426E-40DD-AFC4-6F175D3DCCD1}">
              <a14:hiddenFill xmlns:a14="http://schemas.microsoft.com/office/drawing/2010/main">
                <a:solidFill>
                  <a:srgbClr val="FFFFFF"/>
                </a:solidFill>
              </a14:hiddenFill>
            </a:ext>
          </a:extLst>
        </p:spPr>
      </p:pic>
      <p:pic>
        <p:nvPicPr>
          <p:cNvPr id="4112" name="Picture 16" descr="Analytics Yellow Icon - Digital Analytics Icon Png, Transparent Png -  kindpng">
            <a:extLst>
              <a:ext uri="{FF2B5EF4-FFF2-40B4-BE49-F238E27FC236}">
                <a16:creationId xmlns:a16="http://schemas.microsoft.com/office/drawing/2014/main" id="{BFA19E02-DE3C-4EBD-AF0B-E1E168A331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69" t="-2666" r="19868" b="2666"/>
          <a:stretch/>
        </p:blipFill>
        <p:spPr bwMode="auto">
          <a:xfrm>
            <a:off x="4322807" y="3333375"/>
            <a:ext cx="612000" cy="612000"/>
          </a:xfrm>
          <a:prstGeom prst="roundRect">
            <a:avLst/>
          </a:prstGeom>
          <a:noFill/>
          <a:extLst>
            <a:ext uri="{909E8E84-426E-40DD-AFC4-6F175D3DCCD1}">
              <a14:hiddenFill xmlns:a14="http://schemas.microsoft.com/office/drawing/2010/main">
                <a:solidFill>
                  <a:srgbClr val="FFFFFF"/>
                </a:solidFill>
              </a14:hiddenFill>
            </a:ext>
          </a:extLst>
        </p:spPr>
      </p:pic>
      <p:pic>
        <p:nvPicPr>
          <p:cNvPr id="4114" name="Picture 18" descr="Email marketing - Free marketing icons">
            <a:extLst>
              <a:ext uri="{FF2B5EF4-FFF2-40B4-BE49-F238E27FC236}">
                <a16:creationId xmlns:a16="http://schemas.microsoft.com/office/drawing/2014/main" id="{5A1295A2-BEA0-422A-BF0E-09794B3A75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3600" y="3333375"/>
            <a:ext cx="612000" cy="6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6234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66;p48">
            <a:extLst>
              <a:ext uri="{FF2B5EF4-FFF2-40B4-BE49-F238E27FC236}">
                <a16:creationId xmlns:a16="http://schemas.microsoft.com/office/drawing/2014/main" id="{DF79F9C4-BA3E-4C0B-999D-2D30E40AA64B}"/>
              </a:ext>
            </a:extLst>
          </p:cNvPr>
          <p:cNvSpPr txBox="1">
            <a:spLocks noGrp="1"/>
          </p:cNvSpPr>
          <p:nvPr>
            <p:ph type="subTitle" idx="4294967295"/>
          </p:nvPr>
        </p:nvSpPr>
        <p:spPr>
          <a:xfrm flipH="1">
            <a:off x="3977950" y="2826247"/>
            <a:ext cx="3443287" cy="13008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000000"/>
                </a:solidFill>
                <a:effectLst/>
                <a:latin typeface="Faustina"/>
              </a:rPr>
              <a:t>These solutions create immense value for our customers by helping them embrace new business models, pursue new revenue streams, deliver superior customer experiences or build resilience and efficiency into their operations, and gain competitive differentiation.</a:t>
            </a:r>
            <a:endParaRPr lang="en-US" dirty="0"/>
          </a:p>
        </p:txBody>
      </p:sp>
      <p:sp>
        <p:nvSpPr>
          <p:cNvPr id="8" name="Google Shape;767;p48">
            <a:extLst>
              <a:ext uri="{FF2B5EF4-FFF2-40B4-BE49-F238E27FC236}">
                <a16:creationId xmlns:a16="http://schemas.microsoft.com/office/drawing/2014/main" id="{88EB078E-246E-4986-9194-A74E195C7D0E}"/>
              </a:ext>
            </a:extLst>
          </p:cNvPr>
          <p:cNvSpPr txBox="1">
            <a:spLocks/>
          </p:cNvSpPr>
          <p:nvPr/>
        </p:nvSpPr>
        <p:spPr>
          <a:xfrm flipH="1">
            <a:off x="4019265" y="1079359"/>
            <a:ext cx="3444000" cy="162693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b="0" i="0" dirty="0">
                <a:solidFill>
                  <a:srgbClr val="000000"/>
                </a:solidFill>
                <a:effectLst/>
                <a:latin typeface="Faustina"/>
              </a:rPr>
              <a:t> They will have domain expertise, consulting, vertical know-how, HR, finance, and marketing expertise,” the person added.</a:t>
            </a:r>
            <a:endParaRPr lang="en-US" dirty="0"/>
          </a:p>
        </p:txBody>
      </p:sp>
      <p:grpSp>
        <p:nvGrpSpPr>
          <p:cNvPr id="166" name="Group 165">
            <a:extLst>
              <a:ext uri="{FF2B5EF4-FFF2-40B4-BE49-F238E27FC236}">
                <a16:creationId xmlns:a16="http://schemas.microsoft.com/office/drawing/2014/main" id="{88D9DA14-E001-4AAF-B584-F00642E580AC}"/>
              </a:ext>
            </a:extLst>
          </p:cNvPr>
          <p:cNvGrpSpPr/>
          <p:nvPr/>
        </p:nvGrpSpPr>
        <p:grpSpPr>
          <a:xfrm>
            <a:off x="7463265" y="1581677"/>
            <a:ext cx="731400" cy="731400"/>
            <a:chOff x="7657203" y="1192262"/>
            <a:chExt cx="731400" cy="731400"/>
          </a:xfrm>
        </p:grpSpPr>
        <p:sp>
          <p:nvSpPr>
            <p:cNvPr id="9" name="Google Shape;768;p48">
              <a:extLst>
                <a:ext uri="{FF2B5EF4-FFF2-40B4-BE49-F238E27FC236}">
                  <a16:creationId xmlns:a16="http://schemas.microsoft.com/office/drawing/2014/main" id="{6636B45C-AF78-4AC6-B978-4F7378FBE555}"/>
                </a:ext>
              </a:extLst>
            </p:cNvPr>
            <p:cNvSpPr/>
            <p:nvPr/>
          </p:nvSpPr>
          <p:spPr>
            <a:xfrm flipH="1">
              <a:off x="7657203" y="1192262"/>
              <a:ext cx="731400" cy="731400"/>
            </a:xfrm>
            <a:prstGeom prst="rect">
              <a:avLst/>
            </a:prstGeom>
            <a:solidFill>
              <a:schemeClr val="bg1">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11" name="Google Shape;770;p48">
              <a:extLst>
                <a:ext uri="{FF2B5EF4-FFF2-40B4-BE49-F238E27FC236}">
                  <a16:creationId xmlns:a16="http://schemas.microsoft.com/office/drawing/2014/main" id="{B43C195E-C8C8-4921-BAC9-45492B8918E7}"/>
                </a:ext>
              </a:extLst>
            </p:cNvPr>
            <p:cNvGrpSpPr/>
            <p:nvPr/>
          </p:nvGrpSpPr>
          <p:grpSpPr>
            <a:xfrm flipH="1">
              <a:off x="7836257" y="1329344"/>
              <a:ext cx="373286" cy="457214"/>
              <a:chOff x="3266450" y="1303600"/>
              <a:chExt cx="327300" cy="402300"/>
            </a:xfrm>
          </p:grpSpPr>
          <p:sp>
            <p:nvSpPr>
              <p:cNvPr id="12" name="Google Shape;771;p48">
                <a:extLst>
                  <a:ext uri="{FF2B5EF4-FFF2-40B4-BE49-F238E27FC236}">
                    <a16:creationId xmlns:a16="http://schemas.microsoft.com/office/drawing/2014/main" id="{8241D8F1-D278-48AC-A9D0-1432D02374B7}"/>
                  </a:ext>
                </a:extLst>
              </p:cNvPr>
              <p:cNvSpPr/>
              <p:nvPr/>
            </p:nvSpPr>
            <p:spPr>
              <a:xfrm>
                <a:off x="3272275" y="1309400"/>
                <a:ext cx="217350" cy="390700"/>
              </a:xfrm>
              <a:custGeom>
                <a:avLst/>
                <a:gdLst/>
                <a:ahLst/>
                <a:cxnLst/>
                <a:rect l="l" t="t" r="r" b="b"/>
                <a:pathLst>
                  <a:path w="8694" h="15628" extrusionOk="0">
                    <a:moveTo>
                      <a:pt x="8693" y="13040"/>
                    </a:moveTo>
                    <a:lnTo>
                      <a:pt x="8693" y="14722"/>
                    </a:lnTo>
                    <a:lnTo>
                      <a:pt x="8693" y="14722"/>
                    </a:lnTo>
                    <a:lnTo>
                      <a:pt x="8667" y="14903"/>
                    </a:lnTo>
                    <a:lnTo>
                      <a:pt x="8616" y="15084"/>
                    </a:lnTo>
                    <a:lnTo>
                      <a:pt x="8538" y="15239"/>
                    </a:lnTo>
                    <a:lnTo>
                      <a:pt x="8434" y="15368"/>
                    </a:lnTo>
                    <a:lnTo>
                      <a:pt x="8305" y="15472"/>
                    </a:lnTo>
                    <a:lnTo>
                      <a:pt x="8150" y="15550"/>
                    </a:lnTo>
                    <a:lnTo>
                      <a:pt x="7969" y="15627"/>
                    </a:lnTo>
                    <a:lnTo>
                      <a:pt x="7788" y="15627"/>
                    </a:lnTo>
                    <a:lnTo>
                      <a:pt x="906" y="15627"/>
                    </a:lnTo>
                    <a:lnTo>
                      <a:pt x="906" y="15627"/>
                    </a:lnTo>
                    <a:lnTo>
                      <a:pt x="725" y="15627"/>
                    </a:lnTo>
                    <a:lnTo>
                      <a:pt x="544" y="15550"/>
                    </a:lnTo>
                    <a:lnTo>
                      <a:pt x="388" y="15472"/>
                    </a:lnTo>
                    <a:lnTo>
                      <a:pt x="259" y="15368"/>
                    </a:lnTo>
                    <a:lnTo>
                      <a:pt x="156" y="15239"/>
                    </a:lnTo>
                    <a:lnTo>
                      <a:pt x="78" y="15084"/>
                    </a:lnTo>
                    <a:lnTo>
                      <a:pt x="26" y="14903"/>
                    </a:lnTo>
                    <a:lnTo>
                      <a:pt x="0" y="14722"/>
                    </a:lnTo>
                    <a:lnTo>
                      <a:pt x="0" y="13040"/>
                    </a:lnTo>
                    <a:lnTo>
                      <a:pt x="3933" y="12548"/>
                    </a:lnTo>
                    <a:lnTo>
                      <a:pt x="8693" y="13040"/>
                    </a:lnTo>
                    <a:close/>
                    <a:moveTo>
                      <a:pt x="906" y="1"/>
                    </a:moveTo>
                    <a:lnTo>
                      <a:pt x="7788" y="1"/>
                    </a:lnTo>
                    <a:lnTo>
                      <a:pt x="7788" y="1"/>
                    </a:lnTo>
                    <a:lnTo>
                      <a:pt x="7969" y="27"/>
                    </a:lnTo>
                    <a:lnTo>
                      <a:pt x="8150" y="78"/>
                    </a:lnTo>
                    <a:lnTo>
                      <a:pt x="8305" y="156"/>
                    </a:lnTo>
                    <a:lnTo>
                      <a:pt x="8434" y="260"/>
                    </a:lnTo>
                    <a:lnTo>
                      <a:pt x="8538" y="415"/>
                    </a:lnTo>
                    <a:lnTo>
                      <a:pt x="8616" y="570"/>
                    </a:lnTo>
                    <a:lnTo>
                      <a:pt x="8667" y="725"/>
                    </a:lnTo>
                    <a:lnTo>
                      <a:pt x="8693" y="906"/>
                    </a:lnTo>
                    <a:lnTo>
                      <a:pt x="8693" y="1838"/>
                    </a:lnTo>
                    <a:lnTo>
                      <a:pt x="4890" y="2226"/>
                    </a:lnTo>
                    <a:lnTo>
                      <a:pt x="0" y="1838"/>
                    </a:lnTo>
                    <a:lnTo>
                      <a:pt x="0" y="906"/>
                    </a:lnTo>
                    <a:lnTo>
                      <a:pt x="0" y="906"/>
                    </a:lnTo>
                    <a:lnTo>
                      <a:pt x="26" y="725"/>
                    </a:lnTo>
                    <a:lnTo>
                      <a:pt x="78" y="570"/>
                    </a:lnTo>
                    <a:lnTo>
                      <a:pt x="156" y="415"/>
                    </a:lnTo>
                    <a:lnTo>
                      <a:pt x="259" y="260"/>
                    </a:lnTo>
                    <a:lnTo>
                      <a:pt x="388" y="156"/>
                    </a:lnTo>
                    <a:lnTo>
                      <a:pt x="544" y="78"/>
                    </a:lnTo>
                    <a:lnTo>
                      <a:pt x="725" y="27"/>
                    </a:lnTo>
                    <a:lnTo>
                      <a:pt x="906" y="1"/>
                    </a:lnTo>
                    <a:lnTo>
                      <a:pt x="90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 name="Google Shape;772;p48">
                <a:extLst>
                  <a:ext uri="{FF2B5EF4-FFF2-40B4-BE49-F238E27FC236}">
                    <a16:creationId xmlns:a16="http://schemas.microsoft.com/office/drawing/2014/main" id="{AD4C75BB-B49F-4C0A-986B-D46B75C1E32E}"/>
                  </a:ext>
                </a:extLst>
              </p:cNvPr>
              <p:cNvSpPr/>
              <p:nvPr/>
            </p:nvSpPr>
            <p:spPr>
              <a:xfrm>
                <a:off x="3272275" y="1355325"/>
                <a:ext cx="217350" cy="280100"/>
              </a:xfrm>
              <a:custGeom>
                <a:avLst/>
                <a:gdLst/>
                <a:ahLst/>
                <a:cxnLst/>
                <a:rect l="l" t="t" r="r" b="b"/>
                <a:pathLst>
                  <a:path w="8694" h="11204" extrusionOk="0">
                    <a:moveTo>
                      <a:pt x="0" y="1"/>
                    </a:moveTo>
                    <a:lnTo>
                      <a:pt x="8693" y="1"/>
                    </a:lnTo>
                    <a:lnTo>
                      <a:pt x="8693" y="11203"/>
                    </a:lnTo>
                    <a:lnTo>
                      <a:pt x="0" y="11203"/>
                    </a:lnTo>
                    <a:lnTo>
                      <a:pt x="0" y="1"/>
                    </a:lnTo>
                    <a:close/>
                  </a:path>
                </a:pathLst>
              </a:custGeom>
              <a:solidFill>
                <a:srgbClr val="F9F7F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4" name="Google Shape;773;p48">
                <a:extLst>
                  <a:ext uri="{FF2B5EF4-FFF2-40B4-BE49-F238E27FC236}">
                    <a16:creationId xmlns:a16="http://schemas.microsoft.com/office/drawing/2014/main" id="{89C26585-B76B-47F4-8E8A-D7EC23FA858D}"/>
                  </a:ext>
                </a:extLst>
              </p:cNvPr>
              <p:cNvSpPr/>
              <p:nvPr/>
            </p:nvSpPr>
            <p:spPr>
              <a:xfrm>
                <a:off x="3370575" y="1309400"/>
                <a:ext cx="217350" cy="390700"/>
              </a:xfrm>
              <a:custGeom>
                <a:avLst/>
                <a:gdLst/>
                <a:ahLst/>
                <a:cxnLst/>
                <a:rect l="l" t="t" r="r" b="b"/>
                <a:pathLst>
                  <a:path w="8694" h="15628" extrusionOk="0">
                    <a:moveTo>
                      <a:pt x="8694" y="13040"/>
                    </a:moveTo>
                    <a:lnTo>
                      <a:pt x="8694" y="14722"/>
                    </a:lnTo>
                    <a:lnTo>
                      <a:pt x="8694" y="14722"/>
                    </a:lnTo>
                    <a:lnTo>
                      <a:pt x="8668" y="14903"/>
                    </a:lnTo>
                    <a:lnTo>
                      <a:pt x="8616" y="15084"/>
                    </a:lnTo>
                    <a:lnTo>
                      <a:pt x="8538" y="15239"/>
                    </a:lnTo>
                    <a:lnTo>
                      <a:pt x="8435" y="15368"/>
                    </a:lnTo>
                    <a:lnTo>
                      <a:pt x="8280" y="15472"/>
                    </a:lnTo>
                    <a:lnTo>
                      <a:pt x="8124" y="15550"/>
                    </a:lnTo>
                    <a:lnTo>
                      <a:pt x="7969" y="15627"/>
                    </a:lnTo>
                    <a:lnTo>
                      <a:pt x="7788" y="15627"/>
                    </a:lnTo>
                    <a:lnTo>
                      <a:pt x="906" y="15627"/>
                    </a:lnTo>
                    <a:lnTo>
                      <a:pt x="906" y="15627"/>
                    </a:lnTo>
                    <a:lnTo>
                      <a:pt x="725" y="15627"/>
                    </a:lnTo>
                    <a:lnTo>
                      <a:pt x="544" y="15550"/>
                    </a:lnTo>
                    <a:lnTo>
                      <a:pt x="389" y="15472"/>
                    </a:lnTo>
                    <a:lnTo>
                      <a:pt x="260" y="15368"/>
                    </a:lnTo>
                    <a:lnTo>
                      <a:pt x="156" y="15239"/>
                    </a:lnTo>
                    <a:lnTo>
                      <a:pt x="78" y="15084"/>
                    </a:lnTo>
                    <a:lnTo>
                      <a:pt x="27" y="14903"/>
                    </a:lnTo>
                    <a:lnTo>
                      <a:pt x="1" y="14722"/>
                    </a:lnTo>
                    <a:lnTo>
                      <a:pt x="1" y="13040"/>
                    </a:lnTo>
                    <a:lnTo>
                      <a:pt x="4037" y="12600"/>
                    </a:lnTo>
                    <a:lnTo>
                      <a:pt x="8694" y="13040"/>
                    </a:lnTo>
                    <a:close/>
                    <a:moveTo>
                      <a:pt x="906" y="1"/>
                    </a:moveTo>
                    <a:lnTo>
                      <a:pt x="7788" y="1"/>
                    </a:lnTo>
                    <a:lnTo>
                      <a:pt x="7788" y="1"/>
                    </a:lnTo>
                    <a:lnTo>
                      <a:pt x="7969" y="27"/>
                    </a:lnTo>
                    <a:lnTo>
                      <a:pt x="8124" y="78"/>
                    </a:lnTo>
                    <a:lnTo>
                      <a:pt x="8280" y="156"/>
                    </a:lnTo>
                    <a:lnTo>
                      <a:pt x="8435" y="260"/>
                    </a:lnTo>
                    <a:lnTo>
                      <a:pt x="8538" y="415"/>
                    </a:lnTo>
                    <a:lnTo>
                      <a:pt x="8616" y="570"/>
                    </a:lnTo>
                    <a:lnTo>
                      <a:pt x="8668" y="725"/>
                    </a:lnTo>
                    <a:lnTo>
                      <a:pt x="8694" y="906"/>
                    </a:lnTo>
                    <a:lnTo>
                      <a:pt x="8694" y="1838"/>
                    </a:lnTo>
                    <a:lnTo>
                      <a:pt x="4270" y="2174"/>
                    </a:lnTo>
                    <a:lnTo>
                      <a:pt x="1" y="1838"/>
                    </a:lnTo>
                    <a:lnTo>
                      <a:pt x="1" y="906"/>
                    </a:lnTo>
                    <a:lnTo>
                      <a:pt x="1" y="906"/>
                    </a:lnTo>
                    <a:lnTo>
                      <a:pt x="27" y="725"/>
                    </a:lnTo>
                    <a:lnTo>
                      <a:pt x="78" y="570"/>
                    </a:lnTo>
                    <a:lnTo>
                      <a:pt x="156" y="415"/>
                    </a:lnTo>
                    <a:lnTo>
                      <a:pt x="260" y="260"/>
                    </a:lnTo>
                    <a:lnTo>
                      <a:pt x="389" y="156"/>
                    </a:lnTo>
                    <a:lnTo>
                      <a:pt x="544" y="78"/>
                    </a:lnTo>
                    <a:lnTo>
                      <a:pt x="725" y="27"/>
                    </a:lnTo>
                    <a:lnTo>
                      <a:pt x="906" y="1"/>
                    </a:lnTo>
                    <a:lnTo>
                      <a:pt x="90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5" name="Google Shape;774;p48">
                <a:extLst>
                  <a:ext uri="{FF2B5EF4-FFF2-40B4-BE49-F238E27FC236}">
                    <a16:creationId xmlns:a16="http://schemas.microsoft.com/office/drawing/2014/main" id="{59472CC2-6D27-40E9-87A2-763F1333ECC9}"/>
                  </a:ext>
                </a:extLst>
              </p:cNvPr>
              <p:cNvSpPr/>
              <p:nvPr/>
            </p:nvSpPr>
            <p:spPr>
              <a:xfrm>
                <a:off x="3370575" y="1355325"/>
                <a:ext cx="217350" cy="280100"/>
              </a:xfrm>
              <a:custGeom>
                <a:avLst/>
                <a:gdLst/>
                <a:ahLst/>
                <a:cxnLst/>
                <a:rect l="l" t="t" r="r" b="b"/>
                <a:pathLst>
                  <a:path w="8694" h="11204" extrusionOk="0">
                    <a:moveTo>
                      <a:pt x="1" y="1"/>
                    </a:moveTo>
                    <a:lnTo>
                      <a:pt x="8694" y="1"/>
                    </a:lnTo>
                    <a:lnTo>
                      <a:pt x="8694" y="11203"/>
                    </a:lnTo>
                    <a:lnTo>
                      <a:pt x="1" y="11203"/>
                    </a:lnTo>
                    <a:lnTo>
                      <a:pt x="1" y="1"/>
                    </a:lnTo>
                    <a:close/>
                  </a:path>
                </a:pathLst>
              </a:custGeom>
              <a:solidFill>
                <a:srgbClr val="F9F7F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6" name="Google Shape;775;p48">
                <a:extLst>
                  <a:ext uri="{FF2B5EF4-FFF2-40B4-BE49-F238E27FC236}">
                    <a16:creationId xmlns:a16="http://schemas.microsoft.com/office/drawing/2014/main" id="{3C86699C-2F69-469A-A811-B9E7EBE0ADA6}"/>
                  </a:ext>
                </a:extLst>
              </p:cNvPr>
              <p:cNvSpPr/>
              <p:nvPr/>
            </p:nvSpPr>
            <p:spPr>
              <a:xfrm>
                <a:off x="3465650" y="1654150"/>
                <a:ext cx="27200" cy="27175"/>
              </a:xfrm>
              <a:custGeom>
                <a:avLst/>
                <a:gdLst/>
                <a:ahLst/>
                <a:cxnLst/>
                <a:rect l="l" t="t" r="r" b="b"/>
                <a:pathLst>
                  <a:path w="1088" h="1087" extrusionOk="0">
                    <a:moveTo>
                      <a:pt x="544" y="1087"/>
                    </a:moveTo>
                    <a:lnTo>
                      <a:pt x="544" y="1087"/>
                    </a:lnTo>
                    <a:lnTo>
                      <a:pt x="648" y="1061"/>
                    </a:lnTo>
                    <a:lnTo>
                      <a:pt x="751" y="1035"/>
                    </a:lnTo>
                    <a:lnTo>
                      <a:pt x="829" y="983"/>
                    </a:lnTo>
                    <a:lnTo>
                      <a:pt x="932" y="932"/>
                    </a:lnTo>
                    <a:lnTo>
                      <a:pt x="984" y="854"/>
                    </a:lnTo>
                    <a:lnTo>
                      <a:pt x="1036" y="751"/>
                    </a:lnTo>
                    <a:lnTo>
                      <a:pt x="1062" y="647"/>
                    </a:lnTo>
                    <a:lnTo>
                      <a:pt x="1088" y="544"/>
                    </a:lnTo>
                    <a:lnTo>
                      <a:pt x="1088" y="544"/>
                    </a:lnTo>
                    <a:lnTo>
                      <a:pt x="1062" y="440"/>
                    </a:lnTo>
                    <a:lnTo>
                      <a:pt x="1036" y="337"/>
                    </a:lnTo>
                    <a:lnTo>
                      <a:pt x="984" y="259"/>
                    </a:lnTo>
                    <a:lnTo>
                      <a:pt x="932" y="181"/>
                    </a:lnTo>
                    <a:lnTo>
                      <a:pt x="829" y="104"/>
                    </a:lnTo>
                    <a:lnTo>
                      <a:pt x="751" y="52"/>
                    </a:lnTo>
                    <a:lnTo>
                      <a:pt x="648" y="26"/>
                    </a:lnTo>
                    <a:lnTo>
                      <a:pt x="544" y="0"/>
                    </a:lnTo>
                    <a:lnTo>
                      <a:pt x="544" y="0"/>
                    </a:lnTo>
                    <a:lnTo>
                      <a:pt x="441" y="26"/>
                    </a:lnTo>
                    <a:lnTo>
                      <a:pt x="337" y="52"/>
                    </a:lnTo>
                    <a:lnTo>
                      <a:pt x="234" y="104"/>
                    </a:lnTo>
                    <a:lnTo>
                      <a:pt x="156" y="181"/>
                    </a:lnTo>
                    <a:lnTo>
                      <a:pt x="104" y="259"/>
                    </a:lnTo>
                    <a:lnTo>
                      <a:pt x="53" y="337"/>
                    </a:lnTo>
                    <a:lnTo>
                      <a:pt x="27" y="440"/>
                    </a:lnTo>
                    <a:lnTo>
                      <a:pt x="1" y="544"/>
                    </a:lnTo>
                    <a:lnTo>
                      <a:pt x="1" y="544"/>
                    </a:lnTo>
                    <a:lnTo>
                      <a:pt x="27" y="647"/>
                    </a:lnTo>
                    <a:lnTo>
                      <a:pt x="53" y="751"/>
                    </a:lnTo>
                    <a:lnTo>
                      <a:pt x="104" y="854"/>
                    </a:lnTo>
                    <a:lnTo>
                      <a:pt x="156" y="932"/>
                    </a:lnTo>
                    <a:lnTo>
                      <a:pt x="234" y="983"/>
                    </a:lnTo>
                    <a:lnTo>
                      <a:pt x="337" y="1035"/>
                    </a:lnTo>
                    <a:lnTo>
                      <a:pt x="441" y="1061"/>
                    </a:lnTo>
                    <a:lnTo>
                      <a:pt x="544" y="1087"/>
                    </a:lnTo>
                    <a:lnTo>
                      <a:pt x="544" y="1087"/>
                    </a:ln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 name="Google Shape;776;p48">
                <a:extLst>
                  <a:ext uri="{FF2B5EF4-FFF2-40B4-BE49-F238E27FC236}">
                    <a16:creationId xmlns:a16="http://schemas.microsoft.com/office/drawing/2014/main" id="{2A808FC0-57DD-493E-ACF0-0FF3E2502E58}"/>
                  </a:ext>
                </a:extLst>
              </p:cNvPr>
              <p:cNvSpPr/>
              <p:nvPr/>
            </p:nvSpPr>
            <p:spPr>
              <a:xfrm>
                <a:off x="3320775" y="1522200"/>
                <a:ext cx="199250" cy="79575"/>
              </a:xfrm>
              <a:custGeom>
                <a:avLst/>
                <a:gdLst/>
                <a:ahLst/>
                <a:cxnLst/>
                <a:rect l="l" t="t" r="r" b="b"/>
                <a:pathLst>
                  <a:path w="7970" h="3183" extrusionOk="0">
                    <a:moveTo>
                      <a:pt x="259" y="2381"/>
                    </a:moveTo>
                    <a:lnTo>
                      <a:pt x="6339" y="2381"/>
                    </a:lnTo>
                    <a:lnTo>
                      <a:pt x="6339" y="3053"/>
                    </a:lnTo>
                    <a:lnTo>
                      <a:pt x="6339" y="3053"/>
                    </a:lnTo>
                    <a:lnTo>
                      <a:pt x="6365" y="3131"/>
                    </a:lnTo>
                    <a:lnTo>
                      <a:pt x="6391" y="3183"/>
                    </a:lnTo>
                    <a:lnTo>
                      <a:pt x="6443" y="3183"/>
                    </a:lnTo>
                    <a:lnTo>
                      <a:pt x="6520" y="3131"/>
                    </a:lnTo>
                    <a:lnTo>
                      <a:pt x="7866" y="1760"/>
                    </a:lnTo>
                    <a:lnTo>
                      <a:pt x="7866" y="1760"/>
                    </a:lnTo>
                    <a:lnTo>
                      <a:pt x="7943" y="1682"/>
                    </a:lnTo>
                    <a:lnTo>
                      <a:pt x="7969" y="1605"/>
                    </a:lnTo>
                    <a:lnTo>
                      <a:pt x="7943" y="1501"/>
                    </a:lnTo>
                    <a:lnTo>
                      <a:pt x="7866" y="1423"/>
                    </a:lnTo>
                    <a:lnTo>
                      <a:pt x="6520" y="52"/>
                    </a:lnTo>
                    <a:lnTo>
                      <a:pt x="6520" y="52"/>
                    </a:lnTo>
                    <a:lnTo>
                      <a:pt x="6443" y="1"/>
                    </a:lnTo>
                    <a:lnTo>
                      <a:pt x="6391" y="1"/>
                    </a:lnTo>
                    <a:lnTo>
                      <a:pt x="6339" y="52"/>
                    </a:lnTo>
                    <a:lnTo>
                      <a:pt x="6339" y="130"/>
                    </a:lnTo>
                    <a:lnTo>
                      <a:pt x="6339" y="803"/>
                    </a:lnTo>
                    <a:lnTo>
                      <a:pt x="259" y="803"/>
                    </a:lnTo>
                    <a:lnTo>
                      <a:pt x="259" y="803"/>
                    </a:lnTo>
                    <a:lnTo>
                      <a:pt x="156" y="803"/>
                    </a:lnTo>
                    <a:lnTo>
                      <a:pt x="78" y="854"/>
                    </a:lnTo>
                    <a:lnTo>
                      <a:pt x="27" y="932"/>
                    </a:lnTo>
                    <a:lnTo>
                      <a:pt x="1" y="1035"/>
                    </a:lnTo>
                    <a:lnTo>
                      <a:pt x="1" y="2148"/>
                    </a:lnTo>
                    <a:lnTo>
                      <a:pt x="1" y="2148"/>
                    </a:lnTo>
                    <a:lnTo>
                      <a:pt x="27" y="2251"/>
                    </a:lnTo>
                    <a:lnTo>
                      <a:pt x="78" y="2329"/>
                    </a:lnTo>
                    <a:lnTo>
                      <a:pt x="156" y="2381"/>
                    </a:lnTo>
                    <a:lnTo>
                      <a:pt x="259" y="2381"/>
                    </a:lnTo>
                    <a:lnTo>
                      <a:pt x="259" y="2381"/>
                    </a:ln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8" name="Google Shape;777;p48">
                <a:extLst>
                  <a:ext uri="{FF2B5EF4-FFF2-40B4-BE49-F238E27FC236}">
                    <a16:creationId xmlns:a16="http://schemas.microsoft.com/office/drawing/2014/main" id="{F804E490-30AB-46D0-A68D-854BB04CE432}"/>
                  </a:ext>
                </a:extLst>
              </p:cNvPr>
              <p:cNvSpPr/>
              <p:nvPr/>
            </p:nvSpPr>
            <p:spPr>
              <a:xfrm>
                <a:off x="3266450" y="1303600"/>
                <a:ext cx="327300" cy="402300"/>
              </a:xfrm>
              <a:custGeom>
                <a:avLst/>
                <a:gdLst/>
                <a:ahLst/>
                <a:cxnLst/>
                <a:rect l="l" t="t" r="r" b="b"/>
                <a:pathLst>
                  <a:path w="13092" h="16092" extrusionOk="0">
                    <a:moveTo>
                      <a:pt x="8098" y="906"/>
                    </a:moveTo>
                    <a:lnTo>
                      <a:pt x="7995" y="931"/>
                    </a:lnTo>
                    <a:lnTo>
                      <a:pt x="7917" y="983"/>
                    </a:lnTo>
                    <a:lnTo>
                      <a:pt x="7865" y="1061"/>
                    </a:lnTo>
                    <a:lnTo>
                      <a:pt x="7865" y="1138"/>
                    </a:lnTo>
                    <a:lnTo>
                      <a:pt x="7865" y="1242"/>
                    </a:lnTo>
                    <a:lnTo>
                      <a:pt x="7917" y="1319"/>
                    </a:lnTo>
                    <a:lnTo>
                      <a:pt x="7995" y="1371"/>
                    </a:lnTo>
                    <a:lnTo>
                      <a:pt x="8098" y="1397"/>
                    </a:lnTo>
                    <a:lnTo>
                      <a:pt x="8926" y="1397"/>
                    </a:lnTo>
                    <a:lnTo>
                      <a:pt x="9030" y="1371"/>
                    </a:lnTo>
                    <a:lnTo>
                      <a:pt x="9107" y="1319"/>
                    </a:lnTo>
                    <a:lnTo>
                      <a:pt x="9159" y="1242"/>
                    </a:lnTo>
                    <a:lnTo>
                      <a:pt x="9159" y="1138"/>
                    </a:lnTo>
                    <a:lnTo>
                      <a:pt x="9159" y="1061"/>
                    </a:lnTo>
                    <a:lnTo>
                      <a:pt x="9107" y="983"/>
                    </a:lnTo>
                    <a:lnTo>
                      <a:pt x="9030" y="931"/>
                    </a:lnTo>
                    <a:lnTo>
                      <a:pt x="8926" y="906"/>
                    </a:lnTo>
                    <a:close/>
                    <a:moveTo>
                      <a:pt x="4140" y="466"/>
                    </a:moveTo>
                    <a:lnTo>
                      <a:pt x="4062" y="621"/>
                    </a:lnTo>
                    <a:lnTo>
                      <a:pt x="3985" y="776"/>
                    </a:lnTo>
                    <a:lnTo>
                      <a:pt x="3933" y="957"/>
                    </a:lnTo>
                    <a:lnTo>
                      <a:pt x="3933" y="1138"/>
                    </a:lnTo>
                    <a:lnTo>
                      <a:pt x="3933" y="1837"/>
                    </a:lnTo>
                    <a:lnTo>
                      <a:pt x="466" y="1837"/>
                    </a:lnTo>
                    <a:lnTo>
                      <a:pt x="466" y="1138"/>
                    </a:lnTo>
                    <a:lnTo>
                      <a:pt x="466" y="1009"/>
                    </a:lnTo>
                    <a:lnTo>
                      <a:pt x="518" y="880"/>
                    </a:lnTo>
                    <a:lnTo>
                      <a:pt x="570" y="776"/>
                    </a:lnTo>
                    <a:lnTo>
                      <a:pt x="673" y="673"/>
                    </a:lnTo>
                    <a:lnTo>
                      <a:pt x="777" y="595"/>
                    </a:lnTo>
                    <a:lnTo>
                      <a:pt x="880" y="517"/>
                    </a:lnTo>
                    <a:lnTo>
                      <a:pt x="1009" y="492"/>
                    </a:lnTo>
                    <a:lnTo>
                      <a:pt x="1139" y="466"/>
                    </a:lnTo>
                    <a:close/>
                    <a:moveTo>
                      <a:pt x="11953" y="466"/>
                    </a:moveTo>
                    <a:lnTo>
                      <a:pt x="12082" y="492"/>
                    </a:lnTo>
                    <a:lnTo>
                      <a:pt x="12212" y="517"/>
                    </a:lnTo>
                    <a:lnTo>
                      <a:pt x="12315" y="595"/>
                    </a:lnTo>
                    <a:lnTo>
                      <a:pt x="12419" y="673"/>
                    </a:lnTo>
                    <a:lnTo>
                      <a:pt x="12522" y="776"/>
                    </a:lnTo>
                    <a:lnTo>
                      <a:pt x="12574" y="880"/>
                    </a:lnTo>
                    <a:lnTo>
                      <a:pt x="12600" y="1009"/>
                    </a:lnTo>
                    <a:lnTo>
                      <a:pt x="12626" y="1138"/>
                    </a:lnTo>
                    <a:lnTo>
                      <a:pt x="12626" y="1837"/>
                    </a:lnTo>
                    <a:lnTo>
                      <a:pt x="4399" y="1837"/>
                    </a:lnTo>
                    <a:lnTo>
                      <a:pt x="4399" y="1138"/>
                    </a:lnTo>
                    <a:lnTo>
                      <a:pt x="4399" y="1009"/>
                    </a:lnTo>
                    <a:lnTo>
                      <a:pt x="4450" y="880"/>
                    </a:lnTo>
                    <a:lnTo>
                      <a:pt x="4502" y="776"/>
                    </a:lnTo>
                    <a:lnTo>
                      <a:pt x="4606" y="673"/>
                    </a:lnTo>
                    <a:lnTo>
                      <a:pt x="4709" y="595"/>
                    </a:lnTo>
                    <a:lnTo>
                      <a:pt x="4813" y="517"/>
                    </a:lnTo>
                    <a:lnTo>
                      <a:pt x="4942" y="492"/>
                    </a:lnTo>
                    <a:lnTo>
                      <a:pt x="5071" y="466"/>
                    </a:lnTo>
                    <a:close/>
                    <a:moveTo>
                      <a:pt x="8254" y="3881"/>
                    </a:moveTo>
                    <a:lnTo>
                      <a:pt x="8254" y="4838"/>
                    </a:lnTo>
                    <a:lnTo>
                      <a:pt x="8021" y="4683"/>
                    </a:lnTo>
                    <a:lnTo>
                      <a:pt x="7969" y="4631"/>
                    </a:lnTo>
                    <a:lnTo>
                      <a:pt x="7943" y="4527"/>
                    </a:lnTo>
                    <a:lnTo>
                      <a:pt x="7917" y="4424"/>
                    </a:lnTo>
                    <a:lnTo>
                      <a:pt x="7917" y="4295"/>
                    </a:lnTo>
                    <a:lnTo>
                      <a:pt x="7969" y="4165"/>
                    </a:lnTo>
                    <a:lnTo>
                      <a:pt x="8021" y="4036"/>
                    </a:lnTo>
                    <a:lnTo>
                      <a:pt x="8124" y="3958"/>
                    </a:lnTo>
                    <a:lnTo>
                      <a:pt x="8254" y="3881"/>
                    </a:lnTo>
                    <a:close/>
                    <a:moveTo>
                      <a:pt x="8719" y="5536"/>
                    </a:moveTo>
                    <a:lnTo>
                      <a:pt x="8874" y="5588"/>
                    </a:lnTo>
                    <a:lnTo>
                      <a:pt x="9004" y="5666"/>
                    </a:lnTo>
                    <a:lnTo>
                      <a:pt x="9107" y="5795"/>
                    </a:lnTo>
                    <a:lnTo>
                      <a:pt x="9185" y="5925"/>
                    </a:lnTo>
                    <a:lnTo>
                      <a:pt x="9211" y="6080"/>
                    </a:lnTo>
                    <a:lnTo>
                      <a:pt x="9211" y="6261"/>
                    </a:lnTo>
                    <a:lnTo>
                      <a:pt x="9159" y="6416"/>
                    </a:lnTo>
                    <a:lnTo>
                      <a:pt x="9056" y="6571"/>
                    </a:lnTo>
                    <a:lnTo>
                      <a:pt x="8900" y="6701"/>
                    </a:lnTo>
                    <a:lnTo>
                      <a:pt x="8823" y="6752"/>
                    </a:lnTo>
                    <a:lnTo>
                      <a:pt x="8719" y="6804"/>
                    </a:lnTo>
                    <a:lnTo>
                      <a:pt x="8719" y="5536"/>
                    </a:lnTo>
                    <a:close/>
                    <a:moveTo>
                      <a:pt x="8486" y="2898"/>
                    </a:moveTo>
                    <a:lnTo>
                      <a:pt x="8409" y="2923"/>
                    </a:lnTo>
                    <a:lnTo>
                      <a:pt x="8331" y="2975"/>
                    </a:lnTo>
                    <a:lnTo>
                      <a:pt x="8279" y="3053"/>
                    </a:lnTo>
                    <a:lnTo>
                      <a:pt x="8254" y="3130"/>
                    </a:lnTo>
                    <a:lnTo>
                      <a:pt x="8254" y="3389"/>
                    </a:lnTo>
                    <a:lnTo>
                      <a:pt x="8124" y="3441"/>
                    </a:lnTo>
                    <a:lnTo>
                      <a:pt x="7995" y="3493"/>
                    </a:lnTo>
                    <a:lnTo>
                      <a:pt x="7865" y="3570"/>
                    </a:lnTo>
                    <a:lnTo>
                      <a:pt x="7762" y="3648"/>
                    </a:lnTo>
                    <a:lnTo>
                      <a:pt x="7658" y="3751"/>
                    </a:lnTo>
                    <a:lnTo>
                      <a:pt x="7529" y="3958"/>
                    </a:lnTo>
                    <a:lnTo>
                      <a:pt x="7451" y="4191"/>
                    </a:lnTo>
                    <a:lnTo>
                      <a:pt x="7451" y="4424"/>
                    </a:lnTo>
                    <a:lnTo>
                      <a:pt x="7477" y="4657"/>
                    </a:lnTo>
                    <a:lnTo>
                      <a:pt x="7529" y="4786"/>
                    </a:lnTo>
                    <a:lnTo>
                      <a:pt x="7581" y="4890"/>
                    </a:lnTo>
                    <a:lnTo>
                      <a:pt x="7658" y="4967"/>
                    </a:lnTo>
                    <a:lnTo>
                      <a:pt x="7736" y="5071"/>
                    </a:lnTo>
                    <a:lnTo>
                      <a:pt x="7995" y="5226"/>
                    </a:lnTo>
                    <a:lnTo>
                      <a:pt x="8254" y="5355"/>
                    </a:lnTo>
                    <a:lnTo>
                      <a:pt x="8254" y="6830"/>
                    </a:lnTo>
                    <a:lnTo>
                      <a:pt x="8072" y="6804"/>
                    </a:lnTo>
                    <a:lnTo>
                      <a:pt x="7891" y="6752"/>
                    </a:lnTo>
                    <a:lnTo>
                      <a:pt x="7710" y="6623"/>
                    </a:lnTo>
                    <a:lnTo>
                      <a:pt x="7607" y="6597"/>
                    </a:lnTo>
                    <a:lnTo>
                      <a:pt x="7529" y="6597"/>
                    </a:lnTo>
                    <a:lnTo>
                      <a:pt x="7451" y="6649"/>
                    </a:lnTo>
                    <a:lnTo>
                      <a:pt x="7374" y="6701"/>
                    </a:lnTo>
                    <a:lnTo>
                      <a:pt x="7348" y="6778"/>
                    </a:lnTo>
                    <a:lnTo>
                      <a:pt x="7348" y="6882"/>
                    </a:lnTo>
                    <a:lnTo>
                      <a:pt x="7374" y="6959"/>
                    </a:lnTo>
                    <a:lnTo>
                      <a:pt x="7451" y="7037"/>
                    </a:lnTo>
                    <a:lnTo>
                      <a:pt x="7710" y="7192"/>
                    </a:lnTo>
                    <a:lnTo>
                      <a:pt x="7969" y="7270"/>
                    </a:lnTo>
                    <a:lnTo>
                      <a:pt x="8098" y="7296"/>
                    </a:lnTo>
                    <a:lnTo>
                      <a:pt x="8254" y="7322"/>
                    </a:lnTo>
                    <a:lnTo>
                      <a:pt x="8254" y="7580"/>
                    </a:lnTo>
                    <a:lnTo>
                      <a:pt x="8279" y="7684"/>
                    </a:lnTo>
                    <a:lnTo>
                      <a:pt x="8331" y="7761"/>
                    </a:lnTo>
                    <a:lnTo>
                      <a:pt x="8409" y="7813"/>
                    </a:lnTo>
                    <a:lnTo>
                      <a:pt x="8590" y="7813"/>
                    </a:lnTo>
                    <a:lnTo>
                      <a:pt x="8667" y="7761"/>
                    </a:lnTo>
                    <a:lnTo>
                      <a:pt x="8693" y="7684"/>
                    </a:lnTo>
                    <a:lnTo>
                      <a:pt x="8719" y="7580"/>
                    </a:lnTo>
                    <a:lnTo>
                      <a:pt x="8719" y="7296"/>
                    </a:lnTo>
                    <a:lnTo>
                      <a:pt x="8926" y="7218"/>
                    </a:lnTo>
                    <a:lnTo>
                      <a:pt x="9133" y="7141"/>
                    </a:lnTo>
                    <a:lnTo>
                      <a:pt x="9288" y="7011"/>
                    </a:lnTo>
                    <a:lnTo>
                      <a:pt x="9418" y="6856"/>
                    </a:lnTo>
                    <a:lnTo>
                      <a:pt x="9521" y="6727"/>
                    </a:lnTo>
                    <a:lnTo>
                      <a:pt x="9573" y="6597"/>
                    </a:lnTo>
                    <a:lnTo>
                      <a:pt x="9625" y="6468"/>
                    </a:lnTo>
                    <a:lnTo>
                      <a:pt x="9651" y="6338"/>
                    </a:lnTo>
                    <a:lnTo>
                      <a:pt x="9676" y="6183"/>
                    </a:lnTo>
                    <a:lnTo>
                      <a:pt x="9676" y="6054"/>
                    </a:lnTo>
                    <a:lnTo>
                      <a:pt x="9651" y="5925"/>
                    </a:lnTo>
                    <a:lnTo>
                      <a:pt x="9625" y="5769"/>
                    </a:lnTo>
                    <a:lnTo>
                      <a:pt x="9521" y="5562"/>
                    </a:lnTo>
                    <a:lnTo>
                      <a:pt x="9392" y="5381"/>
                    </a:lnTo>
                    <a:lnTo>
                      <a:pt x="9185" y="5226"/>
                    </a:lnTo>
                    <a:lnTo>
                      <a:pt x="8952" y="5123"/>
                    </a:lnTo>
                    <a:lnTo>
                      <a:pt x="8719" y="5045"/>
                    </a:lnTo>
                    <a:lnTo>
                      <a:pt x="8719" y="3855"/>
                    </a:lnTo>
                    <a:lnTo>
                      <a:pt x="8849" y="3907"/>
                    </a:lnTo>
                    <a:lnTo>
                      <a:pt x="8952" y="3958"/>
                    </a:lnTo>
                    <a:lnTo>
                      <a:pt x="9030" y="4010"/>
                    </a:lnTo>
                    <a:lnTo>
                      <a:pt x="9133" y="4062"/>
                    </a:lnTo>
                    <a:lnTo>
                      <a:pt x="9211" y="4062"/>
                    </a:lnTo>
                    <a:lnTo>
                      <a:pt x="9288" y="4036"/>
                    </a:lnTo>
                    <a:lnTo>
                      <a:pt x="9366" y="3984"/>
                    </a:lnTo>
                    <a:lnTo>
                      <a:pt x="9418" y="3907"/>
                    </a:lnTo>
                    <a:lnTo>
                      <a:pt x="9444" y="3829"/>
                    </a:lnTo>
                    <a:lnTo>
                      <a:pt x="9418" y="3725"/>
                    </a:lnTo>
                    <a:lnTo>
                      <a:pt x="9366" y="3674"/>
                    </a:lnTo>
                    <a:lnTo>
                      <a:pt x="9314" y="3622"/>
                    </a:lnTo>
                    <a:lnTo>
                      <a:pt x="9185" y="3544"/>
                    </a:lnTo>
                    <a:lnTo>
                      <a:pt x="8978" y="3441"/>
                    </a:lnTo>
                    <a:lnTo>
                      <a:pt x="8719" y="3389"/>
                    </a:lnTo>
                    <a:lnTo>
                      <a:pt x="8719" y="3130"/>
                    </a:lnTo>
                    <a:lnTo>
                      <a:pt x="8693" y="3053"/>
                    </a:lnTo>
                    <a:lnTo>
                      <a:pt x="8667" y="2975"/>
                    </a:lnTo>
                    <a:lnTo>
                      <a:pt x="8590" y="2923"/>
                    </a:lnTo>
                    <a:lnTo>
                      <a:pt x="8486" y="2898"/>
                    </a:lnTo>
                    <a:close/>
                    <a:moveTo>
                      <a:pt x="8616" y="14281"/>
                    </a:moveTo>
                    <a:lnTo>
                      <a:pt x="8719" y="14359"/>
                    </a:lnTo>
                    <a:lnTo>
                      <a:pt x="8797" y="14462"/>
                    </a:lnTo>
                    <a:lnTo>
                      <a:pt x="8797" y="14566"/>
                    </a:lnTo>
                    <a:lnTo>
                      <a:pt x="8797" y="14695"/>
                    </a:lnTo>
                    <a:lnTo>
                      <a:pt x="8719" y="14773"/>
                    </a:lnTo>
                    <a:lnTo>
                      <a:pt x="8616" y="14850"/>
                    </a:lnTo>
                    <a:lnTo>
                      <a:pt x="8512" y="14876"/>
                    </a:lnTo>
                    <a:lnTo>
                      <a:pt x="8383" y="14850"/>
                    </a:lnTo>
                    <a:lnTo>
                      <a:pt x="8305" y="14773"/>
                    </a:lnTo>
                    <a:lnTo>
                      <a:pt x="8228" y="14695"/>
                    </a:lnTo>
                    <a:lnTo>
                      <a:pt x="8202" y="14566"/>
                    </a:lnTo>
                    <a:lnTo>
                      <a:pt x="8228" y="14462"/>
                    </a:lnTo>
                    <a:lnTo>
                      <a:pt x="8305" y="14359"/>
                    </a:lnTo>
                    <a:lnTo>
                      <a:pt x="8383" y="14281"/>
                    </a:lnTo>
                    <a:close/>
                    <a:moveTo>
                      <a:pt x="8512" y="13789"/>
                    </a:moveTo>
                    <a:lnTo>
                      <a:pt x="8357" y="13815"/>
                    </a:lnTo>
                    <a:lnTo>
                      <a:pt x="8202" y="13867"/>
                    </a:lnTo>
                    <a:lnTo>
                      <a:pt x="8072" y="13919"/>
                    </a:lnTo>
                    <a:lnTo>
                      <a:pt x="7969" y="14022"/>
                    </a:lnTo>
                    <a:lnTo>
                      <a:pt x="7865" y="14126"/>
                    </a:lnTo>
                    <a:lnTo>
                      <a:pt x="7814" y="14281"/>
                    </a:lnTo>
                    <a:lnTo>
                      <a:pt x="7762" y="14410"/>
                    </a:lnTo>
                    <a:lnTo>
                      <a:pt x="7736" y="14566"/>
                    </a:lnTo>
                    <a:lnTo>
                      <a:pt x="7762" y="14721"/>
                    </a:lnTo>
                    <a:lnTo>
                      <a:pt x="7814" y="14876"/>
                    </a:lnTo>
                    <a:lnTo>
                      <a:pt x="7865" y="15005"/>
                    </a:lnTo>
                    <a:lnTo>
                      <a:pt x="7969" y="15109"/>
                    </a:lnTo>
                    <a:lnTo>
                      <a:pt x="8072" y="15212"/>
                    </a:lnTo>
                    <a:lnTo>
                      <a:pt x="8202" y="15290"/>
                    </a:lnTo>
                    <a:lnTo>
                      <a:pt x="8357" y="15316"/>
                    </a:lnTo>
                    <a:lnTo>
                      <a:pt x="8512" y="15342"/>
                    </a:lnTo>
                    <a:lnTo>
                      <a:pt x="8667" y="15316"/>
                    </a:lnTo>
                    <a:lnTo>
                      <a:pt x="8823" y="15290"/>
                    </a:lnTo>
                    <a:lnTo>
                      <a:pt x="8952" y="15212"/>
                    </a:lnTo>
                    <a:lnTo>
                      <a:pt x="9056" y="15109"/>
                    </a:lnTo>
                    <a:lnTo>
                      <a:pt x="9159" y="15005"/>
                    </a:lnTo>
                    <a:lnTo>
                      <a:pt x="9211" y="14876"/>
                    </a:lnTo>
                    <a:lnTo>
                      <a:pt x="9262" y="14721"/>
                    </a:lnTo>
                    <a:lnTo>
                      <a:pt x="9288" y="14566"/>
                    </a:lnTo>
                    <a:lnTo>
                      <a:pt x="9262" y="14410"/>
                    </a:lnTo>
                    <a:lnTo>
                      <a:pt x="9211" y="14281"/>
                    </a:lnTo>
                    <a:lnTo>
                      <a:pt x="9159" y="14126"/>
                    </a:lnTo>
                    <a:lnTo>
                      <a:pt x="9056" y="14022"/>
                    </a:lnTo>
                    <a:lnTo>
                      <a:pt x="8952" y="13919"/>
                    </a:lnTo>
                    <a:lnTo>
                      <a:pt x="8823" y="13867"/>
                    </a:lnTo>
                    <a:lnTo>
                      <a:pt x="8667" y="13815"/>
                    </a:lnTo>
                    <a:lnTo>
                      <a:pt x="8512" y="13789"/>
                    </a:lnTo>
                    <a:close/>
                    <a:moveTo>
                      <a:pt x="3933" y="13505"/>
                    </a:moveTo>
                    <a:lnTo>
                      <a:pt x="3933" y="14954"/>
                    </a:lnTo>
                    <a:lnTo>
                      <a:pt x="3933" y="15135"/>
                    </a:lnTo>
                    <a:lnTo>
                      <a:pt x="3985" y="15316"/>
                    </a:lnTo>
                    <a:lnTo>
                      <a:pt x="4062" y="15471"/>
                    </a:lnTo>
                    <a:lnTo>
                      <a:pt x="4140" y="15626"/>
                    </a:lnTo>
                    <a:lnTo>
                      <a:pt x="1009" y="15626"/>
                    </a:lnTo>
                    <a:lnTo>
                      <a:pt x="880" y="15575"/>
                    </a:lnTo>
                    <a:lnTo>
                      <a:pt x="777" y="15523"/>
                    </a:lnTo>
                    <a:lnTo>
                      <a:pt x="673" y="15419"/>
                    </a:lnTo>
                    <a:lnTo>
                      <a:pt x="570" y="15342"/>
                    </a:lnTo>
                    <a:lnTo>
                      <a:pt x="518" y="15212"/>
                    </a:lnTo>
                    <a:lnTo>
                      <a:pt x="466" y="15083"/>
                    </a:lnTo>
                    <a:lnTo>
                      <a:pt x="466" y="14954"/>
                    </a:lnTo>
                    <a:lnTo>
                      <a:pt x="466" y="13505"/>
                    </a:lnTo>
                    <a:close/>
                    <a:moveTo>
                      <a:pt x="12626" y="13505"/>
                    </a:moveTo>
                    <a:lnTo>
                      <a:pt x="12626" y="14954"/>
                    </a:lnTo>
                    <a:lnTo>
                      <a:pt x="12600" y="15083"/>
                    </a:lnTo>
                    <a:lnTo>
                      <a:pt x="12574" y="15212"/>
                    </a:lnTo>
                    <a:lnTo>
                      <a:pt x="12522" y="15342"/>
                    </a:lnTo>
                    <a:lnTo>
                      <a:pt x="12419" y="15419"/>
                    </a:lnTo>
                    <a:lnTo>
                      <a:pt x="12315" y="15523"/>
                    </a:lnTo>
                    <a:lnTo>
                      <a:pt x="12212" y="15575"/>
                    </a:lnTo>
                    <a:lnTo>
                      <a:pt x="12082" y="15626"/>
                    </a:lnTo>
                    <a:lnTo>
                      <a:pt x="4942" y="15626"/>
                    </a:lnTo>
                    <a:lnTo>
                      <a:pt x="4813" y="15575"/>
                    </a:lnTo>
                    <a:lnTo>
                      <a:pt x="4709" y="15523"/>
                    </a:lnTo>
                    <a:lnTo>
                      <a:pt x="4606" y="15419"/>
                    </a:lnTo>
                    <a:lnTo>
                      <a:pt x="4502" y="15342"/>
                    </a:lnTo>
                    <a:lnTo>
                      <a:pt x="4450" y="15212"/>
                    </a:lnTo>
                    <a:lnTo>
                      <a:pt x="4399" y="15083"/>
                    </a:lnTo>
                    <a:lnTo>
                      <a:pt x="4399" y="14954"/>
                    </a:lnTo>
                    <a:lnTo>
                      <a:pt x="4399" y="13505"/>
                    </a:lnTo>
                    <a:close/>
                    <a:moveTo>
                      <a:pt x="1139" y="0"/>
                    </a:moveTo>
                    <a:lnTo>
                      <a:pt x="906" y="26"/>
                    </a:lnTo>
                    <a:lnTo>
                      <a:pt x="699" y="78"/>
                    </a:lnTo>
                    <a:lnTo>
                      <a:pt x="518" y="181"/>
                    </a:lnTo>
                    <a:lnTo>
                      <a:pt x="337" y="336"/>
                    </a:lnTo>
                    <a:lnTo>
                      <a:pt x="182" y="517"/>
                    </a:lnTo>
                    <a:lnTo>
                      <a:pt x="78" y="699"/>
                    </a:lnTo>
                    <a:lnTo>
                      <a:pt x="26" y="906"/>
                    </a:lnTo>
                    <a:lnTo>
                      <a:pt x="1" y="1138"/>
                    </a:lnTo>
                    <a:lnTo>
                      <a:pt x="1" y="7141"/>
                    </a:lnTo>
                    <a:lnTo>
                      <a:pt x="1" y="7218"/>
                    </a:lnTo>
                    <a:lnTo>
                      <a:pt x="52" y="7296"/>
                    </a:lnTo>
                    <a:lnTo>
                      <a:pt x="130" y="7347"/>
                    </a:lnTo>
                    <a:lnTo>
                      <a:pt x="233" y="7373"/>
                    </a:lnTo>
                    <a:lnTo>
                      <a:pt x="311" y="7347"/>
                    </a:lnTo>
                    <a:lnTo>
                      <a:pt x="389" y="7296"/>
                    </a:lnTo>
                    <a:lnTo>
                      <a:pt x="440" y="7218"/>
                    </a:lnTo>
                    <a:lnTo>
                      <a:pt x="466" y="7141"/>
                    </a:lnTo>
                    <a:lnTo>
                      <a:pt x="466" y="2303"/>
                    </a:lnTo>
                    <a:lnTo>
                      <a:pt x="3933" y="2303"/>
                    </a:lnTo>
                    <a:lnTo>
                      <a:pt x="3933" y="9288"/>
                    </a:lnTo>
                    <a:lnTo>
                      <a:pt x="2174" y="9288"/>
                    </a:lnTo>
                    <a:lnTo>
                      <a:pt x="2096" y="9314"/>
                    </a:lnTo>
                    <a:lnTo>
                      <a:pt x="2018" y="9365"/>
                    </a:lnTo>
                    <a:lnTo>
                      <a:pt x="1967" y="9443"/>
                    </a:lnTo>
                    <a:lnTo>
                      <a:pt x="1941" y="9547"/>
                    </a:lnTo>
                    <a:lnTo>
                      <a:pt x="1941" y="11125"/>
                    </a:lnTo>
                    <a:lnTo>
                      <a:pt x="1967" y="11228"/>
                    </a:lnTo>
                    <a:lnTo>
                      <a:pt x="2018" y="11306"/>
                    </a:lnTo>
                    <a:lnTo>
                      <a:pt x="2096" y="11358"/>
                    </a:lnTo>
                    <a:lnTo>
                      <a:pt x="2174" y="11383"/>
                    </a:lnTo>
                    <a:lnTo>
                      <a:pt x="3933" y="11383"/>
                    </a:lnTo>
                    <a:lnTo>
                      <a:pt x="3933" y="13039"/>
                    </a:lnTo>
                    <a:lnTo>
                      <a:pt x="466" y="13039"/>
                    </a:lnTo>
                    <a:lnTo>
                      <a:pt x="466" y="8201"/>
                    </a:lnTo>
                    <a:lnTo>
                      <a:pt x="440" y="8098"/>
                    </a:lnTo>
                    <a:lnTo>
                      <a:pt x="389" y="8046"/>
                    </a:lnTo>
                    <a:lnTo>
                      <a:pt x="311" y="7994"/>
                    </a:lnTo>
                    <a:lnTo>
                      <a:pt x="233" y="7968"/>
                    </a:lnTo>
                    <a:lnTo>
                      <a:pt x="130" y="7994"/>
                    </a:lnTo>
                    <a:lnTo>
                      <a:pt x="52" y="8046"/>
                    </a:lnTo>
                    <a:lnTo>
                      <a:pt x="1" y="8098"/>
                    </a:lnTo>
                    <a:lnTo>
                      <a:pt x="1" y="8201"/>
                    </a:lnTo>
                    <a:lnTo>
                      <a:pt x="1" y="14954"/>
                    </a:lnTo>
                    <a:lnTo>
                      <a:pt x="26" y="15187"/>
                    </a:lnTo>
                    <a:lnTo>
                      <a:pt x="78" y="15393"/>
                    </a:lnTo>
                    <a:lnTo>
                      <a:pt x="182" y="15600"/>
                    </a:lnTo>
                    <a:lnTo>
                      <a:pt x="337" y="15756"/>
                    </a:lnTo>
                    <a:lnTo>
                      <a:pt x="492" y="15911"/>
                    </a:lnTo>
                    <a:lnTo>
                      <a:pt x="699" y="16014"/>
                    </a:lnTo>
                    <a:lnTo>
                      <a:pt x="906" y="16066"/>
                    </a:lnTo>
                    <a:lnTo>
                      <a:pt x="1139" y="16092"/>
                    </a:lnTo>
                    <a:lnTo>
                      <a:pt x="11953" y="16092"/>
                    </a:lnTo>
                    <a:lnTo>
                      <a:pt x="12186" y="16066"/>
                    </a:lnTo>
                    <a:lnTo>
                      <a:pt x="12393" y="16014"/>
                    </a:lnTo>
                    <a:lnTo>
                      <a:pt x="12600" y="15911"/>
                    </a:lnTo>
                    <a:lnTo>
                      <a:pt x="12755" y="15756"/>
                    </a:lnTo>
                    <a:lnTo>
                      <a:pt x="12910" y="15600"/>
                    </a:lnTo>
                    <a:lnTo>
                      <a:pt x="13014" y="15393"/>
                    </a:lnTo>
                    <a:lnTo>
                      <a:pt x="13066" y="15187"/>
                    </a:lnTo>
                    <a:lnTo>
                      <a:pt x="13091" y="14954"/>
                    </a:lnTo>
                    <a:lnTo>
                      <a:pt x="13091" y="8201"/>
                    </a:lnTo>
                    <a:lnTo>
                      <a:pt x="13091" y="8098"/>
                    </a:lnTo>
                    <a:lnTo>
                      <a:pt x="13040" y="8046"/>
                    </a:lnTo>
                    <a:lnTo>
                      <a:pt x="12962" y="7994"/>
                    </a:lnTo>
                    <a:lnTo>
                      <a:pt x="12859" y="7968"/>
                    </a:lnTo>
                    <a:lnTo>
                      <a:pt x="12781" y="7994"/>
                    </a:lnTo>
                    <a:lnTo>
                      <a:pt x="12703" y="8046"/>
                    </a:lnTo>
                    <a:lnTo>
                      <a:pt x="12652" y="8098"/>
                    </a:lnTo>
                    <a:lnTo>
                      <a:pt x="12626" y="8201"/>
                    </a:lnTo>
                    <a:lnTo>
                      <a:pt x="12626" y="13039"/>
                    </a:lnTo>
                    <a:lnTo>
                      <a:pt x="4399" y="13039"/>
                    </a:lnTo>
                    <a:lnTo>
                      <a:pt x="4399" y="11383"/>
                    </a:lnTo>
                    <a:lnTo>
                      <a:pt x="5692" y="11383"/>
                    </a:lnTo>
                    <a:lnTo>
                      <a:pt x="5770" y="11358"/>
                    </a:lnTo>
                    <a:lnTo>
                      <a:pt x="5847" y="11306"/>
                    </a:lnTo>
                    <a:lnTo>
                      <a:pt x="5899" y="11228"/>
                    </a:lnTo>
                    <a:lnTo>
                      <a:pt x="5925" y="11125"/>
                    </a:lnTo>
                    <a:lnTo>
                      <a:pt x="5899" y="11047"/>
                    </a:lnTo>
                    <a:lnTo>
                      <a:pt x="5847" y="10969"/>
                    </a:lnTo>
                    <a:lnTo>
                      <a:pt x="5770" y="10918"/>
                    </a:lnTo>
                    <a:lnTo>
                      <a:pt x="5692" y="10892"/>
                    </a:lnTo>
                    <a:lnTo>
                      <a:pt x="2432" y="10892"/>
                    </a:lnTo>
                    <a:lnTo>
                      <a:pt x="2432" y="9779"/>
                    </a:lnTo>
                    <a:lnTo>
                      <a:pt x="8512" y="9779"/>
                    </a:lnTo>
                    <a:lnTo>
                      <a:pt x="8616" y="9754"/>
                    </a:lnTo>
                    <a:lnTo>
                      <a:pt x="8667" y="9702"/>
                    </a:lnTo>
                    <a:lnTo>
                      <a:pt x="8719" y="9624"/>
                    </a:lnTo>
                    <a:lnTo>
                      <a:pt x="8745" y="9547"/>
                    </a:lnTo>
                    <a:lnTo>
                      <a:pt x="8745" y="9184"/>
                    </a:lnTo>
                    <a:lnTo>
                      <a:pt x="9883" y="10349"/>
                    </a:lnTo>
                    <a:lnTo>
                      <a:pt x="8745" y="11487"/>
                    </a:lnTo>
                    <a:lnTo>
                      <a:pt x="8745" y="11125"/>
                    </a:lnTo>
                    <a:lnTo>
                      <a:pt x="8719" y="11047"/>
                    </a:lnTo>
                    <a:lnTo>
                      <a:pt x="8667" y="10969"/>
                    </a:lnTo>
                    <a:lnTo>
                      <a:pt x="8616" y="10918"/>
                    </a:lnTo>
                    <a:lnTo>
                      <a:pt x="8512" y="10892"/>
                    </a:lnTo>
                    <a:lnTo>
                      <a:pt x="6753" y="10892"/>
                    </a:lnTo>
                    <a:lnTo>
                      <a:pt x="6675" y="10918"/>
                    </a:lnTo>
                    <a:lnTo>
                      <a:pt x="6598" y="10969"/>
                    </a:lnTo>
                    <a:lnTo>
                      <a:pt x="6546" y="11047"/>
                    </a:lnTo>
                    <a:lnTo>
                      <a:pt x="6520" y="11125"/>
                    </a:lnTo>
                    <a:lnTo>
                      <a:pt x="6546" y="11228"/>
                    </a:lnTo>
                    <a:lnTo>
                      <a:pt x="6598" y="11306"/>
                    </a:lnTo>
                    <a:lnTo>
                      <a:pt x="6675" y="11358"/>
                    </a:lnTo>
                    <a:lnTo>
                      <a:pt x="6753" y="11383"/>
                    </a:lnTo>
                    <a:lnTo>
                      <a:pt x="8279" y="11383"/>
                    </a:lnTo>
                    <a:lnTo>
                      <a:pt x="8279" y="12056"/>
                    </a:lnTo>
                    <a:lnTo>
                      <a:pt x="8305" y="12134"/>
                    </a:lnTo>
                    <a:lnTo>
                      <a:pt x="8357" y="12211"/>
                    </a:lnTo>
                    <a:lnTo>
                      <a:pt x="8409" y="12263"/>
                    </a:lnTo>
                    <a:lnTo>
                      <a:pt x="8512" y="12289"/>
                    </a:lnTo>
                    <a:lnTo>
                      <a:pt x="8616" y="12263"/>
                    </a:lnTo>
                    <a:lnTo>
                      <a:pt x="8667" y="12211"/>
                    </a:lnTo>
                    <a:lnTo>
                      <a:pt x="10401" y="10504"/>
                    </a:lnTo>
                    <a:lnTo>
                      <a:pt x="10453" y="10426"/>
                    </a:lnTo>
                    <a:lnTo>
                      <a:pt x="10453" y="10349"/>
                    </a:lnTo>
                    <a:lnTo>
                      <a:pt x="10453" y="10245"/>
                    </a:lnTo>
                    <a:lnTo>
                      <a:pt x="10401" y="10167"/>
                    </a:lnTo>
                    <a:lnTo>
                      <a:pt x="8667" y="8460"/>
                    </a:lnTo>
                    <a:lnTo>
                      <a:pt x="8590" y="8408"/>
                    </a:lnTo>
                    <a:lnTo>
                      <a:pt x="8512" y="8382"/>
                    </a:lnTo>
                    <a:lnTo>
                      <a:pt x="8435" y="8408"/>
                    </a:lnTo>
                    <a:lnTo>
                      <a:pt x="8331" y="8460"/>
                    </a:lnTo>
                    <a:lnTo>
                      <a:pt x="8305" y="8538"/>
                    </a:lnTo>
                    <a:lnTo>
                      <a:pt x="8279" y="8615"/>
                    </a:lnTo>
                    <a:lnTo>
                      <a:pt x="8279" y="9288"/>
                    </a:lnTo>
                    <a:lnTo>
                      <a:pt x="4399" y="9288"/>
                    </a:lnTo>
                    <a:lnTo>
                      <a:pt x="4399" y="2303"/>
                    </a:lnTo>
                    <a:lnTo>
                      <a:pt x="12626" y="2303"/>
                    </a:lnTo>
                    <a:lnTo>
                      <a:pt x="12626" y="7141"/>
                    </a:lnTo>
                    <a:lnTo>
                      <a:pt x="12652" y="7218"/>
                    </a:lnTo>
                    <a:lnTo>
                      <a:pt x="12703" y="7296"/>
                    </a:lnTo>
                    <a:lnTo>
                      <a:pt x="12781" y="7347"/>
                    </a:lnTo>
                    <a:lnTo>
                      <a:pt x="12859" y="7373"/>
                    </a:lnTo>
                    <a:lnTo>
                      <a:pt x="12962" y="7347"/>
                    </a:lnTo>
                    <a:lnTo>
                      <a:pt x="13040" y="7296"/>
                    </a:lnTo>
                    <a:lnTo>
                      <a:pt x="13091" y="7218"/>
                    </a:lnTo>
                    <a:lnTo>
                      <a:pt x="13091" y="7141"/>
                    </a:lnTo>
                    <a:lnTo>
                      <a:pt x="13091" y="1138"/>
                    </a:lnTo>
                    <a:lnTo>
                      <a:pt x="13066" y="906"/>
                    </a:lnTo>
                    <a:lnTo>
                      <a:pt x="13014" y="699"/>
                    </a:lnTo>
                    <a:lnTo>
                      <a:pt x="12910" y="517"/>
                    </a:lnTo>
                    <a:lnTo>
                      <a:pt x="12755" y="336"/>
                    </a:lnTo>
                    <a:lnTo>
                      <a:pt x="12600" y="181"/>
                    </a:lnTo>
                    <a:lnTo>
                      <a:pt x="12393" y="78"/>
                    </a:lnTo>
                    <a:lnTo>
                      <a:pt x="12186" y="26"/>
                    </a:lnTo>
                    <a:lnTo>
                      <a:pt x="11953" y="0"/>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grpSp>
        <p:nvGrpSpPr>
          <p:cNvPr id="167" name="Group 166">
            <a:extLst>
              <a:ext uri="{FF2B5EF4-FFF2-40B4-BE49-F238E27FC236}">
                <a16:creationId xmlns:a16="http://schemas.microsoft.com/office/drawing/2014/main" id="{8D4613A1-CEEA-4071-B6D7-AE7FDD0BB48D}"/>
              </a:ext>
            </a:extLst>
          </p:cNvPr>
          <p:cNvGrpSpPr/>
          <p:nvPr/>
        </p:nvGrpSpPr>
        <p:grpSpPr>
          <a:xfrm>
            <a:off x="7463262" y="3080861"/>
            <a:ext cx="731400" cy="731400"/>
            <a:chOff x="7670200" y="2755438"/>
            <a:chExt cx="731400" cy="731400"/>
          </a:xfrm>
        </p:grpSpPr>
        <p:sp>
          <p:nvSpPr>
            <p:cNvPr id="10" name="Google Shape;769;p48">
              <a:extLst>
                <a:ext uri="{FF2B5EF4-FFF2-40B4-BE49-F238E27FC236}">
                  <a16:creationId xmlns:a16="http://schemas.microsoft.com/office/drawing/2014/main" id="{0C2A0877-2625-4D9C-9ACF-5C2602A72791}"/>
                </a:ext>
              </a:extLst>
            </p:cNvPr>
            <p:cNvSpPr/>
            <p:nvPr/>
          </p:nvSpPr>
          <p:spPr>
            <a:xfrm flipH="1">
              <a:off x="7670200" y="2755438"/>
              <a:ext cx="731400" cy="731400"/>
            </a:xfrm>
            <a:prstGeom prst="rect">
              <a:avLst/>
            </a:prstGeom>
            <a:solidFill>
              <a:schemeClr val="bg1">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19" name="Google Shape;778;p48">
              <a:extLst>
                <a:ext uri="{FF2B5EF4-FFF2-40B4-BE49-F238E27FC236}">
                  <a16:creationId xmlns:a16="http://schemas.microsoft.com/office/drawing/2014/main" id="{D3C9976E-F266-484C-AE43-187D3E227DA9}"/>
                </a:ext>
              </a:extLst>
            </p:cNvPr>
            <p:cNvGrpSpPr/>
            <p:nvPr/>
          </p:nvGrpSpPr>
          <p:grpSpPr>
            <a:xfrm flipH="1">
              <a:off x="7804165" y="2886747"/>
              <a:ext cx="459593" cy="457214"/>
              <a:chOff x="4715250" y="1303600"/>
              <a:chExt cx="402975" cy="402300"/>
            </a:xfrm>
          </p:grpSpPr>
          <p:sp>
            <p:nvSpPr>
              <p:cNvPr id="20" name="Google Shape;779;p48">
                <a:extLst>
                  <a:ext uri="{FF2B5EF4-FFF2-40B4-BE49-F238E27FC236}">
                    <a16:creationId xmlns:a16="http://schemas.microsoft.com/office/drawing/2014/main" id="{E53F78E1-E38B-451C-B0E6-F606CB04AE7F}"/>
                  </a:ext>
                </a:extLst>
              </p:cNvPr>
              <p:cNvSpPr/>
              <p:nvPr/>
            </p:nvSpPr>
            <p:spPr>
              <a:xfrm>
                <a:off x="4721075" y="1309400"/>
                <a:ext cx="391325" cy="390700"/>
              </a:xfrm>
              <a:custGeom>
                <a:avLst/>
                <a:gdLst/>
                <a:ahLst/>
                <a:cxnLst/>
                <a:rect l="l" t="t" r="r" b="b"/>
                <a:pathLst>
                  <a:path w="15653" h="15628" extrusionOk="0">
                    <a:moveTo>
                      <a:pt x="14488" y="6676"/>
                    </a:moveTo>
                    <a:lnTo>
                      <a:pt x="14488" y="6676"/>
                    </a:lnTo>
                    <a:lnTo>
                      <a:pt x="14721" y="6702"/>
                    </a:lnTo>
                    <a:lnTo>
                      <a:pt x="14954" y="6753"/>
                    </a:lnTo>
                    <a:lnTo>
                      <a:pt x="15135" y="6857"/>
                    </a:lnTo>
                    <a:lnTo>
                      <a:pt x="15316" y="7012"/>
                    </a:lnTo>
                    <a:lnTo>
                      <a:pt x="15446" y="7167"/>
                    </a:lnTo>
                    <a:lnTo>
                      <a:pt x="15549" y="7374"/>
                    </a:lnTo>
                    <a:lnTo>
                      <a:pt x="15627" y="7581"/>
                    </a:lnTo>
                    <a:lnTo>
                      <a:pt x="15653" y="7814"/>
                    </a:lnTo>
                    <a:lnTo>
                      <a:pt x="15653" y="7814"/>
                    </a:lnTo>
                    <a:lnTo>
                      <a:pt x="15627" y="8047"/>
                    </a:lnTo>
                    <a:lnTo>
                      <a:pt x="15549" y="8254"/>
                    </a:lnTo>
                    <a:lnTo>
                      <a:pt x="15446" y="8461"/>
                    </a:lnTo>
                    <a:lnTo>
                      <a:pt x="15316" y="8616"/>
                    </a:lnTo>
                    <a:lnTo>
                      <a:pt x="15135" y="8771"/>
                    </a:lnTo>
                    <a:lnTo>
                      <a:pt x="14954" y="8875"/>
                    </a:lnTo>
                    <a:lnTo>
                      <a:pt x="14721" y="8926"/>
                    </a:lnTo>
                    <a:lnTo>
                      <a:pt x="14488" y="8952"/>
                    </a:lnTo>
                    <a:lnTo>
                      <a:pt x="14488" y="8952"/>
                    </a:lnTo>
                    <a:lnTo>
                      <a:pt x="14256" y="8926"/>
                    </a:lnTo>
                    <a:lnTo>
                      <a:pt x="14049" y="8875"/>
                    </a:lnTo>
                    <a:lnTo>
                      <a:pt x="13867" y="8771"/>
                    </a:lnTo>
                    <a:lnTo>
                      <a:pt x="13686" y="8616"/>
                    </a:lnTo>
                    <a:lnTo>
                      <a:pt x="13557" y="8461"/>
                    </a:lnTo>
                    <a:lnTo>
                      <a:pt x="13454" y="8254"/>
                    </a:lnTo>
                    <a:lnTo>
                      <a:pt x="13376" y="8047"/>
                    </a:lnTo>
                    <a:lnTo>
                      <a:pt x="13350" y="7814"/>
                    </a:lnTo>
                    <a:lnTo>
                      <a:pt x="13350" y="7814"/>
                    </a:lnTo>
                    <a:lnTo>
                      <a:pt x="13376" y="7581"/>
                    </a:lnTo>
                    <a:lnTo>
                      <a:pt x="13454" y="7374"/>
                    </a:lnTo>
                    <a:lnTo>
                      <a:pt x="13557" y="7167"/>
                    </a:lnTo>
                    <a:lnTo>
                      <a:pt x="13686" y="7012"/>
                    </a:lnTo>
                    <a:lnTo>
                      <a:pt x="13867" y="6857"/>
                    </a:lnTo>
                    <a:lnTo>
                      <a:pt x="14049" y="6753"/>
                    </a:lnTo>
                    <a:lnTo>
                      <a:pt x="14256" y="6702"/>
                    </a:lnTo>
                    <a:lnTo>
                      <a:pt x="14488" y="6676"/>
                    </a:lnTo>
                    <a:lnTo>
                      <a:pt x="14488" y="6676"/>
                    </a:lnTo>
                    <a:close/>
                    <a:moveTo>
                      <a:pt x="7839" y="13350"/>
                    </a:moveTo>
                    <a:lnTo>
                      <a:pt x="7839" y="13350"/>
                    </a:lnTo>
                    <a:lnTo>
                      <a:pt x="8046" y="13376"/>
                    </a:lnTo>
                    <a:lnTo>
                      <a:pt x="8279" y="13428"/>
                    </a:lnTo>
                    <a:lnTo>
                      <a:pt x="8460" y="13532"/>
                    </a:lnTo>
                    <a:lnTo>
                      <a:pt x="8641" y="13687"/>
                    </a:lnTo>
                    <a:lnTo>
                      <a:pt x="8771" y="13842"/>
                    </a:lnTo>
                    <a:lnTo>
                      <a:pt x="8874" y="14049"/>
                    </a:lnTo>
                    <a:lnTo>
                      <a:pt x="8952" y="14256"/>
                    </a:lnTo>
                    <a:lnTo>
                      <a:pt x="8978" y="14489"/>
                    </a:lnTo>
                    <a:lnTo>
                      <a:pt x="8978" y="14489"/>
                    </a:lnTo>
                    <a:lnTo>
                      <a:pt x="8952" y="14722"/>
                    </a:lnTo>
                    <a:lnTo>
                      <a:pt x="8874" y="14929"/>
                    </a:lnTo>
                    <a:lnTo>
                      <a:pt x="8771" y="15136"/>
                    </a:lnTo>
                    <a:lnTo>
                      <a:pt x="8641" y="15291"/>
                    </a:lnTo>
                    <a:lnTo>
                      <a:pt x="8460" y="15446"/>
                    </a:lnTo>
                    <a:lnTo>
                      <a:pt x="8279" y="15550"/>
                    </a:lnTo>
                    <a:lnTo>
                      <a:pt x="8046" y="15601"/>
                    </a:lnTo>
                    <a:lnTo>
                      <a:pt x="7839" y="15627"/>
                    </a:lnTo>
                    <a:lnTo>
                      <a:pt x="7839" y="15627"/>
                    </a:lnTo>
                    <a:lnTo>
                      <a:pt x="7607" y="15601"/>
                    </a:lnTo>
                    <a:lnTo>
                      <a:pt x="7374" y="15550"/>
                    </a:lnTo>
                    <a:lnTo>
                      <a:pt x="7193" y="15446"/>
                    </a:lnTo>
                    <a:lnTo>
                      <a:pt x="7012" y="15291"/>
                    </a:lnTo>
                    <a:lnTo>
                      <a:pt x="6882" y="15136"/>
                    </a:lnTo>
                    <a:lnTo>
                      <a:pt x="6779" y="14929"/>
                    </a:lnTo>
                    <a:lnTo>
                      <a:pt x="6701" y="14722"/>
                    </a:lnTo>
                    <a:lnTo>
                      <a:pt x="6675" y="14489"/>
                    </a:lnTo>
                    <a:lnTo>
                      <a:pt x="6675" y="14489"/>
                    </a:lnTo>
                    <a:lnTo>
                      <a:pt x="6701" y="14256"/>
                    </a:lnTo>
                    <a:lnTo>
                      <a:pt x="6779" y="14049"/>
                    </a:lnTo>
                    <a:lnTo>
                      <a:pt x="6882" y="13842"/>
                    </a:lnTo>
                    <a:lnTo>
                      <a:pt x="7012" y="13687"/>
                    </a:lnTo>
                    <a:lnTo>
                      <a:pt x="7193" y="13532"/>
                    </a:lnTo>
                    <a:lnTo>
                      <a:pt x="7374" y="13428"/>
                    </a:lnTo>
                    <a:lnTo>
                      <a:pt x="7607" y="13376"/>
                    </a:lnTo>
                    <a:lnTo>
                      <a:pt x="7839" y="13350"/>
                    </a:lnTo>
                    <a:lnTo>
                      <a:pt x="7839" y="13350"/>
                    </a:lnTo>
                    <a:close/>
                    <a:moveTo>
                      <a:pt x="1165" y="6676"/>
                    </a:moveTo>
                    <a:lnTo>
                      <a:pt x="1165" y="6676"/>
                    </a:lnTo>
                    <a:lnTo>
                      <a:pt x="1397" y="6702"/>
                    </a:lnTo>
                    <a:lnTo>
                      <a:pt x="1604" y="6753"/>
                    </a:lnTo>
                    <a:lnTo>
                      <a:pt x="1786" y="6857"/>
                    </a:lnTo>
                    <a:lnTo>
                      <a:pt x="1967" y="7012"/>
                    </a:lnTo>
                    <a:lnTo>
                      <a:pt x="2096" y="7167"/>
                    </a:lnTo>
                    <a:lnTo>
                      <a:pt x="2199" y="7374"/>
                    </a:lnTo>
                    <a:lnTo>
                      <a:pt x="2277" y="7581"/>
                    </a:lnTo>
                    <a:lnTo>
                      <a:pt x="2303" y="7814"/>
                    </a:lnTo>
                    <a:lnTo>
                      <a:pt x="2303" y="7814"/>
                    </a:lnTo>
                    <a:lnTo>
                      <a:pt x="2277" y="8047"/>
                    </a:lnTo>
                    <a:lnTo>
                      <a:pt x="2199" y="8254"/>
                    </a:lnTo>
                    <a:lnTo>
                      <a:pt x="2096" y="8461"/>
                    </a:lnTo>
                    <a:lnTo>
                      <a:pt x="1967" y="8616"/>
                    </a:lnTo>
                    <a:lnTo>
                      <a:pt x="1786" y="8771"/>
                    </a:lnTo>
                    <a:lnTo>
                      <a:pt x="1604" y="8875"/>
                    </a:lnTo>
                    <a:lnTo>
                      <a:pt x="1397" y="8926"/>
                    </a:lnTo>
                    <a:lnTo>
                      <a:pt x="1165" y="8952"/>
                    </a:lnTo>
                    <a:lnTo>
                      <a:pt x="1165" y="8952"/>
                    </a:lnTo>
                    <a:lnTo>
                      <a:pt x="932" y="8926"/>
                    </a:lnTo>
                    <a:lnTo>
                      <a:pt x="699" y="8875"/>
                    </a:lnTo>
                    <a:lnTo>
                      <a:pt x="518" y="8771"/>
                    </a:lnTo>
                    <a:lnTo>
                      <a:pt x="337" y="8616"/>
                    </a:lnTo>
                    <a:lnTo>
                      <a:pt x="207" y="8461"/>
                    </a:lnTo>
                    <a:lnTo>
                      <a:pt x="104" y="8254"/>
                    </a:lnTo>
                    <a:lnTo>
                      <a:pt x="26" y="8047"/>
                    </a:lnTo>
                    <a:lnTo>
                      <a:pt x="0" y="7814"/>
                    </a:lnTo>
                    <a:lnTo>
                      <a:pt x="0" y="7814"/>
                    </a:lnTo>
                    <a:lnTo>
                      <a:pt x="26" y="7581"/>
                    </a:lnTo>
                    <a:lnTo>
                      <a:pt x="104" y="7374"/>
                    </a:lnTo>
                    <a:lnTo>
                      <a:pt x="207" y="7167"/>
                    </a:lnTo>
                    <a:lnTo>
                      <a:pt x="337" y="7012"/>
                    </a:lnTo>
                    <a:lnTo>
                      <a:pt x="518" y="6857"/>
                    </a:lnTo>
                    <a:lnTo>
                      <a:pt x="699" y="6753"/>
                    </a:lnTo>
                    <a:lnTo>
                      <a:pt x="932" y="6702"/>
                    </a:lnTo>
                    <a:lnTo>
                      <a:pt x="1165" y="6676"/>
                    </a:lnTo>
                    <a:lnTo>
                      <a:pt x="1165" y="6676"/>
                    </a:lnTo>
                    <a:close/>
                    <a:moveTo>
                      <a:pt x="7995" y="1"/>
                    </a:moveTo>
                    <a:lnTo>
                      <a:pt x="7995" y="1"/>
                    </a:lnTo>
                    <a:lnTo>
                      <a:pt x="8227" y="27"/>
                    </a:lnTo>
                    <a:lnTo>
                      <a:pt x="8434" y="104"/>
                    </a:lnTo>
                    <a:lnTo>
                      <a:pt x="8616" y="208"/>
                    </a:lnTo>
                    <a:lnTo>
                      <a:pt x="8797" y="337"/>
                    </a:lnTo>
                    <a:lnTo>
                      <a:pt x="8926" y="518"/>
                    </a:lnTo>
                    <a:lnTo>
                      <a:pt x="9030" y="699"/>
                    </a:lnTo>
                    <a:lnTo>
                      <a:pt x="9107" y="906"/>
                    </a:lnTo>
                    <a:lnTo>
                      <a:pt x="9133" y="1139"/>
                    </a:lnTo>
                    <a:lnTo>
                      <a:pt x="9133" y="1139"/>
                    </a:lnTo>
                    <a:lnTo>
                      <a:pt x="9107" y="1372"/>
                    </a:lnTo>
                    <a:lnTo>
                      <a:pt x="9030" y="1605"/>
                    </a:lnTo>
                    <a:lnTo>
                      <a:pt x="8926" y="1786"/>
                    </a:lnTo>
                    <a:lnTo>
                      <a:pt x="8797" y="1967"/>
                    </a:lnTo>
                    <a:lnTo>
                      <a:pt x="8616" y="2096"/>
                    </a:lnTo>
                    <a:lnTo>
                      <a:pt x="8434" y="2200"/>
                    </a:lnTo>
                    <a:lnTo>
                      <a:pt x="8227" y="2278"/>
                    </a:lnTo>
                    <a:lnTo>
                      <a:pt x="7995" y="2303"/>
                    </a:lnTo>
                    <a:lnTo>
                      <a:pt x="7995" y="2303"/>
                    </a:lnTo>
                    <a:lnTo>
                      <a:pt x="7762" y="2278"/>
                    </a:lnTo>
                    <a:lnTo>
                      <a:pt x="7529" y="2200"/>
                    </a:lnTo>
                    <a:lnTo>
                      <a:pt x="7348" y="2096"/>
                    </a:lnTo>
                    <a:lnTo>
                      <a:pt x="7167" y="1967"/>
                    </a:lnTo>
                    <a:lnTo>
                      <a:pt x="7037" y="1786"/>
                    </a:lnTo>
                    <a:lnTo>
                      <a:pt x="6934" y="1605"/>
                    </a:lnTo>
                    <a:lnTo>
                      <a:pt x="6856" y="1372"/>
                    </a:lnTo>
                    <a:lnTo>
                      <a:pt x="6830" y="1139"/>
                    </a:lnTo>
                    <a:lnTo>
                      <a:pt x="6830" y="1139"/>
                    </a:lnTo>
                    <a:lnTo>
                      <a:pt x="6856" y="906"/>
                    </a:lnTo>
                    <a:lnTo>
                      <a:pt x="6934" y="699"/>
                    </a:lnTo>
                    <a:lnTo>
                      <a:pt x="7037" y="518"/>
                    </a:lnTo>
                    <a:lnTo>
                      <a:pt x="7167" y="337"/>
                    </a:lnTo>
                    <a:lnTo>
                      <a:pt x="7348" y="208"/>
                    </a:lnTo>
                    <a:lnTo>
                      <a:pt x="7529" y="104"/>
                    </a:lnTo>
                    <a:lnTo>
                      <a:pt x="7762" y="27"/>
                    </a:lnTo>
                    <a:lnTo>
                      <a:pt x="7995" y="1"/>
                    </a:lnTo>
                    <a:lnTo>
                      <a:pt x="7995" y="1"/>
                    </a:ln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780;p48">
                <a:extLst>
                  <a:ext uri="{FF2B5EF4-FFF2-40B4-BE49-F238E27FC236}">
                    <a16:creationId xmlns:a16="http://schemas.microsoft.com/office/drawing/2014/main" id="{6A54176A-2F4C-4498-B8F4-E973B7FE3D43}"/>
                  </a:ext>
                </a:extLst>
              </p:cNvPr>
              <p:cNvSpPr/>
              <p:nvPr/>
            </p:nvSpPr>
            <p:spPr>
              <a:xfrm>
                <a:off x="4842675" y="1431000"/>
                <a:ext cx="148125" cy="148150"/>
              </a:xfrm>
              <a:custGeom>
                <a:avLst/>
                <a:gdLst/>
                <a:ahLst/>
                <a:cxnLst/>
                <a:rect l="l" t="t" r="r" b="b"/>
                <a:pathLst>
                  <a:path w="5925" h="5926" extrusionOk="0">
                    <a:moveTo>
                      <a:pt x="776" y="1"/>
                    </a:moveTo>
                    <a:lnTo>
                      <a:pt x="5149" y="1"/>
                    </a:lnTo>
                    <a:lnTo>
                      <a:pt x="5925" y="699"/>
                    </a:lnTo>
                    <a:lnTo>
                      <a:pt x="5925" y="5666"/>
                    </a:lnTo>
                    <a:lnTo>
                      <a:pt x="5925" y="5666"/>
                    </a:lnTo>
                    <a:lnTo>
                      <a:pt x="5899" y="5770"/>
                    </a:lnTo>
                    <a:lnTo>
                      <a:pt x="5847" y="5848"/>
                    </a:lnTo>
                    <a:lnTo>
                      <a:pt x="5770" y="5899"/>
                    </a:lnTo>
                    <a:lnTo>
                      <a:pt x="5692" y="5925"/>
                    </a:lnTo>
                    <a:lnTo>
                      <a:pt x="259" y="5925"/>
                    </a:lnTo>
                    <a:lnTo>
                      <a:pt x="259" y="5925"/>
                    </a:lnTo>
                    <a:lnTo>
                      <a:pt x="155" y="5899"/>
                    </a:lnTo>
                    <a:lnTo>
                      <a:pt x="78" y="5848"/>
                    </a:lnTo>
                    <a:lnTo>
                      <a:pt x="26" y="5770"/>
                    </a:lnTo>
                    <a:lnTo>
                      <a:pt x="0" y="5666"/>
                    </a:lnTo>
                    <a:lnTo>
                      <a:pt x="0"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781;p48">
                <a:extLst>
                  <a:ext uri="{FF2B5EF4-FFF2-40B4-BE49-F238E27FC236}">
                    <a16:creationId xmlns:a16="http://schemas.microsoft.com/office/drawing/2014/main" id="{3768F2BD-FFDE-44B8-9457-CF58AE009BE1}"/>
                  </a:ext>
                </a:extLst>
              </p:cNvPr>
              <p:cNvSpPr/>
              <p:nvPr/>
            </p:nvSpPr>
            <p:spPr>
              <a:xfrm>
                <a:off x="4842675" y="1431000"/>
                <a:ext cx="111275" cy="53075"/>
              </a:xfrm>
              <a:custGeom>
                <a:avLst/>
                <a:gdLst/>
                <a:ahLst/>
                <a:cxnLst/>
                <a:rect l="l" t="t" r="r" b="b"/>
                <a:pathLst>
                  <a:path w="4451" h="2123" extrusionOk="0">
                    <a:moveTo>
                      <a:pt x="1475" y="1"/>
                    </a:moveTo>
                    <a:lnTo>
                      <a:pt x="1475" y="1398"/>
                    </a:lnTo>
                    <a:lnTo>
                      <a:pt x="1475" y="1398"/>
                    </a:lnTo>
                    <a:lnTo>
                      <a:pt x="1475" y="1527"/>
                    </a:lnTo>
                    <a:lnTo>
                      <a:pt x="1423" y="1682"/>
                    </a:lnTo>
                    <a:lnTo>
                      <a:pt x="1346" y="1812"/>
                    </a:lnTo>
                    <a:lnTo>
                      <a:pt x="1268" y="1915"/>
                    </a:lnTo>
                    <a:lnTo>
                      <a:pt x="1164" y="1993"/>
                    </a:lnTo>
                    <a:lnTo>
                      <a:pt x="1035" y="2070"/>
                    </a:lnTo>
                    <a:lnTo>
                      <a:pt x="880" y="2122"/>
                    </a:lnTo>
                    <a:lnTo>
                      <a:pt x="750" y="2122"/>
                    </a:lnTo>
                    <a:lnTo>
                      <a:pt x="750" y="2122"/>
                    </a:lnTo>
                    <a:lnTo>
                      <a:pt x="595" y="2122"/>
                    </a:lnTo>
                    <a:lnTo>
                      <a:pt x="466" y="2070"/>
                    </a:lnTo>
                    <a:lnTo>
                      <a:pt x="337" y="1993"/>
                    </a:lnTo>
                    <a:lnTo>
                      <a:pt x="207" y="1915"/>
                    </a:lnTo>
                    <a:lnTo>
                      <a:pt x="130" y="1812"/>
                    </a:lnTo>
                    <a:lnTo>
                      <a:pt x="52" y="1682"/>
                    </a:lnTo>
                    <a:lnTo>
                      <a:pt x="26" y="1527"/>
                    </a:lnTo>
                    <a:lnTo>
                      <a:pt x="0" y="1398"/>
                    </a:lnTo>
                    <a:lnTo>
                      <a:pt x="0" y="234"/>
                    </a:lnTo>
                    <a:lnTo>
                      <a:pt x="0" y="234"/>
                    </a:lnTo>
                    <a:lnTo>
                      <a:pt x="26" y="130"/>
                    </a:lnTo>
                    <a:lnTo>
                      <a:pt x="78" y="52"/>
                    </a:lnTo>
                    <a:lnTo>
                      <a:pt x="155" y="1"/>
                    </a:lnTo>
                    <a:lnTo>
                      <a:pt x="259" y="1"/>
                    </a:lnTo>
                    <a:lnTo>
                      <a:pt x="1475" y="1"/>
                    </a:lnTo>
                    <a:close/>
                    <a:moveTo>
                      <a:pt x="4450" y="1"/>
                    </a:moveTo>
                    <a:lnTo>
                      <a:pt x="4450" y="1398"/>
                    </a:lnTo>
                    <a:lnTo>
                      <a:pt x="4450" y="1398"/>
                    </a:lnTo>
                    <a:lnTo>
                      <a:pt x="4424" y="1527"/>
                    </a:lnTo>
                    <a:lnTo>
                      <a:pt x="4398" y="1682"/>
                    </a:lnTo>
                    <a:lnTo>
                      <a:pt x="4321" y="1812"/>
                    </a:lnTo>
                    <a:lnTo>
                      <a:pt x="4217" y="1915"/>
                    </a:lnTo>
                    <a:lnTo>
                      <a:pt x="4114" y="1993"/>
                    </a:lnTo>
                    <a:lnTo>
                      <a:pt x="3984" y="2070"/>
                    </a:lnTo>
                    <a:lnTo>
                      <a:pt x="3855" y="2122"/>
                    </a:lnTo>
                    <a:lnTo>
                      <a:pt x="3700" y="2122"/>
                    </a:lnTo>
                    <a:lnTo>
                      <a:pt x="3700" y="2122"/>
                    </a:lnTo>
                    <a:lnTo>
                      <a:pt x="3545" y="2122"/>
                    </a:lnTo>
                    <a:lnTo>
                      <a:pt x="3415" y="2070"/>
                    </a:lnTo>
                    <a:lnTo>
                      <a:pt x="3286" y="1993"/>
                    </a:lnTo>
                    <a:lnTo>
                      <a:pt x="3182" y="1915"/>
                    </a:lnTo>
                    <a:lnTo>
                      <a:pt x="3079" y="1812"/>
                    </a:lnTo>
                    <a:lnTo>
                      <a:pt x="3027" y="1682"/>
                    </a:lnTo>
                    <a:lnTo>
                      <a:pt x="2975" y="1527"/>
                    </a:lnTo>
                    <a:lnTo>
                      <a:pt x="2975" y="1398"/>
                    </a:lnTo>
                    <a:lnTo>
                      <a:pt x="2975" y="1"/>
                    </a:lnTo>
                    <a:lnTo>
                      <a:pt x="4450" y="1"/>
                    </a:lnTo>
                    <a:close/>
                  </a:path>
                </a:pathLst>
              </a:cu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3" name="Google Shape;782;p48">
                <a:extLst>
                  <a:ext uri="{FF2B5EF4-FFF2-40B4-BE49-F238E27FC236}">
                    <a16:creationId xmlns:a16="http://schemas.microsoft.com/office/drawing/2014/main" id="{876AF897-B13B-4732-B25B-F85AD97EDF5B}"/>
                  </a:ext>
                </a:extLst>
              </p:cNvPr>
              <p:cNvSpPr/>
              <p:nvPr/>
            </p:nvSpPr>
            <p:spPr>
              <a:xfrm>
                <a:off x="4879525" y="1431000"/>
                <a:ext cx="111275" cy="53075"/>
              </a:xfrm>
              <a:custGeom>
                <a:avLst/>
                <a:gdLst/>
                <a:ahLst/>
                <a:cxnLst/>
                <a:rect l="l" t="t" r="r" b="b"/>
                <a:pathLst>
                  <a:path w="4451" h="2123" extrusionOk="0">
                    <a:moveTo>
                      <a:pt x="1501" y="1"/>
                    </a:moveTo>
                    <a:lnTo>
                      <a:pt x="1501" y="1398"/>
                    </a:lnTo>
                    <a:lnTo>
                      <a:pt x="1501" y="1398"/>
                    </a:lnTo>
                    <a:lnTo>
                      <a:pt x="1476" y="1527"/>
                    </a:lnTo>
                    <a:lnTo>
                      <a:pt x="1424" y="1682"/>
                    </a:lnTo>
                    <a:lnTo>
                      <a:pt x="1372" y="1812"/>
                    </a:lnTo>
                    <a:lnTo>
                      <a:pt x="1269" y="1915"/>
                    </a:lnTo>
                    <a:lnTo>
                      <a:pt x="1165" y="1993"/>
                    </a:lnTo>
                    <a:lnTo>
                      <a:pt x="1036" y="2070"/>
                    </a:lnTo>
                    <a:lnTo>
                      <a:pt x="906" y="2122"/>
                    </a:lnTo>
                    <a:lnTo>
                      <a:pt x="751" y="2122"/>
                    </a:lnTo>
                    <a:lnTo>
                      <a:pt x="751" y="2122"/>
                    </a:lnTo>
                    <a:lnTo>
                      <a:pt x="596" y="2122"/>
                    </a:lnTo>
                    <a:lnTo>
                      <a:pt x="467" y="2070"/>
                    </a:lnTo>
                    <a:lnTo>
                      <a:pt x="337" y="1993"/>
                    </a:lnTo>
                    <a:lnTo>
                      <a:pt x="234" y="1915"/>
                    </a:lnTo>
                    <a:lnTo>
                      <a:pt x="130" y="1812"/>
                    </a:lnTo>
                    <a:lnTo>
                      <a:pt x="78" y="1682"/>
                    </a:lnTo>
                    <a:lnTo>
                      <a:pt x="27" y="1527"/>
                    </a:lnTo>
                    <a:lnTo>
                      <a:pt x="1" y="1398"/>
                    </a:lnTo>
                    <a:lnTo>
                      <a:pt x="1" y="1"/>
                    </a:lnTo>
                    <a:lnTo>
                      <a:pt x="1501" y="1"/>
                    </a:lnTo>
                    <a:close/>
                    <a:moveTo>
                      <a:pt x="4451" y="234"/>
                    </a:moveTo>
                    <a:lnTo>
                      <a:pt x="4451" y="1398"/>
                    </a:lnTo>
                    <a:lnTo>
                      <a:pt x="4451" y="1398"/>
                    </a:lnTo>
                    <a:lnTo>
                      <a:pt x="4425" y="1527"/>
                    </a:lnTo>
                    <a:lnTo>
                      <a:pt x="4399" y="1682"/>
                    </a:lnTo>
                    <a:lnTo>
                      <a:pt x="4321" y="1812"/>
                    </a:lnTo>
                    <a:lnTo>
                      <a:pt x="4244" y="1915"/>
                    </a:lnTo>
                    <a:lnTo>
                      <a:pt x="4114" y="1993"/>
                    </a:lnTo>
                    <a:lnTo>
                      <a:pt x="3985" y="2070"/>
                    </a:lnTo>
                    <a:lnTo>
                      <a:pt x="3856" y="2122"/>
                    </a:lnTo>
                    <a:lnTo>
                      <a:pt x="3700" y="2122"/>
                    </a:lnTo>
                    <a:lnTo>
                      <a:pt x="3700" y="2122"/>
                    </a:lnTo>
                    <a:lnTo>
                      <a:pt x="3571" y="2122"/>
                    </a:lnTo>
                    <a:lnTo>
                      <a:pt x="3416" y="2070"/>
                    </a:lnTo>
                    <a:lnTo>
                      <a:pt x="3287" y="1993"/>
                    </a:lnTo>
                    <a:lnTo>
                      <a:pt x="3183" y="1915"/>
                    </a:lnTo>
                    <a:lnTo>
                      <a:pt x="3105" y="1812"/>
                    </a:lnTo>
                    <a:lnTo>
                      <a:pt x="3028" y="1682"/>
                    </a:lnTo>
                    <a:lnTo>
                      <a:pt x="2976" y="1527"/>
                    </a:lnTo>
                    <a:lnTo>
                      <a:pt x="2976" y="1398"/>
                    </a:lnTo>
                    <a:lnTo>
                      <a:pt x="2976" y="1"/>
                    </a:lnTo>
                    <a:lnTo>
                      <a:pt x="4218" y="1"/>
                    </a:lnTo>
                    <a:lnTo>
                      <a:pt x="4218" y="1"/>
                    </a:lnTo>
                    <a:lnTo>
                      <a:pt x="4321" y="1"/>
                    </a:lnTo>
                    <a:lnTo>
                      <a:pt x="4399" y="52"/>
                    </a:lnTo>
                    <a:lnTo>
                      <a:pt x="4425" y="130"/>
                    </a:lnTo>
                    <a:lnTo>
                      <a:pt x="4451" y="234"/>
                    </a:lnTo>
                    <a:lnTo>
                      <a:pt x="4451" y="234"/>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783;p48">
                <a:extLst>
                  <a:ext uri="{FF2B5EF4-FFF2-40B4-BE49-F238E27FC236}">
                    <a16:creationId xmlns:a16="http://schemas.microsoft.com/office/drawing/2014/main" id="{3E79BD4F-9051-4C0C-92B0-131FBC6C03EB}"/>
                  </a:ext>
                </a:extLst>
              </p:cNvPr>
              <p:cNvSpPr/>
              <p:nvPr/>
            </p:nvSpPr>
            <p:spPr>
              <a:xfrm>
                <a:off x="4715250" y="1303600"/>
                <a:ext cx="402975" cy="402300"/>
              </a:xfrm>
              <a:custGeom>
                <a:avLst/>
                <a:gdLst/>
                <a:ahLst/>
                <a:cxnLst/>
                <a:rect l="l" t="t" r="r" b="b"/>
                <a:pathLst>
                  <a:path w="16119" h="16092" extrusionOk="0">
                    <a:moveTo>
                      <a:pt x="8228" y="466"/>
                    </a:moveTo>
                    <a:lnTo>
                      <a:pt x="8409" y="492"/>
                    </a:lnTo>
                    <a:lnTo>
                      <a:pt x="8564" y="543"/>
                    </a:lnTo>
                    <a:lnTo>
                      <a:pt x="8719" y="621"/>
                    </a:lnTo>
                    <a:lnTo>
                      <a:pt x="8874" y="724"/>
                    </a:lnTo>
                    <a:lnTo>
                      <a:pt x="8978" y="880"/>
                    </a:lnTo>
                    <a:lnTo>
                      <a:pt x="9056" y="1035"/>
                    </a:lnTo>
                    <a:lnTo>
                      <a:pt x="9107" y="1190"/>
                    </a:lnTo>
                    <a:lnTo>
                      <a:pt x="9133" y="1371"/>
                    </a:lnTo>
                    <a:lnTo>
                      <a:pt x="9107" y="1552"/>
                    </a:lnTo>
                    <a:lnTo>
                      <a:pt x="9056" y="1733"/>
                    </a:lnTo>
                    <a:lnTo>
                      <a:pt x="8978" y="1889"/>
                    </a:lnTo>
                    <a:lnTo>
                      <a:pt x="8874" y="2018"/>
                    </a:lnTo>
                    <a:lnTo>
                      <a:pt x="8719" y="2121"/>
                    </a:lnTo>
                    <a:lnTo>
                      <a:pt x="8564" y="2225"/>
                    </a:lnTo>
                    <a:lnTo>
                      <a:pt x="8409" y="2277"/>
                    </a:lnTo>
                    <a:lnTo>
                      <a:pt x="8047" y="2277"/>
                    </a:lnTo>
                    <a:lnTo>
                      <a:pt x="7865" y="2225"/>
                    </a:lnTo>
                    <a:lnTo>
                      <a:pt x="7710" y="2121"/>
                    </a:lnTo>
                    <a:lnTo>
                      <a:pt x="7581" y="2018"/>
                    </a:lnTo>
                    <a:lnTo>
                      <a:pt x="7477" y="1889"/>
                    </a:lnTo>
                    <a:lnTo>
                      <a:pt x="7374" y="1733"/>
                    </a:lnTo>
                    <a:lnTo>
                      <a:pt x="7322" y="1552"/>
                    </a:lnTo>
                    <a:lnTo>
                      <a:pt x="7322" y="1371"/>
                    </a:lnTo>
                    <a:lnTo>
                      <a:pt x="7322" y="1190"/>
                    </a:lnTo>
                    <a:lnTo>
                      <a:pt x="7374" y="1035"/>
                    </a:lnTo>
                    <a:lnTo>
                      <a:pt x="7477" y="880"/>
                    </a:lnTo>
                    <a:lnTo>
                      <a:pt x="7581" y="724"/>
                    </a:lnTo>
                    <a:lnTo>
                      <a:pt x="7710" y="621"/>
                    </a:lnTo>
                    <a:lnTo>
                      <a:pt x="7865" y="543"/>
                    </a:lnTo>
                    <a:lnTo>
                      <a:pt x="8047" y="492"/>
                    </a:lnTo>
                    <a:lnTo>
                      <a:pt x="8228" y="466"/>
                    </a:lnTo>
                    <a:close/>
                    <a:moveTo>
                      <a:pt x="8228" y="0"/>
                    </a:moveTo>
                    <a:lnTo>
                      <a:pt x="7943" y="26"/>
                    </a:lnTo>
                    <a:lnTo>
                      <a:pt x="7684" y="103"/>
                    </a:lnTo>
                    <a:lnTo>
                      <a:pt x="7452" y="233"/>
                    </a:lnTo>
                    <a:lnTo>
                      <a:pt x="7245" y="414"/>
                    </a:lnTo>
                    <a:lnTo>
                      <a:pt x="7063" y="595"/>
                    </a:lnTo>
                    <a:lnTo>
                      <a:pt x="6960" y="854"/>
                    </a:lnTo>
                    <a:lnTo>
                      <a:pt x="6856" y="1112"/>
                    </a:lnTo>
                    <a:lnTo>
                      <a:pt x="6831" y="1371"/>
                    </a:lnTo>
                    <a:lnTo>
                      <a:pt x="6856" y="1656"/>
                    </a:lnTo>
                    <a:lnTo>
                      <a:pt x="6960" y="1914"/>
                    </a:lnTo>
                    <a:lnTo>
                      <a:pt x="7063" y="2147"/>
                    </a:lnTo>
                    <a:lnTo>
                      <a:pt x="7245" y="2354"/>
                    </a:lnTo>
                    <a:lnTo>
                      <a:pt x="7452" y="2535"/>
                    </a:lnTo>
                    <a:lnTo>
                      <a:pt x="7684" y="2665"/>
                    </a:lnTo>
                    <a:lnTo>
                      <a:pt x="7943" y="2742"/>
                    </a:lnTo>
                    <a:lnTo>
                      <a:pt x="8228" y="2768"/>
                    </a:lnTo>
                    <a:lnTo>
                      <a:pt x="8486" y="2742"/>
                    </a:lnTo>
                    <a:lnTo>
                      <a:pt x="8745" y="2665"/>
                    </a:lnTo>
                    <a:lnTo>
                      <a:pt x="9004" y="2535"/>
                    </a:lnTo>
                    <a:lnTo>
                      <a:pt x="9185" y="2354"/>
                    </a:lnTo>
                    <a:lnTo>
                      <a:pt x="9366" y="2147"/>
                    </a:lnTo>
                    <a:lnTo>
                      <a:pt x="9495" y="1914"/>
                    </a:lnTo>
                    <a:lnTo>
                      <a:pt x="9573" y="1656"/>
                    </a:lnTo>
                    <a:lnTo>
                      <a:pt x="9599" y="1371"/>
                    </a:lnTo>
                    <a:lnTo>
                      <a:pt x="9573" y="1112"/>
                    </a:lnTo>
                    <a:lnTo>
                      <a:pt x="9495" y="854"/>
                    </a:lnTo>
                    <a:lnTo>
                      <a:pt x="9366" y="595"/>
                    </a:lnTo>
                    <a:lnTo>
                      <a:pt x="9185" y="414"/>
                    </a:lnTo>
                    <a:lnTo>
                      <a:pt x="9004" y="233"/>
                    </a:lnTo>
                    <a:lnTo>
                      <a:pt x="8745" y="103"/>
                    </a:lnTo>
                    <a:lnTo>
                      <a:pt x="8486" y="26"/>
                    </a:lnTo>
                    <a:lnTo>
                      <a:pt x="8228" y="0"/>
                    </a:lnTo>
                    <a:close/>
                    <a:moveTo>
                      <a:pt x="5097" y="1112"/>
                    </a:moveTo>
                    <a:lnTo>
                      <a:pt x="5020" y="1138"/>
                    </a:lnTo>
                    <a:lnTo>
                      <a:pt x="4942" y="1190"/>
                    </a:lnTo>
                    <a:lnTo>
                      <a:pt x="4890" y="1268"/>
                    </a:lnTo>
                    <a:lnTo>
                      <a:pt x="4864" y="1345"/>
                    </a:lnTo>
                    <a:lnTo>
                      <a:pt x="4890" y="1449"/>
                    </a:lnTo>
                    <a:lnTo>
                      <a:pt x="4942" y="1526"/>
                    </a:lnTo>
                    <a:lnTo>
                      <a:pt x="5020" y="1578"/>
                    </a:lnTo>
                    <a:lnTo>
                      <a:pt x="5330" y="1708"/>
                    </a:lnTo>
                    <a:lnTo>
                      <a:pt x="4735" y="1992"/>
                    </a:lnTo>
                    <a:lnTo>
                      <a:pt x="4192" y="2328"/>
                    </a:lnTo>
                    <a:lnTo>
                      <a:pt x="3674" y="2716"/>
                    </a:lnTo>
                    <a:lnTo>
                      <a:pt x="3209" y="3130"/>
                    </a:lnTo>
                    <a:lnTo>
                      <a:pt x="2950" y="3415"/>
                    </a:lnTo>
                    <a:lnTo>
                      <a:pt x="2691" y="3700"/>
                    </a:lnTo>
                    <a:lnTo>
                      <a:pt x="2458" y="4010"/>
                    </a:lnTo>
                    <a:lnTo>
                      <a:pt x="2251" y="4321"/>
                    </a:lnTo>
                    <a:lnTo>
                      <a:pt x="2044" y="4657"/>
                    </a:lnTo>
                    <a:lnTo>
                      <a:pt x="1863" y="4993"/>
                    </a:lnTo>
                    <a:lnTo>
                      <a:pt x="1708" y="5355"/>
                    </a:lnTo>
                    <a:lnTo>
                      <a:pt x="1553" y="5718"/>
                    </a:lnTo>
                    <a:lnTo>
                      <a:pt x="1553" y="5795"/>
                    </a:lnTo>
                    <a:lnTo>
                      <a:pt x="1579" y="5899"/>
                    </a:lnTo>
                    <a:lnTo>
                      <a:pt x="1630" y="5976"/>
                    </a:lnTo>
                    <a:lnTo>
                      <a:pt x="1708" y="6028"/>
                    </a:lnTo>
                    <a:lnTo>
                      <a:pt x="1786" y="6028"/>
                    </a:lnTo>
                    <a:lnTo>
                      <a:pt x="1889" y="6002"/>
                    </a:lnTo>
                    <a:lnTo>
                      <a:pt x="1941" y="5950"/>
                    </a:lnTo>
                    <a:lnTo>
                      <a:pt x="1993" y="5873"/>
                    </a:lnTo>
                    <a:lnTo>
                      <a:pt x="2122" y="5536"/>
                    </a:lnTo>
                    <a:lnTo>
                      <a:pt x="2277" y="5200"/>
                    </a:lnTo>
                    <a:lnTo>
                      <a:pt x="2458" y="4890"/>
                    </a:lnTo>
                    <a:lnTo>
                      <a:pt x="2639" y="4579"/>
                    </a:lnTo>
                    <a:lnTo>
                      <a:pt x="2846" y="4295"/>
                    </a:lnTo>
                    <a:lnTo>
                      <a:pt x="3053" y="4010"/>
                    </a:lnTo>
                    <a:lnTo>
                      <a:pt x="3286" y="3725"/>
                    </a:lnTo>
                    <a:lnTo>
                      <a:pt x="3545" y="3467"/>
                    </a:lnTo>
                    <a:lnTo>
                      <a:pt x="3985" y="3079"/>
                    </a:lnTo>
                    <a:lnTo>
                      <a:pt x="4476" y="2716"/>
                    </a:lnTo>
                    <a:lnTo>
                      <a:pt x="4968" y="2406"/>
                    </a:lnTo>
                    <a:lnTo>
                      <a:pt x="5537" y="2121"/>
                    </a:lnTo>
                    <a:lnTo>
                      <a:pt x="5537" y="2121"/>
                    </a:lnTo>
                    <a:lnTo>
                      <a:pt x="5382" y="2484"/>
                    </a:lnTo>
                    <a:lnTo>
                      <a:pt x="5356" y="2561"/>
                    </a:lnTo>
                    <a:lnTo>
                      <a:pt x="5382" y="2665"/>
                    </a:lnTo>
                    <a:lnTo>
                      <a:pt x="5434" y="2716"/>
                    </a:lnTo>
                    <a:lnTo>
                      <a:pt x="5511" y="2768"/>
                    </a:lnTo>
                    <a:lnTo>
                      <a:pt x="5589" y="2794"/>
                    </a:lnTo>
                    <a:lnTo>
                      <a:pt x="5692" y="2768"/>
                    </a:lnTo>
                    <a:lnTo>
                      <a:pt x="5770" y="2742"/>
                    </a:lnTo>
                    <a:lnTo>
                      <a:pt x="5822" y="2665"/>
                    </a:lnTo>
                    <a:lnTo>
                      <a:pt x="6184" y="1811"/>
                    </a:lnTo>
                    <a:lnTo>
                      <a:pt x="6184" y="1708"/>
                    </a:lnTo>
                    <a:lnTo>
                      <a:pt x="6184" y="1630"/>
                    </a:lnTo>
                    <a:lnTo>
                      <a:pt x="6132" y="1552"/>
                    </a:lnTo>
                    <a:lnTo>
                      <a:pt x="6054" y="1501"/>
                    </a:lnTo>
                    <a:lnTo>
                      <a:pt x="5201" y="1138"/>
                    </a:lnTo>
                    <a:lnTo>
                      <a:pt x="5097" y="1112"/>
                    </a:lnTo>
                    <a:close/>
                    <a:moveTo>
                      <a:pt x="10453" y="1578"/>
                    </a:moveTo>
                    <a:lnTo>
                      <a:pt x="10375" y="1604"/>
                    </a:lnTo>
                    <a:lnTo>
                      <a:pt x="10297" y="1656"/>
                    </a:lnTo>
                    <a:lnTo>
                      <a:pt x="10246" y="1733"/>
                    </a:lnTo>
                    <a:lnTo>
                      <a:pt x="10220" y="1837"/>
                    </a:lnTo>
                    <a:lnTo>
                      <a:pt x="10246" y="1914"/>
                    </a:lnTo>
                    <a:lnTo>
                      <a:pt x="10297" y="1992"/>
                    </a:lnTo>
                    <a:lnTo>
                      <a:pt x="10375" y="2044"/>
                    </a:lnTo>
                    <a:lnTo>
                      <a:pt x="10685" y="2173"/>
                    </a:lnTo>
                    <a:lnTo>
                      <a:pt x="10996" y="2328"/>
                    </a:lnTo>
                    <a:lnTo>
                      <a:pt x="11306" y="2484"/>
                    </a:lnTo>
                    <a:lnTo>
                      <a:pt x="11591" y="2665"/>
                    </a:lnTo>
                    <a:lnTo>
                      <a:pt x="11876" y="2846"/>
                    </a:lnTo>
                    <a:lnTo>
                      <a:pt x="12134" y="3053"/>
                    </a:lnTo>
                    <a:lnTo>
                      <a:pt x="12393" y="3286"/>
                    </a:lnTo>
                    <a:lnTo>
                      <a:pt x="12626" y="3519"/>
                    </a:lnTo>
                    <a:lnTo>
                      <a:pt x="13014" y="3932"/>
                    </a:lnTo>
                    <a:lnTo>
                      <a:pt x="13350" y="4372"/>
                    </a:lnTo>
                    <a:lnTo>
                      <a:pt x="13661" y="4864"/>
                    </a:lnTo>
                    <a:lnTo>
                      <a:pt x="13919" y="5355"/>
                    </a:lnTo>
                    <a:lnTo>
                      <a:pt x="13583" y="5226"/>
                    </a:lnTo>
                    <a:lnTo>
                      <a:pt x="13480" y="5200"/>
                    </a:lnTo>
                    <a:lnTo>
                      <a:pt x="13402" y="5226"/>
                    </a:lnTo>
                    <a:lnTo>
                      <a:pt x="13324" y="5278"/>
                    </a:lnTo>
                    <a:lnTo>
                      <a:pt x="13273" y="5355"/>
                    </a:lnTo>
                    <a:lnTo>
                      <a:pt x="13247" y="5433"/>
                    </a:lnTo>
                    <a:lnTo>
                      <a:pt x="13273" y="5536"/>
                    </a:lnTo>
                    <a:lnTo>
                      <a:pt x="13324" y="5588"/>
                    </a:lnTo>
                    <a:lnTo>
                      <a:pt x="13402" y="5666"/>
                    </a:lnTo>
                    <a:lnTo>
                      <a:pt x="14256" y="6002"/>
                    </a:lnTo>
                    <a:lnTo>
                      <a:pt x="14333" y="6028"/>
                    </a:lnTo>
                    <a:lnTo>
                      <a:pt x="14437" y="6002"/>
                    </a:lnTo>
                    <a:lnTo>
                      <a:pt x="14514" y="5950"/>
                    </a:lnTo>
                    <a:lnTo>
                      <a:pt x="14566" y="5873"/>
                    </a:lnTo>
                    <a:lnTo>
                      <a:pt x="14902" y="5045"/>
                    </a:lnTo>
                    <a:lnTo>
                      <a:pt x="14928" y="4941"/>
                    </a:lnTo>
                    <a:lnTo>
                      <a:pt x="14928" y="4864"/>
                    </a:lnTo>
                    <a:lnTo>
                      <a:pt x="14877" y="4786"/>
                    </a:lnTo>
                    <a:lnTo>
                      <a:pt x="14799" y="4734"/>
                    </a:lnTo>
                    <a:lnTo>
                      <a:pt x="14696" y="4709"/>
                    </a:lnTo>
                    <a:lnTo>
                      <a:pt x="14618" y="4734"/>
                    </a:lnTo>
                    <a:lnTo>
                      <a:pt x="14540" y="4786"/>
                    </a:lnTo>
                    <a:lnTo>
                      <a:pt x="14489" y="4864"/>
                    </a:lnTo>
                    <a:lnTo>
                      <a:pt x="14333" y="5174"/>
                    </a:lnTo>
                    <a:lnTo>
                      <a:pt x="14075" y="4631"/>
                    </a:lnTo>
                    <a:lnTo>
                      <a:pt x="13738" y="4114"/>
                    </a:lnTo>
                    <a:lnTo>
                      <a:pt x="13376" y="3648"/>
                    </a:lnTo>
                    <a:lnTo>
                      <a:pt x="12962" y="3182"/>
                    </a:lnTo>
                    <a:lnTo>
                      <a:pt x="12703" y="2949"/>
                    </a:lnTo>
                    <a:lnTo>
                      <a:pt x="12419" y="2691"/>
                    </a:lnTo>
                    <a:lnTo>
                      <a:pt x="12134" y="2484"/>
                    </a:lnTo>
                    <a:lnTo>
                      <a:pt x="11850" y="2277"/>
                    </a:lnTo>
                    <a:lnTo>
                      <a:pt x="11539" y="2070"/>
                    </a:lnTo>
                    <a:lnTo>
                      <a:pt x="11229" y="1914"/>
                    </a:lnTo>
                    <a:lnTo>
                      <a:pt x="10892" y="1733"/>
                    </a:lnTo>
                    <a:lnTo>
                      <a:pt x="10556" y="1604"/>
                    </a:lnTo>
                    <a:lnTo>
                      <a:pt x="10453" y="1578"/>
                    </a:lnTo>
                    <a:close/>
                    <a:moveTo>
                      <a:pt x="6339" y="5330"/>
                    </a:moveTo>
                    <a:lnTo>
                      <a:pt x="6339" y="6494"/>
                    </a:lnTo>
                    <a:lnTo>
                      <a:pt x="6339" y="6571"/>
                    </a:lnTo>
                    <a:lnTo>
                      <a:pt x="6313" y="6675"/>
                    </a:lnTo>
                    <a:lnTo>
                      <a:pt x="6261" y="6752"/>
                    </a:lnTo>
                    <a:lnTo>
                      <a:pt x="6184" y="6830"/>
                    </a:lnTo>
                    <a:lnTo>
                      <a:pt x="6132" y="6908"/>
                    </a:lnTo>
                    <a:lnTo>
                      <a:pt x="6029" y="6934"/>
                    </a:lnTo>
                    <a:lnTo>
                      <a:pt x="5951" y="6985"/>
                    </a:lnTo>
                    <a:lnTo>
                      <a:pt x="5744" y="6985"/>
                    </a:lnTo>
                    <a:lnTo>
                      <a:pt x="5641" y="6934"/>
                    </a:lnTo>
                    <a:lnTo>
                      <a:pt x="5563" y="6908"/>
                    </a:lnTo>
                    <a:lnTo>
                      <a:pt x="5485" y="6830"/>
                    </a:lnTo>
                    <a:lnTo>
                      <a:pt x="5434" y="6752"/>
                    </a:lnTo>
                    <a:lnTo>
                      <a:pt x="5382" y="6675"/>
                    </a:lnTo>
                    <a:lnTo>
                      <a:pt x="5356" y="6571"/>
                    </a:lnTo>
                    <a:lnTo>
                      <a:pt x="5330" y="6494"/>
                    </a:lnTo>
                    <a:lnTo>
                      <a:pt x="5330" y="5330"/>
                    </a:lnTo>
                    <a:close/>
                    <a:moveTo>
                      <a:pt x="7814" y="5330"/>
                    </a:moveTo>
                    <a:lnTo>
                      <a:pt x="7814" y="6494"/>
                    </a:lnTo>
                    <a:lnTo>
                      <a:pt x="7814" y="6571"/>
                    </a:lnTo>
                    <a:lnTo>
                      <a:pt x="7788" y="6675"/>
                    </a:lnTo>
                    <a:lnTo>
                      <a:pt x="7736" y="6752"/>
                    </a:lnTo>
                    <a:lnTo>
                      <a:pt x="7684" y="6830"/>
                    </a:lnTo>
                    <a:lnTo>
                      <a:pt x="7607" y="6908"/>
                    </a:lnTo>
                    <a:lnTo>
                      <a:pt x="7503" y="6934"/>
                    </a:lnTo>
                    <a:lnTo>
                      <a:pt x="7426" y="6985"/>
                    </a:lnTo>
                    <a:lnTo>
                      <a:pt x="7219" y="6985"/>
                    </a:lnTo>
                    <a:lnTo>
                      <a:pt x="7115" y="6934"/>
                    </a:lnTo>
                    <a:lnTo>
                      <a:pt x="7038" y="6908"/>
                    </a:lnTo>
                    <a:lnTo>
                      <a:pt x="6960" y="6830"/>
                    </a:lnTo>
                    <a:lnTo>
                      <a:pt x="6908" y="6752"/>
                    </a:lnTo>
                    <a:lnTo>
                      <a:pt x="6856" y="6675"/>
                    </a:lnTo>
                    <a:lnTo>
                      <a:pt x="6831" y="6571"/>
                    </a:lnTo>
                    <a:lnTo>
                      <a:pt x="6805" y="6494"/>
                    </a:lnTo>
                    <a:lnTo>
                      <a:pt x="6805" y="5330"/>
                    </a:lnTo>
                    <a:close/>
                    <a:moveTo>
                      <a:pt x="9314" y="5330"/>
                    </a:moveTo>
                    <a:lnTo>
                      <a:pt x="9314" y="6494"/>
                    </a:lnTo>
                    <a:lnTo>
                      <a:pt x="9288" y="6571"/>
                    </a:lnTo>
                    <a:lnTo>
                      <a:pt x="9263" y="6675"/>
                    </a:lnTo>
                    <a:lnTo>
                      <a:pt x="9211" y="6752"/>
                    </a:lnTo>
                    <a:lnTo>
                      <a:pt x="9159" y="6830"/>
                    </a:lnTo>
                    <a:lnTo>
                      <a:pt x="9081" y="6908"/>
                    </a:lnTo>
                    <a:lnTo>
                      <a:pt x="9004" y="6934"/>
                    </a:lnTo>
                    <a:lnTo>
                      <a:pt x="8900" y="6985"/>
                    </a:lnTo>
                    <a:lnTo>
                      <a:pt x="8693" y="6985"/>
                    </a:lnTo>
                    <a:lnTo>
                      <a:pt x="8616" y="6934"/>
                    </a:lnTo>
                    <a:lnTo>
                      <a:pt x="8512" y="6908"/>
                    </a:lnTo>
                    <a:lnTo>
                      <a:pt x="8435" y="6830"/>
                    </a:lnTo>
                    <a:lnTo>
                      <a:pt x="8383" y="6752"/>
                    </a:lnTo>
                    <a:lnTo>
                      <a:pt x="8331" y="6675"/>
                    </a:lnTo>
                    <a:lnTo>
                      <a:pt x="8305" y="6571"/>
                    </a:lnTo>
                    <a:lnTo>
                      <a:pt x="8305" y="6494"/>
                    </a:lnTo>
                    <a:lnTo>
                      <a:pt x="8305" y="5330"/>
                    </a:lnTo>
                    <a:close/>
                    <a:moveTo>
                      <a:pt x="10789" y="5330"/>
                    </a:moveTo>
                    <a:lnTo>
                      <a:pt x="10789" y="6494"/>
                    </a:lnTo>
                    <a:lnTo>
                      <a:pt x="10763" y="6571"/>
                    </a:lnTo>
                    <a:lnTo>
                      <a:pt x="10737" y="6675"/>
                    </a:lnTo>
                    <a:lnTo>
                      <a:pt x="10711" y="6752"/>
                    </a:lnTo>
                    <a:lnTo>
                      <a:pt x="10634" y="6830"/>
                    </a:lnTo>
                    <a:lnTo>
                      <a:pt x="10556" y="6908"/>
                    </a:lnTo>
                    <a:lnTo>
                      <a:pt x="10478" y="6934"/>
                    </a:lnTo>
                    <a:lnTo>
                      <a:pt x="10375" y="6985"/>
                    </a:lnTo>
                    <a:lnTo>
                      <a:pt x="10168" y="6985"/>
                    </a:lnTo>
                    <a:lnTo>
                      <a:pt x="10090" y="6934"/>
                    </a:lnTo>
                    <a:lnTo>
                      <a:pt x="9987" y="6908"/>
                    </a:lnTo>
                    <a:lnTo>
                      <a:pt x="9935" y="6830"/>
                    </a:lnTo>
                    <a:lnTo>
                      <a:pt x="9858" y="6752"/>
                    </a:lnTo>
                    <a:lnTo>
                      <a:pt x="9806" y="6675"/>
                    </a:lnTo>
                    <a:lnTo>
                      <a:pt x="9780" y="6571"/>
                    </a:lnTo>
                    <a:lnTo>
                      <a:pt x="9780" y="6494"/>
                    </a:lnTo>
                    <a:lnTo>
                      <a:pt x="9780" y="5330"/>
                    </a:lnTo>
                    <a:close/>
                    <a:moveTo>
                      <a:pt x="1398" y="7141"/>
                    </a:moveTo>
                    <a:lnTo>
                      <a:pt x="1579" y="7166"/>
                    </a:lnTo>
                    <a:lnTo>
                      <a:pt x="1734" y="7218"/>
                    </a:lnTo>
                    <a:lnTo>
                      <a:pt x="1889" y="7296"/>
                    </a:lnTo>
                    <a:lnTo>
                      <a:pt x="2044" y="7399"/>
                    </a:lnTo>
                    <a:lnTo>
                      <a:pt x="2148" y="7529"/>
                    </a:lnTo>
                    <a:lnTo>
                      <a:pt x="2225" y="7684"/>
                    </a:lnTo>
                    <a:lnTo>
                      <a:pt x="2277" y="7865"/>
                    </a:lnTo>
                    <a:lnTo>
                      <a:pt x="2303" y="8046"/>
                    </a:lnTo>
                    <a:lnTo>
                      <a:pt x="2277" y="8227"/>
                    </a:lnTo>
                    <a:lnTo>
                      <a:pt x="2225" y="8408"/>
                    </a:lnTo>
                    <a:lnTo>
                      <a:pt x="2148" y="8563"/>
                    </a:lnTo>
                    <a:lnTo>
                      <a:pt x="2044" y="8693"/>
                    </a:lnTo>
                    <a:lnTo>
                      <a:pt x="1889" y="8796"/>
                    </a:lnTo>
                    <a:lnTo>
                      <a:pt x="1734" y="8874"/>
                    </a:lnTo>
                    <a:lnTo>
                      <a:pt x="1579" y="8952"/>
                    </a:lnTo>
                    <a:lnTo>
                      <a:pt x="1216" y="8952"/>
                    </a:lnTo>
                    <a:lnTo>
                      <a:pt x="1035" y="8874"/>
                    </a:lnTo>
                    <a:lnTo>
                      <a:pt x="880" y="8796"/>
                    </a:lnTo>
                    <a:lnTo>
                      <a:pt x="751" y="8693"/>
                    </a:lnTo>
                    <a:lnTo>
                      <a:pt x="621" y="8563"/>
                    </a:lnTo>
                    <a:lnTo>
                      <a:pt x="544" y="8408"/>
                    </a:lnTo>
                    <a:lnTo>
                      <a:pt x="492" y="8227"/>
                    </a:lnTo>
                    <a:lnTo>
                      <a:pt x="466" y="8046"/>
                    </a:lnTo>
                    <a:lnTo>
                      <a:pt x="492" y="7865"/>
                    </a:lnTo>
                    <a:lnTo>
                      <a:pt x="544" y="7684"/>
                    </a:lnTo>
                    <a:lnTo>
                      <a:pt x="621" y="7529"/>
                    </a:lnTo>
                    <a:lnTo>
                      <a:pt x="751" y="7399"/>
                    </a:lnTo>
                    <a:lnTo>
                      <a:pt x="880" y="7296"/>
                    </a:lnTo>
                    <a:lnTo>
                      <a:pt x="1035" y="7218"/>
                    </a:lnTo>
                    <a:lnTo>
                      <a:pt x="1216" y="7166"/>
                    </a:lnTo>
                    <a:lnTo>
                      <a:pt x="1398" y="7141"/>
                    </a:lnTo>
                    <a:close/>
                    <a:moveTo>
                      <a:pt x="14721" y="7141"/>
                    </a:moveTo>
                    <a:lnTo>
                      <a:pt x="14902" y="7166"/>
                    </a:lnTo>
                    <a:lnTo>
                      <a:pt x="15084" y="7218"/>
                    </a:lnTo>
                    <a:lnTo>
                      <a:pt x="15239" y="7296"/>
                    </a:lnTo>
                    <a:lnTo>
                      <a:pt x="15368" y="7399"/>
                    </a:lnTo>
                    <a:lnTo>
                      <a:pt x="15498" y="7529"/>
                    </a:lnTo>
                    <a:lnTo>
                      <a:pt x="15575" y="7684"/>
                    </a:lnTo>
                    <a:lnTo>
                      <a:pt x="15627" y="7865"/>
                    </a:lnTo>
                    <a:lnTo>
                      <a:pt x="15653" y="8046"/>
                    </a:lnTo>
                    <a:lnTo>
                      <a:pt x="15627" y="8227"/>
                    </a:lnTo>
                    <a:lnTo>
                      <a:pt x="15575" y="8408"/>
                    </a:lnTo>
                    <a:lnTo>
                      <a:pt x="15498" y="8563"/>
                    </a:lnTo>
                    <a:lnTo>
                      <a:pt x="15368" y="8693"/>
                    </a:lnTo>
                    <a:lnTo>
                      <a:pt x="15239" y="8796"/>
                    </a:lnTo>
                    <a:lnTo>
                      <a:pt x="15084" y="8874"/>
                    </a:lnTo>
                    <a:lnTo>
                      <a:pt x="14902" y="8952"/>
                    </a:lnTo>
                    <a:lnTo>
                      <a:pt x="14540" y="8952"/>
                    </a:lnTo>
                    <a:lnTo>
                      <a:pt x="14385" y="8874"/>
                    </a:lnTo>
                    <a:lnTo>
                      <a:pt x="14230" y="8796"/>
                    </a:lnTo>
                    <a:lnTo>
                      <a:pt x="14100" y="8693"/>
                    </a:lnTo>
                    <a:lnTo>
                      <a:pt x="13971" y="8563"/>
                    </a:lnTo>
                    <a:lnTo>
                      <a:pt x="13893" y="8408"/>
                    </a:lnTo>
                    <a:lnTo>
                      <a:pt x="13842" y="8227"/>
                    </a:lnTo>
                    <a:lnTo>
                      <a:pt x="13816" y="8046"/>
                    </a:lnTo>
                    <a:lnTo>
                      <a:pt x="13842" y="7865"/>
                    </a:lnTo>
                    <a:lnTo>
                      <a:pt x="13893" y="7684"/>
                    </a:lnTo>
                    <a:lnTo>
                      <a:pt x="13971" y="7529"/>
                    </a:lnTo>
                    <a:lnTo>
                      <a:pt x="14100" y="7399"/>
                    </a:lnTo>
                    <a:lnTo>
                      <a:pt x="14230" y="7296"/>
                    </a:lnTo>
                    <a:lnTo>
                      <a:pt x="14385" y="7218"/>
                    </a:lnTo>
                    <a:lnTo>
                      <a:pt x="14540" y="7166"/>
                    </a:lnTo>
                    <a:lnTo>
                      <a:pt x="14721" y="7141"/>
                    </a:lnTo>
                    <a:close/>
                    <a:moveTo>
                      <a:pt x="1398" y="6675"/>
                    </a:moveTo>
                    <a:lnTo>
                      <a:pt x="1113" y="6701"/>
                    </a:lnTo>
                    <a:lnTo>
                      <a:pt x="854" y="6778"/>
                    </a:lnTo>
                    <a:lnTo>
                      <a:pt x="621" y="6908"/>
                    </a:lnTo>
                    <a:lnTo>
                      <a:pt x="414" y="7063"/>
                    </a:lnTo>
                    <a:lnTo>
                      <a:pt x="233" y="7270"/>
                    </a:lnTo>
                    <a:lnTo>
                      <a:pt x="104" y="7503"/>
                    </a:lnTo>
                    <a:lnTo>
                      <a:pt x="26" y="7761"/>
                    </a:lnTo>
                    <a:lnTo>
                      <a:pt x="1" y="8046"/>
                    </a:lnTo>
                    <a:lnTo>
                      <a:pt x="26" y="8331"/>
                    </a:lnTo>
                    <a:lnTo>
                      <a:pt x="104" y="8589"/>
                    </a:lnTo>
                    <a:lnTo>
                      <a:pt x="233" y="8822"/>
                    </a:lnTo>
                    <a:lnTo>
                      <a:pt x="414" y="9029"/>
                    </a:lnTo>
                    <a:lnTo>
                      <a:pt x="621" y="9184"/>
                    </a:lnTo>
                    <a:lnTo>
                      <a:pt x="854" y="9314"/>
                    </a:lnTo>
                    <a:lnTo>
                      <a:pt x="1113" y="9391"/>
                    </a:lnTo>
                    <a:lnTo>
                      <a:pt x="1398" y="9417"/>
                    </a:lnTo>
                    <a:lnTo>
                      <a:pt x="1656" y="9391"/>
                    </a:lnTo>
                    <a:lnTo>
                      <a:pt x="1915" y="9314"/>
                    </a:lnTo>
                    <a:lnTo>
                      <a:pt x="2174" y="9184"/>
                    </a:lnTo>
                    <a:lnTo>
                      <a:pt x="2355" y="9029"/>
                    </a:lnTo>
                    <a:lnTo>
                      <a:pt x="2536" y="8822"/>
                    </a:lnTo>
                    <a:lnTo>
                      <a:pt x="2665" y="8589"/>
                    </a:lnTo>
                    <a:lnTo>
                      <a:pt x="2743" y="8331"/>
                    </a:lnTo>
                    <a:lnTo>
                      <a:pt x="2769" y="8046"/>
                    </a:lnTo>
                    <a:lnTo>
                      <a:pt x="2743" y="7761"/>
                    </a:lnTo>
                    <a:lnTo>
                      <a:pt x="2665" y="7503"/>
                    </a:lnTo>
                    <a:lnTo>
                      <a:pt x="2536" y="7270"/>
                    </a:lnTo>
                    <a:lnTo>
                      <a:pt x="2355" y="7063"/>
                    </a:lnTo>
                    <a:lnTo>
                      <a:pt x="2174" y="6908"/>
                    </a:lnTo>
                    <a:lnTo>
                      <a:pt x="1915" y="6778"/>
                    </a:lnTo>
                    <a:lnTo>
                      <a:pt x="1656" y="6701"/>
                    </a:lnTo>
                    <a:lnTo>
                      <a:pt x="1398" y="6675"/>
                    </a:lnTo>
                    <a:close/>
                    <a:moveTo>
                      <a:pt x="14721" y="6675"/>
                    </a:moveTo>
                    <a:lnTo>
                      <a:pt x="14463" y="6701"/>
                    </a:lnTo>
                    <a:lnTo>
                      <a:pt x="14204" y="6778"/>
                    </a:lnTo>
                    <a:lnTo>
                      <a:pt x="13971" y="6908"/>
                    </a:lnTo>
                    <a:lnTo>
                      <a:pt x="13764" y="7063"/>
                    </a:lnTo>
                    <a:lnTo>
                      <a:pt x="13583" y="7270"/>
                    </a:lnTo>
                    <a:lnTo>
                      <a:pt x="13454" y="7503"/>
                    </a:lnTo>
                    <a:lnTo>
                      <a:pt x="13376" y="7761"/>
                    </a:lnTo>
                    <a:lnTo>
                      <a:pt x="13350" y="8046"/>
                    </a:lnTo>
                    <a:lnTo>
                      <a:pt x="13376" y="8331"/>
                    </a:lnTo>
                    <a:lnTo>
                      <a:pt x="13454" y="8589"/>
                    </a:lnTo>
                    <a:lnTo>
                      <a:pt x="13583" y="8822"/>
                    </a:lnTo>
                    <a:lnTo>
                      <a:pt x="13764" y="9029"/>
                    </a:lnTo>
                    <a:lnTo>
                      <a:pt x="13971" y="9184"/>
                    </a:lnTo>
                    <a:lnTo>
                      <a:pt x="14204" y="9314"/>
                    </a:lnTo>
                    <a:lnTo>
                      <a:pt x="14463" y="9391"/>
                    </a:lnTo>
                    <a:lnTo>
                      <a:pt x="14721" y="9417"/>
                    </a:lnTo>
                    <a:lnTo>
                      <a:pt x="15006" y="9391"/>
                    </a:lnTo>
                    <a:lnTo>
                      <a:pt x="15265" y="9314"/>
                    </a:lnTo>
                    <a:lnTo>
                      <a:pt x="15498" y="9184"/>
                    </a:lnTo>
                    <a:lnTo>
                      <a:pt x="15704" y="9029"/>
                    </a:lnTo>
                    <a:lnTo>
                      <a:pt x="15886" y="8822"/>
                    </a:lnTo>
                    <a:lnTo>
                      <a:pt x="16015" y="8589"/>
                    </a:lnTo>
                    <a:lnTo>
                      <a:pt x="16093" y="8331"/>
                    </a:lnTo>
                    <a:lnTo>
                      <a:pt x="16118" y="8046"/>
                    </a:lnTo>
                    <a:lnTo>
                      <a:pt x="16093" y="7761"/>
                    </a:lnTo>
                    <a:lnTo>
                      <a:pt x="16015" y="7503"/>
                    </a:lnTo>
                    <a:lnTo>
                      <a:pt x="15886" y="7270"/>
                    </a:lnTo>
                    <a:lnTo>
                      <a:pt x="15704" y="7063"/>
                    </a:lnTo>
                    <a:lnTo>
                      <a:pt x="15498" y="6908"/>
                    </a:lnTo>
                    <a:lnTo>
                      <a:pt x="15265" y="6778"/>
                    </a:lnTo>
                    <a:lnTo>
                      <a:pt x="15006" y="6701"/>
                    </a:lnTo>
                    <a:lnTo>
                      <a:pt x="14721" y="6675"/>
                    </a:lnTo>
                    <a:close/>
                    <a:moveTo>
                      <a:pt x="5020" y="4864"/>
                    </a:moveTo>
                    <a:lnTo>
                      <a:pt x="4942" y="4916"/>
                    </a:lnTo>
                    <a:lnTo>
                      <a:pt x="4890" y="4993"/>
                    </a:lnTo>
                    <a:lnTo>
                      <a:pt x="4864" y="5097"/>
                    </a:lnTo>
                    <a:lnTo>
                      <a:pt x="4864" y="9340"/>
                    </a:lnTo>
                    <a:lnTo>
                      <a:pt x="4890" y="9417"/>
                    </a:lnTo>
                    <a:lnTo>
                      <a:pt x="4942" y="9495"/>
                    </a:lnTo>
                    <a:lnTo>
                      <a:pt x="5020" y="9547"/>
                    </a:lnTo>
                    <a:lnTo>
                      <a:pt x="5097" y="9572"/>
                    </a:lnTo>
                    <a:lnTo>
                      <a:pt x="5201" y="9547"/>
                    </a:lnTo>
                    <a:lnTo>
                      <a:pt x="5278" y="9495"/>
                    </a:lnTo>
                    <a:lnTo>
                      <a:pt x="5304" y="9417"/>
                    </a:lnTo>
                    <a:lnTo>
                      <a:pt x="5330" y="9340"/>
                    </a:lnTo>
                    <a:lnTo>
                      <a:pt x="5330" y="7322"/>
                    </a:lnTo>
                    <a:lnTo>
                      <a:pt x="5459" y="7373"/>
                    </a:lnTo>
                    <a:lnTo>
                      <a:pt x="5563" y="7425"/>
                    </a:lnTo>
                    <a:lnTo>
                      <a:pt x="5692" y="7451"/>
                    </a:lnTo>
                    <a:lnTo>
                      <a:pt x="5847" y="7451"/>
                    </a:lnTo>
                    <a:lnTo>
                      <a:pt x="6054" y="7425"/>
                    </a:lnTo>
                    <a:lnTo>
                      <a:pt x="6236" y="7373"/>
                    </a:lnTo>
                    <a:lnTo>
                      <a:pt x="6417" y="7270"/>
                    </a:lnTo>
                    <a:lnTo>
                      <a:pt x="6572" y="7115"/>
                    </a:lnTo>
                    <a:lnTo>
                      <a:pt x="6727" y="7270"/>
                    </a:lnTo>
                    <a:lnTo>
                      <a:pt x="6908" y="7373"/>
                    </a:lnTo>
                    <a:lnTo>
                      <a:pt x="7115" y="7425"/>
                    </a:lnTo>
                    <a:lnTo>
                      <a:pt x="7322" y="7451"/>
                    </a:lnTo>
                    <a:lnTo>
                      <a:pt x="7529" y="7425"/>
                    </a:lnTo>
                    <a:lnTo>
                      <a:pt x="7736" y="7373"/>
                    </a:lnTo>
                    <a:lnTo>
                      <a:pt x="7917" y="7270"/>
                    </a:lnTo>
                    <a:lnTo>
                      <a:pt x="8072" y="7115"/>
                    </a:lnTo>
                    <a:lnTo>
                      <a:pt x="8202" y="7270"/>
                    </a:lnTo>
                    <a:lnTo>
                      <a:pt x="8383" y="7373"/>
                    </a:lnTo>
                    <a:lnTo>
                      <a:pt x="8590" y="7425"/>
                    </a:lnTo>
                    <a:lnTo>
                      <a:pt x="8797" y="7451"/>
                    </a:lnTo>
                    <a:lnTo>
                      <a:pt x="9004" y="7425"/>
                    </a:lnTo>
                    <a:lnTo>
                      <a:pt x="9211" y="7373"/>
                    </a:lnTo>
                    <a:lnTo>
                      <a:pt x="9392" y="7270"/>
                    </a:lnTo>
                    <a:lnTo>
                      <a:pt x="9547" y="7115"/>
                    </a:lnTo>
                    <a:lnTo>
                      <a:pt x="9702" y="7270"/>
                    </a:lnTo>
                    <a:lnTo>
                      <a:pt x="9883" y="7373"/>
                    </a:lnTo>
                    <a:lnTo>
                      <a:pt x="10065" y="7425"/>
                    </a:lnTo>
                    <a:lnTo>
                      <a:pt x="10271" y="7451"/>
                    </a:lnTo>
                    <a:lnTo>
                      <a:pt x="10427" y="7451"/>
                    </a:lnTo>
                    <a:lnTo>
                      <a:pt x="10556" y="7425"/>
                    </a:lnTo>
                    <a:lnTo>
                      <a:pt x="10660" y="7373"/>
                    </a:lnTo>
                    <a:lnTo>
                      <a:pt x="10789" y="7322"/>
                    </a:lnTo>
                    <a:lnTo>
                      <a:pt x="10789" y="7839"/>
                    </a:lnTo>
                    <a:lnTo>
                      <a:pt x="10815" y="7917"/>
                    </a:lnTo>
                    <a:lnTo>
                      <a:pt x="10867" y="7994"/>
                    </a:lnTo>
                    <a:lnTo>
                      <a:pt x="10918" y="8046"/>
                    </a:lnTo>
                    <a:lnTo>
                      <a:pt x="11022" y="8072"/>
                    </a:lnTo>
                    <a:lnTo>
                      <a:pt x="11125" y="8046"/>
                    </a:lnTo>
                    <a:lnTo>
                      <a:pt x="11177" y="7994"/>
                    </a:lnTo>
                    <a:lnTo>
                      <a:pt x="11229" y="7917"/>
                    </a:lnTo>
                    <a:lnTo>
                      <a:pt x="11255" y="7839"/>
                    </a:lnTo>
                    <a:lnTo>
                      <a:pt x="11255" y="5097"/>
                    </a:lnTo>
                    <a:lnTo>
                      <a:pt x="11229" y="4993"/>
                    </a:lnTo>
                    <a:lnTo>
                      <a:pt x="11177" y="4916"/>
                    </a:lnTo>
                    <a:lnTo>
                      <a:pt x="11125" y="4864"/>
                    </a:lnTo>
                    <a:close/>
                    <a:moveTo>
                      <a:pt x="11022" y="8667"/>
                    </a:moveTo>
                    <a:lnTo>
                      <a:pt x="10918" y="8693"/>
                    </a:lnTo>
                    <a:lnTo>
                      <a:pt x="10867" y="8719"/>
                    </a:lnTo>
                    <a:lnTo>
                      <a:pt x="10815" y="8796"/>
                    </a:lnTo>
                    <a:lnTo>
                      <a:pt x="10789" y="8900"/>
                    </a:lnTo>
                    <a:lnTo>
                      <a:pt x="10789" y="10762"/>
                    </a:lnTo>
                    <a:lnTo>
                      <a:pt x="5330" y="10762"/>
                    </a:lnTo>
                    <a:lnTo>
                      <a:pt x="5330" y="10400"/>
                    </a:lnTo>
                    <a:lnTo>
                      <a:pt x="5304" y="10297"/>
                    </a:lnTo>
                    <a:lnTo>
                      <a:pt x="5278" y="10245"/>
                    </a:lnTo>
                    <a:lnTo>
                      <a:pt x="5201" y="10193"/>
                    </a:lnTo>
                    <a:lnTo>
                      <a:pt x="5097" y="10167"/>
                    </a:lnTo>
                    <a:lnTo>
                      <a:pt x="5020" y="10193"/>
                    </a:lnTo>
                    <a:lnTo>
                      <a:pt x="4942" y="10245"/>
                    </a:lnTo>
                    <a:lnTo>
                      <a:pt x="4890" y="10297"/>
                    </a:lnTo>
                    <a:lnTo>
                      <a:pt x="4864" y="10400"/>
                    </a:lnTo>
                    <a:lnTo>
                      <a:pt x="4864" y="11021"/>
                    </a:lnTo>
                    <a:lnTo>
                      <a:pt x="4890" y="11099"/>
                    </a:lnTo>
                    <a:lnTo>
                      <a:pt x="4942" y="11176"/>
                    </a:lnTo>
                    <a:lnTo>
                      <a:pt x="5020" y="11228"/>
                    </a:lnTo>
                    <a:lnTo>
                      <a:pt x="5097" y="11254"/>
                    </a:lnTo>
                    <a:lnTo>
                      <a:pt x="11022" y="11254"/>
                    </a:lnTo>
                    <a:lnTo>
                      <a:pt x="11125" y="11228"/>
                    </a:lnTo>
                    <a:lnTo>
                      <a:pt x="11177" y="11176"/>
                    </a:lnTo>
                    <a:lnTo>
                      <a:pt x="11229" y="11099"/>
                    </a:lnTo>
                    <a:lnTo>
                      <a:pt x="11255" y="11021"/>
                    </a:lnTo>
                    <a:lnTo>
                      <a:pt x="11255" y="8900"/>
                    </a:lnTo>
                    <a:lnTo>
                      <a:pt x="11229" y="8796"/>
                    </a:lnTo>
                    <a:lnTo>
                      <a:pt x="11177" y="8719"/>
                    </a:lnTo>
                    <a:lnTo>
                      <a:pt x="11125" y="8693"/>
                    </a:lnTo>
                    <a:lnTo>
                      <a:pt x="11022" y="8667"/>
                    </a:lnTo>
                    <a:close/>
                    <a:moveTo>
                      <a:pt x="1786" y="10064"/>
                    </a:moveTo>
                    <a:lnTo>
                      <a:pt x="1682" y="10090"/>
                    </a:lnTo>
                    <a:lnTo>
                      <a:pt x="1605" y="10142"/>
                    </a:lnTo>
                    <a:lnTo>
                      <a:pt x="1553" y="10219"/>
                    </a:lnTo>
                    <a:lnTo>
                      <a:pt x="1216" y="11047"/>
                    </a:lnTo>
                    <a:lnTo>
                      <a:pt x="1191" y="11151"/>
                    </a:lnTo>
                    <a:lnTo>
                      <a:pt x="1216" y="11228"/>
                    </a:lnTo>
                    <a:lnTo>
                      <a:pt x="1242" y="11306"/>
                    </a:lnTo>
                    <a:lnTo>
                      <a:pt x="1320" y="11358"/>
                    </a:lnTo>
                    <a:lnTo>
                      <a:pt x="1423" y="11383"/>
                    </a:lnTo>
                    <a:lnTo>
                      <a:pt x="1501" y="11358"/>
                    </a:lnTo>
                    <a:lnTo>
                      <a:pt x="1579" y="11332"/>
                    </a:lnTo>
                    <a:lnTo>
                      <a:pt x="1630" y="11254"/>
                    </a:lnTo>
                    <a:lnTo>
                      <a:pt x="1786" y="10918"/>
                    </a:lnTo>
                    <a:lnTo>
                      <a:pt x="2070" y="11487"/>
                    </a:lnTo>
                    <a:lnTo>
                      <a:pt x="2407" y="12004"/>
                    </a:lnTo>
                    <a:lnTo>
                      <a:pt x="2769" y="12496"/>
                    </a:lnTo>
                    <a:lnTo>
                      <a:pt x="3209" y="12962"/>
                    </a:lnTo>
                    <a:lnTo>
                      <a:pt x="3467" y="13220"/>
                    </a:lnTo>
                    <a:lnTo>
                      <a:pt x="3752" y="13453"/>
                    </a:lnTo>
                    <a:lnTo>
                      <a:pt x="4062" y="13686"/>
                    </a:lnTo>
                    <a:lnTo>
                      <a:pt x="4373" y="13893"/>
                    </a:lnTo>
                    <a:lnTo>
                      <a:pt x="4683" y="14074"/>
                    </a:lnTo>
                    <a:lnTo>
                      <a:pt x="5020" y="14255"/>
                    </a:lnTo>
                    <a:lnTo>
                      <a:pt x="5382" y="14410"/>
                    </a:lnTo>
                    <a:lnTo>
                      <a:pt x="5718" y="14540"/>
                    </a:lnTo>
                    <a:lnTo>
                      <a:pt x="5822" y="14566"/>
                    </a:lnTo>
                    <a:lnTo>
                      <a:pt x="5899" y="14540"/>
                    </a:lnTo>
                    <a:lnTo>
                      <a:pt x="5977" y="14488"/>
                    </a:lnTo>
                    <a:lnTo>
                      <a:pt x="6029" y="14410"/>
                    </a:lnTo>
                    <a:lnTo>
                      <a:pt x="6029" y="14307"/>
                    </a:lnTo>
                    <a:lnTo>
                      <a:pt x="6029" y="14229"/>
                    </a:lnTo>
                    <a:lnTo>
                      <a:pt x="5977" y="14152"/>
                    </a:lnTo>
                    <a:lnTo>
                      <a:pt x="5873" y="14100"/>
                    </a:lnTo>
                    <a:lnTo>
                      <a:pt x="5563" y="13971"/>
                    </a:lnTo>
                    <a:lnTo>
                      <a:pt x="5227" y="13841"/>
                    </a:lnTo>
                    <a:lnTo>
                      <a:pt x="4916" y="13660"/>
                    </a:lnTo>
                    <a:lnTo>
                      <a:pt x="4632" y="13479"/>
                    </a:lnTo>
                    <a:lnTo>
                      <a:pt x="4321" y="13298"/>
                    </a:lnTo>
                    <a:lnTo>
                      <a:pt x="4062" y="13091"/>
                    </a:lnTo>
                    <a:lnTo>
                      <a:pt x="3778" y="12858"/>
                    </a:lnTo>
                    <a:lnTo>
                      <a:pt x="3545" y="12625"/>
                    </a:lnTo>
                    <a:lnTo>
                      <a:pt x="3131" y="12211"/>
                    </a:lnTo>
                    <a:lnTo>
                      <a:pt x="2795" y="11746"/>
                    </a:lnTo>
                    <a:lnTo>
                      <a:pt x="2484" y="11254"/>
                    </a:lnTo>
                    <a:lnTo>
                      <a:pt x="2225" y="10737"/>
                    </a:lnTo>
                    <a:lnTo>
                      <a:pt x="2536" y="10866"/>
                    </a:lnTo>
                    <a:lnTo>
                      <a:pt x="2639" y="10892"/>
                    </a:lnTo>
                    <a:lnTo>
                      <a:pt x="2717" y="10866"/>
                    </a:lnTo>
                    <a:lnTo>
                      <a:pt x="2795" y="10840"/>
                    </a:lnTo>
                    <a:lnTo>
                      <a:pt x="2846" y="10762"/>
                    </a:lnTo>
                    <a:lnTo>
                      <a:pt x="2872" y="10659"/>
                    </a:lnTo>
                    <a:lnTo>
                      <a:pt x="2846" y="10581"/>
                    </a:lnTo>
                    <a:lnTo>
                      <a:pt x="2795" y="10504"/>
                    </a:lnTo>
                    <a:lnTo>
                      <a:pt x="2717" y="10452"/>
                    </a:lnTo>
                    <a:lnTo>
                      <a:pt x="1863" y="10090"/>
                    </a:lnTo>
                    <a:lnTo>
                      <a:pt x="1786" y="10064"/>
                    </a:lnTo>
                    <a:close/>
                    <a:moveTo>
                      <a:pt x="14333" y="10064"/>
                    </a:moveTo>
                    <a:lnTo>
                      <a:pt x="14230" y="10090"/>
                    </a:lnTo>
                    <a:lnTo>
                      <a:pt x="14178" y="10142"/>
                    </a:lnTo>
                    <a:lnTo>
                      <a:pt x="14126" y="10219"/>
                    </a:lnTo>
                    <a:lnTo>
                      <a:pt x="13997" y="10556"/>
                    </a:lnTo>
                    <a:lnTo>
                      <a:pt x="13842" y="10866"/>
                    </a:lnTo>
                    <a:lnTo>
                      <a:pt x="13687" y="11176"/>
                    </a:lnTo>
                    <a:lnTo>
                      <a:pt x="13505" y="11461"/>
                    </a:lnTo>
                    <a:lnTo>
                      <a:pt x="13324" y="11771"/>
                    </a:lnTo>
                    <a:lnTo>
                      <a:pt x="13117" y="12030"/>
                    </a:lnTo>
                    <a:lnTo>
                      <a:pt x="12885" y="12289"/>
                    </a:lnTo>
                    <a:lnTo>
                      <a:pt x="12652" y="12548"/>
                    </a:lnTo>
                    <a:lnTo>
                      <a:pt x="12238" y="12962"/>
                    </a:lnTo>
                    <a:lnTo>
                      <a:pt x="11772" y="13298"/>
                    </a:lnTo>
                    <a:lnTo>
                      <a:pt x="11280" y="13634"/>
                    </a:lnTo>
                    <a:lnTo>
                      <a:pt x="10763" y="13893"/>
                    </a:lnTo>
                    <a:lnTo>
                      <a:pt x="10892" y="13582"/>
                    </a:lnTo>
                    <a:lnTo>
                      <a:pt x="10918" y="13479"/>
                    </a:lnTo>
                    <a:lnTo>
                      <a:pt x="10892" y="13401"/>
                    </a:lnTo>
                    <a:lnTo>
                      <a:pt x="10841" y="13324"/>
                    </a:lnTo>
                    <a:lnTo>
                      <a:pt x="10763" y="13272"/>
                    </a:lnTo>
                    <a:lnTo>
                      <a:pt x="10685" y="13246"/>
                    </a:lnTo>
                    <a:lnTo>
                      <a:pt x="10582" y="13272"/>
                    </a:lnTo>
                    <a:lnTo>
                      <a:pt x="10504" y="13324"/>
                    </a:lnTo>
                    <a:lnTo>
                      <a:pt x="10453" y="13401"/>
                    </a:lnTo>
                    <a:lnTo>
                      <a:pt x="10090" y="14229"/>
                    </a:lnTo>
                    <a:lnTo>
                      <a:pt x="10090" y="14333"/>
                    </a:lnTo>
                    <a:lnTo>
                      <a:pt x="10090" y="14410"/>
                    </a:lnTo>
                    <a:lnTo>
                      <a:pt x="10142" y="14488"/>
                    </a:lnTo>
                    <a:lnTo>
                      <a:pt x="10220" y="14540"/>
                    </a:lnTo>
                    <a:lnTo>
                      <a:pt x="11074" y="14902"/>
                    </a:lnTo>
                    <a:lnTo>
                      <a:pt x="11151" y="14928"/>
                    </a:lnTo>
                    <a:lnTo>
                      <a:pt x="11255" y="14902"/>
                    </a:lnTo>
                    <a:lnTo>
                      <a:pt x="11332" y="14850"/>
                    </a:lnTo>
                    <a:lnTo>
                      <a:pt x="11384" y="14773"/>
                    </a:lnTo>
                    <a:lnTo>
                      <a:pt x="11410" y="14695"/>
                    </a:lnTo>
                    <a:lnTo>
                      <a:pt x="11384" y="14591"/>
                    </a:lnTo>
                    <a:lnTo>
                      <a:pt x="11332" y="14514"/>
                    </a:lnTo>
                    <a:lnTo>
                      <a:pt x="11255" y="14462"/>
                    </a:lnTo>
                    <a:lnTo>
                      <a:pt x="10918" y="14333"/>
                    </a:lnTo>
                    <a:lnTo>
                      <a:pt x="11487" y="14048"/>
                    </a:lnTo>
                    <a:lnTo>
                      <a:pt x="12031" y="13712"/>
                    </a:lnTo>
                    <a:lnTo>
                      <a:pt x="12522" y="13324"/>
                    </a:lnTo>
                    <a:lnTo>
                      <a:pt x="12988" y="12884"/>
                    </a:lnTo>
                    <a:lnTo>
                      <a:pt x="13247" y="12625"/>
                    </a:lnTo>
                    <a:lnTo>
                      <a:pt x="13480" y="12341"/>
                    </a:lnTo>
                    <a:lnTo>
                      <a:pt x="13712" y="12030"/>
                    </a:lnTo>
                    <a:lnTo>
                      <a:pt x="13919" y="11720"/>
                    </a:lnTo>
                    <a:lnTo>
                      <a:pt x="14100" y="11409"/>
                    </a:lnTo>
                    <a:lnTo>
                      <a:pt x="14282" y="11073"/>
                    </a:lnTo>
                    <a:lnTo>
                      <a:pt x="14437" y="10737"/>
                    </a:lnTo>
                    <a:lnTo>
                      <a:pt x="14566" y="10374"/>
                    </a:lnTo>
                    <a:lnTo>
                      <a:pt x="14566" y="10297"/>
                    </a:lnTo>
                    <a:lnTo>
                      <a:pt x="14540" y="10193"/>
                    </a:lnTo>
                    <a:lnTo>
                      <a:pt x="14489" y="10142"/>
                    </a:lnTo>
                    <a:lnTo>
                      <a:pt x="14411" y="10090"/>
                    </a:lnTo>
                    <a:lnTo>
                      <a:pt x="14333" y="10064"/>
                    </a:lnTo>
                    <a:close/>
                    <a:moveTo>
                      <a:pt x="8072" y="13815"/>
                    </a:moveTo>
                    <a:lnTo>
                      <a:pt x="8254" y="13841"/>
                    </a:lnTo>
                    <a:lnTo>
                      <a:pt x="8409" y="13893"/>
                    </a:lnTo>
                    <a:lnTo>
                      <a:pt x="8564" y="13971"/>
                    </a:lnTo>
                    <a:lnTo>
                      <a:pt x="8693" y="14074"/>
                    </a:lnTo>
                    <a:lnTo>
                      <a:pt x="8823" y="14203"/>
                    </a:lnTo>
                    <a:lnTo>
                      <a:pt x="8900" y="14359"/>
                    </a:lnTo>
                    <a:lnTo>
                      <a:pt x="8952" y="14540"/>
                    </a:lnTo>
                    <a:lnTo>
                      <a:pt x="8978" y="14721"/>
                    </a:lnTo>
                    <a:lnTo>
                      <a:pt x="8952" y="14902"/>
                    </a:lnTo>
                    <a:lnTo>
                      <a:pt x="8900" y="15083"/>
                    </a:lnTo>
                    <a:lnTo>
                      <a:pt x="8823" y="15238"/>
                    </a:lnTo>
                    <a:lnTo>
                      <a:pt x="8693" y="15368"/>
                    </a:lnTo>
                    <a:lnTo>
                      <a:pt x="8564" y="15471"/>
                    </a:lnTo>
                    <a:lnTo>
                      <a:pt x="8409" y="15549"/>
                    </a:lnTo>
                    <a:lnTo>
                      <a:pt x="8254" y="15600"/>
                    </a:lnTo>
                    <a:lnTo>
                      <a:pt x="8072" y="15626"/>
                    </a:lnTo>
                    <a:lnTo>
                      <a:pt x="7865" y="15600"/>
                    </a:lnTo>
                    <a:lnTo>
                      <a:pt x="7710" y="15549"/>
                    </a:lnTo>
                    <a:lnTo>
                      <a:pt x="7555" y="15471"/>
                    </a:lnTo>
                    <a:lnTo>
                      <a:pt x="7426" y="15368"/>
                    </a:lnTo>
                    <a:lnTo>
                      <a:pt x="7296" y="15238"/>
                    </a:lnTo>
                    <a:lnTo>
                      <a:pt x="7219" y="15083"/>
                    </a:lnTo>
                    <a:lnTo>
                      <a:pt x="7167" y="14902"/>
                    </a:lnTo>
                    <a:lnTo>
                      <a:pt x="7141" y="14721"/>
                    </a:lnTo>
                    <a:lnTo>
                      <a:pt x="7167" y="14540"/>
                    </a:lnTo>
                    <a:lnTo>
                      <a:pt x="7219" y="14359"/>
                    </a:lnTo>
                    <a:lnTo>
                      <a:pt x="7296" y="14203"/>
                    </a:lnTo>
                    <a:lnTo>
                      <a:pt x="7426" y="14074"/>
                    </a:lnTo>
                    <a:lnTo>
                      <a:pt x="7555" y="13971"/>
                    </a:lnTo>
                    <a:lnTo>
                      <a:pt x="7710" y="13893"/>
                    </a:lnTo>
                    <a:lnTo>
                      <a:pt x="7865" y="13841"/>
                    </a:lnTo>
                    <a:lnTo>
                      <a:pt x="8072" y="13815"/>
                    </a:lnTo>
                    <a:close/>
                    <a:moveTo>
                      <a:pt x="8072" y="13350"/>
                    </a:moveTo>
                    <a:lnTo>
                      <a:pt x="7788" y="13376"/>
                    </a:lnTo>
                    <a:lnTo>
                      <a:pt x="7529" y="13453"/>
                    </a:lnTo>
                    <a:lnTo>
                      <a:pt x="7296" y="13582"/>
                    </a:lnTo>
                    <a:lnTo>
                      <a:pt x="7089" y="13738"/>
                    </a:lnTo>
                    <a:lnTo>
                      <a:pt x="6908" y="13945"/>
                    </a:lnTo>
                    <a:lnTo>
                      <a:pt x="6779" y="14178"/>
                    </a:lnTo>
                    <a:lnTo>
                      <a:pt x="6701" y="14436"/>
                    </a:lnTo>
                    <a:lnTo>
                      <a:pt x="6675" y="14721"/>
                    </a:lnTo>
                    <a:lnTo>
                      <a:pt x="6701" y="15005"/>
                    </a:lnTo>
                    <a:lnTo>
                      <a:pt x="6779" y="15264"/>
                    </a:lnTo>
                    <a:lnTo>
                      <a:pt x="6908" y="15497"/>
                    </a:lnTo>
                    <a:lnTo>
                      <a:pt x="7089" y="15704"/>
                    </a:lnTo>
                    <a:lnTo>
                      <a:pt x="7296" y="15859"/>
                    </a:lnTo>
                    <a:lnTo>
                      <a:pt x="7529" y="15989"/>
                    </a:lnTo>
                    <a:lnTo>
                      <a:pt x="7788" y="16066"/>
                    </a:lnTo>
                    <a:lnTo>
                      <a:pt x="8072" y="16092"/>
                    </a:lnTo>
                    <a:lnTo>
                      <a:pt x="8331" y="16066"/>
                    </a:lnTo>
                    <a:lnTo>
                      <a:pt x="8590" y="15989"/>
                    </a:lnTo>
                    <a:lnTo>
                      <a:pt x="8823" y="15859"/>
                    </a:lnTo>
                    <a:lnTo>
                      <a:pt x="9030" y="15704"/>
                    </a:lnTo>
                    <a:lnTo>
                      <a:pt x="9211" y="15497"/>
                    </a:lnTo>
                    <a:lnTo>
                      <a:pt x="9340" y="15264"/>
                    </a:lnTo>
                    <a:lnTo>
                      <a:pt x="9418" y="15005"/>
                    </a:lnTo>
                    <a:lnTo>
                      <a:pt x="9444" y="14721"/>
                    </a:lnTo>
                    <a:lnTo>
                      <a:pt x="9418" y="14436"/>
                    </a:lnTo>
                    <a:lnTo>
                      <a:pt x="9340" y="14178"/>
                    </a:lnTo>
                    <a:lnTo>
                      <a:pt x="9211" y="13945"/>
                    </a:lnTo>
                    <a:lnTo>
                      <a:pt x="9030" y="13738"/>
                    </a:lnTo>
                    <a:lnTo>
                      <a:pt x="8823" y="13582"/>
                    </a:lnTo>
                    <a:lnTo>
                      <a:pt x="8590" y="13453"/>
                    </a:lnTo>
                    <a:lnTo>
                      <a:pt x="8331" y="13376"/>
                    </a:lnTo>
                    <a:lnTo>
                      <a:pt x="8072" y="13350"/>
                    </a:lnTo>
                    <a:close/>
                  </a:path>
                </a:pathLst>
              </a:cu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grpSp>
        <p:nvGrpSpPr>
          <p:cNvPr id="25" name="Google Shape;784;p48">
            <a:extLst>
              <a:ext uri="{FF2B5EF4-FFF2-40B4-BE49-F238E27FC236}">
                <a16:creationId xmlns:a16="http://schemas.microsoft.com/office/drawing/2014/main" id="{3450B306-CC90-4480-90B3-F21F6BB70553}"/>
              </a:ext>
            </a:extLst>
          </p:cNvPr>
          <p:cNvGrpSpPr/>
          <p:nvPr/>
        </p:nvGrpSpPr>
        <p:grpSpPr>
          <a:xfrm>
            <a:off x="1016932" y="1279714"/>
            <a:ext cx="3157800" cy="2942086"/>
            <a:chOff x="704900" y="1292152"/>
            <a:chExt cx="3157800" cy="2942086"/>
          </a:xfrm>
        </p:grpSpPr>
        <p:cxnSp>
          <p:nvCxnSpPr>
            <p:cNvPr id="26" name="Google Shape;785;p48">
              <a:extLst>
                <a:ext uri="{FF2B5EF4-FFF2-40B4-BE49-F238E27FC236}">
                  <a16:creationId xmlns:a16="http://schemas.microsoft.com/office/drawing/2014/main" id="{4613E7B7-FC12-4910-925D-346C0675D741}"/>
                </a:ext>
              </a:extLst>
            </p:cNvPr>
            <p:cNvCxnSpPr/>
            <p:nvPr/>
          </p:nvCxnSpPr>
          <p:spPr>
            <a:xfrm>
              <a:off x="704900" y="4219375"/>
              <a:ext cx="3157800" cy="0"/>
            </a:xfrm>
            <a:prstGeom prst="straightConnector1">
              <a:avLst/>
            </a:prstGeom>
            <a:noFill/>
            <a:ln w="9525" cap="flat" cmpd="sng">
              <a:solidFill>
                <a:schemeClr val="dk1"/>
              </a:solidFill>
              <a:prstDash val="solid"/>
              <a:round/>
              <a:headEnd type="none" w="med" len="med"/>
              <a:tailEnd type="none" w="med" len="med"/>
            </a:ln>
          </p:spPr>
        </p:cxnSp>
        <p:sp>
          <p:nvSpPr>
            <p:cNvPr id="27" name="Google Shape;786;p48">
              <a:extLst>
                <a:ext uri="{FF2B5EF4-FFF2-40B4-BE49-F238E27FC236}">
                  <a16:creationId xmlns:a16="http://schemas.microsoft.com/office/drawing/2014/main" id="{E10CF94E-381F-4540-8A61-B73F4BA9BE9E}"/>
                </a:ext>
              </a:extLst>
            </p:cNvPr>
            <p:cNvSpPr/>
            <p:nvPr/>
          </p:nvSpPr>
          <p:spPr>
            <a:xfrm>
              <a:off x="2849969" y="3210954"/>
              <a:ext cx="152991" cy="1008432"/>
            </a:xfrm>
            <a:custGeom>
              <a:avLst/>
              <a:gdLst/>
              <a:ahLst/>
              <a:cxnLst/>
              <a:rect l="l" t="t" r="r" b="b"/>
              <a:pathLst>
                <a:path w="4479" h="29523" extrusionOk="0">
                  <a:moveTo>
                    <a:pt x="0" y="1"/>
                  </a:moveTo>
                  <a:lnTo>
                    <a:pt x="0" y="29523"/>
                  </a:lnTo>
                  <a:lnTo>
                    <a:pt x="4478" y="29523"/>
                  </a:lnTo>
                  <a:lnTo>
                    <a:pt x="44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7;p48">
              <a:extLst>
                <a:ext uri="{FF2B5EF4-FFF2-40B4-BE49-F238E27FC236}">
                  <a16:creationId xmlns:a16="http://schemas.microsoft.com/office/drawing/2014/main" id="{07C666DE-AD9E-4DE3-86A5-B11FA4EDED4F}"/>
                </a:ext>
              </a:extLst>
            </p:cNvPr>
            <p:cNvSpPr/>
            <p:nvPr/>
          </p:nvSpPr>
          <p:spPr>
            <a:xfrm>
              <a:off x="2845904" y="3207572"/>
              <a:ext cx="160438" cy="1015229"/>
            </a:xfrm>
            <a:custGeom>
              <a:avLst/>
              <a:gdLst/>
              <a:ahLst/>
              <a:cxnLst/>
              <a:rect l="l" t="t" r="r" b="b"/>
              <a:pathLst>
                <a:path w="4697" h="29722" extrusionOk="0">
                  <a:moveTo>
                    <a:pt x="4478" y="218"/>
                  </a:moveTo>
                  <a:lnTo>
                    <a:pt x="4478" y="29503"/>
                  </a:lnTo>
                  <a:lnTo>
                    <a:pt x="219" y="29503"/>
                  </a:lnTo>
                  <a:lnTo>
                    <a:pt x="219" y="218"/>
                  </a:lnTo>
                  <a:close/>
                  <a:moveTo>
                    <a:pt x="80" y="0"/>
                  </a:moveTo>
                  <a:lnTo>
                    <a:pt x="40" y="20"/>
                  </a:lnTo>
                  <a:lnTo>
                    <a:pt x="20" y="60"/>
                  </a:lnTo>
                  <a:lnTo>
                    <a:pt x="1" y="100"/>
                  </a:lnTo>
                  <a:lnTo>
                    <a:pt x="1" y="29622"/>
                  </a:lnTo>
                  <a:lnTo>
                    <a:pt x="20" y="29662"/>
                  </a:lnTo>
                  <a:lnTo>
                    <a:pt x="40" y="29701"/>
                  </a:lnTo>
                  <a:lnTo>
                    <a:pt x="80" y="29721"/>
                  </a:lnTo>
                  <a:lnTo>
                    <a:pt x="4637" y="29721"/>
                  </a:lnTo>
                  <a:lnTo>
                    <a:pt x="4677" y="29701"/>
                  </a:lnTo>
                  <a:lnTo>
                    <a:pt x="4696" y="29662"/>
                  </a:lnTo>
                  <a:lnTo>
                    <a:pt x="4696" y="29622"/>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88;p48">
              <a:extLst>
                <a:ext uri="{FF2B5EF4-FFF2-40B4-BE49-F238E27FC236}">
                  <a16:creationId xmlns:a16="http://schemas.microsoft.com/office/drawing/2014/main" id="{6C829288-C298-4D6C-B280-CFE4525E2586}"/>
                </a:ext>
              </a:extLst>
            </p:cNvPr>
            <p:cNvSpPr/>
            <p:nvPr/>
          </p:nvSpPr>
          <p:spPr>
            <a:xfrm>
              <a:off x="2295663" y="2925996"/>
              <a:ext cx="391889" cy="1293374"/>
            </a:xfrm>
            <a:custGeom>
              <a:avLst/>
              <a:gdLst/>
              <a:ahLst/>
              <a:cxnLst/>
              <a:rect l="l" t="t" r="r" b="b"/>
              <a:pathLst>
                <a:path w="11473" h="37865" extrusionOk="0">
                  <a:moveTo>
                    <a:pt x="7093" y="1"/>
                  </a:moveTo>
                  <a:lnTo>
                    <a:pt x="0" y="37865"/>
                  </a:lnTo>
                  <a:lnTo>
                    <a:pt x="4399" y="37865"/>
                  </a:lnTo>
                  <a:lnTo>
                    <a:pt x="11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9;p48">
              <a:extLst>
                <a:ext uri="{FF2B5EF4-FFF2-40B4-BE49-F238E27FC236}">
                  <a16:creationId xmlns:a16="http://schemas.microsoft.com/office/drawing/2014/main" id="{177DDBB5-A32F-4358-85CB-729C1D6297CC}"/>
                </a:ext>
              </a:extLst>
            </p:cNvPr>
            <p:cNvSpPr/>
            <p:nvPr/>
          </p:nvSpPr>
          <p:spPr>
            <a:xfrm>
              <a:off x="2292247" y="2921965"/>
              <a:ext cx="399369" cy="1300820"/>
            </a:xfrm>
            <a:custGeom>
              <a:avLst/>
              <a:gdLst/>
              <a:ahLst/>
              <a:cxnLst/>
              <a:rect l="l" t="t" r="r" b="b"/>
              <a:pathLst>
                <a:path w="11692" h="38083" extrusionOk="0">
                  <a:moveTo>
                    <a:pt x="11453" y="218"/>
                  </a:moveTo>
                  <a:lnTo>
                    <a:pt x="4400" y="37864"/>
                  </a:lnTo>
                  <a:lnTo>
                    <a:pt x="239" y="37864"/>
                  </a:lnTo>
                  <a:lnTo>
                    <a:pt x="7273" y="218"/>
                  </a:lnTo>
                  <a:close/>
                  <a:moveTo>
                    <a:pt x="7193" y="0"/>
                  </a:moveTo>
                  <a:lnTo>
                    <a:pt x="7154" y="20"/>
                  </a:lnTo>
                  <a:lnTo>
                    <a:pt x="7114" y="40"/>
                  </a:lnTo>
                  <a:lnTo>
                    <a:pt x="7094" y="60"/>
                  </a:lnTo>
                  <a:lnTo>
                    <a:pt x="7074" y="99"/>
                  </a:lnTo>
                  <a:lnTo>
                    <a:pt x="1" y="37963"/>
                  </a:lnTo>
                  <a:lnTo>
                    <a:pt x="1" y="38003"/>
                  </a:lnTo>
                  <a:lnTo>
                    <a:pt x="21" y="38042"/>
                  </a:lnTo>
                  <a:lnTo>
                    <a:pt x="60" y="38082"/>
                  </a:lnTo>
                  <a:lnTo>
                    <a:pt x="4538" y="38082"/>
                  </a:lnTo>
                  <a:lnTo>
                    <a:pt x="4558" y="38062"/>
                  </a:lnTo>
                  <a:lnTo>
                    <a:pt x="4598" y="38042"/>
                  </a:lnTo>
                  <a:lnTo>
                    <a:pt x="4598" y="38003"/>
                  </a:lnTo>
                  <a:lnTo>
                    <a:pt x="11691" y="139"/>
                  </a:lnTo>
                  <a:lnTo>
                    <a:pt x="11691" y="79"/>
                  </a:lnTo>
                  <a:lnTo>
                    <a:pt x="11671" y="40"/>
                  </a:lnTo>
                  <a:lnTo>
                    <a:pt x="11632" y="20"/>
                  </a:lnTo>
                  <a:lnTo>
                    <a:pt x="11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0;p48">
              <a:extLst>
                <a:ext uri="{FF2B5EF4-FFF2-40B4-BE49-F238E27FC236}">
                  <a16:creationId xmlns:a16="http://schemas.microsoft.com/office/drawing/2014/main" id="{86DEA794-FA9C-4393-A22A-F93D4F59CD16}"/>
                </a:ext>
              </a:extLst>
            </p:cNvPr>
            <p:cNvSpPr/>
            <p:nvPr/>
          </p:nvSpPr>
          <p:spPr>
            <a:xfrm>
              <a:off x="3153203" y="2925996"/>
              <a:ext cx="392538" cy="1293374"/>
            </a:xfrm>
            <a:custGeom>
              <a:avLst/>
              <a:gdLst/>
              <a:ahLst/>
              <a:cxnLst/>
              <a:rect l="l" t="t" r="r" b="b"/>
              <a:pathLst>
                <a:path w="11492" h="37865" extrusionOk="0">
                  <a:moveTo>
                    <a:pt x="0" y="1"/>
                  </a:moveTo>
                  <a:lnTo>
                    <a:pt x="7093" y="37865"/>
                  </a:lnTo>
                  <a:lnTo>
                    <a:pt x="11492" y="37865"/>
                  </a:lnTo>
                  <a:lnTo>
                    <a:pt x="4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1;p48">
              <a:extLst>
                <a:ext uri="{FF2B5EF4-FFF2-40B4-BE49-F238E27FC236}">
                  <a16:creationId xmlns:a16="http://schemas.microsoft.com/office/drawing/2014/main" id="{2EF1F2D5-6CB2-492A-A2B3-32BE454A91B0}"/>
                </a:ext>
              </a:extLst>
            </p:cNvPr>
            <p:cNvSpPr/>
            <p:nvPr/>
          </p:nvSpPr>
          <p:spPr>
            <a:xfrm>
              <a:off x="3149787" y="2921965"/>
              <a:ext cx="399369" cy="1300820"/>
            </a:xfrm>
            <a:custGeom>
              <a:avLst/>
              <a:gdLst/>
              <a:ahLst/>
              <a:cxnLst/>
              <a:rect l="l" t="t" r="r" b="b"/>
              <a:pathLst>
                <a:path w="11692" h="38083" extrusionOk="0">
                  <a:moveTo>
                    <a:pt x="4400" y="218"/>
                  </a:moveTo>
                  <a:lnTo>
                    <a:pt x="11453" y="37864"/>
                  </a:lnTo>
                  <a:lnTo>
                    <a:pt x="7292" y="37864"/>
                  </a:lnTo>
                  <a:lnTo>
                    <a:pt x="239" y="218"/>
                  </a:lnTo>
                  <a:close/>
                  <a:moveTo>
                    <a:pt x="100" y="0"/>
                  </a:moveTo>
                  <a:lnTo>
                    <a:pt x="60" y="20"/>
                  </a:lnTo>
                  <a:lnTo>
                    <a:pt x="21" y="40"/>
                  </a:lnTo>
                  <a:lnTo>
                    <a:pt x="1" y="79"/>
                  </a:lnTo>
                  <a:lnTo>
                    <a:pt x="1" y="139"/>
                  </a:lnTo>
                  <a:lnTo>
                    <a:pt x="7074" y="38003"/>
                  </a:lnTo>
                  <a:lnTo>
                    <a:pt x="7094" y="38042"/>
                  </a:lnTo>
                  <a:lnTo>
                    <a:pt x="7114" y="38062"/>
                  </a:lnTo>
                  <a:lnTo>
                    <a:pt x="7154" y="38082"/>
                  </a:lnTo>
                  <a:lnTo>
                    <a:pt x="11632" y="38082"/>
                  </a:lnTo>
                  <a:lnTo>
                    <a:pt x="11671" y="38042"/>
                  </a:lnTo>
                  <a:lnTo>
                    <a:pt x="11691" y="38003"/>
                  </a:lnTo>
                  <a:lnTo>
                    <a:pt x="11691" y="37963"/>
                  </a:lnTo>
                  <a:lnTo>
                    <a:pt x="4598" y="99"/>
                  </a:lnTo>
                  <a:lnTo>
                    <a:pt x="4598" y="60"/>
                  </a:lnTo>
                  <a:lnTo>
                    <a:pt x="4578" y="40"/>
                  </a:lnTo>
                  <a:lnTo>
                    <a:pt x="4538" y="20"/>
                  </a:lnTo>
                  <a:lnTo>
                    <a:pt x="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2;p48">
              <a:extLst>
                <a:ext uri="{FF2B5EF4-FFF2-40B4-BE49-F238E27FC236}">
                  <a16:creationId xmlns:a16="http://schemas.microsoft.com/office/drawing/2014/main" id="{1ADC563F-8E0F-439B-AEAB-8A330DCF169E}"/>
                </a:ext>
              </a:extLst>
            </p:cNvPr>
            <p:cNvSpPr/>
            <p:nvPr/>
          </p:nvSpPr>
          <p:spPr>
            <a:xfrm>
              <a:off x="3192452" y="3133788"/>
              <a:ext cx="194937" cy="238966"/>
            </a:xfrm>
            <a:custGeom>
              <a:avLst/>
              <a:gdLst/>
              <a:ahLst/>
              <a:cxnLst/>
              <a:rect l="l" t="t" r="r" b="b"/>
              <a:pathLst>
                <a:path w="5707" h="6996" extrusionOk="0">
                  <a:moveTo>
                    <a:pt x="0" y="1"/>
                  </a:moveTo>
                  <a:lnTo>
                    <a:pt x="1308" y="6995"/>
                  </a:lnTo>
                  <a:lnTo>
                    <a:pt x="5707" y="6995"/>
                  </a:lnTo>
                  <a:lnTo>
                    <a:pt x="4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3;p48">
              <a:extLst>
                <a:ext uri="{FF2B5EF4-FFF2-40B4-BE49-F238E27FC236}">
                  <a16:creationId xmlns:a16="http://schemas.microsoft.com/office/drawing/2014/main" id="{B165FC34-06A8-4031-95E8-8C4FC57952B8}"/>
                </a:ext>
              </a:extLst>
            </p:cNvPr>
            <p:cNvSpPr/>
            <p:nvPr/>
          </p:nvSpPr>
          <p:spPr>
            <a:xfrm>
              <a:off x="3188387" y="3130406"/>
              <a:ext cx="202383" cy="246378"/>
            </a:xfrm>
            <a:custGeom>
              <a:avLst/>
              <a:gdLst/>
              <a:ahLst/>
              <a:cxnLst/>
              <a:rect l="l" t="t" r="r" b="b"/>
              <a:pathLst>
                <a:path w="5925" h="7213" extrusionOk="0">
                  <a:moveTo>
                    <a:pt x="4419" y="219"/>
                  </a:moveTo>
                  <a:lnTo>
                    <a:pt x="5687" y="6995"/>
                  </a:lnTo>
                  <a:lnTo>
                    <a:pt x="1526" y="6995"/>
                  </a:lnTo>
                  <a:lnTo>
                    <a:pt x="258" y="219"/>
                  </a:lnTo>
                  <a:close/>
                  <a:moveTo>
                    <a:pt x="60" y="1"/>
                  </a:moveTo>
                  <a:lnTo>
                    <a:pt x="40" y="40"/>
                  </a:lnTo>
                  <a:lnTo>
                    <a:pt x="0" y="80"/>
                  </a:lnTo>
                  <a:lnTo>
                    <a:pt x="0" y="120"/>
                  </a:lnTo>
                  <a:lnTo>
                    <a:pt x="1308" y="7114"/>
                  </a:lnTo>
                  <a:lnTo>
                    <a:pt x="1328" y="7153"/>
                  </a:lnTo>
                  <a:lnTo>
                    <a:pt x="1348" y="7193"/>
                  </a:lnTo>
                  <a:lnTo>
                    <a:pt x="1387" y="7213"/>
                  </a:lnTo>
                  <a:lnTo>
                    <a:pt x="5826" y="7213"/>
                  </a:lnTo>
                  <a:lnTo>
                    <a:pt x="5865" y="7193"/>
                  </a:lnTo>
                  <a:lnTo>
                    <a:pt x="5905" y="7173"/>
                  </a:lnTo>
                  <a:lnTo>
                    <a:pt x="5925" y="7134"/>
                  </a:lnTo>
                  <a:lnTo>
                    <a:pt x="5925" y="7074"/>
                  </a:lnTo>
                  <a:lnTo>
                    <a:pt x="4617" y="80"/>
                  </a:lnTo>
                  <a:lnTo>
                    <a:pt x="4597" y="40"/>
                  </a:lnTo>
                  <a:lnTo>
                    <a:pt x="4577" y="21"/>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4;p48">
              <a:extLst>
                <a:ext uri="{FF2B5EF4-FFF2-40B4-BE49-F238E27FC236}">
                  <a16:creationId xmlns:a16="http://schemas.microsoft.com/office/drawing/2014/main" id="{98A6B47D-1654-49E8-B5B2-2238DC87671E}"/>
                </a:ext>
              </a:extLst>
            </p:cNvPr>
            <p:cNvSpPr/>
            <p:nvPr/>
          </p:nvSpPr>
          <p:spPr>
            <a:xfrm>
              <a:off x="2849969" y="3210954"/>
              <a:ext cx="152991" cy="161804"/>
            </a:xfrm>
            <a:custGeom>
              <a:avLst/>
              <a:gdLst/>
              <a:ahLst/>
              <a:cxnLst/>
              <a:rect l="l" t="t" r="r" b="b"/>
              <a:pathLst>
                <a:path w="4479" h="4737" extrusionOk="0">
                  <a:moveTo>
                    <a:pt x="0" y="1"/>
                  </a:moveTo>
                  <a:lnTo>
                    <a:pt x="0" y="4736"/>
                  </a:lnTo>
                  <a:lnTo>
                    <a:pt x="4478" y="4736"/>
                  </a:lnTo>
                  <a:lnTo>
                    <a:pt x="4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95;p48">
              <a:extLst>
                <a:ext uri="{FF2B5EF4-FFF2-40B4-BE49-F238E27FC236}">
                  <a16:creationId xmlns:a16="http://schemas.microsoft.com/office/drawing/2014/main" id="{0D60F6CC-6175-4732-AD43-AA5C201E258A}"/>
                </a:ext>
              </a:extLst>
            </p:cNvPr>
            <p:cNvSpPr/>
            <p:nvPr/>
          </p:nvSpPr>
          <p:spPr>
            <a:xfrm>
              <a:off x="2845904" y="3207572"/>
              <a:ext cx="160438" cy="169216"/>
            </a:xfrm>
            <a:custGeom>
              <a:avLst/>
              <a:gdLst/>
              <a:ahLst/>
              <a:cxnLst/>
              <a:rect l="l" t="t" r="r" b="b"/>
              <a:pathLst>
                <a:path w="4697" h="4954" extrusionOk="0">
                  <a:moveTo>
                    <a:pt x="4478" y="218"/>
                  </a:moveTo>
                  <a:lnTo>
                    <a:pt x="4478" y="4736"/>
                  </a:lnTo>
                  <a:lnTo>
                    <a:pt x="219" y="4736"/>
                  </a:lnTo>
                  <a:lnTo>
                    <a:pt x="219" y="218"/>
                  </a:lnTo>
                  <a:close/>
                  <a:moveTo>
                    <a:pt x="80" y="0"/>
                  </a:moveTo>
                  <a:lnTo>
                    <a:pt x="40" y="20"/>
                  </a:lnTo>
                  <a:lnTo>
                    <a:pt x="20" y="60"/>
                  </a:lnTo>
                  <a:lnTo>
                    <a:pt x="1" y="100"/>
                  </a:lnTo>
                  <a:lnTo>
                    <a:pt x="1" y="4835"/>
                  </a:lnTo>
                  <a:lnTo>
                    <a:pt x="20" y="4875"/>
                  </a:lnTo>
                  <a:lnTo>
                    <a:pt x="40" y="4914"/>
                  </a:lnTo>
                  <a:lnTo>
                    <a:pt x="80" y="4934"/>
                  </a:lnTo>
                  <a:lnTo>
                    <a:pt x="119" y="4954"/>
                  </a:lnTo>
                  <a:lnTo>
                    <a:pt x="4597" y="4954"/>
                  </a:lnTo>
                  <a:lnTo>
                    <a:pt x="4637" y="4934"/>
                  </a:lnTo>
                  <a:lnTo>
                    <a:pt x="4677" y="4914"/>
                  </a:lnTo>
                  <a:lnTo>
                    <a:pt x="4696" y="4875"/>
                  </a:lnTo>
                  <a:lnTo>
                    <a:pt x="4696" y="4835"/>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6;p48">
              <a:extLst>
                <a:ext uri="{FF2B5EF4-FFF2-40B4-BE49-F238E27FC236}">
                  <a16:creationId xmlns:a16="http://schemas.microsoft.com/office/drawing/2014/main" id="{F86958F6-1C2B-425E-96DB-872009AA8DF9}"/>
                </a:ext>
              </a:extLst>
            </p:cNvPr>
            <p:cNvSpPr/>
            <p:nvPr/>
          </p:nvSpPr>
          <p:spPr>
            <a:xfrm>
              <a:off x="2454026" y="3133788"/>
              <a:ext cx="194937" cy="238966"/>
            </a:xfrm>
            <a:custGeom>
              <a:avLst/>
              <a:gdLst/>
              <a:ahLst/>
              <a:cxnLst/>
              <a:rect l="l" t="t" r="r" b="b"/>
              <a:pathLst>
                <a:path w="5707" h="6996" extrusionOk="0">
                  <a:moveTo>
                    <a:pt x="1308" y="1"/>
                  </a:moveTo>
                  <a:lnTo>
                    <a:pt x="0" y="6995"/>
                  </a:lnTo>
                  <a:lnTo>
                    <a:pt x="4399" y="6995"/>
                  </a:lnTo>
                  <a:lnTo>
                    <a:pt x="5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7;p48">
              <a:extLst>
                <a:ext uri="{FF2B5EF4-FFF2-40B4-BE49-F238E27FC236}">
                  <a16:creationId xmlns:a16="http://schemas.microsoft.com/office/drawing/2014/main" id="{E2428670-073E-46E4-972F-2B0BC0B111D7}"/>
                </a:ext>
              </a:extLst>
            </p:cNvPr>
            <p:cNvSpPr/>
            <p:nvPr/>
          </p:nvSpPr>
          <p:spPr>
            <a:xfrm>
              <a:off x="2450645" y="3130406"/>
              <a:ext cx="201700" cy="246378"/>
            </a:xfrm>
            <a:custGeom>
              <a:avLst/>
              <a:gdLst/>
              <a:ahLst/>
              <a:cxnLst/>
              <a:rect l="l" t="t" r="r" b="b"/>
              <a:pathLst>
                <a:path w="5905" h="7213" extrusionOk="0">
                  <a:moveTo>
                    <a:pt x="5667" y="219"/>
                  </a:moveTo>
                  <a:lnTo>
                    <a:pt x="4399" y="6995"/>
                  </a:lnTo>
                  <a:lnTo>
                    <a:pt x="238" y="6995"/>
                  </a:lnTo>
                  <a:lnTo>
                    <a:pt x="1506" y="219"/>
                  </a:lnTo>
                  <a:close/>
                  <a:moveTo>
                    <a:pt x="1368" y="1"/>
                  </a:moveTo>
                  <a:lnTo>
                    <a:pt x="1348" y="21"/>
                  </a:lnTo>
                  <a:lnTo>
                    <a:pt x="1308" y="40"/>
                  </a:lnTo>
                  <a:lnTo>
                    <a:pt x="1308" y="80"/>
                  </a:lnTo>
                  <a:lnTo>
                    <a:pt x="0" y="7074"/>
                  </a:lnTo>
                  <a:lnTo>
                    <a:pt x="0" y="7134"/>
                  </a:lnTo>
                  <a:lnTo>
                    <a:pt x="20" y="7173"/>
                  </a:lnTo>
                  <a:lnTo>
                    <a:pt x="60" y="7193"/>
                  </a:lnTo>
                  <a:lnTo>
                    <a:pt x="99" y="7213"/>
                  </a:lnTo>
                  <a:lnTo>
                    <a:pt x="4538" y="7213"/>
                  </a:lnTo>
                  <a:lnTo>
                    <a:pt x="4558" y="7193"/>
                  </a:lnTo>
                  <a:lnTo>
                    <a:pt x="4597" y="7153"/>
                  </a:lnTo>
                  <a:lnTo>
                    <a:pt x="4597" y="7114"/>
                  </a:lnTo>
                  <a:lnTo>
                    <a:pt x="5905" y="120"/>
                  </a:lnTo>
                  <a:lnTo>
                    <a:pt x="5905" y="80"/>
                  </a:lnTo>
                  <a:lnTo>
                    <a:pt x="5885" y="40"/>
                  </a:lnTo>
                  <a:lnTo>
                    <a:pt x="5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8;p48">
              <a:extLst>
                <a:ext uri="{FF2B5EF4-FFF2-40B4-BE49-F238E27FC236}">
                  <a16:creationId xmlns:a16="http://schemas.microsoft.com/office/drawing/2014/main" id="{C79F98BA-43DC-42F2-B50F-1E35F7E25456}"/>
                </a:ext>
              </a:extLst>
            </p:cNvPr>
            <p:cNvSpPr/>
            <p:nvPr/>
          </p:nvSpPr>
          <p:spPr>
            <a:xfrm>
              <a:off x="2164354" y="1296217"/>
              <a:ext cx="1523459" cy="1997223"/>
            </a:xfrm>
            <a:custGeom>
              <a:avLst/>
              <a:gdLst/>
              <a:ahLst/>
              <a:cxnLst/>
              <a:rect l="l" t="t" r="r" b="b"/>
              <a:pathLst>
                <a:path w="44601" h="58471" extrusionOk="0">
                  <a:moveTo>
                    <a:pt x="0" y="0"/>
                  </a:moveTo>
                  <a:lnTo>
                    <a:pt x="0" y="58471"/>
                  </a:lnTo>
                  <a:lnTo>
                    <a:pt x="44601" y="58471"/>
                  </a:lnTo>
                  <a:lnTo>
                    <a:pt x="44601"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9;p48">
              <a:extLst>
                <a:ext uri="{FF2B5EF4-FFF2-40B4-BE49-F238E27FC236}">
                  <a16:creationId xmlns:a16="http://schemas.microsoft.com/office/drawing/2014/main" id="{DD137682-1B70-42E3-B0C1-A333A767BE04}"/>
                </a:ext>
              </a:extLst>
            </p:cNvPr>
            <p:cNvSpPr/>
            <p:nvPr/>
          </p:nvSpPr>
          <p:spPr>
            <a:xfrm>
              <a:off x="2160972" y="1292152"/>
              <a:ext cx="1530905" cy="2004670"/>
            </a:xfrm>
            <a:custGeom>
              <a:avLst/>
              <a:gdLst/>
              <a:ahLst/>
              <a:cxnLst/>
              <a:rect l="l" t="t" r="r" b="b"/>
              <a:pathLst>
                <a:path w="44819" h="58689" extrusionOk="0">
                  <a:moveTo>
                    <a:pt x="44601" y="238"/>
                  </a:moveTo>
                  <a:lnTo>
                    <a:pt x="44601" y="58471"/>
                  </a:lnTo>
                  <a:lnTo>
                    <a:pt x="218" y="58471"/>
                  </a:lnTo>
                  <a:lnTo>
                    <a:pt x="218" y="238"/>
                  </a:lnTo>
                  <a:close/>
                  <a:moveTo>
                    <a:pt x="99" y="1"/>
                  </a:moveTo>
                  <a:lnTo>
                    <a:pt x="60" y="20"/>
                  </a:lnTo>
                  <a:lnTo>
                    <a:pt x="20" y="40"/>
                  </a:lnTo>
                  <a:lnTo>
                    <a:pt x="0" y="80"/>
                  </a:lnTo>
                  <a:lnTo>
                    <a:pt x="0" y="119"/>
                  </a:lnTo>
                  <a:lnTo>
                    <a:pt x="0" y="58590"/>
                  </a:lnTo>
                  <a:lnTo>
                    <a:pt x="0" y="58629"/>
                  </a:lnTo>
                  <a:lnTo>
                    <a:pt x="20" y="58669"/>
                  </a:lnTo>
                  <a:lnTo>
                    <a:pt x="60" y="58689"/>
                  </a:lnTo>
                  <a:lnTo>
                    <a:pt x="44739" y="58689"/>
                  </a:lnTo>
                  <a:lnTo>
                    <a:pt x="44779" y="58669"/>
                  </a:lnTo>
                  <a:lnTo>
                    <a:pt x="44799" y="58629"/>
                  </a:lnTo>
                  <a:lnTo>
                    <a:pt x="44819" y="58590"/>
                  </a:lnTo>
                  <a:lnTo>
                    <a:pt x="44819" y="119"/>
                  </a:lnTo>
                  <a:lnTo>
                    <a:pt x="44799" y="80"/>
                  </a:lnTo>
                  <a:lnTo>
                    <a:pt x="44779" y="40"/>
                  </a:lnTo>
                  <a:lnTo>
                    <a:pt x="44739" y="20"/>
                  </a:lnTo>
                  <a:lnTo>
                    <a:pt x="44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00;p48">
              <a:extLst>
                <a:ext uri="{FF2B5EF4-FFF2-40B4-BE49-F238E27FC236}">
                  <a16:creationId xmlns:a16="http://schemas.microsoft.com/office/drawing/2014/main" id="{E758A035-2C72-4A01-96CA-8415B5D15A8E}"/>
                </a:ext>
              </a:extLst>
            </p:cNvPr>
            <p:cNvSpPr/>
            <p:nvPr/>
          </p:nvSpPr>
          <p:spPr>
            <a:xfrm>
              <a:off x="2165686" y="3213652"/>
              <a:ext cx="1522127" cy="8164"/>
            </a:xfrm>
            <a:custGeom>
              <a:avLst/>
              <a:gdLst/>
              <a:ahLst/>
              <a:cxnLst/>
              <a:rect l="l" t="t" r="r" b="b"/>
              <a:pathLst>
                <a:path w="44562" h="239" extrusionOk="0">
                  <a:moveTo>
                    <a:pt x="120" y="1"/>
                  </a:moveTo>
                  <a:lnTo>
                    <a:pt x="80" y="21"/>
                  </a:lnTo>
                  <a:lnTo>
                    <a:pt x="40" y="40"/>
                  </a:lnTo>
                  <a:lnTo>
                    <a:pt x="21" y="80"/>
                  </a:lnTo>
                  <a:lnTo>
                    <a:pt x="1" y="120"/>
                  </a:lnTo>
                  <a:lnTo>
                    <a:pt x="21" y="159"/>
                  </a:lnTo>
                  <a:lnTo>
                    <a:pt x="40" y="199"/>
                  </a:lnTo>
                  <a:lnTo>
                    <a:pt x="80" y="219"/>
                  </a:lnTo>
                  <a:lnTo>
                    <a:pt x="120" y="239"/>
                  </a:lnTo>
                  <a:lnTo>
                    <a:pt x="44463" y="239"/>
                  </a:lnTo>
                  <a:lnTo>
                    <a:pt x="44502" y="219"/>
                  </a:lnTo>
                  <a:lnTo>
                    <a:pt x="44542" y="199"/>
                  </a:lnTo>
                  <a:lnTo>
                    <a:pt x="44562" y="159"/>
                  </a:lnTo>
                  <a:lnTo>
                    <a:pt x="44562" y="120"/>
                  </a:lnTo>
                  <a:lnTo>
                    <a:pt x="44562" y="80"/>
                  </a:lnTo>
                  <a:lnTo>
                    <a:pt x="44542" y="40"/>
                  </a:lnTo>
                  <a:lnTo>
                    <a:pt x="44502" y="21"/>
                  </a:lnTo>
                  <a:lnTo>
                    <a:pt x="44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01;p48">
              <a:extLst>
                <a:ext uri="{FF2B5EF4-FFF2-40B4-BE49-F238E27FC236}">
                  <a16:creationId xmlns:a16="http://schemas.microsoft.com/office/drawing/2014/main" id="{6659857F-0891-4024-9B21-F9A55F82E984}"/>
                </a:ext>
              </a:extLst>
            </p:cNvPr>
            <p:cNvSpPr/>
            <p:nvPr/>
          </p:nvSpPr>
          <p:spPr>
            <a:xfrm>
              <a:off x="2165686" y="3235309"/>
              <a:ext cx="1522127" cy="7480"/>
            </a:xfrm>
            <a:custGeom>
              <a:avLst/>
              <a:gdLst/>
              <a:ahLst/>
              <a:cxnLst/>
              <a:rect l="l" t="t" r="r" b="b"/>
              <a:pathLst>
                <a:path w="44562" h="219" extrusionOk="0">
                  <a:moveTo>
                    <a:pt x="80" y="1"/>
                  </a:moveTo>
                  <a:lnTo>
                    <a:pt x="40" y="40"/>
                  </a:lnTo>
                  <a:lnTo>
                    <a:pt x="21" y="60"/>
                  </a:lnTo>
                  <a:lnTo>
                    <a:pt x="1" y="120"/>
                  </a:lnTo>
                  <a:lnTo>
                    <a:pt x="21" y="159"/>
                  </a:lnTo>
                  <a:lnTo>
                    <a:pt x="40" y="199"/>
                  </a:lnTo>
                  <a:lnTo>
                    <a:pt x="80" y="219"/>
                  </a:lnTo>
                  <a:lnTo>
                    <a:pt x="44502" y="219"/>
                  </a:lnTo>
                  <a:lnTo>
                    <a:pt x="44542" y="199"/>
                  </a:lnTo>
                  <a:lnTo>
                    <a:pt x="44562" y="159"/>
                  </a:lnTo>
                  <a:lnTo>
                    <a:pt x="44562" y="120"/>
                  </a:lnTo>
                  <a:lnTo>
                    <a:pt x="44562" y="60"/>
                  </a:lnTo>
                  <a:lnTo>
                    <a:pt x="44542" y="40"/>
                  </a:lnTo>
                  <a:lnTo>
                    <a:pt x="4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02;p48">
              <a:extLst>
                <a:ext uri="{FF2B5EF4-FFF2-40B4-BE49-F238E27FC236}">
                  <a16:creationId xmlns:a16="http://schemas.microsoft.com/office/drawing/2014/main" id="{50D48E55-3420-49A5-B350-5EB32F42852B}"/>
                </a:ext>
              </a:extLst>
            </p:cNvPr>
            <p:cNvSpPr/>
            <p:nvPr/>
          </p:nvSpPr>
          <p:spPr>
            <a:xfrm>
              <a:off x="2165686" y="3263764"/>
              <a:ext cx="1522127" cy="7446"/>
            </a:xfrm>
            <a:custGeom>
              <a:avLst/>
              <a:gdLst/>
              <a:ahLst/>
              <a:cxnLst/>
              <a:rect l="l" t="t" r="r" b="b"/>
              <a:pathLst>
                <a:path w="44562" h="218" extrusionOk="0">
                  <a:moveTo>
                    <a:pt x="80" y="0"/>
                  </a:moveTo>
                  <a:lnTo>
                    <a:pt x="40" y="40"/>
                  </a:lnTo>
                  <a:lnTo>
                    <a:pt x="21" y="59"/>
                  </a:lnTo>
                  <a:lnTo>
                    <a:pt x="1" y="119"/>
                  </a:lnTo>
                  <a:lnTo>
                    <a:pt x="21" y="159"/>
                  </a:lnTo>
                  <a:lnTo>
                    <a:pt x="40" y="198"/>
                  </a:lnTo>
                  <a:lnTo>
                    <a:pt x="80" y="218"/>
                  </a:lnTo>
                  <a:lnTo>
                    <a:pt x="44502" y="218"/>
                  </a:lnTo>
                  <a:lnTo>
                    <a:pt x="44542" y="198"/>
                  </a:lnTo>
                  <a:lnTo>
                    <a:pt x="44562" y="159"/>
                  </a:lnTo>
                  <a:lnTo>
                    <a:pt x="44562" y="119"/>
                  </a:lnTo>
                  <a:lnTo>
                    <a:pt x="44562" y="59"/>
                  </a:lnTo>
                  <a:lnTo>
                    <a:pt x="44542" y="40"/>
                  </a:lnTo>
                  <a:lnTo>
                    <a:pt x="44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03;p48">
              <a:extLst>
                <a:ext uri="{FF2B5EF4-FFF2-40B4-BE49-F238E27FC236}">
                  <a16:creationId xmlns:a16="http://schemas.microsoft.com/office/drawing/2014/main" id="{AD60C95B-29C3-417C-97B7-33881885C114}"/>
                </a:ext>
              </a:extLst>
            </p:cNvPr>
            <p:cNvSpPr/>
            <p:nvPr/>
          </p:nvSpPr>
          <p:spPr>
            <a:xfrm>
              <a:off x="2774852" y="2174045"/>
              <a:ext cx="287640" cy="286991"/>
            </a:xfrm>
            <a:custGeom>
              <a:avLst/>
              <a:gdLst/>
              <a:ahLst/>
              <a:cxnLst/>
              <a:rect l="l" t="t" r="r" b="b"/>
              <a:pathLst>
                <a:path w="8421" h="8402" extrusionOk="0">
                  <a:moveTo>
                    <a:pt x="4220" y="1"/>
                  </a:moveTo>
                  <a:lnTo>
                    <a:pt x="3785" y="21"/>
                  </a:lnTo>
                  <a:lnTo>
                    <a:pt x="3368" y="80"/>
                  </a:lnTo>
                  <a:lnTo>
                    <a:pt x="2952" y="179"/>
                  </a:lnTo>
                  <a:lnTo>
                    <a:pt x="2576" y="338"/>
                  </a:lnTo>
                  <a:lnTo>
                    <a:pt x="2199" y="516"/>
                  </a:lnTo>
                  <a:lnTo>
                    <a:pt x="1863" y="714"/>
                  </a:lnTo>
                  <a:lnTo>
                    <a:pt x="1526" y="952"/>
                  </a:lnTo>
                  <a:lnTo>
                    <a:pt x="1229" y="1229"/>
                  </a:lnTo>
                  <a:lnTo>
                    <a:pt x="971" y="1527"/>
                  </a:lnTo>
                  <a:lnTo>
                    <a:pt x="713" y="1844"/>
                  </a:lnTo>
                  <a:lnTo>
                    <a:pt x="515" y="2200"/>
                  </a:lnTo>
                  <a:lnTo>
                    <a:pt x="337" y="2577"/>
                  </a:lnTo>
                  <a:lnTo>
                    <a:pt x="198" y="2953"/>
                  </a:lnTo>
                  <a:lnTo>
                    <a:pt x="99" y="3349"/>
                  </a:lnTo>
                  <a:lnTo>
                    <a:pt x="20" y="3766"/>
                  </a:lnTo>
                  <a:lnTo>
                    <a:pt x="0" y="4201"/>
                  </a:lnTo>
                  <a:lnTo>
                    <a:pt x="20" y="4637"/>
                  </a:lnTo>
                  <a:lnTo>
                    <a:pt x="99" y="5053"/>
                  </a:lnTo>
                  <a:lnTo>
                    <a:pt x="198" y="5450"/>
                  </a:lnTo>
                  <a:lnTo>
                    <a:pt x="337" y="5846"/>
                  </a:lnTo>
                  <a:lnTo>
                    <a:pt x="515" y="6203"/>
                  </a:lnTo>
                  <a:lnTo>
                    <a:pt x="713" y="6559"/>
                  </a:lnTo>
                  <a:lnTo>
                    <a:pt x="971" y="6876"/>
                  </a:lnTo>
                  <a:lnTo>
                    <a:pt x="1229" y="7173"/>
                  </a:lnTo>
                  <a:lnTo>
                    <a:pt x="1526" y="7451"/>
                  </a:lnTo>
                  <a:lnTo>
                    <a:pt x="1863" y="7689"/>
                  </a:lnTo>
                  <a:lnTo>
                    <a:pt x="2199" y="7907"/>
                  </a:lnTo>
                  <a:lnTo>
                    <a:pt x="2576" y="8085"/>
                  </a:lnTo>
                  <a:lnTo>
                    <a:pt x="2952" y="8224"/>
                  </a:lnTo>
                  <a:lnTo>
                    <a:pt x="3368" y="8323"/>
                  </a:lnTo>
                  <a:lnTo>
                    <a:pt x="3785" y="8382"/>
                  </a:lnTo>
                  <a:lnTo>
                    <a:pt x="4220" y="8402"/>
                  </a:lnTo>
                  <a:lnTo>
                    <a:pt x="4637" y="8382"/>
                  </a:lnTo>
                  <a:lnTo>
                    <a:pt x="5053" y="8323"/>
                  </a:lnTo>
                  <a:lnTo>
                    <a:pt x="5469" y="8224"/>
                  </a:lnTo>
                  <a:lnTo>
                    <a:pt x="5845" y="8085"/>
                  </a:lnTo>
                  <a:lnTo>
                    <a:pt x="6222" y="7907"/>
                  </a:lnTo>
                  <a:lnTo>
                    <a:pt x="6558" y="7689"/>
                  </a:lnTo>
                  <a:lnTo>
                    <a:pt x="6895" y="7451"/>
                  </a:lnTo>
                  <a:lnTo>
                    <a:pt x="7193" y="7173"/>
                  </a:lnTo>
                  <a:lnTo>
                    <a:pt x="7450" y="6876"/>
                  </a:lnTo>
                  <a:lnTo>
                    <a:pt x="7708" y="6559"/>
                  </a:lnTo>
                  <a:lnTo>
                    <a:pt x="7906" y="6203"/>
                  </a:lnTo>
                  <a:lnTo>
                    <a:pt x="8084" y="5846"/>
                  </a:lnTo>
                  <a:lnTo>
                    <a:pt x="8223" y="5450"/>
                  </a:lnTo>
                  <a:lnTo>
                    <a:pt x="8342" y="5053"/>
                  </a:lnTo>
                  <a:lnTo>
                    <a:pt x="8401" y="4637"/>
                  </a:lnTo>
                  <a:lnTo>
                    <a:pt x="8421" y="4201"/>
                  </a:lnTo>
                  <a:lnTo>
                    <a:pt x="8401" y="3766"/>
                  </a:lnTo>
                  <a:lnTo>
                    <a:pt x="8342" y="3349"/>
                  </a:lnTo>
                  <a:lnTo>
                    <a:pt x="8223" y="2953"/>
                  </a:lnTo>
                  <a:lnTo>
                    <a:pt x="8084" y="2577"/>
                  </a:lnTo>
                  <a:lnTo>
                    <a:pt x="7906" y="2200"/>
                  </a:lnTo>
                  <a:lnTo>
                    <a:pt x="7708" y="1844"/>
                  </a:lnTo>
                  <a:lnTo>
                    <a:pt x="7450" y="1527"/>
                  </a:lnTo>
                  <a:lnTo>
                    <a:pt x="7193" y="1229"/>
                  </a:lnTo>
                  <a:lnTo>
                    <a:pt x="6895" y="952"/>
                  </a:lnTo>
                  <a:lnTo>
                    <a:pt x="6558" y="714"/>
                  </a:lnTo>
                  <a:lnTo>
                    <a:pt x="6222" y="516"/>
                  </a:lnTo>
                  <a:lnTo>
                    <a:pt x="5845" y="338"/>
                  </a:lnTo>
                  <a:lnTo>
                    <a:pt x="5469" y="179"/>
                  </a:lnTo>
                  <a:lnTo>
                    <a:pt x="5053" y="80"/>
                  </a:lnTo>
                  <a:lnTo>
                    <a:pt x="4637" y="21"/>
                  </a:lnTo>
                  <a:lnTo>
                    <a:pt x="4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04;p48">
              <a:extLst>
                <a:ext uri="{FF2B5EF4-FFF2-40B4-BE49-F238E27FC236}">
                  <a16:creationId xmlns:a16="http://schemas.microsoft.com/office/drawing/2014/main" id="{70DFDE74-A558-4790-AB12-C16C01AFF9E7}"/>
                </a:ext>
              </a:extLst>
            </p:cNvPr>
            <p:cNvSpPr/>
            <p:nvPr/>
          </p:nvSpPr>
          <p:spPr>
            <a:xfrm>
              <a:off x="2877707" y="2230921"/>
              <a:ext cx="79894" cy="173964"/>
            </a:xfrm>
            <a:custGeom>
              <a:avLst/>
              <a:gdLst/>
              <a:ahLst/>
              <a:cxnLst/>
              <a:rect l="l" t="t" r="r" b="b"/>
              <a:pathLst>
                <a:path w="2339" h="5093" extrusionOk="0">
                  <a:moveTo>
                    <a:pt x="1645" y="0"/>
                  </a:moveTo>
                  <a:lnTo>
                    <a:pt x="1368" y="20"/>
                  </a:lnTo>
                  <a:lnTo>
                    <a:pt x="1150" y="60"/>
                  </a:lnTo>
                  <a:lnTo>
                    <a:pt x="952" y="139"/>
                  </a:lnTo>
                  <a:lnTo>
                    <a:pt x="793" y="238"/>
                  </a:lnTo>
                  <a:lnTo>
                    <a:pt x="674" y="377"/>
                  </a:lnTo>
                  <a:lnTo>
                    <a:pt x="595" y="555"/>
                  </a:lnTo>
                  <a:lnTo>
                    <a:pt x="556" y="753"/>
                  </a:lnTo>
                  <a:lnTo>
                    <a:pt x="536" y="971"/>
                  </a:lnTo>
                  <a:lnTo>
                    <a:pt x="536" y="1665"/>
                  </a:lnTo>
                  <a:lnTo>
                    <a:pt x="1" y="1665"/>
                  </a:lnTo>
                  <a:lnTo>
                    <a:pt x="1" y="2536"/>
                  </a:lnTo>
                  <a:lnTo>
                    <a:pt x="536" y="2536"/>
                  </a:lnTo>
                  <a:lnTo>
                    <a:pt x="536" y="5092"/>
                  </a:lnTo>
                  <a:lnTo>
                    <a:pt x="1566" y="5092"/>
                  </a:lnTo>
                  <a:lnTo>
                    <a:pt x="1566" y="2517"/>
                  </a:lnTo>
                  <a:lnTo>
                    <a:pt x="2279" y="2517"/>
                  </a:lnTo>
                  <a:lnTo>
                    <a:pt x="2339" y="1665"/>
                  </a:lnTo>
                  <a:lnTo>
                    <a:pt x="1566" y="1665"/>
                  </a:lnTo>
                  <a:lnTo>
                    <a:pt x="1566" y="1169"/>
                  </a:lnTo>
                  <a:lnTo>
                    <a:pt x="1566" y="1050"/>
                  </a:lnTo>
                  <a:lnTo>
                    <a:pt x="1606" y="951"/>
                  </a:lnTo>
                  <a:lnTo>
                    <a:pt x="1626" y="932"/>
                  </a:lnTo>
                  <a:lnTo>
                    <a:pt x="1665" y="912"/>
                  </a:lnTo>
                  <a:lnTo>
                    <a:pt x="1804" y="892"/>
                  </a:lnTo>
                  <a:lnTo>
                    <a:pt x="2339" y="892"/>
                  </a:lnTo>
                  <a:lnTo>
                    <a:pt x="2339"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5;p48">
              <a:extLst>
                <a:ext uri="{FF2B5EF4-FFF2-40B4-BE49-F238E27FC236}">
                  <a16:creationId xmlns:a16="http://schemas.microsoft.com/office/drawing/2014/main" id="{826AB331-43EC-4F70-B5C8-96A3C664C513}"/>
                </a:ext>
              </a:extLst>
            </p:cNvPr>
            <p:cNvSpPr/>
            <p:nvPr/>
          </p:nvSpPr>
          <p:spPr>
            <a:xfrm>
              <a:off x="3100392" y="2174045"/>
              <a:ext cx="287674" cy="286991"/>
            </a:xfrm>
            <a:custGeom>
              <a:avLst/>
              <a:gdLst/>
              <a:ahLst/>
              <a:cxnLst/>
              <a:rect l="l" t="t" r="r" b="b"/>
              <a:pathLst>
                <a:path w="8422" h="8402" extrusionOk="0">
                  <a:moveTo>
                    <a:pt x="4201" y="1"/>
                  </a:moveTo>
                  <a:lnTo>
                    <a:pt x="3785" y="21"/>
                  </a:lnTo>
                  <a:lnTo>
                    <a:pt x="3369" y="80"/>
                  </a:lnTo>
                  <a:lnTo>
                    <a:pt x="2953" y="179"/>
                  </a:lnTo>
                  <a:lnTo>
                    <a:pt x="2576" y="338"/>
                  </a:lnTo>
                  <a:lnTo>
                    <a:pt x="2200" y="516"/>
                  </a:lnTo>
                  <a:lnTo>
                    <a:pt x="1863" y="714"/>
                  </a:lnTo>
                  <a:lnTo>
                    <a:pt x="1526" y="952"/>
                  </a:lnTo>
                  <a:lnTo>
                    <a:pt x="1229" y="1229"/>
                  </a:lnTo>
                  <a:lnTo>
                    <a:pt x="971" y="1527"/>
                  </a:lnTo>
                  <a:lnTo>
                    <a:pt x="714" y="1844"/>
                  </a:lnTo>
                  <a:lnTo>
                    <a:pt x="516" y="2200"/>
                  </a:lnTo>
                  <a:lnTo>
                    <a:pt x="337" y="2577"/>
                  </a:lnTo>
                  <a:lnTo>
                    <a:pt x="199" y="2953"/>
                  </a:lnTo>
                  <a:lnTo>
                    <a:pt x="80" y="3349"/>
                  </a:lnTo>
                  <a:lnTo>
                    <a:pt x="20" y="3766"/>
                  </a:lnTo>
                  <a:lnTo>
                    <a:pt x="1" y="4201"/>
                  </a:lnTo>
                  <a:lnTo>
                    <a:pt x="20" y="4637"/>
                  </a:lnTo>
                  <a:lnTo>
                    <a:pt x="80" y="5053"/>
                  </a:lnTo>
                  <a:lnTo>
                    <a:pt x="199" y="5450"/>
                  </a:lnTo>
                  <a:lnTo>
                    <a:pt x="337" y="5846"/>
                  </a:lnTo>
                  <a:lnTo>
                    <a:pt x="516" y="6203"/>
                  </a:lnTo>
                  <a:lnTo>
                    <a:pt x="714" y="6559"/>
                  </a:lnTo>
                  <a:lnTo>
                    <a:pt x="971" y="6876"/>
                  </a:lnTo>
                  <a:lnTo>
                    <a:pt x="1229" y="7173"/>
                  </a:lnTo>
                  <a:lnTo>
                    <a:pt x="1526" y="7451"/>
                  </a:lnTo>
                  <a:lnTo>
                    <a:pt x="1863" y="7689"/>
                  </a:lnTo>
                  <a:lnTo>
                    <a:pt x="2200" y="7907"/>
                  </a:lnTo>
                  <a:lnTo>
                    <a:pt x="2576" y="8085"/>
                  </a:lnTo>
                  <a:lnTo>
                    <a:pt x="2953" y="8224"/>
                  </a:lnTo>
                  <a:lnTo>
                    <a:pt x="3369" y="8323"/>
                  </a:lnTo>
                  <a:lnTo>
                    <a:pt x="3785" y="8382"/>
                  </a:lnTo>
                  <a:lnTo>
                    <a:pt x="4201" y="8402"/>
                  </a:lnTo>
                  <a:lnTo>
                    <a:pt x="4637" y="8382"/>
                  </a:lnTo>
                  <a:lnTo>
                    <a:pt x="5053" y="8323"/>
                  </a:lnTo>
                  <a:lnTo>
                    <a:pt x="5469" y="8224"/>
                  </a:lnTo>
                  <a:lnTo>
                    <a:pt x="5846" y="8085"/>
                  </a:lnTo>
                  <a:lnTo>
                    <a:pt x="6222" y="7907"/>
                  </a:lnTo>
                  <a:lnTo>
                    <a:pt x="6559" y="7689"/>
                  </a:lnTo>
                  <a:lnTo>
                    <a:pt x="6876" y="7451"/>
                  </a:lnTo>
                  <a:lnTo>
                    <a:pt x="7193" y="7173"/>
                  </a:lnTo>
                  <a:lnTo>
                    <a:pt x="7450" y="6876"/>
                  </a:lnTo>
                  <a:lnTo>
                    <a:pt x="7688" y="6559"/>
                  </a:lnTo>
                  <a:lnTo>
                    <a:pt x="7906" y="6203"/>
                  </a:lnTo>
                  <a:lnTo>
                    <a:pt x="8085" y="5846"/>
                  </a:lnTo>
                  <a:lnTo>
                    <a:pt x="8223" y="5450"/>
                  </a:lnTo>
                  <a:lnTo>
                    <a:pt x="8322" y="5053"/>
                  </a:lnTo>
                  <a:lnTo>
                    <a:pt x="8402" y="4637"/>
                  </a:lnTo>
                  <a:lnTo>
                    <a:pt x="8421" y="4201"/>
                  </a:lnTo>
                  <a:lnTo>
                    <a:pt x="8402" y="3766"/>
                  </a:lnTo>
                  <a:lnTo>
                    <a:pt x="8322" y="3349"/>
                  </a:lnTo>
                  <a:lnTo>
                    <a:pt x="8223" y="2953"/>
                  </a:lnTo>
                  <a:lnTo>
                    <a:pt x="8085" y="2577"/>
                  </a:lnTo>
                  <a:lnTo>
                    <a:pt x="7906" y="2200"/>
                  </a:lnTo>
                  <a:lnTo>
                    <a:pt x="7688" y="1844"/>
                  </a:lnTo>
                  <a:lnTo>
                    <a:pt x="7450" y="1527"/>
                  </a:lnTo>
                  <a:lnTo>
                    <a:pt x="7193" y="1229"/>
                  </a:lnTo>
                  <a:lnTo>
                    <a:pt x="6876" y="952"/>
                  </a:lnTo>
                  <a:lnTo>
                    <a:pt x="6559" y="714"/>
                  </a:lnTo>
                  <a:lnTo>
                    <a:pt x="6222" y="516"/>
                  </a:lnTo>
                  <a:lnTo>
                    <a:pt x="5846" y="338"/>
                  </a:lnTo>
                  <a:lnTo>
                    <a:pt x="5469" y="179"/>
                  </a:lnTo>
                  <a:lnTo>
                    <a:pt x="5053" y="80"/>
                  </a:lnTo>
                  <a:lnTo>
                    <a:pt x="4637" y="21"/>
                  </a:lnTo>
                  <a:lnTo>
                    <a:pt x="4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06;p48">
              <a:extLst>
                <a:ext uri="{FF2B5EF4-FFF2-40B4-BE49-F238E27FC236}">
                  <a16:creationId xmlns:a16="http://schemas.microsoft.com/office/drawing/2014/main" id="{6EFB382C-A9DD-41CA-A705-10E93C80534F}"/>
                </a:ext>
              </a:extLst>
            </p:cNvPr>
            <p:cNvSpPr/>
            <p:nvPr/>
          </p:nvSpPr>
          <p:spPr>
            <a:xfrm>
              <a:off x="3165364" y="2239050"/>
              <a:ext cx="157739" cy="157705"/>
            </a:xfrm>
            <a:custGeom>
              <a:avLst/>
              <a:gdLst/>
              <a:ahLst/>
              <a:cxnLst/>
              <a:rect l="l" t="t" r="r" b="b"/>
              <a:pathLst>
                <a:path w="4618" h="4617" extrusionOk="0">
                  <a:moveTo>
                    <a:pt x="3230" y="416"/>
                  </a:moveTo>
                  <a:lnTo>
                    <a:pt x="3389" y="436"/>
                  </a:lnTo>
                  <a:lnTo>
                    <a:pt x="3508" y="456"/>
                  </a:lnTo>
                  <a:lnTo>
                    <a:pt x="3666" y="495"/>
                  </a:lnTo>
                  <a:lnTo>
                    <a:pt x="3805" y="575"/>
                  </a:lnTo>
                  <a:lnTo>
                    <a:pt x="3924" y="674"/>
                  </a:lnTo>
                  <a:lnTo>
                    <a:pt x="4043" y="793"/>
                  </a:lnTo>
                  <a:lnTo>
                    <a:pt x="4102" y="951"/>
                  </a:lnTo>
                  <a:lnTo>
                    <a:pt x="4162" y="1110"/>
                  </a:lnTo>
                  <a:lnTo>
                    <a:pt x="4181" y="1228"/>
                  </a:lnTo>
                  <a:lnTo>
                    <a:pt x="4181" y="1367"/>
                  </a:lnTo>
                  <a:lnTo>
                    <a:pt x="4201" y="1704"/>
                  </a:lnTo>
                  <a:lnTo>
                    <a:pt x="4201" y="2298"/>
                  </a:lnTo>
                  <a:lnTo>
                    <a:pt x="4201" y="2913"/>
                  </a:lnTo>
                  <a:lnTo>
                    <a:pt x="4181" y="3230"/>
                  </a:lnTo>
                  <a:lnTo>
                    <a:pt x="4181" y="3388"/>
                  </a:lnTo>
                  <a:lnTo>
                    <a:pt x="4162" y="3507"/>
                  </a:lnTo>
                  <a:lnTo>
                    <a:pt x="4102" y="3666"/>
                  </a:lnTo>
                  <a:lnTo>
                    <a:pt x="4043" y="3804"/>
                  </a:lnTo>
                  <a:lnTo>
                    <a:pt x="3924" y="3923"/>
                  </a:lnTo>
                  <a:lnTo>
                    <a:pt x="3805" y="4022"/>
                  </a:lnTo>
                  <a:lnTo>
                    <a:pt x="3666" y="4101"/>
                  </a:lnTo>
                  <a:lnTo>
                    <a:pt x="3508" y="4141"/>
                  </a:lnTo>
                  <a:lnTo>
                    <a:pt x="3389" y="4161"/>
                  </a:lnTo>
                  <a:lnTo>
                    <a:pt x="3230" y="4181"/>
                  </a:lnTo>
                  <a:lnTo>
                    <a:pt x="2913" y="4181"/>
                  </a:lnTo>
                  <a:lnTo>
                    <a:pt x="2299" y="4201"/>
                  </a:lnTo>
                  <a:lnTo>
                    <a:pt x="1705" y="4181"/>
                  </a:lnTo>
                  <a:lnTo>
                    <a:pt x="1368" y="4181"/>
                  </a:lnTo>
                  <a:lnTo>
                    <a:pt x="1229" y="4161"/>
                  </a:lnTo>
                  <a:lnTo>
                    <a:pt x="1110" y="4141"/>
                  </a:lnTo>
                  <a:lnTo>
                    <a:pt x="952" y="4101"/>
                  </a:lnTo>
                  <a:lnTo>
                    <a:pt x="813" y="4022"/>
                  </a:lnTo>
                  <a:lnTo>
                    <a:pt x="674" y="3923"/>
                  </a:lnTo>
                  <a:lnTo>
                    <a:pt x="575" y="3804"/>
                  </a:lnTo>
                  <a:lnTo>
                    <a:pt x="516" y="3666"/>
                  </a:lnTo>
                  <a:lnTo>
                    <a:pt x="456" y="3507"/>
                  </a:lnTo>
                  <a:lnTo>
                    <a:pt x="437" y="3388"/>
                  </a:lnTo>
                  <a:lnTo>
                    <a:pt x="437" y="3230"/>
                  </a:lnTo>
                  <a:lnTo>
                    <a:pt x="417" y="2913"/>
                  </a:lnTo>
                  <a:lnTo>
                    <a:pt x="417" y="2298"/>
                  </a:lnTo>
                  <a:lnTo>
                    <a:pt x="417" y="1704"/>
                  </a:lnTo>
                  <a:lnTo>
                    <a:pt x="437" y="1367"/>
                  </a:lnTo>
                  <a:lnTo>
                    <a:pt x="437" y="1228"/>
                  </a:lnTo>
                  <a:lnTo>
                    <a:pt x="456" y="1110"/>
                  </a:lnTo>
                  <a:lnTo>
                    <a:pt x="516" y="951"/>
                  </a:lnTo>
                  <a:lnTo>
                    <a:pt x="575" y="793"/>
                  </a:lnTo>
                  <a:lnTo>
                    <a:pt x="674" y="674"/>
                  </a:lnTo>
                  <a:lnTo>
                    <a:pt x="813" y="575"/>
                  </a:lnTo>
                  <a:lnTo>
                    <a:pt x="952" y="495"/>
                  </a:lnTo>
                  <a:lnTo>
                    <a:pt x="1110" y="456"/>
                  </a:lnTo>
                  <a:lnTo>
                    <a:pt x="1229" y="436"/>
                  </a:lnTo>
                  <a:lnTo>
                    <a:pt x="1368" y="416"/>
                  </a:lnTo>
                  <a:close/>
                  <a:moveTo>
                    <a:pt x="1348" y="0"/>
                  </a:moveTo>
                  <a:lnTo>
                    <a:pt x="1189" y="20"/>
                  </a:lnTo>
                  <a:lnTo>
                    <a:pt x="1031" y="40"/>
                  </a:lnTo>
                  <a:lnTo>
                    <a:pt x="793" y="119"/>
                  </a:lnTo>
                  <a:lnTo>
                    <a:pt x="694" y="159"/>
                  </a:lnTo>
                  <a:lnTo>
                    <a:pt x="575" y="218"/>
                  </a:lnTo>
                  <a:lnTo>
                    <a:pt x="476" y="297"/>
                  </a:lnTo>
                  <a:lnTo>
                    <a:pt x="397" y="376"/>
                  </a:lnTo>
                  <a:lnTo>
                    <a:pt x="298" y="476"/>
                  </a:lnTo>
                  <a:lnTo>
                    <a:pt x="238" y="575"/>
                  </a:lnTo>
                  <a:lnTo>
                    <a:pt x="179" y="674"/>
                  </a:lnTo>
                  <a:lnTo>
                    <a:pt x="120" y="793"/>
                  </a:lnTo>
                  <a:lnTo>
                    <a:pt x="60" y="1030"/>
                  </a:lnTo>
                  <a:lnTo>
                    <a:pt x="20" y="1189"/>
                  </a:lnTo>
                  <a:lnTo>
                    <a:pt x="20" y="1347"/>
                  </a:lnTo>
                  <a:lnTo>
                    <a:pt x="1" y="1684"/>
                  </a:lnTo>
                  <a:lnTo>
                    <a:pt x="1" y="2298"/>
                  </a:lnTo>
                  <a:lnTo>
                    <a:pt x="1" y="2913"/>
                  </a:lnTo>
                  <a:lnTo>
                    <a:pt x="20" y="3249"/>
                  </a:lnTo>
                  <a:lnTo>
                    <a:pt x="20" y="3428"/>
                  </a:lnTo>
                  <a:lnTo>
                    <a:pt x="60" y="3566"/>
                  </a:lnTo>
                  <a:lnTo>
                    <a:pt x="120" y="3804"/>
                  </a:lnTo>
                  <a:lnTo>
                    <a:pt x="179" y="3923"/>
                  </a:lnTo>
                  <a:lnTo>
                    <a:pt x="238" y="4022"/>
                  </a:lnTo>
                  <a:lnTo>
                    <a:pt x="298" y="4121"/>
                  </a:lnTo>
                  <a:lnTo>
                    <a:pt x="397" y="4220"/>
                  </a:lnTo>
                  <a:lnTo>
                    <a:pt x="476" y="4300"/>
                  </a:lnTo>
                  <a:lnTo>
                    <a:pt x="575" y="4379"/>
                  </a:lnTo>
                  <a:lnTo>
                    <a:pt x="694" y="4438"/>
                  </a:lnTo>
                  <a:lnTo>
                    <a:pt x="793" y="4478"/>
                  </a:lnTo>
                  <a:lnTo>
                    <a:pt x="1031" y="4557"/>
                  </a:lnTo>
                  <a:lnTo>
                    <a:pt x="1189" y="4577"/>
                  </a:lnTo>
                  <a:lnTo>
                    <a:pt x="1348" y="4597"/>
                  </a:lnTo>
                  <a:lnTo>
                    <a:pt x="1685" y="4597"/>
                  </a:lnTo>
                  <a:lnTo>
                    <a:pt x="2299" y="4617"/>
                  </a:lnTo>
                  <a:lnTo>
                    <a:pt x="2933" y="4597"/>
                  </a:lnTo>
                  <a:lnTo>
                    <a:pt x="3250" y="4597"/>
                  </a:lnTo>
                  <a:lnTo>
                    <a:pt x="3428" y="4577"/>
                  </a:lnTo>
                  <a:lnTo>
                    <a:pt x="3567" y="4557"/>
                  </a:lnTo>
                  <a:lnTo>
                    <a:pt x="3825" y="4478"/>
                  </a:lnTo>
                  <a:lnTo>
                    <a:pt x="3924" y="4438"/>
                  </a:lnTo>
                  <a:lnTo>
                    <a:pt x="4023" y="4379"/>
                  </a:lnTo>
                  <a:lnTo>
                    <a:pt x="4122" y="4300"/>
                  </a:lnTo>
                  <a:lnTo>
                    <a:pt x="4221" y="4220"/>
                  </a:lnTo>
                  <a:lnTo>
                    <a:pt x="4320" y="4121"/>
                  </a:lnTo>
                  <a:lnTo>
                    <a:pt x="4379" y="4022"/>
                  </a:lnTo>
                  <a:lnTo>
                    <a:pt x="4439" y="3923"/>
                  </a:lnTo>
                  <a:lnTo>
                    <a:pt x="4498" y="3804"/>
                  </a:lnTo>
                  <a:lnTo>
                    <a:pt x="4558" y="3566"/>
                  </a:lnTo>
                  <a:lnTo>
                    <a:pt x="4578" y="3428"/>
                  </a:lnTo>
                  <a:lnTo>
                    <a:pt x="4597" y="3249"/>
                  </a:lnTo>
                  <a:lnTo>
                    <a:pt x="4617" y="2913"/>
                  </a:lnTo>
                  <a:lnTo>
                    <a:pt x="4617" y="2298"/>
                  </a:lnTo>
                  <a:lnTo>
                    <a:pt x="4617" y="1684"/>
                  </a:lnTo>
                  <a:lnTo>
                    <a:pt x="4597" y="1347"/>
                  </a:lnTo>
                  <a:lnTo>
                    <a:pt x="4578" y="1189"/>
                  </a:lnTo>
                  <a:lnTo>
                    <a:pt x="4558" y="1030"/>
                  </a:lnTo>
                  <a:lnTo>
                    <a:pt x="4498" y="793"/>
                  </a:lnTo>
                  <a:lnTo>
                    <a:pt x="4439" y="674"/>
                  </a:lnTo>
                  <a:lnTo>
                    <a:pt x="4379" y="575"/>
                  </a:lnTo>
                  <a:lnTo>
                    <a:pt x="4320" y="476"/>
                  </a:lnTo>
                  <a:lnTo>
                    <a:pt x="4221" y="376"/>
                  </a:lnTo>
                  <a:lnTo>
                    <a:pt x="4122" y="297"/>
                  </a:lnTo>
                  <a:lnTo>
                    <a:pt x="4023" y="218"/>
                  </a:lnTo>
                  <a:lnTo>
                    <a:pt x="3924" y="159"/>
                  </a:lnTo>
                  <a:lnTo>
                    <a:pt x="3825" y="119"/>
                  </a:lnTo>
                  <a:lnTo>
                    <a:pt x="3567" y="40"/>
                  </a:lnTo>
                  <a:lnTo>
                    <a:pt x="3428" y="20"/>
                  </a:lnTo>
                  <a:lnTo>
                    <a:pt x="3250" y="0"/>
                  </a:lnTo>
                  <a:close/>
                </a:path>
              </a:pathLst>
            </a:custGeom>
            <a:solidFill>
              <a:schemeClr val="lt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7;p48">
              <a:extLst>
                <a:ext uri="{FF2B5EF4-FFF2-40B4-BE49-F238E27FC236}">
                  <a16:creationId xmlns:a16="http://schemas.microsoft.com/office/drawing/2014/main" id="{EC99FD67-CEC7-43BB-8410-D16B5B905FE1}"/>
                </a:ext>
              </a:extLst>
            </p:cNvPr>
            <p:cNvSpPr/>
            <p:nvPr/>
          </p:nvSpPr>
          <p:spPr>
            <a:xfrm>
              <a:off x="3179574" y="2253261"/>
              <a:ext cx="129320" cy="129286"/>
            </a:xfrm>
            <a:custGeom>
              <a:avLst/>
              <a:gdLst/>
              <a:ahLst/>
              <a:cxnLst/>
              <a:rect l="l" t="t" r="r" b="b"/>
              <a:pathLst>
                <a:path w="3786" h="3785" fill="none" extrusionOk="0">
                  <a:moveTo>
                    <a:pt x="1883" y="0"/>
                  </a:moveTo>
                  <a:lnTo>
                    <a:pt x="1883" y="0"/>
                  </a:lnTo>
                  <a:lnTo>
                    <a:pt x="2497" y="0"/>
                  </a:lnTo>
                  <a:lnTo>
                    <a:pt x="2814" y="0"/>
                  </a:lnTo>
                  <a:lnTo>
                    <a:pt x="2814" y="0"/>
                  </a:lnTo>
                  <a:lnTo>
                    <a:pt x="2973" y="20"/>
                  </a:lnTo>
                  <a:lnTo>
                    <a:pt x="3092" y="40"/>
                  </a:lnTo>
                  <a:lnTo>
                    <a:pt x="3250" y="79"/>
                  </a:lnTo>
                  <a:lnTo>
                    <a:pt x="3250" y="79"/>
                  </a:lnTo>
                  <a:lnTo>
                    <a:pt x="3389" y="159"/>
                  </a:lnTo>
                  <a:lnTo>
                    <a:pt x="3508" y="258"/>
                  </a:lnTo>
                  <a:lnTo>
                    <a:pt x="3508" y="258"/>
                  </a:lnTo>
                  <a:lnTo>
                    <a:pt x="3627" y="377"/>
                  </a:lnTo>
                  <a:lnTo>
                    <a:pt x="3686" y="535"/>
                  </a:lnTo>
                  <a:lnTo>
                    <a:pt x="3686" y="535"/>
                  </a:lnTo>
                  <a:lnTo>
                    <a:pt x="3746" y="694"/>
                  </a:lnTo>
                  <a:lnTo>
                    <a:pt x="3765" y="812"/>
                  </a:lnTo>
                  <a:lnTo>
                    <a:pt x="3765" y="951"/>
                  </a:lnTo>
                  <a:lnTo>
                    <a:pt x="3765" y="951"/>
                  </a:lnTo>
                  <a:lnTo>
                    <a:pt x="3785" y="1288"/>
                  </a:lnTo>
                  <a:lnTo>
                    <a:pt x="3785" y="1882"/>
                  </a:lnTo>
                  <a:lnTo>
                    <a:pt x="3785" y="1882"/>
                  </a:lnTo>
                  <a:lnTo>
                    <a:pt x="3785" y="2497"/>
                  </a:lnTo>
                  <a:lnTo>
                    <a:pt x="3765" y="2814"/>
                  </a:lnTo>
                  <a:lnTo>
                    <a:pt x="3765" y="2814"/>
                  </a:lnTo>
                  <a:lnTo>
                    <a:pt x="3765" y="2972"/>
                  </a:lnTo>
                  <a:lnTo>
                    <a:pt x="3746" y="3091"/>
                  </a:lnTo>
                  <a:lnTo>
                    <a:pt x="3686" y="3250"/>
                  </a:lnTo>
                  <a:lnTo>
                    <a:pt x="3686" y="3250"/>
                  </a:lnTo>
                  <a:lnTo>
                    <a:pt x="3627" y="3388"/>
                  </a:lnTo>
                  <a:lnTo>
                    <a:pt x="3508" y="3507"/>
                  </a:lnTo>
                  <a:lnTo>
                    <a:pt x="3508" y="3507"/>
                  </a:lnTo>
                  <a:lnTo>
                    <a:pt x="3389" y="3606"/>
                  </a:lnTo>
                  <a:lnTo>
                    <a:pt x="3250" y="3685"/>
                  </a:lnTo>
                  <a:lnTo>
                    <a:pt x="3250" y="3685"/>
                  </a:lnTo>
                  <a:lnTo>
                    <a:pt x="3092" y="3725"/>
                  </a:lnTo>
                  <a:lnTo>
                    <a:pt x="2973" y="3745"/>
                  </a:lnTo>
                  <a:lnTo>
                    <a:pt x="2814" y="3765"/>
                  </a:lnTo>
                  <a:lnTo>
                    <a:pt x="2814" y="3765"/>
                  </a:lnTo>
                  <a:lnTo>
                    <a:pt x="2497" y="3765"/>
                  </a:lnTo>
                  <a:lnTo>
                    <a:pt x="1883" y="3785"/>
                  </a:lnTo>
                  <a:lnTo>
                    <a:pt x="1883" y="3785"/>
                  </a:lnTo>
                  <a:lnTo>
                    <a:pt x="1289" y="3765"/>
                  </a:lnTo>
                  <a:lnTo>
                    <a:pt x="952" y="3765"/>
                  </a:lnTo>
                  <a:lnTo>
                    <a:pt x="952" y="3765"/>
                  </a:lnTo>
                  <a:lnTo>
                    <a:pt x="813" y="3745"/>
                  </a:lnTo>
                  <a:lnTo>
                    <a:pt x="694" y="3725"/>
                  </a:lnTo>
                  <a:lnTo>
                    <a:pt x="536" y="3685"/>
                  </a:lnTo>
                  <a:lnTo>
                    <a:pt x="536" y="3685"/>
                  </a:lnTo>
                  <a:lnTo>
                    <a:pt x="397" y="3606"/>
                  </a:lnTo>
                  <a:lnTo>
                    <a:pt x="258" y="3507"/>
                  </a:lnTo>
                  <a:lnTo>
                    <a:pt x="258" y="3507"/>
                  </a:lnTo>
                  <a:lnTo>
                    <a:pt x="159" y="3388"/>
                  </a:lnTo>
                  <a:lnTo>
                    <a:pt x="100" y="3250"/>
                  </a:lnTo>
                  <a:lnTo>
                    <a:pt x="100" y="3250"/>
                  </a:lnTo>
                  <a:lnTo>
                    <a:pt x="40" y="3091"/>
                  </a:lnTo>
                  <a:lnTo>
                    <a:pt x="21" y="2972"/>
                  </a:lnTo>
                  <a:lnTo>
                    <a:pt x="21" y="2814"/>
                  </a:lnTo>
                  <a:lnTo>
                    <a:pt x="21" y="2814"/>
                  </a:lnTo>
                  <a:lnTo>
                    <a:pt x="1" y="2497"/>
                  </a:lnTo>
                  <a:lnTo>
                    <a:pt x="1" y="1882"/>
                  </a:lnTo>
                  <a:lnTo>
                    <a:pt x="1" y="1882"/>
                  </a:lnTo>
                  <a:lnTo>
                    <a:pt x="1" y="1288"/>
                  </a:lnTo>
                  <a:lnTo>
                    <a:pt x="21" y="951"/>
                  </a:lnTo>
                  <a:lnTo>
                    <a:pt x="21" y="951"/>
                  </a:lnTo>
                  <a:lnTo>
                    <a:pt x="21" y="812"/>
                  </a:lnTo>
                  <a:lnTo>
                    <a:pt x="40" y="694"/>
                  </a:lnTo>
                  <a:lnTo>
                    <a:pt x="100" y="535"/>
                  </a:lnTo>
                  <a:lnTo>
                    <a:pt x="100" y="535"/>
                  </a:lnTo>
                  <a:lnTo>
                    <a:pt x="159" y="377"/>
                  </a:lnTo>
                  <a:lnTo>
                    <a:pt x="258" y="258"/>
                  </a:lnTo>
                  <a:lnTo>
                    <a:pt x="258" y="258"/>
                  </a:lnTo>
                  <a:lnTo>
                    <a:pt x="397" y="159"/>
                  </a:lnTo>
                  <a:lnTo>
                    <a:pt x="536" y="79"/>
                  </a:lnTo>
                  <a:lnTo>
                    <a:pt x="536" y="79"/>
                  </a:lnTo>
                  <a:lnTo>
                    <a:pt x="694" y="40"/>
                  </a:lnTo>
                  <a:lnTo>
                    <a:pt x="813" y="20"/>
                  </a:lnTo>
                  <a:lnTo>
                    <a:pt x="952" y="0"/>
                  </a:lnTo>
                  <a:lnTo>
                    <a:pt x="952" y="0"/>
                  </a:lnTo>
                  <a:lnTo>
                    <a:pt x="1289" y="0"/>
                  </a:lnTo>
                  <a:lnTo>
                    <a:pt x="1883" y="0"/>
                  </a:lnTo>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08;p48">
              <a:extLst>
                <a:ext uri="{FF2B5EF4-FFF2-40B4-BE49-F238E27FC236}">
                  <a16:creationId xmlns:a16="http://schemas.microsoft.com/office/drawing/2014/main" id="{7EA91349-B988-426E-8747-AD521CF2EE1D}"/>
                </a:ext>
              </a:extLst>
            </p:cNvPr>
            <p:cNvSpPr/>
            <p:nvPr/>
          </p:nvSpPr>
          <p:spPr>
            <a:xfrm>
              <a:off x="3203964" y="2276933"/>
              <a:ext cx="80543" cy="81261"/>
            </a:xfrm>
            <a:custGeom>
              <a:avLst/>
              <a:gdLst/>
              <a:ahLst/>
              <a:cxnLst/>
              <a:rect l="l" t="t" r="r" b="b"/>
              <a:pathLst>
                <a:path w="2358" h="2379" extrusionOk="0">
                  <a:moveTo>
                    <a:pt x="1169" y="417"/>
                  </a:moveTo>
                  <a:lnTo>
                    <a:pt x="1328" y="436"/>
                  </a:lnTo>
                  <a:lnTo>
                    <a:pt x="1486" y="476"/>
                  </a:lnTo>
                  <a:lnTo>
                    <a:pt x="1605" y="555"/>
                  </a:lnTo>
                  <a:lnTo>
                    <a:pt x="1724" y="654"/>
                  </a:lnTo>
                  <a:lnTo>
                    <a:pt x="1823" y="754"/>
                  </a:lnTo>
                  <a:lnTo>
                    <a:pt x="1882" y="892"/>
                  </a:lnTo>
                  <a:lnTo>
                    <a:pt x="1922" y="1031"/>
                  </a:lnTo>
                  <a:lnTo>
                    <a:pt x="1942" y="1189"/>
                  </a:lnTo>
                  <a:lnTo>
                    <a:pt x="1922" y="1348"/>
                  </a:lnTo>
                  <a:lnTo>
                    <a:pt x="1882" y="1487"/>
                  </a:lnTo>
                  <a:lnTo>
                    <a:pt x="1823" y="1625"/>
                  </a:lnTo>
                  <a:lnTo>
                    <a:pt x="1724" y="1744"/>
                  </a:lnTo>
                  <a:lnTo>
                    <a:pt x="1605" y="1823"/>
                  </a:lnTo>
                  <a:lnTo>
                    <a:pt x="1486" y="1903"/>
                  </a:lnTo>
                  <a:lnTo>
                    <a:pt x="1328" y="1942"/>
                  </a:lnTo>
                  <a:lnTo>
                    <a:pt x="1169" y="1962"/>
                  </a:lnTo>
                  <a:lnTo>
                    <a:pt x="1030" y="1942"/>
                  </a:lnTo>
                  <a:lnTo>
                    <a:pt x="872" y="1903"/>
                  </a:lnTo>
                  <a:lnTo>
                    <a:pt x="753" y="1823"/>
                  </a:lnTo>
                  <a:lnTo>
                    <a:pt x="634" y="1744"/>
                  </a:lnTo>
                  <a:lnTo>
                    <a:pt x="535" y="1625"/>
                  </a:lnTo>
                  <a:lnTo>
                    <a:pt x="476" y="1487"/>
                  </a:lnTo>
                  <a:lnTo>
                    <a:pt x="416" y="1348"/>
                  </a:lnTo>
                  <a:lnTo>
                    <a:pt x="416" y="1189"/>
                  </a:lnTo>
                  <a:lnTo>
                    <a:pt x="416" y="1031"/>
                  </a:lnTo>
                  <a:lnTo>
                    <a:pt x="476" y="892"/>
                  </a:lnTo>
                  <a:lnTo>
                    <a:pt x="535" y="754"/>
                  </a:lnTo>
                  <a:lnTo>
                    <a:pt x="634" y="654"/>
                  </a:lnTo>
                  <a:lnTo>
                    <a:pt x="753" y="555"/>
                  </a:lnTo>
                  <a:lnTo>
                    <a:pt x="872" y="476"/>
                  </a:lnTo>
                  <a:lnTo>
                    <a:pt x="1030" y="436"/>
                  </a:lnTo>
                  <a:lnTo>
                    <a:pt x="1169" y="417"/>
                  </a:lnTo>
                  <a:close/>
                  <a:moveTo>
                    <a:pt x="1169" y="1"/>
                  </a:moveTo>
                  <a:lnTo>
                    <a:pt x="1050" y="20"/>
                  </a:lnTo>
                  <a:lnTo>
                    <a:pt x="931" y="40"/>
                  </a:lnTo>
                  <a:lnTo>
                    <a:pt x="713" y="100"/>
                  </a:lnTo>
                  <a:lnTo>
                    <a:pt x="515" y="219"/>
                  </a:lnTo>
                  <a:lnTo>
                    <a:pt x="337" y="357"/>
                  </a:lnTo>
                  <a:lnTo>
                    <a:pt x="198" y="536"/>
                  </a:lnTo>
                  <a:lnTo>
                    <a:pt x="79" y="734"/>
                  </a:lnTo>
                  <a:lnTo>
                    <a:pt x="20" y="952"/>
                  </a:lnTo>
                  <a:lnTo>
                    <a:pt x="0" y="1071"/>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close/>
                </a:path>
              </a:pathLst>
            </a:custGeom>
            <a:solidFill>
              <a:schemeClr val="lt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09;p48">
              <a:extLst>
                <a:ext uri="{FF2B5EF4-FFF2-40B4-BE49-F238E27FC236}">
                  <a16:creationId xmlns:a16="http://schemas.microsoft.com/office/drawing/2014/main" id="{91DCDF74-1769-4C15-9759-062BEADAB9D8}"/>
                </a:ext>
              </a:extLst>
            </p:cNvPr>
            <p:cNvSpPr/>
            <p:nvPr/>
          </p:nvSpPr>
          <p:spPr>
            <a:xfrm>
              <a:off x="3203964" y="2276933"/>
              <a:ext cx="80543" cy="81261"/>
            </a:xfrm>
            <a:custGeom>
              <a:avLst/>
              <a:gdLst/>
              <a:ahLst/>
              <a:cxnLst/>
              <a:rect l="l" t="t" r="r" b="b"/>
              <a:pathLst>
                <a:path w="2358" h="2379" fill="none" extrusionOk="0">
                  <a:moveTo>
                    <a:pt x="1169" y="1"/>
                  </a:moveTo>
                  <a:lnTo>
                    <a:pt x="1169" y="1"/>
                  </a:lnTo>
                  <a:lnTo>
                    <a:pt x="1050" y="20"/>
                  </a:lnTo>
                  <a:lnTo>
                    <a:pt x="931" y="40"/>
                  </a:lnTo>
                  <a:lnTo>
                    <a:pt x="713" y="100"/>
                  </a:lnTo>
                  <a:lnTo>
                    <a:pt x="515" y="219"/>
                  </a:lnTo>
                  <a:lnTo>
                    <a:pt x="337" y="357"/>
                  </a:lnTo>
                  <a:lnTo>
                    <a:pt x="198" y="536"/>
                  </a:lnTo>
                  <a:lnTo>
                    <a:pt x="79" y="734"/>
                  </a:lnTo>
                  <a:lnTo>
                    <a:pt x="20" y="952"/>
                  </a:lnTo>
                  <a:lnTo>
                    <a:pt x="0" y="1071"/>
                  </a:lnTo>
                  <a:lnTo>
                    <a:pt x="0" y="1189"/>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169" y="2378"/>
                  </a:lnTo>
                  <a:lnTo>
                    <a:pt x="1169"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10;p48">
              <a:extLst>
                <a:ext uri="{FF2B5EF4-FFF2-40B4-BE49-F238E27FC236}">
                  <a16:creationId xmlns:a16="http://schemas.microsoft.com/office/drawing/2014/main" id="{D48DCB7A-BBA7-47FC-B49E-8BD2BA357032}"/>
                </a:ext>
              </a:extLst>
            </p:cNvPr>
            <p:cNvSpPr/>
            <p:nvPr/>
          </p:nvSpPr>
          <p:spPr>
            <a:xfrm>
              <a:off x="3218174" y="2291144"/>
              <a:ext cx="52124" cy="52842"/>
            </a:xfrm>
            <a:custGeom>
              <a:avLst/>
              <a:gdLst/>
              <a:ahLst/>
              <a:cxnLst/>
              <a:rect l="l" t="t" r="r" b="b"/>
              <a:pathLst>
                <a:path w="1526" h="1547" fill="none" extrusionOk="0">
                  <a:moveTo>
                    <a:pt x="753" y="1546"/>
                  </a:moveTo>
                  <a:lnTo>
                    <a:pt x="753" y="1546"/>
                  </a:lnTo>
                  <a:lnTo>
                    <a:pt x="614" y="1526"/>
                  </a:lnTo>
                  <a:lnTo>
                    <a:pt x="456" y="1487"/>
                  </a:lnTo>
                  <a:lnTo>
                    <a:pt x="337" y="1407"/>
                  </a:lnTo>
                  <a:lnTo>
                    <a:pt x="218" y="1328"/>
                  </a:lnTo>
                  <a:lnTo>
                    <a:pt x="119" y="1209"/>
                  </a:lnTo>
                  <a:lnTo>
                    <a:pt x="60" y="1071"/>
                  </a:lnTo>
                  <a:lnTo>
                    <a:pt x="0" y="932"/>
                  </a:lnTo>
                  <a:lnTo>
                    <a:pt x="0" y="773"/>
                  </a:lnTo>
                  <a:lnTo>
                    <a:pt x="0" y="773"/>
                  </a:lnTo>
                  <a:lnTo>
                    <a:pt x="0" y="615"/>
                  </a:lnTo>
                  <a:lnTo>
                    <a:pt x="60" y="476"/>
                  </a:lnTo>
                  <a:lnTo>
                    <a:pt x="119" y="338"/>
                  </a:lnTo>
                  <a:lnTo>
                    <a:pt x="218" y="238"/>
                  </a:lnTo>
                  <a:lnTo>
                    <a:pt x="337" y="139"/>
                  </a:lnTo>
                  <a:lnTo>
                    <a:pt x="456" y="60"/>
                  </a:lnTo>
                  <a:lnTo>
                    <a:pt x="614" y="20"/>
                  </a:lnTo>
                  <a:lnTo>
                    <a:pt x="753" y="1"/>
                  </a:lnTo>
                  <a:lnTo>
                    <a:pt x="753" y="1"/>
                  </a:lnTo>
                  <a:lnTo>
                    <a:pt x="912" y="20"/>
                  </a:lnTo>
                  <a:lnTo>
                    <a:pt x="1070" y="60"/>
                  </a:lnTo>
                  <a:lnTo>
                    <a:pt x="1189" y="139"/>
                  </a:lnTo>
                  <a:lnTo>
                    <a:pt x="1308" y="238"/>
                  </a:lnTo>
                  <a:lnTo>
                    <a:pt x="1407" y="338"/>
                  </a:lnTo>
                  <a:lnTo>
                    <a:pt x="1466" y="476"/>
                  </a:lnTo>
                  <a:lnTo>
                    <a:pt x="1506" y="615"/>
                  </a:lnTo>
                  <a:lnTo>
                    <a:pt x="1526" y="773"/>
                  </a:lnTo>
                  <a:lnTo>
                    <a:pt x="1526" y="773"/>
                  </a:lnTo>
                  <a:lnTo>
                    <a:pt x="1506" y="932"/>
                  </a:lnTo>
                  <a:lnTo>
                    <a:pt x="1466" y="1071"/>
                  </a:lnTo>
                  <a:lnTo>
                    <a:pt x="1407" y="1209"/>
                  </a:lnTo>
                  <a:lnTo>
                    <a:pt x="1308" y="1328"/>
                  </a:lnTo>
                  <a:lnTo>
                    <a:pt x="1189" y="1407"/>
                  </a:lnTo>
                  <a:lnTo>
                    <a:pt x="1070" y="1487"/>
                  </a:lnTo>
                  <a:lnTo>
                    <a:pt x="912" y="1526"/>
                  </a:lnTo>
                  <a:lnTo>
                    <a:pt x="753" y="1546"/>
                  </a:lnTo>
                </a:path>
              </a:pathLst>
            </a:custGeom>
            <a:solidFill>
              <a:schemeClr val="tx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11;p48">
              <a:extLst>
                <a:ext uri="{FF2B5EF4-FFF2-40B4-BE49-F238E27FC236}">
                  <a16:creationId xmlns:a16="http://schemas.microsoft.com/office/drawing/2014/main" id="{D45E5488-5B02-45E0-9E8F-3F70ACF7857B}"/>
                </a:ext>
              </a:extLst>
            </p:cNvPr>
            <p:cNvSpPr/>
            <p:nvPr/>
          </p:nvSpPr>
          <p:spPr>
            <a:xfrm>
              <a:off x="3277031" y="2266105"/>
              <a:ext cx="18992" cy="18992"/>
            </a:xfrm>
            <a:custGeom>
              <a:avLst/>
              <a:gdLst/>
              <a:ahLst/>
              <a:cxnLst/>
              <a:rect l="l" t="t" r="r" b="b"/>
              <a:pathLst>
                <a:path w="556" h="556" extrusionOk="0">
                  <a:moveTo>
                    <a:pt x="278" y="1"/>
                  </a:moveTo>
                  <a:lnTo>
                    <a:pt x="159" y="20"/>
                  </a:lnTo>
                  <a:lnTo>
                    <a:pt x="80" y="80"/>
                  </a:lnTo>
                  <a:lnTo>
                    <a:pt x="21" y="179"/>
                  </a:lnTo>
                  <a:lnTo>
                    <a:pt x="1" y="278"/>
                  </a:lnTo>
                  <a:lnTo>
                    <a:pt x="21" y="377"/>
                  </a:lnTo>
                  <a:lnTo>
                    <a:pt x="80" y="476"/>
                  </a:lnTo>
                  <a:lnTo>
                    <a:pt x="159" y="536"/>
                  </a:lnTo>
                  <a:lnTo>
                    <a:pt x="278" y="555"/>
                  </a:lnTo>
                  <a:lnTo>
                    <a:pt x="377" y="536"/>
                  </a:lnTo>
                  <a:lnTo>
                    <a:pt x="457" y="476"/>
                  </a:lnTo>
                  <a:lnTo>
                    <a:pt x="516" y="377"/>
                  </a:lnTo>
                  <a:lnTo>
                    <a:pt x="556" y="278"/>
                  </a:lnTo>
                  <a:lnTo>
                    <a:pt x="516" y="179"/>
                  </a:lnTo>
                  <a:lnTo>
                    <a:pt x="457" y="80"/>
                  </a:lnTo>
                  <a:lnTo>
                    <a:pt x="377" y="20"/>
                  </a:lnTo>
                  <a:lnTo>
                    <a:pt x="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12;p48">
              <a:extLst>
                <a:ext uri="{FF2B5EF4-FFF2-40B4-BE49-F238E27FC236}">
                  <a16:creationId xmlns:a16="http://schemas.microsoft.com/office/drawing/2014/main" id="{FAF9F764-63D8-45DE-B64C-180DAC73ED0C}"/>
                </a:ext>
              </a:extLst>
            </p:cNvPr>
            <p:cNvSpPr/>
            <p:nvPr/>
          </p:nvSpPr>
          <p:spPr>
            <a:xfrm>
              <a:off x="2449278" y="2174045"/>
              <a:ext cx="287674" cy="286991"/>
            </a:xfrm>
            <a:custGeom>
              <a:avLst/>
              <a:gdLst/>
              <a:ahLst/>
              <a:cxnLst/>
              <a:rect l="l" t="t" r="r" b="b"/>
              <a:pathLst>
                <a:path w="8422" h="8402" extrusionOk="0">
                  <a:moveTo>
                    <a:pt x="4221" y="1"/>
                  </a:moveTo>
                  <a:lnTo>
                    <a:pt x="3785" y="21"/>
                  </a:lnTo>
                  <a:lnTo>
                    <a:pt x="3369" y="80"/>
                  </a:lnTo>
                  <a:lnTo>
                    <a:pt x="2973" y="179"/>
                  </a:lnTo>
                  <a:lnTo>
                    <a:pt x="2577" y="338"/>
                  </a:lnTo>
                  <a:lnTo>
                    <a:pt x="2200" y="516"/>
                  </a:lnTo>
                  <a:lnTo>
                    <a:pt x="1863" y="714"/>
                  </a:lnTo>
                  <a:lnTo>
                    <a:pt x="1546" y="952"/>
                  </a:lnTo>
                  <a:lnTo>
                    <a:pt x="1249" y="1229"/>
                  </a:lnTo>
                  <a:lnTo>
                    <a:pt x="972" y="1527"/>
                  </a:lnTo>
                  <a:lnTo>
                    <a:pt x="734" y="1844"/>
                  </a:lnTo>
                  <a:lnTo>
                    <a:pt x="516" y="2200"/>
                  </a:lnTo>
                  <a:lnTo>
                    <a:pt x="338" y="2577"/>
                  </a:lnTo>
                  <a:lnTo>
                    <a:pt x="199" y="2953"/>
                  </a:lnTo>
                  <a:lnTo>
                    <a:pt x="100" y="3349"/>
                  </a:lnTo>
                  <a:lnTo>
                    <a:pt x="21" y="3766"/>
                  </a:lnTo>
                  <a:lnTo>
                    <a:pt x="1" y="4201"/>
                  </a:lnTo>
                  <a:lnTo>
                    <a:pt x="21" y="4637"/>
                  </a:lnTo>
                  <a:lnTo>
                    <a:pt x="100" y="5053"/>
                  </a:lnTo>
                  <a:lnTo>
                    <a:pt x="199" y="5450"/>
                  </a:lnTo>
                  <a:lnTo>
                    <a:pt x="338" y="5846"/>
                  </a:lnTo>
                  <a:lnTo>
                    <a:pt x="516" y="6203"/>
                  </a:lnTo>
                  <a:lnTo>
                    <a:pt x="734" y="6559"/>
                  </a:lnTo>
                  <a:lnTo>
                    <a:pt x="972" y="6876"/>
                  </a:lnTo>
                  <a:lnTo>
                    <a:pt x="1249" y="7173"/>
                  </a:lnTo>
                  <a:lnTo>
                    <a:pt x="1546" y="7451"/>
                  </a:lnTo>
                  <a:lnTo>
                    <a:pt x="1863" y="7689"/>
                  </a:lnTo>
                  <a:lnTo>
                    <a:pt x="2200" y="7907"/>
                  </a:lnTo>
                  <a:lnTo>
                    <a:pt x="2577" y="8085"/>
                  </a:lnTo>
                  <a:lnTo>
                    <a:pt x="2973" y="8224"/>
                  </a:lnTo>
                  <a:lnTo>
                    <a:pt x="3369" y="8323"/>
                  </a:lnTo>
                  <a:lnTo>
                    <a:pt x="3785" y="8382"/>
                  </a:lnTo>
                  <a:lnTo>
                    <a:pt x="4221" y="8402"/>
                  </a:lnTo>
                  <a:lnTo>
                    <a:pt x="4637" y="8382"/>
                  </a:lnTo>
                  <a:lnTo>
                    <a:pt x="5053" y="8323"/>
                  </a:lnTo>
                  <a:lnTo>
                    <a:pt x="5469" y="8224"/>
                  </a:lnTo>
                  <a:lnTo>
                    <a:pt x="5846" y="8085"/>
                  </a:lnTo>
                  <a:lnTo>
                    <a:pt x="6222" y="7907"/>
                  </a:lnTo>
                  <a:lnTo>
                    <a:pt x="6559" y="7689"/>
                  </a:lnTo>
                  <a:lnTo>
                    <a:pt x="6896" y="7451"/>
                  </a:lnTo>
                  <a:lnTo>
                    <a:pt x="7193" y="7173"/>
                  </a:lnTo>
                  <a:lnTo>
                    <a:pt x="7451" y="6876"/>
                  </a:lnTo>
                  <a:lnTo>
                    <a:pt x="7708" y="6559"/>
                  </a:lnTo>
                  <a:lnTo>
                    <a:pt x="7906" y="6203"/>
                  </a:lnTo>
                  <a:lnTo>
                    <a:pt x="8085" y="5846"/>
                  </a:lnTo>
                  <a:lnTo>
                    <a:pt x="8223" y="5450"/>
                  </a:lnTo>
                  <a:lnTo>
                    <a:pt x="8342" y="5053"/>
                  </a:lnTo>
                  <a:lnTo>
                    <a:pt x="8402" y="4637"/>
                  </a:lnTo>
                  <a:lnTo>
                    <a:pt x="8422" y="4201"/>
                  </a:lnTo>
                  <a:lnTo>
                    <a:pt x="8402" y="3766"/>
                  </a:lnTo>
                  <a:lnTo>
                    <a:pt x="8342" y="3349"/>
                  </a:lnTo>
                  <a:lnTo>
                    <a:pt x="8223" y="2953"/>
                  </a:lnTo>
                  <a:lnTo>
                    <a:pt x="8085" y="2577"/>
                  </a:lnTo>
                  <a:lnTo>
                    <a:pt x="7906" y="2200"/>
                  </a:lnTo>
                  <a:lnTo>
                    <a:pt x="7708" y="1844"/>
                  </a:lnTo>
                  <a:lnTo>
                    <a:pt x="7451" y="1527"/>
                  </a:lnTo>
                  <a:lnTo>
                    <a:pt x="7193" y="1229"/>
                  </a:lnTo>
                  <a:lnTo>
                    <a:pt x="6896" y="952"/>
                  </a:lnTo>
                  <a:lnTo>
                    <a:pt x="6559" y="714"/>
                  </a:lnTo>
                  <a:lnTo>
                    <a:pt x="6222" y="516"/>
                  </a:lnTo>
                  <a:lnTo>
                    <a:pt x="5846" y="338"/>
                  </a:lnTo>
                  <a:lnTo>
                    <a:pt x="5469" y="179"/>
                  </a:lnTo>
                  <a:lnTo>
                    <a:pt x="5053" y="80"/>
                  </a:lnTo>
                  <a:lnTo>
                    <a:pt x="4637" y="21"/>
                  </a:lnTo>
                  <a:lnTo>
                    <a:pt x="4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13;p48">
              <a:extLst>
                <a:ext uri="{FF2B5EF4-FFF2-40B4-BE49-F238E27FC236}">
                  <a16:creationId xmlns:a16="http://schemas.microsoft.com/office/drawing/2014/main" id="{921342F4-618D-448B-9C3F-B305CC8ECDF2}"/>
                </a:ext>
              </a:extLst>
            </p:cNvPr>
            <p:cNvSpPr/>
            <p:nvPr/>
          </p:nvSpPr>
          <p:spPr>
            <a:xfrm>
              <a:off x="2516982" y="2255276"/>
              <a:ext cx="152991" cy="124572"/>
            </a:xfrm>
            <a:custGeom>
              <a:avLst/>
              <a:gdLst/>
              <a:ahLst/>
              <a:cxnLst/>
              <a:rect l="l" t="t" r="r" b="b"/>
              <a:pathLst>
                <a:path w="4479" h="3647" extrusionOk="0">
                  <a:moveTo>
                    <a:pt x="3091" y="1"/>
                  </a:moveTo>
                  <a:lnTo>
                    <a:pt x="2992" y="20"/>
                  </a:lnTo>
                  <a:lnTo>
                    <a:pt x="2873" y="40"/>
                  </a:lnTo>
                  <a:lnTo>
                    <a:pt x="2774" y="60"/>
                  </a:lnTo>
                  <a:lnTo>
                    <a:pt x="2695" y="100"/>
                  </a:lnTo>
                  <a:lnTo>
                    <a:pt x="2516" y="219"/>
                  </a:lnTo>
                  <a:lnTo>
                    <a:pt x="2378" y="357"/>
                  </a:lnTo>
                  <a:lnTo>
                    <a:pt x="2259" y="516"/>
                  </a:lnTo>
                  <a:lnTo>
                    <a:pt x="2199" y="714"/>
                  </a:lnTo>
                  <a:lnTo>
                    <a:pt x="2180" y="813"/>
                  </a:lnTo>
                  <a:lnTo>
                    <a:pt x="2180" y="912"/>
                  </a:lnTo>
                  <a:lnTo>
                    <a:pt x="2180" y="1031"/>
                  </a:lnTo>
                  <a:lnTo>
                    <a:pt x="2199" y="1130"/>
                  </a:lnTo>
                  <a:lnTo>
                    <a:pt x="1922" y="1110"/>
                  </a:lnTo>
                  <a:lnTo>
                    <a:pt x="1645" y="1051"/>
                  </a:lnTo>
                  <a:lnTo>
                    <a:pt x="1387" y="952"/>
                  </a:lnTo>
                  <a:lnTo>
                    <a:pt x="1130" y="853"/>
                  </a:lnTo>
                  <a:lnTo>
                    <a:pt x="892" y="714"/>
                  </a:lnTo>
                  <a:lnTo>
                    <a:pt x="674" y="555"/>
                  </a:lnTo>
                  <a:lnTo>
                    <a:pt x="476" y="377"/>
                  </a:lnTo>
                  <a:lnTo>
                    <a:pt x="297" y="179"/>
                  </a:lnTo>
                  <a:lnTo>
                    <a:pt x="238" y="337"/>
                  </a:lnTo>
                  <a:lnTo>
                    <a:pt x="178" y="496"/>
                  </a:lnTo>
                  <a:lnTo>
                    <a:pt x="178" y="674"/>
                  </a:lnTo>
                  <a:lnTo>
                    <a:pt x="198" y="833"/>
                  </a:lnTo>
                  <a:lnTo>
                    <a:pt x="258" y="1011"/>
                  </a:lnTo>
                  <a:lnTo>
                    <a:pt x="337" y="1150"/>
                  </a:lnTo>
                  <a:lnTo>
                    <a:pt x="456" y="1288"/>
                  </a:lnTo>
                  <a:lnTo>
                    <a:pt x="595" y="1407"/>
                  </a:lnTo>
                  <a:lnTo>
                    <a:pt x="476" y="1388"/>
                  </a:lnTo>
                  <a:lnTo>
                    <a:pt x="377" y="1368"/>
                  </a:lnTo>
                  <a:lnTo>
                    <a:pt x="258" y="1328"/>
                  </a:lnTo>
                  <a:lnTo>
                    <a:pt x="178" y="1288"/>
                  </a:lnTo>
                  <a:lnTo>
                    <a:pt x="178" y="1447"/>
                  </a:lnTo>
                  <a:lnTo>
                    <a:pt x="218" y="1605"/>
                  </a:lnTo>
                  <a:lnTo>
                    <a:pt x="278" y="1744"/>
                  </a:lnTo>
                  <a:lnTo>
                    <a:pt x="377" y="1863"/>
                  </a:lnTo>
                  <a:lnTo>
                    <a:pt x="476" y="1982"/>
                  </a:lnTo>
                  <a:lnTo>
                    <a:pt x="614" y="2081"/>
                  </a:lnTo>
                  <a:lnTo>
                    <a:pt x="753" y="2160"/>
                  </a:lnTo>
                  <a:lnTo>
                    <a:pt x="912" y="2200"/>
                  </a:lnTo>
                  <a:lnTo>
                    <a:pt x="713" y="2240"/>
                  </a:lnTo>
                  <a:lnTo>
                    <a:pt x="595" y="2240"/>
                  </a:lnTo>
                  <a:lnTo>
                    <a:pt x="495" y="2220"/>
                  </a:lnTo>
                  <a:lnTo>
                    <a:pt x="555" y="2339"/>
                  </a:lnTo>
                  <a:lnTo>
                    <a:pt x="614" y="2477"/>
                  </a:lnTo>
                  <a:lnTo>
                    <a:pt x="713" y="2576"/>
                  </a:lnTo>
                  <a:lnTo>
                    <a:pt x="813" y="2675"/>
                  </a:lnTo>
                  <a:lnTo>
                    <a:pt x="931" y="2755"/>
                  </a:lnTo>
                  <a:lnTo>
                    <a:pt x="1070" y="2794"/>
                  </a:lnTo>
                  <a:lnTo>
                    <a:pt x="1209" y="2834"/>
                  </a:lnTo>
                  <a:lnTo>
                    <a:pt x="1347" y="2854"/>
                  </a:lnTo>
                  <a:lnTo>
                    <a:pt x="1209" y="2953"/>
                  </a:lnTo>
                  <a:lnTo>
                    <a:pt x="1050" y="3052"/>
                  </a:lnTo>
                  <a:lnTo>
                    <a:pt x="872" y="3131"/>
                  </a:lnTo>
                  <a:lnTo>
                    <a:pt x="713" y="3171"/>
                  </a:lnTo>
                  <a:lnTo>
                    <a:pt x="535" y="3210"/>
                  </a:lnTo>
                  <a:lnTo>
                    <a:pt x="357" y="3250"/>
                  </a:lnTo>
                  <a:lnTo>
                    <a:pt x="178" y="3250"/>
                  </a:lnTo>
                  <a:lnTo>
                    <a:pt x="0" y="3230"/>
                  </a:lnTo>
                  <a:lnTo>
                    <a:pt x="139" y="3329"/>
                  </a:lnTo>
                  <a:lnTo>
                    <a:pt x="317" y="3409"/>
                  </a:lnTo>
                  <a:lnTo>
                    <a:pt x="476" y="3488"/>
                  </a:lnTo>
                  <a:lnTo>
                    <a:pt x="654" y="3547"/>
                  </a:lnTo>
                  <a:lnTo>
                    <a:pt x="832" y="3587"/>
                  </a:lnTo>
                  <a:lnTo>
                    <a:pt x="1011" y="3626"/>
                  </a:lnTo>
                  <a:lnTo>
                    <a:pt x="1209" y="3646"/>
                  </a:lnTo>
                  <a:lnTo>
                    <a:pt x="1407" y="3646"/>
                  </a:lnTo>
                  <a:lnTo>
                    <a:pt x="1704" y="3626"/>
                  </a:lnTo>
                  <a:lnTo>
                    <a:pt x="2001" y="3587"/>
                  </a:lnTo>
                  <a:lnTo>
                    <a:pt x="2279" y="3508"/>
                  </a:lnTo>
                  <a:lnTo>
                    <a:pt x="2536" y="3409"/>
                  </a:lnTo>
                  <a:lnTo>
                    <a:pt x="2774" y="3270"/>
                  </a:lnTo>
                  <a:lnTo>
                    <a:pt x="2992" y="3131"/>
                  </a:lnTo>
                  <a:lnTo>
                    <a:pt x="3190" y="2953"/>
                  </a:lnTo>
                  <a:lnTo>
                    <a:pt x="3368" y="2774"/>
                  </a:lnTo>
                  <a:lnTo>
                    <a:pt x="3527" y="2557"/>
                  </a:lnTo>
                  <a:lnTo>
                    <a:pt x="3666" y="2339"/>
                  </a:lnTo>
                  <a:lnTo>
                    <a:pt x="3785" y="2121"/>
                  </a:lnTo>
                  <a:lnTo>
                    <a:pt x="3864" y="1883"/>
                  </a:lnTo>
                  <a:lnTo>
                    <a:pt x="3943" y="1645"/>
                  </a:lnTo>
                  <a:lnTo>
                    <a:pt x="3983" y="1407"/>
                  </a:lnTo>
                  <a:lnTo>
                    <a:pt x="4022" y="1150"/>
                  </a:lnTo>
                  <a:lnTo>
                    <a:pt x="4022" y="912"/>
                  </a:lnTo>
                  <a:lnTo>
                    <a:pt x="4141" y="813"/>
                  </a:lnTo>
                  <a:lnTo>
                    <a:pt x="4260" y="694"/>
                  </a:lnTo>
                  <a:lnTo>
                    <a:pt x="4379" y="575"/>
                  </a:lnTo>
                  <a:lnTo>
                    <a:pt x="4478" y="436"/>
                  </a:lnTo>
                  <a:lnTo>
                    <a:pt x="4220" y="536"/>
                  </a:lnTo>
                  <a:lnTo>
                    <a:pt x="3943" y="575"/>
                  </a:lnTo>
                  <a:lnTo>
                    <a:pt x="4082" y="476"/>
                  </a:lnTo>
                  <a:lnTo>
                    <a:pt x="4201" y="357"/>
                  </a:lnTo>
                  <a:lnTo>
                    <a:pt x="4280" y="219"/>
                  </a:lnTo>
                  <a:lnTo>
                    <a:pt x="4359" y="80"/>
                  </a:lnTo>
                  <a:lnTo>
                    <a:pt x="4220" y="139"/>
                  </a:lnTo>
                  <a:lnTo>
                    <a:pt x="4062" y="219"/>
                  </a:lnTo>
                  <a:lnTo>
                    <a:pt x="3923" y="258"/>
                  </a:lnTo>
                  <a:lnTo>
                    <a:pt x="3765" y="298"/>
                  </a:lnTo>
                  <a:lnTo>
                    <a:pt x="3626" y="179"/>
                  </a:lnTo>
                  <a:lnTo>
                    <a:pt x="3468" y="80"/>
                  </a:lnTo>
                  <a:lnTo>
                    <a:pt x="3289" y="20"/>
                  </a:lnTo>
                  <a:lnTo>
                    <a:pt x="3091" y="1"/>
                  </a:ln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14;p48">
              <a:extLst>
                <a:ext uri="{FF2B5EF4-FFF2-40B4-BE49-F238E27FC236}">
                  <a16:creationId xmlns:a16="http://schemas.microsoft.com/office/drawing/2014/main" id="{2504E73A-A8F8-44DA-BE23-F3639D2ABE55}"/>
                </a:ext>
              </a:extLst>
            </p:cNvPr>
            <p:cNvSpPr/>
            <p:nvPr/>
          </p:nvSpPr>
          <p:spPr>
            <a:xfrm>
              <a:off x="2504104" y="1851888"/>
              <a:ext cx="57555" cy="125905"/>
            </a:xfrm>
            <a:custGeom>
              <a:avLst/>
              <a:gdLst/>
              <a:ahLst/>
              <a:cxnLst/>
              <a:rect l="l" t="t" r="r" b="b"/>
              <a:pathLst>
                <a:path w="1685" h="3686" extrusionOk="0">
                  <a:moveTo>
                    <a:pt x="1" y="1"/>
                  </a:moveTo>
                  <a:lnTo>
                    <a:pt x="1" y="3686"/>
                  </a:lnTo>
                  <a:lnTo>
                    <a:pt x="1685" y="3686"/>
                  </a:lnTo>
                  <a:lnTo>
                    <a:pt x="1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15;p48">
              <a:extLst>
                <a:ext uri="{FF2B5EF4-FFF2-40B4-BE49-F238E27FC236}">
                  <a16:creationId xmlns:a16="http://schemas.microsoft.com/office/drawing/2014/main" id="{4C424A3F-9C43-44D1-AF8E-A73C6F2080DB}"/>
                </a:ext>
              </a:extLst>
            </p:cNvPr>
            <p:cNvSpPr/>
            <p:nvPr/>
          </p:nvSpPr>
          <p:spPr>
            <a:xfrm>
              <a:off x="2500039" y="1847823"/>
              <a:ext cx="65002" cy="133351"/>
            </a:xfrm>
            <a:custGeom>
              <a:avLst/>
              <a:gdLst/>
              <a:ahLst/>
              <a:cxnLst/>
              <a:rect l="l" t="t" r="r" b="b"/>
              <a:pathLst>
                <a:path w="1903" h="3904" extrusionOk="0">
                  <a:moveTo>
                    <a:pt x="1685" y="238"/>
                  </a:moveTo>
                  <a:lnTo>
                    <a:pt x="1685" y="3686"/>
                  </a:lnTo>
                  <a:lnTo>
                    <a:pt x="219" y="3686"/>
                  </a:lnTo>
                  <a:lnTo>
                    <a:pt x="219" y="238"/>
                  </a:lnTo>
                  <a:close/>
                  <a:moveTo>
                    <a:pt x="120" y="1"/>
                  </a:moveTo>
                  <a:lnTo>
                    <a:pt x="80" y="21"/>
                  </a:lnTo>
                  <a:lnTo>
                    <a:pt x="40" y="40"/>
                  </a:lnTo>
                  <a:lnTo>
                    <a:pt x="21" y="80"/>
                  </a:lnTo>
                  <a:lnTo>
                    <a:pt x="1" y="120"/>
                  </a:lnTo>
                  <a:lnTo>
                    <a:pt x="1" y="3805"/>
                  </a:lnTo>
                  <a:lnTo>
                    <a:pt x="21" y="3845"/>
                  </a:lnTo>
                  <a:lnTo>
                    <a:pt x="40" y="3884"/>
                  </a:lnTo>
                  <a:lnTo>
                    <a:pt x="80" y="3904"/>
                  </a:lnTo>
                  <a:lnTo>
                    <a:pt x="1843" y="3904"/>
                  </a:lnTo>
                  <a:lnTo>
                    <a:pt x="1883" y="3884"/>
                  </a:lnTo>
                  <a:lnTo>
                    <a:pt x="1903" y="3845"/>
                  </a:lnTo>
                  <a:lnTo>
                    <a:pt x="1903" y="3805"/>
                  </a:lnTo>
                  <a:lnTo>
                    <a:pt x="1903" y="120"/>
                  </a:lnTo>
                  <a:lnTo>
                    <a:pt x="1903" y="80"/>
                  </a:lnTo>
                  <a:lnTo>
                    <a:pt x="1883" y="40"/>
                  </a:lnTo>
                  <a:lnTo>
                    <a:pt x="1843"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6;p48">
              <a:extLst>
                <a:ext uri="{FF2B5EF4-FFF2-40B4-BE49-F238E27FC236}">
                  <a16:creationId xmlns:a16="http://schemas.microsoft.com/office/drawing/2014/main" id="{B28033E3-5D4D-4D58-843F-14857BDBD332}"/>
                </a:ext>
              </a:extLst>
            </p:cNvPr>
            <p:cNvSpPr/>
            <p:nvPr/>
          </p:nvSpPr>
          <p:spPr>
            <a:xfrm>
              <a:off x="2590084" y="1814654"/>
              <a:ext cx="58204" cy="163136"/>
            </a:xfrm>
            <a:custGeom>
              <a:avLst/>
              <a:gdLst/>
              <a:ahLst/>
              <a:cxnLst/>
              <a:rect l="l" t="t" r="r" b="b"/>
              <a:pathLst>
                <a:path w="1704" h="4776" extrusionOk="0">
                  <a:moveTo>
                    <a:pt x="0" y="1"/>
                  </a:moveTo>
                  <a:lnTo>
                    <a:pt x="0" y="4776"/>
                  </a:lnTo>
                  <a:lnTo>
                    <a:pt x="1704" y="4776"/>
                  </a:lnTo>
                  <a:lnTo>
                    <a:pt x="1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7;p48">
              <a:extLst>
                <a:ext uri="{FF2B5EF4-FFF2-40B4-BE49-F238E27FC236}">
                  <a16:creationId xmlns:a16="http://schemas.microsoft.com/office/drawing/2014/main" id="{ED86CB8E-D84A-4474-95C5-DE218D0ED2C7}"/>
                </a:ext>
              </a:extLst>
            </p:cNvPr>
            <p:cNvSpPr/>
            <p:nvPr/>
          </p:nvSpPr>
          <p:spPr>
            <a:xfrm>
              <a:off x="2586668" y="1810589"/>
              <a:ext cx="65036" cy="170583"/>
            </a:xfrm>
            <a:custGeom>
              <a:avLst/>
              <a:gdLst/>
              <a:ahLst/>
              <a:cxnLst/>
              <a:rect l="l" t="t" r="r" b="b"/>
              <a:pathLst>
                <a:path w="1904" h="4994" extrusionOk="0">
                  <a:moveTo>
                    <a:pt x="1685" y="219"/>
                  </a:moveTo>
                  <a:lnTo>
                    <a:pt x="1685" y="4776"/>
                  </a:lnTo>
                  <a:lnTo>
                    <a:pt x="219" y="4776"/>
                  </a:lnTo>
                  <a:lnTo>
                    <a:pt x="219" y="219"/>
                  </a:lnTo>
                  <a:close/>
                  <a:moveTo>
                    <a:pt x="100" y="1"/>
                  </a:moveTo>
                  <a:lnTo>
                    <a:pt x="60" y="21"/>
                  </a:lnTo>
                  <a:lnTo>
                    <a:pt x="21" y="41"/>
                  </a:lnTo>
                  <a:lnTo>
                    <a:pt x="1" y="80"/>
                  </a:lnTo>
                  <a:lnTo>
                    <a:pt x="1" y="120"/>
                  </a:lnTo>
                  <a:lnTo>
                    <a:pt x="1" y="4895"/>
                  </a:lnTo>
                  <a:lnTo>
                    <a:pt x="1" y="4935"/>
                  </a:lnTo>
                  <a:lnTo>
                    <a:pt x="21" y="4974"/>
                  </a:lnTo>
                  <a:lnTo>
                    <a:pt x="60" y="4994"/>
                  </a:lnTo>
                  <a:lnTo>
                    <a:pt x="1844" y="4994"/>
                  </a:lnTo>
                  <a:lnTo>
                    <a:pt x="1883" y="4974"/>
                  </a:lnTo>
                  <a:lnTo>
                    <a:pt x="1903" y="4935"/>
                  </a:lnTo>
                  <a:lnTo>
                    <a:pt x="1903" y="4895"/>
                  </a:lnTo>
                  <a:lnTo>
                    <a:pt x="1903" y="120"/>
                  </a:lnTo>
                  <a:lnTo>
                    <a:pt x="1903" y="80"/>
                  </a:lnTo>
                  <a:lnTo>
                    <a:pt x="1883" y="41"/>
                  </a:lnTo>
                  <a:lnTo>
                    <a:pt x="1844"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8;p48">
              <a:extLst>
                <a:ext uri="{FF2B5EF4-FFF2-40B4-BE49-F238E27FC236}">
                  <a16:creationId xmlns:a16="http://schemas.microsoft.com/office/drawing/2014/main" id="{7BC300EC-9379-400E-AA2B-D2BD16ADCF9A}"/>
                </a:ext>
              </a:extLst>
            </p:cNvPr>
            <p:cNvSpPr/>
            <p:nvPr/>
          </p:nvSpPr>
          <p:spPr>
            <a:xfrm>
              <a:off x="2676712" y="1764576"/>
              <a:ext cx="57555" cy="213211"/>
            </a:xfrm>
            <a:custGeom>
              <a:avLst/>
              <a:gdLst/>
              <a:ahLst/>
              <a:cxnLst/>
              <a:rect l="l" t="t" r="r" b="b"/>
              <a:pathLst>
                <a:path w="1685" h="6242" extrusionOk="0">
                  <a:moveTo>
                    <a:pt x="0" y="1"/>
                  </a:moveTo>
                  <a:lnTo>
                    <a:pt x="0" y="6242"/>
                  </a:lnTo>
                  <a:lnTo>
                    <a:pt x="1684" y="6242"/>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9;p48">
              <a:extLst>
                <a:ext uri="{FF2B5EF4-FFF2-40B4-BE49-F238E27FC236}">
                  <a16:creationId xmlns:a16="http://schemas.microsoft.com/office/drawing/2014/main" id="{31A0CC15-FAFD-48C7-BD40-25A7B62020E3}"/>
                </a:ext>
              </a:extLst>
            </p:cNvPr>
            <p:cNvSpPr/>
            <p:nvPr/>
          </p:nvSpPr>
          <p:spPr>
            <a:xfrm>
              <a:off x="2673330" y="1761195"/>
              <a:ext cx="65002" cy="219974"/>
            </a:xfrm>
            <a:custGeom>
              <a:avLst/>
              <a:gdLst/>
              <a:ahLst/>
              <a:cxnLst/>
              <a:rect l="l" t="t" r="r" b="b"/>
              <a:pathLst>
                <a:path w="1903" h="6440" extrusionOk="0">
                  <a:moveTo>
                    <a:pt x="1684" y="218"/>
                  </a:moveTo>
                  <a:lnTo>
                    <a:pt x="1684" y="6222"/>
                  </a:lnTo>
                  <a:lnTo>
                    <a:pt x="218" y="6222"/>
                  </a:lnTo>
                  <a:lnTo>
                    <a:pt x="218" y="218"/>
                  </a:lnTo>
                  <a:close/>
                  <a:moveTo>
                    <a:pt x="60" y="1"/>
                  </a:moveTo>
                  <a:lnTo>
                    <a:pt x="20" y="20"/>
                  </a:lnTo>
                  <a:lnTo>
                    <a:pt x="0" y="60"/>
                  </a:lnTo>
                  <a:lnTo>
                    <a:pt x="0" y="100"/>
                  </a:lnTo>
                  <a:lnTo>
                    <a:pt x="0" y="6341"/>
                  </a:lnTo>
                  <a:lnTo>
                    <a:pt x="0" y="6381"/>
                  </a:lnTo>
                  <a:lnTo>
                    <a:pt x="20" y="6420"/>
                  </a:lnTo>
                  <a:lnTo>
                    <a:pt x="60" y="6440"/>
                  </a:lnTo>
                  <a:lnTo>
                    <a:pt x="1843" y="6440"/>
                  </a:lnTo>
                  <a:lnTo>
                    <a:pt x="1863" y="6420"/>
                  </a:lnTo>
                  <a:lnTo>
                    <a:pt x="1902" y="6381"/>
                  </a:lnTo>
                  <a:lnTo>
                    <a:pt x="1902" y="6341"/>
                  </a:lnTo>
                  <a:lnTo>
                    <a:pt x="1902" y="100"/>
                  </a:lnTo>
                  <a:lnTo>
                    <a:pt x="1902" y="60"/>
                  </a:lnTo>
                  <a:lnTo>
                    <a:pt x="186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0;p48">
              <a:extLst>
                <a:ext uri="{FF2B5EF4-FFF2-40B4-BE49-F238E27FC236}">
                  <a16:creationId xmlns:a16="http://schemas.microsoft.com/office/drawing/2014/main" id="{7BD1CEF1-7D24-4237-B464-0717C694DAF0}"/>
                </a:ext>
              </a:extLst>
            </p:cNvPr>
            <p:cNvSpPr/>
            <p:nvPr/>
          </p:nvSpPr>
          <p:spPr>
            <a:xfrm>
              <a:off x="2763341" y="1717197"/>
              <a:ext cx="57555" cy="260588"/>
            </a:xfrm>
            <a:custGeom>
              <a:avLst/>
              <a:gdLst/>
              <a:ahLst/>
              <a:cxnLst/>
              <a:rect l="l" t="t" r="r" b="b"/>
              <a:pathLst>
                <a:path w="1685" h="7629" extrusionOk="0">
                  <a:moveTo>
                    <a:pt x="0" y="1"/>
                  </a:moveTo>
                  <a:lnTo>
                    <a:pt x="0" y="7629"/>
                  </a:lnTo>
                  <a:lnTo>
                    <a:pt x="1684" y="7629"/>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21;p48">
              <a:extLst>
                <a:ext uri="{FF2B5EF4-FFF2-40B4-BE49-F238E27FC236}">
                  <a16:creationId xmlns:a16="http://schemas.microsoft.com/office/drawing/2014/main" id="{8C71AC62-F26C-445D-B282-0A7883429AD6}"/>
                </a:ext>
              </a:extLst>
            </p:cNvPr>
            <p:cNvSpPr/>
            <p:nvPr/>
          </p:nvSpPr>
          <p:spPr>
            <a:xfrm>
              <a:off x="2759276" y="1713816"/>
              <a:ext cx="65685" cy="267351"/>
            </a:xfrm>
            <a:custGeom>
              <a:avLst/>
              <a:gdLst/>
              <a:ahLst/>
              <a:cxnLst/>
              <a:rect l="l" t="t" r="r" b="b"/>
              <a:pathLst>
                <a:path w="1923" h="7827" extrusionOk="0">
                  <a:moveTo>
                    <a:pt x="1685" y="219"/>
                  </a:moveTo>
                  <a:lnTo>
                    <a:pt x="1685" y="7609"/>
                  </a:lnTo>
                  <a:lnTo>
                    <a:pt x="238" y="7609"/>
                  </a:lnTo>
                  <a:lnTo>
                    <a:pt x="238" y="219"/>
                  </a:lnTo>
                  <a:close/>
                  <a:moveTo>
                    <a:pt x="80" y="1"/>
                  </a:moveTo>
                  <a:lnTo>
                    <a:pt x="40" y="20"/>
                  </a:lnTo>
                  <a:lnTo>
                    <a:pt x="20" y="60"/>
                  </a:lnTo>
                  <a:lnTo>
                    <a:pt x="0" y="100"/>
                  </a:lnTo>
                  <a:lnTo>
                    <a:pt x="0" y="7728"/>
                  </a:lnTo>
                  <a:lnTo>
                    <a:pt x="20" y="7768"/>
                  </a:lnTo>
                  <a:lnTo>
                    <a:pt x="40" y="7807"/>
                  </a:lnTo>
                  <a:lnTo>
                    <a:pt x="80" y="7827"/>
                  </a:lnTo>
                  <a:lnTo>
                    <a:pt x="1843" y="7827"/>
                  </a:lnTo>
                  <a:lnTo>
                    <a:pt x="1883" y="7807"/>
                  </a:lnTo>
                  <a:lnTo>
                    <a:pt x="1903" y="7768"/>
                  </a:lnTo>
                  <a:lnTo>
                    <a:pt x="1922" y="7728"/>
                  </a:lnTo>
                  <a:lnTo>
                    <a:pt x="1922" y="100"/>
                  </a:lnTo>
                  <a:lnTo>
                    <a:pt x="1903" y="60"/>
                  </a:lnTo>
                  <a:lnTo>
                    <a:pt x="188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22;p48">
              <a:extLst>
                <a:ext uri="{FF2B5EF4-FFF2-40B4-BE49-F238E27FC236}">
                  <a16:creationId xmlns:a16="http://schemas.microsoft.com/office/drawing/2014/main" id="{1CD6D0AA-BDE8-43A1-A1DA-7572EFAE05A9}"/>
                </a:ext>
              </a:extLst>
            </p:cNvPr>
            <p:cNvSpPr/>
            <p:nvPr/>
          </p:nvSpPr>
          <p:spPr>
            <a:xfrm>
              <a:off x="2856049" y="1717880"/>
              <a:ext cx="32518" cy="7480"/>
            </a:xfrm>
            <a:custGeom>
              <a:avLst/>
              <a:gdLst/>
              <a:ahLst/>
              <a:cxnLst/>
              <a:rect l="l" t="t" r="r" b="b"/>
              <a:pathLst>
                <a:path w="952" h="219" extrusionOk="0">
                  <a:moveTo>
                    <a:pt x="100" y="0"/>
                  </a:moveTo>
                  <a:lnTo>
                    <a:pt x="60" y="20"/>
                  </a:lnTo>
                  <a:lnTo>
                    <a:pt x="21" y="40"/>
                  </a:lnTo>
                  <a:lnTo>
                    <a:pt x="1" y="80"/>
                  </a:lnTo>
                  <a:lnTo>
                    <a:pt x="1" y="119"/>
                  </a:lnTo>
                  <a:lnTo>
                    <a:pt x="1" y="159"/>
                  </a:lnTo>
                  <a:lnTo>
                    <a:pt x="21" y="199"/>
                  </a:lnTo>
                  <a:lnTo>
                    <a:pt x="60" y="218"/>
                  </a:lnTo>
                  <a:lnTo>
                    <a:pt x="873" y="218"/>
                  </a:lnTo>
                  <a:lnTo>
                    <a:pt x="912" y="199"/>
                  </a:lnTo>
                  <a:lnTo>
                    <a:pt x="932" y="159"/>
                  </a:lnTo>
                  <a:lnTo>
                    <a:pt x="952" y="119"/>
                  </a:lnTo>
                  <a:lnTo>
                    <a:pt x="932" y="80"/>
                  </a:lnTo>
                  <a:lnTo>
                    <a:pt x="912" y="40"/>
                  </a:lnTo>
                  <a:lnTo>
                    <a:pt x="873" y="20"/>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23;p48">
              <a:extLst>
                <a:ext uri="{FF2B5EF4-FFF2-40B4-BE49-F238E27FC236}">
                  <a16:creationId xmlns:a16="http://schemas.microsoft.com/office/drawing/2014/main" id="{1DD7AF1F-326B-4D94-92E7-63309B0BCCB0}"/>
                </a:ext>
              </a:extLst>
            </p:cNvPr>
            <p:cNvSpPr/>
            <p:nvPr/>
          </p:nvSpPr>
          <p:spPr>
            <a:xfrm>
              <a:off x="2856049" y="1765260"/>
              <a:ext cx="32518" cy="7480"/>
            </a:xfrm>
            <a:custGeom>
              <a:avLst/>
              <a:gdLst/>
              <a:ahLst/>
              <a:cxnLst/>
              <a:rect l="l" t="t" r="r" b="b"/>
              <a:pathLst>
                <a:path w="952" h="219" extrusionOk="0">
                  <a:moveTo>
                    <a:pt x="60" y="0"/>
                  </a:moveTo>
                  <a:lnTo>
                    <a:pt x="21" y="40"/>
                  </a:lnTo>
                  <a:lnTo>
                    <a:pt x="1" y="60"/>
                  </a:lnTo>
                  <a:lnTo>
                    <a:pt x="1" y="119"/>
                  </a:lnTo>
                  <a:lnTo>
                    <a:pt x="1" y="159"/>
                  </a:lnTo>
                  <a:lnTo>
                    <a:pt x="21" y="199"/>
                  </a:lnTo>
                  <a:lnTo>
                    <a:pt x="60" y="218"/>
                  </a:lnTo>
                  <a:lnTo>
                    <a:pt x="873" y="218"/>
                  </a:lnTo>
                  <a:lnTo>
                    <a:pt x="912" y="19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24;p48">
              <a:extLst>
                <a:ext uri="{FF2B5EF4-FFF2-40B4-BE49-F238E27FC236}">
                  <a16:creationId xmlns:a16="http://schemas.microsoft.com/office/drawing/2014/main" id="{C501EAE4-6A84-45A3-BD73-7FBDC7D997C5}"/>
                </a:ext>
              </a:extLst>
            </p:cNvPr>
            <p:cNvSpPr/>
            <p:nvPr/>
          </p:nvSpPr>
          <p:spPr>
            <a:xfrm>
              <a:off x="2856049" y="1812639"/>
              <a:ext cx="32518" cy="7480"/>
            </a:xfrm>
            <a:custGeom>
              <a:avLst/>
              <a:gdLst/>
              <a:ahLst/>
              <a:cxnLst/>
              <a:rect l="l" t="t" r="r" b="b"/>
              <a:pathLst>
                <a:path w="952" h="219" extrusionOk="0">
                  <a:moveTo>
                    <a:pt x="60" y="0"/>
                  </a:moveTo>
                  <a:lnTo>
                    <a:pt x="21" y="40"/>
                  </a:lnTo>
                  <a:lnTo>
                    <a:pt x="1" y="60"/>
                  </a:lnTo>
                  <a:lnTo>
                    <a:pt x="1" y="119"/>
                  </a:lnTo>
                  <a:lnTo>
                    <a:pt x="1" y="159"/>
                  </a:lnTo>
                  <a:lnTo>
                    <a:pt x="21" y="179"/>
                  </a:lnTo>
                  <a:lnTo>
                    <a:pt x="60" y="218"/>
                  </a:lnTo>
                  <a:lnTo>
                    <a:pt x="873" y="218"/>
                  </a:lnTo>
                  <a:lnTo>
                    <a:pt x="912" y="17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25;p48">
              <a:extLst>
                <a:ext uri="{FF2B5EF4-FFF2-40B4-BE49-F238E27FC236}">
                  <a16:creationId xmlns:a16="http://schemas.microsoft.com/office/drawing/2014/main" id="{55197B14-9AEB-4B91-A4FC-6EF4551204B4}"/>
                </a:ext>
              </a:extLst>
            </p:cNvPr>
            <p:cNvSpPr/>
            <p:nvPr/>
          </p:nvSpPr>
          <p:spPr>
            <a:xfrm>
              <a:off x="2856049" y="1860018"/>
              <a:ext cx="32518" cy="7480"/>
            </a:xfrm>
            <a:custGeom>
              <a:avLst/>
              <a:gdLst/>
              <a:ahLst/>
              <a:cxnLst/>
              <a:rect l="l" t="t" r="r" b="b"/>
              <a:pathLst>
                <a:path w="952" h="219" extrusionOk="0">
                  <a:moveTo>
                    <a:pt x="60" y="0"/>
                  </a:moveTo>
                  <a:lnTo>
                    <a:pt x="21" y="20"/>
                  </a:lnTo>
                  <a:lnTo>
                    <a:pt x="1" y="60"/>
                  </a:lnTo>
                  <a:lnTo>
                    <a:pt x="1" y="99"/>
                  </a:lnTo>
                  <a:lnTo>
                    <a:pt x="1" y="159"/>
                  </a:lnTo>
                  <a:lnTo>
                    <a:pt x="21" y="179"/>
                  </a:lnTo>
                  <a:lnTo>
                    <a:pt x="60" y="218"/>
                  </a:lnTo>
                  <a:lnTo>
                    <a:pt x="873" y="218"/>
                  </a:lnTo>
                  <a:lnTo>
                    <a:pt x="912" y="179"/>
                  </a:lnTo>
                  <a:lnTo>
                    <a:pt x="932" y="15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26;p48">
              <a:extLst>
                <a:ext uri="{FF2B5EF4-FFF2-40B4-BE49-F238E27FC236}">
                  <a16:creationId xmlns:a16="http://schemas.microsoft.com/office/drawing/2014/main" id="{138BA007-CEFF-428C-BE7B-58E1CE92BCD8}"/>
                </a:ext>
              </a:extLst>
            </p:cNvPr>
            <p:cNvSpPr/>
            <p:nvPr/>
          </p:nvSpPr>
          <p:spPr>
            <a:xfrm>
              <a:off x="2856049" y="1907397"/>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27;p48">
              <a:extLst>
                <a:ext uri="{FF2B5EF4-FFF2-40B4-BE49-F238E27FC236}">
                  <a16:creationId xmlns:a16="http://schemas.microsoft.com/office/drawing/2014/main" id="{EC641F1A-F656-4C40-A34B-C78F79294666}"/>
                </a:ext>
              </a:extLst>
            </p:cNvPr>
            <p:cNvSpPr/>
            <p:nvPr/>
          </p:nvSpPr>
          <p:spPr>
            <a:xfrm>
              <a:off x="2856049" y="1954776"/>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28;p48">
              <a:extLst>
                <a:ext uri="{FF2B5EF4-FFF2-40B4-BE49-F238E27FC236}">
                  <a16:creationId xmlns:a16="http://schemas.microsoft.com/office/drawing/2014/main" id="{A0D51F1C-6D0B-4B5C-A21F-047971FA82CE}"/>
                </a:ext>
              </a:extLst>
            </p:cNvPr>
            <p:cNvSpPr/>
            <p:nvPr/>
          </p:nvSpPr>
          <p:spPr>
            <a:xfrm>
              <a:off x="2500039" y="1665753"/>
              <a:ext cx="196986" cy="7480"/>
            </a:xfrm>
            <a:custGeom>
              <a:avLst/>
              <a:gdLst/>
              <a:ahLst/>
              <a:cxnLst/>
              <a:rect l="l" t="t" r="r" b="b"/>
              <a:pathLst>
                <a:path w="5767" h="219" extrusionOk="0">
                  <a:moveTo>
                    <a:pt x="60" y="1"/>
                  </a:moveTo>
                  <a:lnTo>
                    <a:pt x="40" y="40"/>
                  </a:lnTo>
                  <a:lnTo>
                    <a:pt x="1" y="60"/>
                  </a:lnTo>
                  <a:lnTo>
                    <a:pt x="1" y="120"/>
                  </a:lnTo>
                  <a:lnTo>
                    <a:pt x="1" y="159"/>
                  </a:lnTo>
                  <a:lnTo>
                    <a:pt x="40" y="199"/>
                  </a:lnTo>
                  <a:lnTo>
                    <a:pt x="60" y="219"/>
                  </a:lnTo>
                  <a:lnTo>
                    <a:pt x="5687" y="219"/>
                  </a:lnTo>
                  <a:lnTo>
                    <a:pt x="5727" y="199"/>
                  </a:lnTo>
                  <a:lnTo>
                    <a:pt x="5747" y="159"/>
                  </a:lnTo>
                  <a:lnTo>
                    <a:pt x="5767" y="120"/>
                  </a:lnTo>
                  <a:lnTo>
                    <a:pt x="5747" y="60"/>
                  </a:lnTo>
                  <a:lnTo>
                    <a:pt x="5727" y="40"/>
                  </a:lnTo>
                  <a:lnTo>
                    <a:pt x="56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9;p48">
              <a:extLst>
                <a:ext uri="{FF2B5EF4-FFF2-40B4-BE49-F238E27FC236}">
                  <a16:creationId xmlns:a16="http://schemas.microsoft.com/office/drawing/2014/main" id="{E26546D5-AE20-4D3E-A475-D8FC53D958FB}"/>
                </a:ext>
              </a:extLst>
            </p:cNvPr>
            <p:cNvSpPr/>
            <p:nvPr/>
          </p:nvSpPr>
          <p:spPr>
            <a:xfrm>
              <a:off x="2500039" y="1705686"/>
              <a:ext cx="139465" cy="7480"/>
            </a:xfrm>
            <a:custGeom>
              <a:avLst/>
              <a:gdLst/>
              <a:ahLst/>
              <a:cxnLst/>
              <a:rect l="l" t="t" r="r" b="b"/>
              <a:pathLst>
                <a:path w="4083" h="219" extrusionOk="0">
                  <a:moveTo>
                    <a:pt x="60" y="1"/>
                  </a:moveTo>
                  <a:lnTo>
                    <a:pt x="40" y="21"/>
                  </a:lnTo>
                  <a:lnTo>
                    <a:pt x="1" y="60"/>
                  </a:lnTo>
                  <a:lnTo>
                    <a:pt x="1" y="100"/>
                  </a:lnTo>
                  <a:lnTo>
                    <a:pt x="1" y="159"/>
                  </a:lnTo>
                  <a:lnTo>
                    <a:pt x="40" y="179"/>
                  </a:lnTo>
                  <a:lnTo>
                    <a:pt x="60" y="219"/>
                  </a:lnTo>
                  <a:lnTo>
                    <a:pt x="4023" y="219"/>
                  </a:lnTo>
                  <a:lnTo>
                    <a:pt x="4043" y="179"/>
                  </a:lnTo>
                  <a:lnTo>
                    <a:pt x="4082" y="159"/>
                  </a:lnTo>
                  <a:lnTo>
                    <a:pt x="4082" y="100"/>
                  </a:lnTo>
                  <a:lnTo>
                    <a:pt x="4082" y="60"/>
                  </a:lnTo>
                  <a:lnTo>
                    <a:pt x="4043" y="21"/>
                  </a:lnTo>
                  <a:lnTo>
                    <a:pt x="4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30;p48">
              <a:extLst>
                <a:ext uri="{FF2B5EF4-FFF2-40B4-BE49-F238E27FC236}">
                  <a16:creationId xmlns:a16="http://schemas.microsoft.com/office/drawing/2014/main" id="{9D6DFA2C-199C-4932-B989-A9B11E786B85}"/>
                </a:ext>
              </a:extLst>
            </p:cNvPr>
            <p:cNvSpPr/>
            <p:nvPr/>
          </p:nvSpPr>
          <p:spPr>
            <a:xfrm>
              <a:off x="3138958" y="2677623"/>
              <a:ext cx="343180" cy="326238"/>
            </a:xfrm>
            <a:custGeom>
              <a:avLst/>
              <a:gdLst/>
              <a:ahLst/>
              <a:cxnLst/>
              <a:rect l="l" t="t" r="r" b="b"/>
              <a:pathLst>
                <a:path w="10047" h="9551" extrusionOk="0">
                  <a:moveTo>
                    <a:pt x="1" y="0"/>
                  </a:moveTo>
                  <a:lnTo>
                    <a:pt x="1" y="9551"/>
                  </a:lnTo>
                  <a:lnTo>
                    <a:pt x="10046" y="9551"/>
                  </a:lnTo>
                  <a:lnTo>
                    <a:pt x="10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31;p48">
              <a:extLst>
                <a:ext uri="{FF2B5EF4-FFF2-40B4-BE49-F238E27FC236}">
                  <a16:creationId xmlns:a16="http://schemas.microsoft.com/office/drawing/2014/main" id="{3888680C-FBEC-40AD-99A0-B286722E93E3}"/>
                </a:ext>
              </a:extLst>
            </p:cNvPr>
            <p:cNvSpPr/>
            <p:nvPr/>
          </p:nvSpPr>
          <p:spPr>
            <a:xfrm>
              <a:off x="3135577" y="2673558"/>
              <a:ext cx="350627" cy="334368"/>
            </a:xfrm>
            <a:custGeom>
              <a:avLst/>
              <a:gdLst/>
              <a:ahLst/>
              <a:cxnLst/>
              <a:rect l="l" t="t" r="r" b="b"/>
              <a:pathLst>
                <a:path w="10265" h="9789" extrusionOk="0">
                  <a:moveTo>
                    <a:pt x="10046" y="238"/>
                  </a:moveTo>
                  <a:lnTo>
                    <a:pt x="10046" y="9551"/>
                  </a:lnTo>
                  <a:lnTo>
                    <a:pt x="219" y="9551"/>
                  </a:lnTo>
                  <a:lnTo>
                    <a:pt x="219" y="238"/>
                  </a:lnTo>
                  <a:close/>
                  <a:moveTo>
                    <a:pt x="100" y="0"/>
                  </a:moveTo>
                  <a:lnTo>
                    <a:pt x="60" y="20"/>
                  </a:lnTo>
                  <a:lnTo>
                    <a:pt x="21" y="40"/>
                  </a:lnTo>
                  <a:lnTo>
                    <a:pt x="1" y="80"/>
                  </a:lnTo>
                  <a:lnTo>
                    <a:pt x="1" y="119"/>
                  </a:lnTo>
                  <a:lnTo>
                    <a:pt x="1" y="9670"/>
                  </a:lnTo>
                  <a:lnTo>
                    <a:pt x="1" y="9709"/>
                  </a:lnTo>
                  <a:lnTo>
                    <a:pt x="21" y="9749"/>
                  </a:lnTo>
                  <a:lnTo>
                    <a:pt x="60" y="9769"/>
                  </a:lnTo>
                  <a:lnTo>
                    <a:pt x="100" y="9788"/>
                  </a:lnTo>
                  <a:lnTo>
                    <a:pt x="10145" y="9788"/>
                  </a:lnTo>
                  <a:lnTo>
                    <a:pt x="10205" y="9769"/>
                  </a:lnTo>
                  <a:lnTo>
                    <a:pt x="10225" y="9749"/>
                  </a:lnTo>
                  <a:lnTo>
                    <a:pt x="10264" y="9709"/>
                  </a:lnTo>
                  <a:lnTo>
                    <a:pt x="10264" y="9670"/>
                  </a:lnTo>
                  <a:lnTo>
                    <a:pt x="10264" y="119"/>
                  </a:lnTo>
                  <a:lnTo>
                    <a:pt x="10264" y="80"/>
                  </a:lnTo>
                  <a:lnTo>
                    <a:pt x="10225" y="40"/>
                  </a:lnTo>
                  <a:lnTo>
                    <a:pt x="10205" y="20"/>
                  </a:lnTo>
                  <a:lnTo>
                    <a:pt x="10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32;p48">
              <a:extLst>
                <a:ext uri="{FF2B5EF4-FFF2-40B4-BE49-F238E27FC236}">
                  <a16:creationId xmlns:a16="http://schemas.microsoft.com/office/drawing/2014/main" id="{A55CDE2B-06A9-4AF5-9B00-63AB7AF1C496}"/>
                </a:ext>
              </a:extLst>
            </p:cNvPr>
            <p:cNvSpPr/>
            <p:nvPr/>
          </p:nvSpPr>
          <p:spPr>
            <a:xfrm>
              <a:off x="3162665"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33;p48">
              <a:extLst>
                <a:ext uri="{FF2B5EF4-FFF2-40B4-BE49-F238E27FC236}">
                  <a16:creationId xmlns:a16="http://schemas.microsoft.com/office/drawing/2014/main" id="{0624270C-0CED-4BBC-9AA6-AFAF0D90F668}"/>
                </a:ext>
              </a:extLst>
            </p:cNvPr>
            <p:cNvSpPr/>
            <p:nvPr/>
          </p:nvSpPr>
          <p:spPr>
            <a:xfrm>
              <a:off x="3244545" y="2755438"/>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34;p48">
              <a:extLst>
                <a:ext uri="{FF2B5EF4-FFF2-40B4-BE49-F238E27FC236}">
                  <a16:creationId xmlns:a16="http://schemas.microsoft.com/office/drawing/2014/main" id="{2280E91F-A2D3-4650-918A-DAA25B4B7243}"/>
                </a:ext>
              </a:extLst>
            </p:cNvPr>
            <p:cNvSpPr/>
            <p:nvPr/>
          </p:nvSpPr>
          <p:spPr>
            <a:xfrm>
              <a:off x="3325777"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35;p48">
              <a:extLst>
                <a:ext uri="{FF2B5EF4-FFF2-40B4-BE49-F238E27FC236}">
                  <a16:creationId xmlns:a16="http://schemas.microsoft.com/office/drawing/2014/main" id="{19DD0B54-70AB-4535-9B65-0E557D26193A}"/>
                </a:ext>
              </a:extLst>
            </p:cNvPr>
            <p:cNvSpPr/>
            <p:nvPr/>
          </p:nvSpPr>
          <p:spPr>
            <a:xfrm>
              <a:off x="3407008" y="2755438"/>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36;p48">
              <a:extLst>
                <a:ext uri="{FF2B5EF4-FFF2-40B4-BE49-F238E27FC236}">
                  <a16:creationId xmlns:a16="http://schemas.microsoft.com/office/drawing/2014/main" id="{5DFFFE5A-9226-493E-9468-C2EDB986B051}"/>
                </a:ext>
              </a:extLst>
            </p:cNvPr>
            <p:cNvSpPr/>
            <p:nvPr/>
          </p:nvSpPr>
          <p:spPr>
            <a:xfrm>
              <a:off x="3162665"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37;p48">
              <a:extLst>
                <a:ext uri="{FF2B5EF4-FFF2-40B4-BE49-F238E27FC236}">
                  <a16:creationId xmlns:a16="http://schemas.microsoft.com/office/drawing/2014/main" id="{678C5245-CB17-4C05-A399-7EA564EB3013}"/>
                </a:ext>
              </a:extLst>
            </p:cNvPr>
            <p:cNvSpPr/>
            <p:nvPr/>
          </p:nvSpPr>
          <p:spPr>
            <a:xfrm>
              <a:off x="3244545" y="2838685"/>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38;p48">
              <a:extLst>
                <a:ext uri="{FF2B5EF4-FFF2-40B4-BE49-F238E27FC236}">
                  <a16:creationId xmlns:a16="http://schemas.microsoft.com/office/drawing/2014/main" id="{36621AAE-5164-4C69-B26F-3381F793FD9E}"/>
                </a:ext>
              </a:extLst>
            </p:cNvPr>
            <p:cNvSpPr/>
            <p:nvPr/>
          </p:nvSpPr>
          <p:spPr>
            <a:xfrm>
              <a:off x="3325777"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39;p48">
              <a:extLst>
                <a:ext uri="{FF2B5EF4-FFF2-40B4-BE49-F238E27FC236}">
                  <a16:creationId xmlns:a16="http://schemas.microsoft.com/office/drawing/2014/main" id="{D384C86E-7A19-485F-8166-E93F42039E6F}"/>
                </a:ext>
              </a:extLst>
            </p:cNvPr>
            <p:cNvSpPr/>
            <p:nvPr/>
          </p:nvSpPr>
          <p:spPr>
            <a:xfrm>
              <a:off x="3407008" y="2838685"/>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40;p48">
              <a:extLst>
                <a:ext uri="{FF2B5EF4-FFF2-40B4-BE49-F238E27FC236}">
                  <a16:creationId xmlns:a16="http://schemas.microsoft.com/office/drawing/2014/main" id="{A1DDB4AF-2089-4750-842B-923140CA798C}"/>
                </a:ext>
              </a:extLst>
            </p:cNvPr>
            <p:cNvSpPr/>
            <p:nvPr/>
          </p:nvSpPr>
          <p:spPr>
            <a:xfrm>
              <a:off x="3162665"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41;p48">
              <a:extLst>
                <a:ext uri="{FF2B5EF4-FFF2-40B4-BE49-F238E27FC236}">
                  <a16:creationId xmlns:a16="http://schemas.microsoft.com/office/drawing/2014/main" id="{D50D35D1-FED6-4301-8709-875C4B1F3C2F}"/>
                </a:ext>
              </a:extLst>
            </p:cNvPr>
            <p:cNvSpPr/>
            <p:nvPr/>
          </p:nvSpPr>
          <p:spPr>
            <a:xfrm>
              <a:off x="3244545" y="2921965"/>
              <a:ext cx="50792" cy="51441"/>
            </a:xfrm>
            <a:custGeom>
              <a:avLst/>
              <a:gdLst/>
              <a:ahLst/>
              <a:cxnLst/>
              <a:rect l="l" t="t" r="r" b="b"/>
              <a:pathLst>
                <a:path w="1487" h="1506" extrusionOk="0">
                  <a:moveTo>
                    <a:pt x="1" y="0"/>
                  </a:moveTo>
                  <a:lnTo>
                    <a:pt x="1" y="1506"/>
                  </a:lnTo>
                  <a:lnTo>
                    <a:pt x="1487" y="1506"/>
                  </a:lnTo>
                  <a:lnTo>
                    <a:pt x="14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2;p48">
              <a:extLst>
                <a:ext uri="{FF2B5EF4-FFF2-40B4-BE49-F238E27FC236}">
                  <a16:creationId xmlns:a16="http://schemas.microsoft.com/office/drawing/2014/main" id="{3A4D258F-4127-42B7-AC56-34E43BD39586}"/>
                </a:ext>
              </a:extLst>
            </p:cNvPr>
            <p:cNvSpPr/>
            <p:nvPr/>
          </p:nvSpPr>
          <p:spPr>
            <a:xfrm>
              <a:off x="3325777"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3;p48">
              <a:extLst>
                <a:ext uri="{FF2B5EF4-FFF2-40B4-BE49-F238E27FC236}">
                  <a16:creationId xmlns:a16="http://schemas.microsoft.com/office/drawing/2014/main" id="{A95BC869-2E8B-4F2D-A078-94C7DCD0BFD7}"/>
                </a:ext>
              </a:extLst>
            </p:cNvPr>
            <p:cNvSpPr/>
            <p:nvPr/>
          </p:nvSpPr>
          <p:spPr>
            <a:xfrm>
              <a:off x="3407008" y="2921965"/>
              <a:ext cx="51441" cy="51441"/>
            </a:xfrm>
            <a:custGeom>
              <a:avLst/>
              <a:gdLst/>
              <a:ahLst/>
              <a:cxnLst/>
              <a:rect l="l" t="t" r="r" b="b"/>
              <a:pathLst>
                <a:path w="1506"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4;p48">
              <a:extLst>
                <a:ext uri="{FF2B5EF4-FFF2-40B4-BE49-F238E27FC236}">
                  <a16:creationId xmlns:a16="http://schemas.microsoft.com/office/drawing/2014/main" id="{EDE61665-6DC5-4D24-8FB7-71FAC46113D1}"/>
                </a:ext>
              </a:extLst>
            </p:cNvPr>
            <p:cNvSpPr/>
            <p:nvPr/>
          </p:nvSpPr>
          <p:spPr>
            <a:xfrm>
              <a:off x="2370780" y="2770332"/>
              <a:ext cx="349944" cy="240981"/>
            </a:xfrm>
            <a:custGeom>
              <a:avLst/>
              <a:gdLst/>
              <a:ahLst/>
              <a:cxnLst/>
              <a:rect l="l" t="t" r="r" b="b"/>
              <a:pathLst>
                <a:path w="10245" h="7055" extrusionOk="0">
                  <a:moveTo>
                    <a:pt x="0" y="1"/>
                  </a:moveTo>
                  <a:lnTo>
                    <a:pt x="0" y="7054"/>
                  </a:lnTo>
                  <a:lnTo>
                    <a:pt x="10244" y="7054"/>
                  </a:lnTo>
                  <a:lnTo>
                    <a:pt x="10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5;p48">
              <a:extLst>
                <a:ext uri="{FF2B5EF4-FFF2-40B4-BE49-F238E27FC236}">
                  <a16:creationId xmlns:a16="http://schemas.microsoft.com/office/drawing/2014/main" id="{F4DE708E-3AAA-4959-BAED-DCEC71333F31}"/>
                </a:ext>
              </a:extLst>
            </p:cNvPr>
            <p:cNvSpPr/>
            <p:nvPr/>
          </p:nvSpPr>
          <p:spPr>
            <a:xfrm>
              <a:off x="2367398" y="2766267"/>
              <a:ext cx="357356" cy="249111"/>
            </a:xfrm>
            <a:custGeom>
              <a:avLst/>
              <a:gdLst/>
              <a:ahLst/>
              <a:cxnLst/>
              <a:rect l="l" t="t" r="r" b="b"/>
              <a:pathLst>
                <a:path w="10462" h="7293" extrusionOk="0">
                  <a:moveTo>
                    <a:pt x="10244" y="219"/>
                  </a:moveTo>
                  <a:lnTo>
                    <a:pt x="10244" y="7074"/>
                  </a:lnTo>
                  <a:lnTo>
                    <a:pt x="218" y="7074"/>
                  </a:lnTo>
                  <a:lnTo>
                    <a:pt x="218" y="219"/>
                  </a:lnTo>
                  <a:close/>
                  <a:moveTo>
                    <a:pt x="60" y="1"/>
                  </a:moveTo>
                  <a:lnTo>
                    <a:pt x="20" y="41"/>
                  </a:lnTo>
                  <a:lnTo>
                    <a:pt x="0" y="60"/>
                  </a:lnTo>
                  <a:lnTo>
                    <a:pt x="0" y="120"/>
                  </a:lnTo>
                  <a:lnTo>
                    <a:pt x="0" y="7173"/>
                  </a:lnTo>
                  <a:lnTo>
                    <a:pt x="0" y="7213"/>
                  </a:lnTo>
                  <a:lnTo>
                    <a:pt x="20" y="7253"/>
                  </a:lnTo>
                  <a:lnTo>
                    <a:pt x="60" y="7273"/>
                  </a:lnTo>
                  <a:lnTo>
                    <a:pt x="99" y="7292"/>
                  </a:lnTo>
                  <a:lnTo>
                    <a:pt x="10343" y="7292"/>
                  </a:lnTo>
                  <a:lnTo>
                    <a:pt x="10402" y="7273"/>
                  </a:lnTo>
                  <a:lnTo>
                    <a:pt x="10422" y="7253"/>
                  </a:lnTo>
                  <a:lnTo>
                    <a:pt x="10462" y="7213"/>
                  </a:lnTo>
                  <a:lnTo>
                    <a:pt x="10462" y="7173"/>
                  </a:lnTo>
                  <a:lnTo>
                    <a:pt x="10462" y="120"/>
                  </a:lnTo>
                  <a:lnTo>
                    <a:pt x="10462" y="60"/>
                  </a:lnTo>
                  <a:lnTo>
                    <a:pt x="10422" y="41"/>
                  </a:lnTo>
                  <a:lnTo>
                    <a:pt x="10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6;p48">
              <a:extLst>
                <a:ext uri="{FF2B5EF4-FFF2-40B4-BE49-F238E27FC236}">
                  <a16:creationId xmlns:a16="http://schemas.microsoft.com/office/drawing/2014/main" id="{5C3BA84B-1509-44DB-BF27-4866B477800D}"/>
                </a:ext>
              </a:extLst>
            </p:cNvPr>
            <p:cNvSpPr/>
            <p:nvPr/>
          </p:nvSpPr>
          <p:spPr>
            <a:xfrm>
              <a:off x="2367398" y="2766267"/>
              <a:ext cx="357356" cy="127954"/>
            </a:xfrm>
            <a:custGeom>
              <a:avLst/>
              <a:gdLst/>
              <a:ahLst/>
              <a:cxnLst/>
              <a:rect l="l" t="t" r="r" b="b"/>
              <a:pathLst>
                <a:path w="10462" h="3746" extrusionOk="0">
                  <a:moveTo>
                    <a:pt x="9986" y="219"/>
                  </a:moveTo>
                  <a:lnTo>
                    <a:pt x="5231" y="3508"/>
                  </a:lnTo>
                  <a:lnTo>
                    <a:pt x="456" y="219"/>
                  </a:lnTo>
                  <a:close/>
                  <a:moveTo>
                    <a:pt x="99" y="1"/>
                  </a:moveTo>
                  <a:lnTo>
                    <a:pt x="40" y="21"/>
                  </a:lnTo>
                  <a:lnTo>
                    <a:pt x="0" y="80"/>
                  </a:lnTo>
                  <a:lnTo>
                    <a:pt x="0" y="140"/>
                  </a:lnTo>
                  <a:lnTo>
                    <a:pt x="40" y="199"/>
                  </a:lnTo>
                  <a:lnTo>
                    <a:pt x="5172" y="3726"/>
                  </a:lnTo>
                  <a:lnTo>
                    <a:pt x="5231" y="3746"/>
                  </a:lnTo>
                  <a:lnTo>
                    <a:pt x="5291" y="3726"/>
                  </a:lnTo>
                  <a:lnTo>
                    <a:pt x="10422" y="199"/>
                  </a:lnTo>
                  <a:lnTo>
                    <a:pt x="10462" y="140"/>
                  </a:lnTo>
                  <a:lnTo>
                    <a:pt x="10462" y="80"/>
                  </a:lnTo>
                  <a:lnTo>
                    <a:pt x="10422" y="21"/>
                  </a:lnTo>
                  <a:lnTo>
                    <a:pt x="10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7;p48">
              <a:extLst>
                <a:ext uri="{FF2B5EF4-FFF2-40B4-BE49-F238E27FC236}">
                  <a16:creationId xmlns:a16="http://schemas.microsoft.com/office/drawing/2014/main" id="{A37C5988-352F-4D07-BC30-C5330AB44BAD}"/>
                </a:ext>
              </a:extLst>
            </p:cNvPr>
            <p:cNvSpPr/>
            <p:nvPr/>
          </p:nvSpPr>
          <p:spPr>
            <a:xfrm>
              <a:off x="2367398" y="2886747"/>
              <a:ext cx="357356" cy="128637"/>
            </a:xfrm>
            <a:custGeom>
              <a:avLst/>
              <a:gdLst/>
              <a:ahLst/>
              <a:cxnLst/>
              <a:rect l="l" t="t" r="r" b="b"/>
              <a:pathLst>
                <a:path w="10462" h="3766" extrusionOk="0">
                  <a:moveTo>
                    <a:pt x="5231" y="1"/>
                  </a:moveTo>
                  <a:lnTo>
                    <a:pt x="5172" y="21"/>
                  </a:lnTo>
                  <a:lnTo>
                    <a:pt x="40" y="3547"/>
                  </a:lnTo>
                  <a:lnTo>
                    <a:pt x="0" y="3587"/>
                  </a:lnTo>
                  <a:lnTo>
                    <a:pt x="0" y="3627"/>
                  </a:lnTo>
                  <a:lnTo>
                    <a:pt x="0" y="3666"/>
                  </a:lnTo>
                  <a:lnTo>
                    <a:pt x="20" y="3706"/>
                  </a:lnTo>
                  <a:lnTo>
                    <a:pt x="40" y="3746"/>
                  </a:lnTo>
                  <a:lnTo>
                    <a:pt x="80" y="3765"/>
                  </a:lnTo>
                  <a:lnTo>
                    <a:pt x="119" y="3765"/>
                  </a:lnTo>
                  <a:lnTo>
                    <a:pt x="159" y="3746"/>
                  </a:lnTo>
                  <a:lnTo>
                    <a:pt x="5231" y="258"/>
                  </a:lnTo>
                  <a:lnTo>
                    <a:pt x="10284" y="3746"/>
                  </a:lnTo>
                  <a:lnTo>
                    <a:pt x="10343" y="3765"/>
                  </a:lnTo>
                  <a:lnTo>
                    <a:pt x="10402" y="3746"/>
                  </a:lnTo>
                  <a:lnTo>
                    <a:pt x="10442" y="3706"/>
                  </a:lnTo>
                  <a:lnTo>
                    <a:pt x="10462" y="3666"/>
                  </a:lnTo>
                  <a:lnTo>
                    <a:pt x="10462" y="3627"/>
                  </a:lnTo>
                  <a:lnTo>
                    <a:pt x="10442" y="3587"/>
                  </a:lnTo>
                  <a:lnTo>
                    <a:pt x="10422" y="3547"/>
                  </a:lnTo>
                  <a:lnTo>
                    <a:pt x="5291" y="21"/>
                  </a:lnTo>
                  <a:lnTo>
                    <a:pt x="5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8;p48">
              <a:extLst>
                <a:ext uri="{FF2B5EF4-FFF2-40B4-BE49-F238E27FC236}">
                  <a16:creationId xmlns:a16="http://schemas.microsoft.com/office/drawing/2014/main" id="{21B1E390-F238-4F18-AF49-8893E9D72104}"/>
                </a:ext>
              </a:extLst>
            </p:cNvPr>
            <p:cNvSpPr/>
            <p:nvPr/>
          </p:nvSpPr>
          <p:spPr>
            <a:xfrm>
              <a:off x="2421541" y="2689784"/>
              <a:ext cx="254508" cy="201051"/>
            </a:xfrm>
            <a:custGeom>
              <a:avLst/>
              <a:gdLst/>
              <a:ahLst/>
              <a:cxnLst/>
              <a:rect l="l" t="t" r="r" b="b"/>
              <a:pathLst>
                <a:path w="7451" h="5886" extrusionOk="0">
                  <a:moveTo>
                    <a:pt x="0" y="1"/>
                  </a:moveTo>
                  <a:lnTo>
                    <a:pt x="0" y="3290"/>
                  </a:lnTo>
                  <a:lnTo>
                    <a:pt x="3646" y="5886"/>
                  </a:lnTo>
                  <a:lnTo>
                    <a:pt x="7450" y="3250"/>
                  </a:lnTo>
                  <a:lnTo>
                    <a:pt x="74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9;p48">
              <a:extLst>
                <a:ext uri="{FF2B5EF4-FFF2-40B4-BE49-F238E27FC236}">
                  <a16:creationId xmlns:a16="http://schemas.microsoft.com/office/drawing/2014/main" id="{DDE13A54-91FD-462E-9B47-70B6508A0B24}"/>
                </a:ext>
              </a:extLst>
            </p:cNvPr>
            <p:cNvSpPr/>
            <p:nvPr/>
          </p:nvSpPr>
          <p:spPr>
            <a:xfrm>
              <a:off x="2418159" y="2685753"/>
              <a:ext cx="261954" cy="208463"/>
            </a:xfrm>
            <a:custGeom>
              <a:avLst/>
              <a:gdLst/>
              <a:ahLst/>
              <a:cxnLst/>
              <a:rect l="l" t="t" r="r" b="b"/>
              <a:pathLst>
                <a:path w="7669" h="6103" extrusionOk="0">
                  <a:moveTo>
                    <a:pt x="7450" y="238"/>
                  </a:moveTo>
                  <a:lnTo>
                    <a:pt x="7450" y="3309"/>
                  </a:lnTo>
                  <a:lnTo>
                    <a:pt x="3745" y="5865"/>
                  </a:lnTo>
                  <a:lnTo>
                    <a:pt x="218" y="3349"/>
                  </a:lnTo>
                  <a:lnTo>
                    <a:pt x="218" y="238"/>
                  </a:lnTo>
                  <a:close/>
                  <a:moveTo>
                    <a:pt x="99" y="0"/>
                  </a:moveTo>
                  <a:lnTo>
                    <a:pt x="60" y="20"/>
                  </a:lnTo>
                  <a:lnTo>
                    <a:pt x="40" y="40"/>
                  </a:lnTo>
                  <a:lnTo>
                    <a:pt x="0" y="79"/>
                  </a:lnTo>
                  <a:lnTo>
                    <a:pt x="0" y="119"/>
                  </a:lnTo>
                  <a:lnTo>
                    <a:pt x="0" y="3408"/>
                  </a:lnTo>
                  <a:lnTo>
                    <a:pt x="20" y="3467"/>
                  </a:lnTo>
                  <a:lnTo>
                    <a:pt x="40" y="3507"/>
                  </a:lnTo>
                  <a:lnTo>
                    <a:pt x="3686" y="6083"/>
                  </a:lnTo>
                  <a:lnTo>
                    <a:pt x="3745" y="6103"/>
                  </a:lnTo>
                  <a:lnTo>
                    <a:pt x="3805" y="6083"/>
                  </a:lnTo>
                  <a:lnTo>
                    <a:pt x="7609" y="3467"/>
                  </a:lnTo>
                  <a:lnTo>
                    <a:pt x="7648" y="3428"/>
                  </a:lnTo>
                  <a:lnTo>
                    <a:pt x="7668" y="3368"/>
                  </a:lnTo>
                  <a:lnTo>
                    <a:pt x="7668" y="119"/>
                  </a:lnTo>
                  <a:lnTo>
                    <a:pt x="7648" y="79"/>
                  </a:lnTo>
                  <a:lnTo>
                    <a:pt x="7629" y="40"/>
                  </a:lnTo>
                  <a:lnTo>
                    <a:pt x="7589" y="20"/>
                  </a:lnTo>
                  <a:lnTo>
                    <a:pt x="7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50;p48">
              <a:extLst>
                <a:ext uri="{FF2B5EF4-FFF2-40B4-BE49-F238E27FC236}">
                  <a16:creationId xmlns:a16="http://schemas.microsoft.com/office/drawing/2014/main" id="{A1D33A13-813D-4418-9707-6822DFC28727}"/>
                </a:ext>
              </a:extLst>
            </p:cNvPr>
            <p:cNvSpPr/>
            <p:nvPr/>
          </p:nvSpPr>
          <p:spPr>
            <a:xfrm>
              <a:off x="2456725" y="2733132"/>
              <a:ext cx="180078" cy="8129"/>
            </a:xfrm>
            <a:custGeom>
              <a:avLst/>
              <a:gdLst/>
              <a:ahLst/>
              <a:cxnLst/>
              <a:rect l="l" t="t" r="r" b="b"/>
              <a:pathLst>
                <a:path w="5272" h="238" extrusionOk="0">
                  <a:moveTo>
                    <a:pt x="100" y="0"/>
                  </a:moveTo>
                  <a:lnTo>
                    <a:pt x="60" y="20"/>
                  </a:lnTo>
                  <a:lnTo>
                    <a:pt x="21" y="40"/>
                  </a:lnTo>
                  <a:lnTo>
                    <a:pt x="1" y="79"/>
                  </a:lnTo>
                  <a:lnTo>
                    <a:pt x="1" y="119"/>
                  </a:lnTo>
                  <a:lnTo>
                    <a:pt x="1" y="159"/>
                  </a:lnTo>
                  <a:lnTo>
                    <a:pt x="21" y="198"/>
                  </a:lnTo>
                  <a:lnTo>
                    <a:pt x="60" y="218"/>
                  </a:lnTo>
                  <a:lnTo>
                    <a:pt x="100" y="238"/>
                  </a:lnTo>
                  <a:lnTo>
                    <a:pt x="5172" y="238"/>
                  </a:lnTo>
                  <a:lnTo>
                    <a:pt x="5212" y="218"/>
                  </a:lnTo>
                  <a:lnTo>
                    <a:pt x="5251" y="198"/>
                  </a:lnTo>
                  <a:lnTo>
                    <a:pt x="5271" y="159"/>
                  </a:lnTo>
                  <a:lnTo>
                    <a:pt x="5271" y="119"/>
                  </a:lnTo>
                  <a:lnTo>
                    <a:pt x="5271" y="79"/>
                  </a:lnTo>
                  <a:lnTo>
                    <a:pt x="5251" y="40"/>
                  </a:lnTo>
                  <a:lnTo>
                    <a:pt x="5212" y="20"/>
                  </a:lnTo>
                  <a:lnTo>
                    <a:pt x="5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51;p48">
              <a:extLst>
                <a:ext uri="{FF2B5EF4-FFF2-40B4-BE49-F238E27FC236}">
                  <a16:creationId xmlns:a16="http://schemas.microsoft.com/office/drawing/2014/main" id="{BC009358-5A9D-4300-8E2E-8CCFFAC3DCA8}"/>
                </a:ext>
              </a:extLst>
            </p:cNvPr>
            <p:cNvSpPr/>
            <p:nvPr/>
          </p:nvSpPr>
          <p:spPr>
            <a:xfrm>
              <a:off x="2456725" y="2772381"/>
              <a:ext cx="180078" cy="7480"/>
            </a:xfrm>
            <a:custGeom>
              <a:avLst/>
              <a:gdLst/>
              <a:ahLst/>
              <a:cxnLst/>
              <a:rect l="l" t="t" r="r" b="b"/>
              <a:pathLst>
                <a:path w="5272" h="219" extrusionOk="0">
                  <a:moveTo>
                    <a:pt x="60" y="0"/>
                  </a:moveTo>
                  <a:lnTo>
                    <a:pt x="21" y="40"/>
                  </a:lnTo>
                  <a:lnTo>
                    <a:pt x="1" y="60"/>
                  </a:lnTo>
                  <a:lnTo>
                    <a:pt x="1" y="119"/>
                  </a:lnTo>
                  <a:lnTo>
                    <a:pt x="1" y="159"/>
                  </a:lnTo>
                  <a:lnTo>
                    <a:pt x="21" y="198"/>
                  </a:lnTo>
                  <a:lnTo>
                    <a:pt x="60" y="218"/>
                  </a:lnTo>
                  <a:lnTo>
                    <a:pt x="5212" y="218"/>
                  </a:lnTo>
                  <a:lnTo>
                    <a:pt x="5251" y="198"/>
                  </a:lnTo>
                  <a:lnTo>
                    <a:pt x="5271" y="159"/>
                  </a:lnTo>
                  <a:lnTo>
                    <a:pt x="5271" y="119"/>
                  </a:lnTo>
                  <a:lnTo>
                    <a:pt x="5271" y="60"/>
                  </a:lnTo>
                  <a:lnTo>
                    <a:pt x="5251" y="4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52;p48">
              <a:extLst>
                <a:ext uri="{FF2B5EF4-FFF2-40B4-BE49-F238E27FC236}">
                  <a16:creationId xmlns:a16="http://schemas.microsoft.com/office/drawing/2014/main" id="{D7946A35-0719-45C8-A829-36C3FC78274B}"/>
                </a:ext>
              </a:extLst>
            </p:cNvPr>
            <p:cNvSpPr/>
            <p:nvPr/>
          </p:nvSpPr>
          <p:spPr>
            <a:xfrm>
              <a:off x="2456725" y="2811630"/>
              <a:ext cx="180078" cy="7480"/>
            </a:xfrm>
            <a:custGeom>
              <a:avLst/>
              <a:gdLst/>
              <a:ahLst/>
              <a:cxnLst/>
              <a:rect l="l" t="t" r="r" b="b"/>
              <a:pathLst>
                <a:path w="5272" h="219" extrusionOk="0">
                  <a:moveTo>
                    <a:pt x="60" y="0"/>
                  </a:moveTo>
                  <a:lnTo>
                    <a:pt x="21" y="20"/>
                  </a:lnTo>
                  <a:lnTo>
                    <a:pt x="1" y="60"/>
                  </a:lnTo>
                  <a:lnTo>
                    <a:pt x="1" y="100"/>
                  </a:lnTo>
                  <a:lnTo>
                    <a:pt x="1" y="139"/>
                  </a:lnTo>
                  <a:lnTo>
                    <a:pt x="21" y="179"/>
                  </a:lnTo>
                  <a:lnTo>
                    <a:pt x="60" y="199"/>
                  </a:lnTo>
                  <a:lnTo>
                    <a:pt x="100" y="218"/>
                  </a:lnTo>
                  <a:lnTo>
                    <a:pt x="5172" y="218"/>
                  </a:lnTo>
                  <a:lnTo>
                    <a:pt x="5212" y="199"/>
                  </a:lnTo>
                  <a:lnTo>
                    <a:pt x="5251" y="179"/>
                  </a:lnTo>
                  <a:lnTo>
                    <a:pt x="5271" y="139"/>
                  </a:lnTo>
                  <a:lnTo>
                    <a:pt x="5271" y="100"/>
                  </a:lnTo>
                  <a:lnTo>
                    <a:pt x="5271" y="60"/>
                  </a:lnTo>
                  <a:lnTo>
                    <a:pt x="5251" y="2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53;p48">
              <a:extLst>
                <a:ext uri="{FF2B5EF4-FFF2-40B4-BE49-F238E27FC236}">
                  <a16:creationId xmlns:a16="http://schemas.microsoft.com/office/drawing/2014/main" id="{3680EE1D-4AB3-4952-83FF-D12CC57AD7BE}"/>
                </a:ext>
              </a:extLst>
            </p:cNvPr>
            <p:cNvSpPr/>
            <p:nvPr/>
          </p:nvSpPr>
          <p:spPr>
            <a:xfrm>
              <a:off x="3157234" y="1721262"/>
              <a:ext cx="82627" cy="82593"/>
            </a:xfrm>
            <a:custGeom>
              <a:avLst/>
              <a:gdLst/>
              <a:ahLst/>
              <a:cxnLst/>
              <a:rect l="l" t="t" r="r" b="b"/>
              <a:pathLst>
                <a:path w="2419" h="2418" extrusionOk="0">
                  <a:moveTo>
                    <a:pt x="1071" y="1"/>
                  </a:moveTo>
                  <a:lnTo>
                    <a:pt x="952" y="20"/>
                  </a:lnTo>
                  <a:lnTo>
                    <a:pt x="853" y="60"/>
                  </a:lnTo>
                  <a:lnTo>
                    <a:pt x="734" y="100"/>
                  </a:lnTo>
                  <a:lnTo>
                    <a:pt x="536" y="218"/>
                  </a:lnTo>
                  <a:lnTo>
                    <a:pt x="358" y="357"/>
                  </a:lnTo>
                  <a:lnTo>
                    <a:pt x="199" y="535"/>
                  </a:lnTo>
                  <a:lnTo>
                    <a:pt x="100" y="734"/>
                  </a:lnTo>
                  <a:lnTo>
                    <a:pt x="60" y="853"/>
                  </a:lnTo>
                  <a:lnTo>
                    <a:pt x="21" y="971"/>
                  </a:lnTo>
                  <a:lnTo>
                    <a:pt x="1" y="1090"/>
                  </a:lnTo>
                  <a:lnTo>
                    <a:pt x="1" y="1209"/>
                  </a:lnTo>
                  <a:lnTo>
                    <a:pt x="1" y="1328"/>
                  </a:lnTo>
                  <a:lnTo>
                    <a:pt x="21" y="1447"/>
                  </a:lnTo>
                  <a:lnTo>
                    <a:pt x="60" y="1566"/>
                  </a:lnTo>
                  <a:lnTo>
                    <a:pt x="100" y="1685"/>
                  </a:lnTo>
                  <a:lnTo>
                    <a:pt x="199" y="1883"/>
                  </a:lnTo>
                  <a:lnTo>
                    <a:pt x="358" y="2061"/>
                  </a:lnTo>
                  <a:lnTo>
                    <a:pt x="536" y="2220"/>
                  </a:lnTo>
                  <a:lnTo>
                    <a:pt x="734" y="2319"/>
                  </a:lnTo>
                  <a:lnTo>
                    <a:pt x="853" y="2358"/>
                  </a:lnTo>
                  <a:lnTo>
                    <a:pt x="952" y="2398"/>
                  </a:lnTo>
                  <a:lnTo>
                    <a:pt x="1071" y="2418"/>
                  </a:lnTo>
                  <a:lnTo>
                    <a:pt x="1328" y="2418"/>
                  </a:lnTo>
                  <a:lnTo>
                    <a:pt x="1447" y="2398"/>
                  </a:lnTo>
                  <a:lnTo>
                    <a:pt x="1566" y="2358"/>
                  </a:lnTo>
                  <a:lnTo>
                    <a:pt x="1665" y="2319"/>
                  </a:lnTo>
                  <a:lnTo>
                    <a:pt x="1883" y="2220"/>
                  </a:lnTo>
                  <a:lnTo>
                    <a:pt x="2062" y="2061"/>
                  </a:lnTo>
                  <a:lnTo>
                    <a:pt x="2200" y="1883"/>
                  </a:lnTo>
                  <a:lnTo>
                    <a:pt x="2319" y="1685"/>
                  </a:lnTo>
                  <a:lnTo>
                    <a:pt x="2359" y="1566"/>
                  </a:lnTo>
                  <a:lnTo>
                    <a:pt x="2379" y="1447"/>
                  </a:lnTo>
                  <a:lnTo>
                    <a:pt x="2398" y="1328"/>
                  </a:lnTo>
                  <a:lnTo>
                    <a:pt x="2418" y="1209"/>
                  </a:lnTo>
                  <a:lnTo>
                    <a:pt x="2398" y="1090"/>
                  </a:lnTo>
                  <a:lnTo>
                    <a:pt x="2379" y="971"/>
                  </a:lnTo>
                  <a:lnTo>
                    <a:pt x="2359" y="853"/>
                  </a:lnTo>
                  <a:lnTo>
                    <a:pt x="2319" y="734"/>
                  </a:lnTo>
                  <a:lnTo>
                    <a:pt x="2200" y="535"/>
                  </a:lnTo>
                  <a:lnTo>
                    <a:pt x="2062"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54;p48">
              <a:extLst>
                <a:ext uri="{FF2B5EF4-FFF2-40B4-BE49-F238E27FC236}">
                  <a16:creationId xmlns:a16="http://schemas.microsoft.com/office/drawing/2014/main" id="{F2FA4C0D-8902-4492-894C-C0B54AB9BFA9}"/>
                </a:ext>
              </a:extLst>
            </p:cNvPr>
            <p:cNvSpPr/>
            <p:nvPr/>
          </p:nvSpPr>
          <p:spPr>
            <a:xfrm>
              <a:off x="3153203" y="1717880"/>
              <a:ext cx="90039" cy="90039"/>
            </a:xfrm>
            <a:custGeom>
              <a:avLst/>
              <a:gdLst/>
              <a:ahLst/>
              <a:cxnLst/>
              <a:rect l="l" t="t" r="r" b="b"/>
              <a:pathLst>
                <a:path w="2636" h="2636" extrusionOk="0">
                  <a:moveTo>
                    <a:pt x="1328" y="218"/>
                  </a:moveTo>
                  <a:lnTo>
                    <a:pt x="1545" y="238"/>
                  </a:lnTo>
                  <a:lnTo>
                    <a:pt x="1744" y="298"/>
                  </a:lnTo>
                  <a:lnTo>
                    <a:pt x="1942" y="397"/>
                  </a:lnTo>
                  <a:lnTo>
                    <a:pt x="2100" y="535"/>
                  </a:lnTo>
                  <a:lnTo>
                    <a:pt x="2239" y="694"/>
                  </a:lnTo>
                  <a:lnTo>
                    <a:pt x="2338" y="892"/>
                  </a:lnTo>
                  <a:lnTo>
                    <a:pt x="2397" y="1090"/>
                  </a:lnTo>
                  <a:lnTo>
                    <a:pt x="2417" y="1308"/>
                  </a:lnTo>
                  <a:lnTo>
                    <a:pt x="2397" y="1526"/>
                  </a:lnTo>
                  <a:lnTo>
                    <a:pt x="2338" y="1744"/>
                  </a:lnTo>
                  <a:lnTo>
                    <a:pt x="2239" y="1922"/>
                  </a:lnTo>
                  <a:lnTo>
                    <a:pt x="2100" y="2081"/>
                  </a:lnTo>
                  <a:lnTo>
                    <a:pt x="1942" y="2220"/>
                  </a:lnTo>
                  <a:lnTo>
                    <a:pt x="1744" y="2319"/>
                  </a:lnTo>
                  <a:lnTo>
                    <a:pt x="1545" y="2378"/>
                  </a:lnTo>
                  <a:lnTo>
                    <a:pt x="1328" y="2398"/>
                  </a:lnTo>
                  <a:lnTo>
                    <a:pt x="1110" y="2378"/>
                  </a:lnTo>
                  <a:lnTo>
                    <a:pt x="892" y="2319"/>
                  </a:lnTo>
                  <a:lnTo>
                    <a:pt x="713" y="2220"/>
                  </a:lnTo>
                  <a:lnTo>
                    <a:pt x="555" y="2081"/>
                  </a:lnTo>
                  <a:lnTo>
                    <a:pt x="416" y="1922"/>
                  </a:lnTo>
                  <a:lnTo>
                    <a:pt x="317" y="1744"/>
                  </a:lnTo>
                  <a:lnTo>
                    <a:pt x="258" y="1526"/>
                  </a:lnTo>
                  <a:lnTo>
                    <a:pt x="218" y="1308"/>
                  </a:lnTo>
                  <a:lnTo>
                    <a:pt x="258" y="1090"/>
                  </a:lnTo>
                  <a:lnTo>
                    <a:pt x="317" y="892"/>
                  </a:lnTo>
                  <a:lnTo>
                    <a:pt x="416" y="694"/>
                  </a:lnTo>
                  <a:lnTo>
                    <a:pt x="555" y="535"/>
                  </a:lnTo>
                  <a:lnTo>
                    <a:pt x="713" y="397"/>
                  </a:lnTo>
                  <a:lnTo>
                    <a:pt x="892" y="298"/>
                  </a:lnTo>
                  <a:lnTo>
                    <a:pt x="1110" y="238"/>
                  </a:lnTo>
                  <a:lnTo>
                    <a:pt x="1328" y="218"/>
                  </a:lnTo>
                  <a:close/>
                  <a:moveTo>
                    <a:pt x="1189" y="0"/>
                  </a:moveTo>
                  <a:lnTo>
                    <a:pt x="1050" y="20"/>
                  </a:lnTo>
                  <a:lnTo>
                    <a:pt x="931" y="60"/>
                  </a:lnTo>
                  <a:lnTo>
                    <a:pt x="812" y="100"/>
                  </a:lnTo>
                  <a:lnTo>
                    <a:pt x="693" y="159"/>
                  </a:lnTo>
                  <a:lnTo>
                    <a:pt x="594" y="218"/>
                  </a:lnTo>
                  <a:lnTo>
                    <a:pt x="476" y="298"/>
                  </a:lnTo>
                  <a:lnTo>
                    <a:pt x="396" y="377"/>
                  </a:lnTo>
                  <a:lnTo>
                    <a:pt x="297" y="476"/>
                  </a:lnTo>
                  <a:lnTo>
                    <a:pt x="238" y="575"/>
                  </a:lnTo>
                  <a:lnTo>
                    <a:pt x="159" y="674"/>
                  </a:lnTo>
                  <a:lnTo>
                    <a:pt x="99" y="793"/>
                  </a:lnTo>
                  <a:lnTo>
                    <a:pt x="59" y="912"/>
                  </a:lnTo>
                  <a:lnTo>
                    <a:pt x="40" y="1051"/>
                  </a:lnTo>
                  <a:lnTo>
                    <a:pt x="20" y="1169"/>
                  </a:lnTo>
                  <a:lnTo>
                    <a:pt x="0" y="1308"/>
                  </a:lnTo>
                  <a:lnTo>
                    <a:pt x="20" y="1447"/>
                  </a:lnTo>
                  <a:lnTo>
                    <a:pt x="40" y="1566"/>
                  </a:lnTo>
                  <a:lnTo>
                    <a:pt x="59" y="1704"/>
                  </a:lnTo>
                  <a:lnTo>
                    <a:pt x="99" y="1823"/>
                  </a:lnTo>
                  <a:lnTo>
                    <a:pt x="159" y="1942"/>
                  </a:lnTo>
                  <a:lnTo>
                    <a:pt x="238" y="2041"/>
                  </a:lnTo>
                  <a:lnTo>
                    <a:pt x="297" y="2140"/>
                  </a:lnTo>
                  <a:lnTo>
                    <a:pt x="396" y="2239"/>
                  </a:lnTo>
                  <a:lnTo>
                    <a:pt x="476" y="2319"/>
                  </a:lnTo>
                  <a:lnTo>
                    <a:pt x="594" y="2398"/>
                  </a:lnTo>
                  <a:lnTo>
                    <a:pt x="693" y="2477"/>
                  </a:lnTo>
                  <a:lnTo>
                    <a:pt x="812" y="2517"/>
                  </a:lnTo>
                  <a:lnTo>
                    <a:pt x="931" y="2576"/>
                  </a:lnTo>
                  <a:lnTo>
                    <a:pt x="1050" y="2596"/>
                  </a:lnTo>
                  <a:lnTo>
                    <a:pt x="1189" y="2616"/>
                  </a:lnTo>
                  <a:lnTo>
                    <a:pt x="1328" y="2636"/>
                  </a:lnTo>
                  <a:lnTo>
                    <a:pt x="1446" y="2616"/>
                  </a:lnTo>
                  <a:lnTo>
                    <a:pt x="1585" y="2596"/>
                  </a:lnTo>
                  <a:lnTo>
                    <a:pt x="1704" y="2576"/>
                  </a:lnTo>
                  <a:lnTo>
                    <a:pt x="1843" y="2517"/>
                  </a:lnTo>
                  <a:lnTo>
                    <a:pt x="1942" y="2477"/>
                  </a:lnTo>
                  <a:lnTo>
                    <a:pt x="2061" y="2398"/>
                  </a:lnTo>
                  <a:lnTo>
                    <a:pt x="2160" y="2319"/>
                  </a:lnTo>
                  <a:lnTo>
                    <a:pt x="2259" y="2239"/>
                  </a:lnTo>
                  <a:lnTo>
                    <a:pt x="2338" y="2140"/>
                  </a:lnTo>
                  <a:lnTo>
                    <a:pt x="2417" y="2041"/>
                  </a:lnTo>
                  <a:lnTo>
                    <a:pt x="2477" y="1942"/>
                  </a:lnTo>
                  <a:lnTo>
                    <a:pt x="2536" y="1823"/>
                  </a:lnTo>
                  <a:lnTo>
                    <a:pt x="2576" y="1704"/>
                  </a:lnTo>
                  <a:lnTo>
                    <a:pt x="2615" y="1566"/>
                  </a:lnTo>
                  <a:lnTo>
                    <a:pt x="2635" y="1447"/>
                  </a:lnTo>
                  <a:lnTo>
                    <a:pt x="2635" y="1308"/>
                  </a:lnTo>
                  <a:lnTo>
                    <a:pt x="2635" y="1169"/>
                  </a:lnTo>
                  <a:lnTo>
                    <a:pt x="2615" y="1051"/>
                  </a:lnTo>
                  <a:lnTo>
                    <a:pt x="2576" y="912"/>
                  </a:lnTo>
                  <a:lnTo>
                    <a:pt x="2536" y="793"/>
                  </a:lnTo>
                  <a:lnTo>
                    <a:pt x="2477" y="674"/>
                  </a:lnTo>
                  <a:lnTo>
                    <a:pt x="2417" y="575"/>
                  </a:lnTo>
                  <a:lnTo>
                    <a:pt x="2338" y="476"/>
                  </a:lnTo>
                  <a:lnTo>
                    <a:pt x="2259" y="377"/>
                  </a:lnTo>
                  <a:lnTo>
                    <a:pt x="2160" y="298"/>
                  </a:lnTo>
                  <a:lnTo>
                    <a:pt x="2061" y="218"/>
                  </a:lnTo>
                  <a:lnTo>
                    <a:pt x="1942" y="159"/>
                  </a:lnTo>
                  <a:lnTo>
                    <a:pt x="1843" y="100"/>
                  </a:lnTo>
                  <a:lnTo>
                    <a:pt x="1704" y="60"/>
                  </a:lnTo>
                  <a:lnTo>
                    <a:pt x="1585" y="20"/>
                  </a:lnTo>
                  <a:lnTo>
                    <a:pt x="1446"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55;p48">
              <a:extLst>
                <a:ext uri="{FF2B5EF4-FFF2-40B4-BE49-F238E27FC236}">
                  <a16:creationId xmlns:a16="http://schemas.microsoft.com/office/drawing/2014/main" id="{0B7238C7-2B4F-442B-BEE8-AA5A277BBEA2}"/>
                </a:ext>
              </a:extLst>
            </p:cNvPr>
            <p:cNvSpPr/>
            <p:nvPr/>
          </p:nvSpPr>
          <p:spPr>
            <a:xfrm>
              <a:off x="3224938" y="1638699"/>
              <a:ext cx="82593" cy="82593"/>
            </a:xfrm>
            <a:custGeom>
              <a:avLst/>
              <a:gdLst/>
              <a:ahLst/>
              <a:cxnLst/>
              <a:rect l="l" t="t" r="r" b="b"/>
              <a:pathLst>
                <a:path w="2418" h="2418" extrusionOk="0">
                  <a:moveTo>
                    <a:pt x="1209" y="0"/>
                  </a:moveTo>
                  <a:lnTo>
                    <a:pt x="1090" y="20"/>
                  </a:lnTo>
                  <a:lnTo>
                    <a:pt x="951" y="40"/>
                  </a:lnTo>
                  <a:lnTo>
                    <a:pt x="852" y="60"/>
                  </a:lnTo>
                  <a:lnTo>
                    <a:pt x="733" y="99"/>
                  </a:lnTo>
                  <a:lnTo>
                    <a:pt x="535" y="218"/>
                  </a:lnTo>
                  <a:lnTo>
                    <a:pt x="357" y="357"/>
                  </a:lnTo>
                  <a:lnTo>
                    <a:pt x="198" y="535"/>
                  </a:lnTo>
                  <a:lnTo>
                    <a:pt x="99" y="753"/>
                  </a:lnTo>
                  <a:lnTo>
                    <a:pt x="60" y="852"/>
                  </a:lnTo>
                  <a:lnTo>
                    <a:pt x="20" y="971"/>
                  </a:lnTo>
                  <a:lnTo>
                    <a:pt x="0" y="1090"/>
                  </a:lnTo>
                  <a:lnTo>
                    <a:pt x="0" y="1209"/>
                  </a:lnTo>
                  <a:lnTo>
                    <a:pt x="0" y="1328"/>
                  </a:lnTo>
                  <a:lnTo>
                    <a:pt x="20" y="1447"/>
                  </a:lnTo>
                  <a:lnTo>
                    <a:pt x="60" y="1566"/>
                  </a:lnTo>
                  <a:lnTo>
                    <a:pt x="99" y="1684"/>
                  </a:lnTo>
                  <a:lnTo>
                    <a:pt x="198" y="1883"/>
                  </a:lnTo>
                  <a:lnTo>
                    <a:pt x="357" y="2061"/>
                  </a:lnTo>
                  <a:lnTo>
                    <a:pt x="535" y="2219"/>
                  </a:lnTo>
                  <a:lnTo>
                    <a:pt x="733" y="2318"/>
                  </a:lnTo>
                  <a:lnTo>
                    <a:pt x="852" y="2358"/>
                  </a:lnTo>
                  <a:lnTo>
                    <a:pt x="951" y="2398"/>
                  </a:lnTo>
                  <a:lnTo>
                    <a:pt x="1090" y="2418"/>
                  </a:lnTo>
                  <a:lnTo>
                    <a:pt x="1328" y="2418"/>
                  </a:lnTo>
                  <a:lnTo>
                    <a:pt x="1447" y="2398"/>
                  </a:lnTo>
                  <a:lnTo>
                    <a:pt x="1566" y="2358"/>
                  </a:lnTo>
                  <a:lnTo>
                    <a:pt x="1665" y="2318"/>
                  </a:lnTo>
                  <a:lnTo>
                    <a:pt x="1883" y="2219"/>
                  </a:lnTo>
                  <a:lnTo>
                    <a:pt x="2061" y="2061"/>
                  </a:lnTo>
                  <a:lnTo>
                    <a:pt x="2200" y="1883"/>
                  </a:lnTo>
                  <a:lnTo>
                    <a:pt x="2318" y="1684"/>
                  </a:lnTo>
                  <a:lnTo>
                    <a:pt x="2358" y="1566"/>
                  </a:lnTo>
                  <a:lnTo>
                    <a:pt x="2378" y="1447"/>
                  </a:lnTo>
                  <a:lnTo>
                    <a:pt x="2398" y="1328"/>
                  </a:lnTo>
                  <a:lnTo>
                    <a:pt x="2418" y="1209"/>
                  </a:lnTo>
                  <a:lnTo>
                    <a:pt x="2398" y="1090"/>
                  </a:lnTo>
                  <a:lnTo>
                    <a:pt x="2378" y="971"/>
                  </a:lnTo>
                  <a:lnTo>
                    <a:pt x="2358" y="852"/>
                  </a:lnTo>
                  <a:lnTo>
                    <a:pt x="2318" y="753"/>
                  </a:lnTo>
                  <a:lnTo>
                    <a:pt x="2200" y="535"/>
                  </a:lnTo>
                  <a:lnTo>
                    <a:pt x="2061" y="357"/>
                  </a:lnTo>
                  <a:lnTo>
                    <a:pt x="1883" y="218"/>
                  </a:lnTo>
                  <a:lnTo>
                    <a:pt x="166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56;p48">
              <a:extLst>
                <a:ext uri="{FF2B5EF4-FFF2-40B4-BE49-F238E27FC236}">
                  <a16:creationId xmlns:a16="http://schemas.microsoft.com/office/drawing/2014/main" id="{BC72AE58-AAA6-4B0C-B9E6-FAAC49994072}"/>
                </a:ext>
              </a:extLst>
            </p:cNvPr>
            <p:cNvSpPr/>
            <p:nvPr/>
          </p:nvSpPr>
          <p:spPr>
            <a:xfrm>
              <a:off x="3220873" y="1635317"/>
              <a:ext cx="90039" cy="90039"/>
            </a:xfrm>
            <a:custGeom>
              <a:avLst/>
              <a:gdLst/>
              <a:ahLst/>
              <a:cxnLst/>
              <a:rect l="l" t="t" r="r" b="b"/>
              <a:pathLst>
                <a:path w="2636" h="2636" extrusionOk="0">
                  <a:moveTo>
                    <a:pt x="1328" y="218"/>
                  </a:moveTo>
                  <a:lnTo>
                    <a:pt x="1546" y="238"/>
                  </a:lnTo>
                  <a:lnTo>
                    <a:pt x="1744" y="297"/>
                  </a:lnTo>
                  <a:lnTo>
                    <a:pt x="1942" y="396"/>
                  </a:lnTo>
                  <a:lnTo>
                    <a:pt x="2101" y="535"/>
                  </a:lnTo>
                  <a:lnTo>
                    <a:pt x="2239" y="694"/>
                  </a:lnTo>
                  <a:lnTo>
                    <a:pt x="2338" y="892"/>
                  </a:lnTo>
                  <a:lnTo>
                    <a:pt x="2398" y="1090"/>
                  </a:lnTo>
                  <a:lnTo>
                    <a:pt x="2418" y="1308"/>
                  </a:lnTo>
                  <a:lnTo>
                    <a:pt x="2398" y="1526"/>
                  </a:lnTo>
                  <a:lnTo>
                    <a:pt x="2338" y="1744"/>
                  </a:lnTo>
                  <a:lnTo>
                    <a:pt x="2239" y="1922"/>
                  </a:lnTo>
                  <a:lnTo>
                    <a:pt x="2101" y="2081"/>
                  </a:lnTo>
                  <a:lnTo>
                    <a:pt x="1942" y="2219"/>
                  </a:lnTo>
                  <a:lnTo>
                    <a:pt x="1744" y="2318"/>
                  </a:lnTo>
                  <a:lnTo>
                    <a:pt x="1546" y="2378"/>
                  </a:lnTo>
                  <a:lnTo>
                    <a:pt x="1328" y="2417"/>
                  </a:lnTo>
                  <a:lnTo>
                    <a:pt x="1110" y="2378"/>
                  </a:lnTo>
                  <a:lnTo>
                    <a:pt x="892" y="2318"/>
                  </a:lnTo>
                  <a:lnTo>
                    <a:pt x="714" y="2219"/>
                  </a:lnTo>
                  <a:lnTo>
                    <a:pt x="555" y="2081"/>
                  </a:lnTo>
                  <a:lnTo>
                    <a:pt x="416" y="1922"/>
                  </a:lnTo>
                  <a:lnTo>
                    <a:pt x="317" y="1744"/>
                  </a:lnTo>
                  <a:lnTo>
                    <a:pt x="258" y="1526"/>
                  </a:lnTo>
                  <a:lnTo>
                    <a:pt x="218" y="1308"/>
                  </a:lnTo>
                  <a:lnTo>
                    <a:pt x="258" y="1090"/>
                  </a:lnTo>
                  <a:lnTo>
                    <a:pt x="317" y="892"/>
                  </a:lnTo>
                  <a:lnTo>
                    <a:pt x="416" y="694"/>
                  </a:lnTo>
                  <a:lnTo>
                    <a:pt x="555" y="535"/>
                  </a:lnTo>
                  <a:lnTo>
                    <a:pt x="714" y="396"/>
                  </a:lnTo>
                  <a:lnTo>
                    <a:pt x="892" y="297"/>
                  </a:lnTo>
                  <a:lnTo>
                    <a:pt x="1110" y="238"/>
                  </a:lnTo>
                  <a:lnTo>
                    <a:pt x="1328" y="218"/>
                  </a:lnTo>
                  <a:close/>
                  <a:moveTo>
                    <a:pt x="1189" y="0"/>
                  </a:moveTo>
                  <a:lnTo>
                    <a:pt x="1050" y="20"/>
                  </a:lnTo>
                  <a:lnTo>
                    <a:pt x="932" y="60"/>
                  </a:lnTo>
                  <a:lnTo>
                    <a:pt x="813" y="99"/>
                  </a:lnTo>
                  <a:lnTo>
                    <a:pt x="694" y="159"/>
                  </a:lnTo>
                  <a:lnTo>
                    <a:pt x="595" y="218"/>
                  </a:lnTo>
                  <a:lnTo>
                    <a:pt x="476" y="297"/>
                  </a:lnTo>
                  <a:lnTo>
                    <a:pt x="397" y="377"/>
                  </a:lnTo>
                  <a:lnTo>
                    <a:pt x="298" y="476"/>
                  </a:lnTo>
                  <a:lnTo>
                    <a:pt x="238" y="575"/>
                  </a:lnTo>
                  <a:lnTo>
                    <a:pt x="159" y="694"/>
                  </a:lnTo>
                  <a:lnTo>
                    <a:pt x="99" y="793"/>
                  </a:lnTo>
                  <a:lnTo>
                    <a:pt x="60" y="912"/>
                  </a:lnTo>
                  <a:lnTo>
                    <a:pt x="40" y="1050"/>
                  </a:lnTo>
                  <a:lnTo>
                    <a:pt x="20" y="1169"/>
                  </a:lnTo>
                  <a:lnTo>
                    <a:pt x="0" y="1308"/>
                  </a:lnTo>
                  <a:lnTo>
                    <a:pt x="20" y="1447"/>
                  </a:lnTo>
                  <a:lnTo>
                    <a:pt x="40" y="1585"/>
                  </a:lnTo>
                  <a:lnTo>
                    <a:pt x="60" y="1704"/>
                  </a:lnTo>
                  <a:lnTo>
                    <a:pt x="99" y="1823"/>
                  </a:lnTo>
                  <a:lnTo>
                    <a:pt x="159" y="1942"/>
                  </a:lnTo>
                  <a:lnTo>
                    <a:pt x="238" y="2041"/>
                  </a:lnTo>
                  <a:lnTo>
                    <a:pt x="298" y="2160"/>
                  </a:lnTo>
                  <a:lnTo>
                    <a:pt x="397" y="2239"/>
                  </a:lnTo>
                  <a:lnTo>
                    <a:pt x="476" y="2338"/>
                  </a:lnTo>
                  <a:lnTo>
                    <a:pt x="595" y="2398"/>
                  </a:lnTo>
                  <a:lnTo>
                    <a:pt x="694" y="2477"/>
                  </a:lnTo>
                  <a:lnTo>
                    <a:pt x="813" y="2517"/>
                  </a:lnTo>
                  <a:lnTo>
                    <a:pt x="932" y="2576"/>
                  </a:lnTo>
                  <a:lnTo>
                    <a:pt x="1050" y="2596"/>
                  </a:lnTo>
                  <a:lnTo>
                    <a:pt x="1189" y="2616"/>
                  </a:lnTo>
                  <a:lnTo>
                    <a:pt x="1328" y="2635"/>
                  </a:lnTo>
                  <a:lnTo>
                    <a:pt x="1467" y="2616"/>
                  </a:lnTo>
                  <a:lnTo>
                    <a:pt x="1585" y="2596"/>
                  </a:lnTo>
                  <a:lnTo>
                    <a:pt x="1724" y="2576"/>
                  </a:lnTo>
                  <a:lnTo>
                    <a:pt x="1843" y="2517"/>
                  </a:lnTo>
                  <a:lnTo>
                    <a:pt x="1942" y="2477"/>
                  </a:lnTo>
                  <a:lnTo>
                    <a:pt x="2061" y="2398"/>
                  </a:lnTo>
                  <a:lnTo>
                    <a:pt x="2160" y="2338"/>
                  </a:lnTo>
                  <a:lnTo>
                    <a:pt x="2259" y="2239"/>
                  </a:lnTo>
                  <a:lnTo>
                    <a:pt x="2338" y="2160"/>
                  </a:lnTo>
                  <a:lnTo>
                    <a:pt x="2418" y="2041"/>
                  </a:lnTo>
                  <a:lnTo>
                    <a:pt x="2477" y="1942"/>
                  </a:lnTo>
                  <a:lnTo>
                    <a:pt x="2537" y="1823"/>
                  </a:lnTo>
                  <a:lnTo>
                    <a:pt x="2576" y="1704"/>
                  </a:lnTo>
                  <a:lnTo>
                    <a:pt x="2616" y="1585"/>
                  </a:lnTo>
                  <a:lnTo>
                    <a:pt x="2636" y="1447"/>
                  </a:lnTo>
                  <a:lnTo>
                    <a:pt x="2636" y="1308"/>
                  </a:lnTo>
                  <a:lnTo>
                    <a:pt x="2636" y="1169"/>
                  </a:lnTo>
                  <a:lnTo>
                    <a:pt x="2616" y="1050"/>
                  </a:lnTo>
                  <a:lnTo>
                    <a:pt x="2576" y="912"/>
                  </a:lnTo>
                  <a:lnTo>
                    <a:pt x="2537" y="793"/>
                  </a:lnTo>
                  <a:lnTo>
                    <a:pt x="2477" y="694"/>
                  </a:lnTo>
                  <a:lnTo>
                    <a:pt x="2418" y="575"/>
                  </a:lnTo>
                  <a:lnTo>
                    <a:pt x="2338" y="476"/>
                  </a:lnTo>
                  <a:lnTo>
                    <a:pt x="2259" y="377"/>
                  </a:lnTo>
                  <a:lnTo>
                    <a:pt x="2160" y="297"/>
                  </a:lnTo>
                  <a:lnTo>
                    <a:pt x="2061" y="218"/>
                  </a:lnTo>
                  <a:lnTo>
                    <a:pt x="1942" y="159"/>
                  </a:lnTo>
                  <a:lnTo>
                    <a:pt x="1843" y="99"/>
                  </a:lnTo>
                  <a:lnTo>
                    <a:pt x="1724" y="60"/>
                  </a:lnTo>
                  <a:lnTo>
                    <a:pt x="1585"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57;p48">
              <a:extLst>
                <a:ext uri="{FF2B5EF4-FFF2-40B4-BE49-F238E27FC236}">
                  <a16:creationId xmlns:a16="http://schemas.microsoft.com/office/drawing/2014/main" id="{F71EC569-703E-4B1D-96C5-2CBA1275158E}"/>
                </a:ext>
              </a:extLst>
            </p:cNvPr>
            <p:cNvSpPr/>
            <p:nvPr/>
          </p:nvSpPr>
          <p:spPr>
            <a:xfrm>
              <a:off x="3350132" y="1638699"/>
              <a:ext cx="82627" cy="82593"/>
            </a:xfrm>
            <a:custGeom>
              <a:avLst/>
              <a:gdLst/>
              <a:ahLst/>
              <a:cxnLst/>
              <a:rect l="l" t="t" r="r" b="b"/>
              <a:pathLst>
                <a:path w="2419" h="2418" extrusionOk="0">
                  <a:moveTo>
                    <a:pt x="1209" y="0"/>
                  </a:moveTo>
                  <a:lnTo>
                    <a:pt x="1091" y="20"/>
                  </a:lnTo>
                  <a:lnTo>
                    <a:pt x="972" y="40"/>
                  </a:lnTo>
                  <a:lnTo>
                    <a:pt x="853" y="60"/>
                  </a:lnTo>
                  <a:lnTo>
                    <a:pt x="734" y="99"/>
                  </a:lnTo>
                  <a:lnTo>
                    <a:pt x="536" y="218"/>
                  </a:lnTo>
                  <a:lnTo>
                    <a:pt x="357" y="357"/>
                  </a:lnTo>
                  <a:lnTo>
                    <a:pt x="199" y="535"/>
                  </a:lnTo>
                  <a:lnTo>
                    <a:pt x="100" y="753"/>
                  </a:lnTo>
                  <a:lnTo>
                    <a:pt x="60" y="852"/>
                  </a:lnTo>
                  <a:lnTo>
                    <a:pt x="21" y="971"/>
                  </a:lnTo>
                  <a:lnTo>
                    <a:pt x="1" y="1090"/>
                  </a:lnTo>
                  <a:lnTo>
                    <a:pt x="1" y="1209"/>
                  </a:lnTo>
                  <a:lnTo>
                    <a:pt x="1" y="1328"/>
                  </a:lnTo>
                  <a:lnTo>
                    <a:pt x="21" y="1447"/>
                  </a:lnTo>
                  <a:lnTo>
                    <a:pt x="60" y="1566"/>
                  </a:lnTo>
                  <a:lnTo>
                    <a:pt x="100" y="1684"/>
                  </a:lnTo>
                  <a:lnTo>
                    <a:pt x="199" y="1883"/>
                  </a:lnTo>
                  <a:lnTo>
                    <a:pt x="357" y="2061"/>
                  </a:lnTo>
                  <a:lnTo>
                    <a:pt x="536" y="2219"/>
                  </a:lnTo>
                  <a:lnTo>
                    <a:pt x="734" y="2318"/>
                  </a:lnTo>
                  <a:lnTo>
                    <a:pt x="853" y="2358"/>
                  </a:lnTo>
                  <a:lnTo>
                    <a:pt x="972" y="2398"/>
                  </a:lnTo>
                  <a:lnTo>
                    <a:pt x="1091" y="2418"/>
                  </a:lnTo>
                  <a:lnTo>
                    <a:pt x="1328" y="2418"/>
                  </a:lnTo>
                  <a:lnTo>
                    <a:pt x="1447" y="2398"/>
                  </a:lnTo>
                  <a:lnTo>
                    <a:pt x="1566" y="2358"/>
                  </a:lnTo>
                  <a:lnTo>
                    <a:pt x="1685" y="2318"/>
                  </a:lnTo>
                  <a:lnTo>
                    <a:pt x="1883" y="2219"/>
                  </a:lnTo>
                  <a:lnTo>
                    <a:pt x="2061" y="2061"/>
                  </a:lnTo>
                  <a:lnTo>
                    <a:pt x="2200" y="1883"/>
                  </a:lnTo>
                  <a:lnTo>
                    <a:pt x="2319" y="1684"/>
                  </a:lnTo>
                  <a:lnTo>
                    <a:pt x="2359" y="1566"/>
                  </a:lnTo>
                  <a:lnTo>
                    <a:pt x="2398" y="1447"/>
                  </a:lnTo>
                  <a:lnTo>
                    <a:pt x="2418" y="1328"/>
                  </a:lnTo>
                  <a:lnTo>
                    <a:pt x="2418" y="1209"/>
                  </a:lnTo>
                  <a:lnTo>
                    <a:pt x="2418" y="1090"/>
                  </a:lnTo>
                  <a:lnTo>
                    <a:pt x="2398" y="971"/>
                  </a:lnTo>
                  <a:lnTo>
                    <a:pt x="2359" y="852"/>
                  </a:lnTo>
                  <a:lnTo>
                    <a:pt x="2319" y="753"/>
                  </a:lnTo>
                  <a:lnTo>
                    <a:pt x="2200" y="535"/>
                  </a:lnTo>
                  <a:lnTo>
                    <a:pt x="2061" y="357"/>
                  </a:lnTo>
                  <a:lnTo>
                    <a:pt x="1883" y="218"/>
                  </a:lnTo>
                  <a:lnTo>
                    <a:pt x="168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8;p48">
              <a:extLst>
                <a:ext uri="{FF2B5EF4-FFF2-40B4-BE49-F238E27FC236}">
                  <a16:creationId xmlns:a16="http://schemas.microsoft.com/office/drawing/2014/main" id="{783E24D0-C4B3-4B4E-AEE4-F6FA8D51E2D7}"/>
                </a:ext>
              </a:extLst>
            </p:cNvPr>
            <p:cNvSpPr/>
            <p:nvPr/>
          </p:nvSpPr>
          <p:spPr>
            <a:xfrm>
              <a:off x="3346067" y="1635317"/>
              <a:ext cx="90073" cy="90039"/>
            </a:xfrm>
            <a:custGeom>
              <a:avLst/>
              <a:gdLst/>
              <a:ahLst/>
              <a:cxnLst/>
              <a:rect l="l" t="t" r="r" b="b"/>
              <a:pathLst>
                <a:path w="2637" h="2636" extrusionOk="0">
                  <a:moveTo>
                    <a:pt x="1328" y="218"/>
                  </a:moveTo>
                  <a:lnTo>
                    <a:pt x="1546" y="238"/>
                  </a:lnTo>
                  <a:lnTo>
                    <a:pt x="1745" y="297"/>
                  </a:lnTo>
                  <a:lnTo>
                    <a:pt x="1943" y="396"/>
                  </a:lnTo>
                  <a:lnTo>
                    <a:pt x="2101" y="535"/>
                  </a:lnTo>
                  <a:lnTo>
                    <a:pt x="2240" y="694"/>
                  </a:lnTo>
                  <a:lnTo>
                    <a:pt x="2339" y="892"/>
                  </a:lnTo>
                  <a:lnTo>
                    <a:pt x="2398" y="1090"/>
                  </a:lnTo>
                  <a:lnTo>
                    <a:pt x="2418" y="1308"/>
                  </a:lnTo>
                  <a:lnTo>
                    <a:pt x="2398" y="1526"/>
                  </a:lnTo>
                  <a:lnTo>
                    <a:pt x="2339" y="1744"/>
                  </a:lnTo>
                  <a:lnTo>
                    <a:pt x="2240" y="1922"/>
                  </a:lnTo>
                  <a:lnTo>
                    <a:pt x="2101" y="2081"/>
                  </a:lnTo>
                  <a:lnTo>
                    <a:pt x="1943" y="2219"/>
                  </a:lnTo>
                  <a:lnTo>
                    <a:pt x="1745" y="2318"/>
                  </a:lnTo>
                  <a:lnTo>
                    <a:pt x="1546" y="2378"/>
                  </a:lnTo>
                  <a:lnTo>
                    <a:pt x="1328" y="2417"/>
                  </a:lnTo>
                  <a:lnTo>
                    <a:pt x="1110" y="2378"/>
                  </a:lnTo>
                  <a:lnTo>
                    <a:pt x="893" y="2318"/>
                  </a:lnTo>
                  <a:lnTo>
                    <a:pt x="714" y="2219"/>
                  </a:lnTo>
                  <a:lnTo>
                    <a:pt x="556" y="2081"/>
                  </a:lnTo>
                  <a:lnTo>
                    <a:pt x="417" y="1922"/>
                  </a:lnTo>
                  <a:lnTo>
                    <a:pt x="318" y="1744"/>
                  </a:lnTo>
                  <a:lnTo>
                    <a:pt x="258" y="1526"/>
                  </a:lnTo>
                  <a:lnTo>
                    <a:pt x="239" y="1308"/>
                  </a:lnTo>
                  <a:lnTo>
                    <a:pt x="258" y="1090"/>
                  </a:lnTo>
                  <a:lnTo>
                    <a:pt x="318" y="892"/>
                  </a:lnTo>
                  <a:lnTo>
                    <a:pt x="417" y="694"/>
                  </a:lnTo>
                  <a:lnTo>
                    <a:pt x="556" y="535"/>
                  </a:lnTo>
                  <a:lnTo>
                    <a:pt x="714" y="396"/>
                  </a:lnTo>
                  <a:lnTo>
                    <a:pt x="893" y="297"/>
                  </a:lnTo>
                  <a:lnTo>
                    <a:pt x="1110" y="238"/>
                  </a:lnTo>
                  <a:lnTo>
                    <a:pt x="1328" y="218"/>
                  </a:lnTo>
                  <a:close/>
                  <a:moveTo>
                    <a:pt x="1190" y="0"/>
                  </a:moveTo>
                  <a:lnTo>
                    <a:pt x="1071" y="20"/>
                  </a:lnTo>
                  <a:lnTo>
                    <a:pt x="932" y="60"/>
                  </a:lnTo>
                  <a:lnTo>
                    <a:pt x="813" y="99"/>
                  </a:lnTo>
                  <a:lnTo>
                    <a:pt x="694" y="159"/>
                  </a:lnTo>
                  <a:lnTo>
                    <a:pt x="595" y="218"/>
                  </a:lnTo>
                  <a:lnTo>
                    <a:pt x="496" y="297"/>
                  </a:lnTo>
                  <a:lnTo>
                    <a:pt x="397" y="377"/>
                  </a:lnTo>
                  <a:lnTo>
                    <a:pt x="318" y="476"/>
                  </a:lnTo>
                  <a:lnTo>
                    <a:pt x="239" y="575"/>
                  </a:lnTo>
                  <a:lnTo>
                    <a:pt x="179" y="694"/>
                  </a:lnTo>
                  <a:lnTo>
                    <a:pt x="120" y="793"/>
                  </a:lnTo>
                  <a:lnTo>
                    <a:pt x="60" y="912"/>
                  </a:lnTo>
                  <a:lnTo>
                    <a:pt x="41" y="1050"/>
                  </a:lnTo>
                  <a:lnTo>
                    <a:pt x="21" y="1169"/>
                  </a:lnTo>
                  <a:lnTo>
                    <a:pt x="1" y="1308"/>
                  </a:lnTo>
                  <a:lnTo>
                    <a:pt x="21" y="1447"/>
                  </a:lnTo>
                  <a:lnTo>
                    <a:pt x="41" y="1585"/>
                  </a:lnTo>
                  <a:lnTo>
                    <a:pt x="60" y="1704"/>
                  </a:lnTo>
                  <a:lnTo>
                    <a:pt x="120" y="1823"/>
                  </a:lnTo>
                  <a:lnTo>
                    <a:pt x="179" y="1942"/>
                  </a:lnTo>
                  <a:lnTo>
                    <a:pt x="239" y="2041"/>
                  </a:lnTo>
                  <a:lnTo>
                    <a:pt x="318" y="2160"/>
                  </a:lnTo>
                  <a:lnTo>
                    <a:pt x="397" y="2239"/>
                  </a:lnTo>
                  <a:lnTo>
                    <a:pt x="496" y="2338"/>
                  </a:lnTo>
                  <a:lnTo>
                    <a:pt x="595" y="2398"/>
                  </a:lnTo>
                  <a:lnTo>
                    <a:pt x="694" y="2477"/>
                  </a:lnTo>
                  <a:lnTo>
                    <a:pt x="813" y="2517"/>
                  </a:lnTo>
                  <a:lnTo>
                    <a:pt x="932" y="2576"/>
                  </a:lnTo>
                  <a:lnTo>
                    <a:pt x="1071" y="2596"/>
                  </a:lnTo>
                  <a:lnTo>
                    <a:pt x="1190" y="2616"/>
                  </a:lnTo>
                  <a:lnTo>
                    <a:pt x="1328" y="2635"/>
                  </a:lnTo>
                  <a:lnTo>
                    <a:pt x="1467" y="2616"/>
                  </a:lnTo>
                  <a:lnTo>
                    <a:pt x="1586" y="2596"/>
                  </a:lnTo>
                  <a:lnTo>
                    <a:pt x="1725" y="2576"/>
                  </a:lnTo>
                  <a:lnTo>
                    <a:pt x="1844" y="2517"/>
                  </a:lnTo>
                  <a:lnTo>
                    <a:pt x="1962" y="2477"/>
                  </a:lnTo>
                  <a:lnTo>
                    <a:pt x="2062" y="2398"/>
                  </a:lnTo>
                  <a:lnTo>
                    <a:pt x="2161" y="2338"/>
                  </a:lnTo>
                  <a:lnTo>
                    <a:pt x="2260" y="2239"/>
                  </a:lnTo>
                  <a:lnTo>
                    <a:pt x="2339" y="2160"/>
                  </a:lnTo>
                  <a:lnTo>
                    <a:pt x="2418" y="2041"/>
                  </a:lnTo>
                  <a:lnTo>
                    <a:pt x="2478" y="1942"/>
                  </a:lnTo>
                  <a:lnTo>
                    <a:pt x="2537" y="1823"/>
                  </a:lnTo>
                  <a:lnTo>
                    <a:pt x="2577" y="1704"/>
                  </a:lnTo>
                  <a:lnTo>
                    <a:pt x="2616" y="1585"/>
                  </a:lnTo>
                  <a:lnTo>
                    <a:pt x="2636" y="1447"/>
                  </a:lnTo>
                  <a:lnTo>
                    <a:pt x="2636" y="1308"/>
                  </a:lnTo>
                  <a:lnTo>
                    <a:pt x="2636" y="1169"/>
                  </a:lnTo>
                  <a:lnTo>
                    <a:pt x="2616" y="1050"/>
                  </a:lnTo>
                  <a:lnTo>
                    <a:pt x="2577" y="912"/>
                  </a:lnTo>
                  <a:lnTo>
                    <a:pt x="2537" y="793"/>
                  </a:lnTo>
                  <a:lnTo>
                    <a:pt x="2478" y="694"/>
                  </a:lnTo>
                  <a:lnTo>
                    <a:pt x="2418" y="575"/>
                  </a:lnTo>
                  <a:lnTo>
                    <a:pt x="2339" y="476"/>
                  </a:lnTo>
                  <a:lnTo>
                    <a:pt x="2260" y="377"/>
                  </a:lnTo>
                  <a:lnTo>
                    <a:pt x="2161" y="297"/>
                  </a:lnTo>
                  <a:lnTo>
                    <a:pt x="2062" y="218"/>
                  </a:lnTo>
                  <a:lnTo>
                    <a:pt x="1962" y="159"/>
                  </a:lnTo>
                  <a:lnTo>
                    <a:pt x="1844" y="99"/>
                  </a:lnTo>
                  <a:lnTo>
                    <a:pt x="1725" y="60"/>
                  </a:lnTo>
                  <a:lnTo>
                    <a:pt x="1586"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9;p48">
              <a:extLst>
                <a:ext uri="{FF2B5EF4-FFF2-40B4-BE49-F238E27FC236}">
                  <a16:creationId xmlns:a16="http://schemas.microsoft.com/office/drawing/2014/main" id="{6FA5007A-A7E7-4E11-9C5A-27BDC630CBD4}"/>
                </a:ext>
              </a:extLst>
            </p:cNvPr>
            <p:cNvSpPr/>
            <p:nvPr/>
          </p:nvSpPr>
          <p:spPr>
            <a:xfrm>
              <a:off x="3135577" y="1814654"/>
              <a:ext cx="122557" cy="166518"/>
            </a:xfrm>
            <a:custGeom>
              <a:avLst/>
              <a:gdLst/>
              <a:ahLst/>
              <a:cxnLst/>
              <a:rect l="l" t="t" r="r" b="b"/>
              <a:pathLst>
                <a:path w="3588" h="4875" extrusionOk="0">
                  <a:moveTo>
                    <a:pt x="1804" y="219"/>
                  </a:moveTo>
                  <a:lnTo>
                    <a:pt x="1962" y="239"/>
                  </a:lnTo>
                  <a:lnTo>
                    <a:pt x="2121" y="258"/>
                  </a:lnTo>
                  <a:lnTo>
                    <a:pt x="2260" y="298"/>
                  </a:lnTo>
                  <a:lnTo>
                    <a:pt x="2398" y="357"/>
                  </a:lnTo>
                  <a:lnTo>
                    <a:pt x="2537" y="417"/>
                  </a:lnTo>
                  <a:lnTo>
                    <a:pt x="2676" y="496"/>
                  </a:lnTo>
                  <a:lnTo>
                    <a:pt x="2795" y="575"/>
                  </a:lnTo>
                  <a:lnTo>
                    <a:pt x="2913" y="694"/>
                  </a:lnTo>
                  <a:lnTo>
                    <a:pt x="3013" y="793"/>
                  </a:lnTo>
                  <a:lnTo>
                    <a:pt x="3092" y="912"/>
                  </a:lnTo>
                  <a:lnTo>
                    <a:pt x="3171" y="1051"/>
                  </a:lnTo>
                  <a:lnTo>
                    <a:pt x="3250" y="1190"/>
                  </a:lnTo>
                  <a:lnTo>
                    <a:pt x="3290" y="1328"/>
                  </a:lnTo>
                  <a:lnTo>
                    <a:pt x="3330" y="1487"/>
                  </a:lnTo>
                  <a:lnTo>
                    <a:pt x="3369" y="1645"/>
                  </a:lnTo>
                  <a:lnTo>
                    <a:pt x="3369" y="1804"/>
                  </a:lnTo>
                  <a:lnTo>
                    <a:pt x="3369" y="4657"/>
                  </a:lnTo>
                  <a:lnTo>
                    <a:pt x="219" y="4657"/>
                  </a:lnTo>
                  <a:lnTo>
                    <a:pt x="219" y="1804"/>
                  </a:lnTo>
                  <a:lnTo>
                    <a:pt x="219" y="1645"/>
                  </a:lnTo>
                  <a:lnTo>
                    <a:pt x="258" y="1487"/>
                  </a:lnTo>
                  <a:lnTo>
                    <a:pt x="298" y="1328"/>
                  </a:lnTo>
                  <a:lnTo>
                    <a:pt x="338" y="1190"/>
                  </a:lnTo>
                  <a:lnTo>
                    <a:pt x="417" y="1051"/>
                  </a:lnTo>
                  <a:lnTo>
                    <a:pt x="496" y="912"/>
                  </a:lnTo>
                  <a:lnTo>
                    <a:pt x="575" y="793"/>
                  </a:lnTo>
                  <a:lnTo>
                    <a:pt x="675" y="694"/>
                  </a:lnTo>
                  <a:lnTo>
                    <a:pt x="793" y="575"/>
                  </a:lnTo>
                  <a:lnTo>
                    <a:pt x="912" y="496"/>
                  </a:lnTo>
                  <a:lnTo>
                    <a:pt x="1051" y="417"/>
                  </a:lnTo>
                  <a:lnTo>
                    <a:pt x="1190" y="357"/>
                  </a:lnTo>
                  <a:lnTo>
                    <a:pt x="1328" y="298"/>
                  </a:lnTo>
                  <a:lnTo>
                    <a:pt x="1487" y="258"/>
                  </a:lnTo>
                  <a:lnTo>
                    <a:pt x="1626" y="239"/>
                  </a:lnTo>
                  <a:lnTo>
                    <a:pt x="1804" y="219"/>
                  </a:lnTo>
                  <a:close/>
                  <a:moveTo>
                    <a:pt x="1804" y="1"/>
                  </a:moveTo>
                  <a:lnTo>
                    <a:pt x="1606" y="21"/>
                  </a:lnTo>
                  <a:lnTo>
                    <a:pt x="1427" y="40"/>
                  </a:lnTo>
                  <a:lnTo>
                    <a:pt x="1269" y="80"/>
                  </a:lnTo>
                  <a:lnTo>
                    <a:pt x="1091" y="140"/>
                  </a:lnTo>
                  <a:lnTo>
                    <a:pt x="932" y="219"/>
                  </a:lnTo>
                  <a:lnTo>
                    <a:pt x="793" y="318"/>
                  </a:lnTo>
                  <a:lnTo>
                    <a:pt x="655" y="417"/>
                  </a:lnTo>
                  <a:lnTo>
                    <a:pt x="516" y="536"/>
                  </a:lnTo>
                  <a:lnTo>
                    <a:pt x="417" y="655"/>
                  </a:lnTo>
                  <a:lnTo>
                    <a:pt x="298" y="793"/>
                  </a:lnTo>
                  <a:lnTo>
                    <a:pt x="219" y="952"/>
                  </a:lnTo>
                  <a:lnTo>
                    <a:pt x="140" y="1110"/>
                  </a:lnTo>
                  <a:lnTo>
                    <a:pt x="80" y="1269"/>
                  </a:lnTo>
                  <a:lnTo>
                    <a:pt x="40" y="1447"/>
                  </a:lnTo>
                  <a:lnTo>
                    <a:pt x="1" y="1626"/>
                  </a:lnTo>
                  <a:lnTo>
                    <a:pt x="1" y="1804"/>
                  </a:lnTo>
                  <a:lnTo>
                    <a:pt x="1" y="4776"/>
                  </a:lnTo>
                  <a:lnTo>
                    <a:pt x="1" y="4816"/>
                  </a:lnTo>
                  <a:lnTo>
                    <a:pt x="21" y="4855"/>
                  </a:lnTo>
                  <a:lnTo>
                    <a:pt x="60" y="4875"/>
                  </a:lnTo>
                  <a:lnTo>
                    <a:pt x="3528" y="4875"/>
                  </a:lnTo>
                  <a:lnTo>
                    <a:pt x="3567" y="4855"/>
                  </a:lnTo>
                  <a:lnTo>
                    <a:pt x="3587" y="4816"/>
                  </a:lnTo>
                  <a:lnTo>
                    <a:pt x="3587" y="4776"/>
                  </a:lnTo>
                  <a:lnTo>
                    <a:pt x="3587" y="1804"/>
                  </a:lnTo>
                  <a:lnTo>
                    <a:pt x="3587" y="1626"/>
                  </a:lnTo>
                  <a:lnTo>
                    <a:pt x="3547" y="1447"/>
                  </a:lnTo>
                  <a:lnTo>
                    <a:pt x="3508" y="1269"/>
                  </a:lnTo>
                  <a:lnTo>
                    <a:pt x="3448" y="1110"/>
                  </a:lnTo>
                  <a:lnTo>
                    <a:pt x="3369" y="952"/>
                  </a:lnTo>
                  <a:lnTo>
                    <a:pt x="3290" y="793"/>
                  </a:lnTo>
                  <a:lnTo>
                    <a:pt x="3171" y="655"/>
                  </a:lnTo>
                  <a:lnTo>
                    <a:pt x="3072" y="536"/>
                  </a:lnTo>
                  <a:lnTo>
                    <a:pt x="2933" y="417"/>
                  </a:lnTo>
                  <a:lnTo>
                    <a:pt x="2795" y="318"/>
                  </a:lnTo>
                  <a:lnTo>
                    <a:pt x="2656" y="219"/>
                  </a:lnTo>
                  <a:lnTo>
                    <a:pt x="2497" y="140"/>
                  </a:lnTo>
                  <a:lnTo>
                    <a:pt x="231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0;p48">
              <a:extLst>
                <a:ext uri="{FF2B5EF4-FFF2-40B4-BE49-F238E27FC236}">
                  <a16:creationId xmlns:a16="http://schemas.microsoft.com/office/drawing/2014/main" id="{43DDCD61-BE9E-46EE-B08E-A24A01322E5B}"/>
                </a:ext>
              </a:extLst>
            </p:cNvPr>
            <p:cNvSpPr/>
            <p:nvPr/>
          </p:nvSpPr>
          <p:spPr>
            <a:xfrm>
              <a:off x="3289909" y="1721262"/>
              <a:ext cx="81910" cy="82593"/>
            </a:xfrm>
            <a:custGeom>
              <a:avLst/>
              <a:gdLst/>
              <a:ahLst/>
              <a:cxnLst/>
              <a:rect l="l" t="t" r="r" b="b"/>
              <a:pathLst>
                <a:path w="2398" h="2418" extrusionOk="0">
                  <a:moveTo>
                    <a:pt x="1070" y="1"/>
                  </a:moveTo>
                  <a:lnTo>
                    <a:pt x="951" y="20"/>
                  </a:lnTo>
                  <a:lnTo>
                    <a:pt x="833" y="60"/>
                  </a:lnTo>
                  <a:lnTo>
                    <a:pt x="733" y="100"/>
                  </a:lnTo>
                  <a:lnTo>
                    <a:pt x="516" y="218"/>
                  </a:lnTo>
                  <a:lnTo>
                    <a:pt x="337" y="357"/>
                  </a:lnTo>
                  <a:lnTo>
                    <a:pt x="199" y="535"/>
                  </a:lnTo>
                  <a:lnTo>
                    <a:pt x="80" y="734"/>
                  </a:lnTo>
                  <a:lnTo>
                    <a:pt x="40" y="853"/>
                  </a:lnTo>
                  <a:lnTo>
                    <a:pt x="20" y="971"/>
                  </a:lnTo>
                  <a:lnTo>
                    <a:pt x="0" y="1090"/>
                  </a:lnTo>
                  <a:lnTo>
                    <a:pt x="0" y="1209"/>
                  </a:lnTo>
                  <a:lnTo>
                    <a:pt x="0" y="1328"/>
                  </a:lnTo>
                  <a:lnTo>
                    <a:pt x="20" y="1447"/>
                  </a:lnTo>
                  <a:lnTo>
                    <a:pt x="40" y="1566"/>
                  </a:lnTo>
                  <a:lnTo>
                    <a:pt x="80" y="1685"/>
                  </a:lnTo>
                  <a:lnTo>
                    <a:pt x="199" y="1883"/>
                  </a:lnTo>
                  <a:lnTo>
                    <a:pt x="337" y="2061"/>
                  </a:lnTo>
                  <a:lnTo>
                    <a:pt x="516" y="2220"/>
                  </a:lnTo>
                  <a:lnTo>
                    <a:pt x="733" y="2319"/>
                  </a:lnTo>
                  <a:lnTo>
                    <a:pt x="833" y="2358"/>
                  </a:lnTo>
                  <a:lnTo>
                    <a:pt x="951" y="2398"/>
                  </a:lnTo>
                  <a:lnTo>
                    <a:pt x="1070" y="2418"/>
                  </a:lnTo>
                  <a:lnTo>
                    <a:pt x="1328" y="2418"/>
                  </a:lnTo>
                  <a:lnTo>
                    <a:pt x="1447" y="2398"/>
                  </a:lnTo>
                  <a:lnTo>
                    <a:pt x="1566" y="2358"/>
                  </a:lnTo>
                  <a:lnTo>
                    <a:pt x="1665" y="2319"/>
                  </a:lnTo>
                  <a:lnTo>
                    <a:pt x="1883" y="2220"/>
                  </a:lnTo>
                  <a:lnTo>
                    <a:pt x="2061" y="2061"/>
                  </a:lnTo>
                  <a:lnTo>
                    <a:pt x="2200" y="1883"/>
                  </a:lnTo>
                  <a:lnTo>
                    <a:pt x="2319" y="1685"/>
                  </a:lnTo>
                  <a:lnTo>
                    <a:pt x="2358" y="1566"/>
                  </a:lnTo>
                  <a:lnTo>
                    <a:pt x="2378" y="1447"/>
                  </a:lnTo>
                  <a:lnTo>
                    <a:pt x="2398" y="1328"/>
                  </a:lnTo>
                  <a:lnTo>
                    <a:pt x="2398" y="1209"/>
                  </a:lnTo>
                  <a:lnTo>
                    <a:pt x="2398" y="1090"/>
                  </a:lnTo>
                  <a:lnTo>
                    <a:pt x="2378" y="971"/>
                  </a:lnTo>
                  <a:lnTo>
                    <a:pt x="2358" y="853"/>
                  </a:lnTo>
                  <a:lnTo>
                    <a:pt x="2319" y="734"/>
                  </a:lnTo>
                  <a:lnTo>
                    <a:pt x="2200" y="535"/>
                  </a:lnTo>
                  <a:lnTo>
                    <a:pt x="2061"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1;p48">
              <a:extLst>
                <a:ext uri="{FF2B5EF4-FFF2-40B4-BE49-F238E27FC236}">
                  <a16:creationId xmlns:a16="http://schemas.microsoft.com/office/drawing/2014/main" id="{EBA99A20-F862-4D28-BC3D-1CE32DFC3498}"/>
                </a:ext>
              </a:extLst>
            </p:cNvPr>
            <p:cNvSpPr/>
            <p:nvPr/>
          </p:nvSpPr>
          <p:spPr>
            <a:xfrm>
              <a:off x="3285844" y="1717880"/>
              <a:ext cx="90039" cy="90039"/>
            </a:xfrm>
            <a:custGeom>
              <a:avLst/>
              <a:gdLst/>
              <a:ahLst/>
              <a:cxnLst/>
              <a:rect l="l" t="t" r="r" b="b"/>
              <a:pathLst>
                <a:path w="2636" h="2636" extrusionOk="0">
                  <a:moveTo>
                    <a:pt x="1308" y="218"/>
                  </a:moveTo>
                  <a:lnTo>
                    <a:pt x="1546" y="238"/>
                  </a:lnTo>
                  <a:lnTo>
                    <a:pt x="1744" y="298"/>
                  </a:lnTo>
                  <a:lnTo>
                    <a:pt x="1922" y="397"/>
                  </a:lnTo>
                  <a:lnTo>
                    <a:pt x="2101" y="535"/>
                  </a:lnTo>
                  <a:lnTo>
                    <a:pt x="2220" y="694"/>
                  </a:lnTo>
                  <a:lnTo>
                    <a:pt x="2319" y="892"/>
                  </a:lnTo>
                  <a:lnTo>
                    <a:pt x="2398" y="1090"/>
                  </a:lnTo>
                  <a:lnTo>
                    <a:pt x="2418" y="1308"/>
                  </a:lnTo>
                  <a:lnTo>
                    <a:pt x="2398" y="1526"/>
                  </a:lnTo>
                  <a:lnTo>
                    <a:pt x="2319" y="1744"/>
                  </a:lnTo>
                  <a:lnTo>
                    <a:pt x="2220" y="1922"/>
                  </a:lnTo>
                  <a:lnTo>
                    <a:pt x="2101" y="2081"/>
                  </a:lnTo>
                  <a:lnTo>
                    <a:pt x="1922" y="2220"/>
                  </a:lnTo>
                  <a:lnTo>
                    <a:pt x="1744" y="2319"/>
                  </a:lnTo>
                  <a:lnTo>
                    <a:pt x="1546" y="2378"/>
                  </a:lnTo>
                  <a:lnTo>
                    <a:pt x="1308" y="2398"/>
                  </a:lnTo>
                  <a:lnTo>
                    <a:pt x="1090" y="2378"/>
                  </a:lnTo>
                  <a:lnTo>
                    <a:pt x="892" y="2319"/>
                  </a:lnTo>
                  <a:lnTo>
                    <a:pt x="714" y="2220"/>
                  </a:lnTo>
                  <a:lnTo>
                    <a:pt x="535" y="2081"/>
                  </a:lnTo>
                  <a:lnTo>
                    <a:pt x="417" y="1922"/>
                  </a:lnTo>
                  <a:lnTo>
                    <a:pt x="318" y="1744"/>
                  </a:lnTo>
                  <a:lnTo>
                    <a:pt x="238" y="1526"/>
                  </a:lnTo>
                  <a:lnTo>
                    <a:pt x="218" y="1308"/>
                  </a:lnTo>
                  <a:lnTo>
                    <a:pt x="238" y="1090"/>
                  </a:lnTo>
                  <a:lnTo>
                    <a:pt x="318" y="892"/>
                  </a:lnTo>
                  <a:lnTo>
                    <a:pt x="417" y="694"/>
                  </a:lnTo>
                  <a:lnTo>
                    <a:pt x="535" y="535"/>
                  </a:lnTo>
                  <a:lnTo>
                    <a:pt x="714" y="397"/>
                  </a:lnTo>
                  <a:lnTo>
                    <a:pt x="892" y="298"/>
                  </a:lnTo>
                  <a:lnTo>
                    <a:pt x="1090" y="238"/>
                  </a:lnTo>
                  <a:lnTo>
                    <a:pt x="1308" y="218"/>
                  </a:lnTo>
                  <a:close/>
                  <a:moveTo>
                    <a:pt x="1189" y="0"/>
                  </a:moveTo>
                  <a:lnTo>
                    <a:pt x="1051" y="20"/>
                  </a:lnTo>
                  <a:lnTo>
                    <a:pt x="932" y="60"/>
                  </a:lnTo>
                  <a:lnTo>
                    <a:pt x="813" y="100"/>
                  </a:lnTo>
                  <a:lnTo>
                    <a:pt x="694" y="159"/>
                  </a:lnTo>
                  <a:lnTo>
                    <a:pt x="575" y="218"/>
                  </a:lnTo>
                  <a:lnTo>
                    <a:pt x="476" y="298"/>
                  </a:lnTo>
                  <a:lnTo>
                    <a:pt x="377" y="377"/>
                  </a:lnTo>
                  <a:lnTo>
                    <a:pt x="298" y="476"/>
                  </a:lnTo>
                  <a:lnTo>
                    <a:pt x="218" y="575"/>
                  </a:lnTo>
                  <a:lnTo>
                    <a:pt x="159" y="674"/>
                  </a:lnTo>
                  <a:lnTo>
                    <a:pt x="100" y="793"/>
                  </a:lnTo>
                  <a:lnTo>
                    <a:pt x="60" y="912"/>
                  </a:lnTo>
                  <a:lnTo>
                    <a:pt x="20" y="1051"/>
                  </a:lnTo>
                  <a:lnTo>
                    <a:pt x="0" y="1169"/>
                  </a:lnTo>
                  <a:lnTo>
                    <a:pt x="0" y="1308"/>
                  </a:lnTo>
                  <a:lnTo>
                    <a:pt x="0" y="1447"/>
                  </a:lnTo>
                  <a:lnTo>
                    <a:pt x="20" y="1566"/>
                  </a:lnTo>
                  <a:lnTo>
                    <a:pt x="60" y="1704"/>
                  </a:lnTo>
                  <a:lnTo>
                    <a:pt x="100" y="1823"/>
                  </a:lnTo>
                  <a:lnTo>
                    <a:pt x="159" y="1942"/>
                  </a:lnTo>
                  <a:lnTo>
                    <a:pt x="218" y="2041"/>
                  </a:lnTo>
                  <a:lnTo>
                    <a:pt x="298" y="2140"/>
                  </a:lnTo>
                  <a:lnTo>
                    <a:pt x="377" y="2239"/>
                  </a:lnTo>
                  <a:lnTo>
                    <a:pt x="476" y="2319"/>
                  </a:lnTo>
                  <a:lnTo>
                    <a:pt x="575" y="2398"/>
                  </a:lnTo>
                  <a:lnTo>
                    <a:pt x="694" y="2477"/>
                  </a:lnTo>
                  <a:lnTo>
                    <a:pt x="813" y="2517"/>
                  </a:lnTo>
                  <a:lnTo>
                    <a:pt x="932" y="2576"/>
                  </a:lnTo>
                  <a:lnTo>
                    <a:pt x="1051" y="2596"/>
                  </a:lnTo>
                  <a:lnTo>
                    <a:pt x="1189" y="2616"/>
                  </a:lnTo>
                  <a:lnTo>
                    <a:pt x="1308" y="2636"/>
                  </a:lnTo>
                  <a:lnTo>
                    <a:pt x="1447" y="2616"/>
                  </a:lnTo>
                  <a:lnTo>
                    <a:pt x="1586" y="2596"/>
                  </a:lnTo>
                  <a:lnTo>
                    <a:pt x="1704" y="2576"/>
                  </a:lnTo>
                  <a:lnTo>
                    <a:pt x="1823" y="2517"/>
                  </a:lnTo>
                  <a:lnTo>
                    <a:pt x="1942" y="2477"/>
                  </a:lnTo>
                  <a:lnTo>
                    <a:pt x="2061" y="2398"/>
                  </a:lnTo>
                  <a:lnTo>
                    <a:pt x="2160" y="2319"/>
                  </a:lnTo>
                  <a:lnTo>
                    <a:pt x="2239" y="2239"/>
                  </a:lnTo>
                  <a:lnTo>
                    <a:pt x="2339" y="2140"/>
                  </a:lnTo>
                  <a:lnTo>
                    <a:pt x="2418" y="2041"/>
                  </a:lnTo>
                  <a:lnTo>
                    <a:pt x="2477" y="1942"/>
                  </a:lnTo>
                  <a:lnTo>
                    <a:pt x="2537" y="1823"/>
                  </a:lnTo>
                  <a:lnTo>
                    <a:pt x="2576" y="1704"/>
                  </a:lnTo>
                  <a:lnTo>
                    <a:pt x="2616" y="1566"/>
                  </a:lnTo>
                  <a:lnTo>
                    <a:pt x="2636" y="1447"/>
                  </a:lnTo>
                  <a:lnTo>
                    <a:pt x="2636" y="1308"/>
                  </a:lnTo>
                  <a:lnTo>
                    <a:pt x="2636" y="1169"/>
                  </a:lnTo>
                  <a:lnTo>
                    <a:pt x="2616" y="1051"/>
                  </a:lnTo>
                  <a:lnTo>
                    <a:pt x="2576" y="912"/>
                  </a:lnTo>
                  <a:lnTo>
                    <a:pt x="2537" y="793"/>
                  </a:lnTo>
                  <a:lnTo>
                    <a:pt x="2477" y="674"/>
                  </a:lnTo>
                  <a:lnTo>
                    <a:pt x="2418" y="575"/>
                  </a:lnTo>
                  <a:lnTo>
                    <a:pt x="2339" y="476"/>
                  </a:lnTo>
                  <a:lnTo>
                    <a:pt x="2239" y="377"/>
                  </a:lnTo>
                  <a:lnTo>
                    <a:pt x="2160" y="298"/>
                  </a:lnTo>
                  <a:lnTo>
                    <a:pt x="2061" y="218"/>
                  </a:lnTo>
                  <a:lnTo>
                    <a:pt x="1942" y="159"/>
                  </a:lnTo>
                  <a:lnTo>
                    <a:pt x="1823" y="100"/>
                  </a:lnTo>
                  <a:lnTo>
                    <a:pt x="1704"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2;p48">
              <a:extLst>
                <a:ext uri="{FF2B5EF4-FFF2-40B4-BE49-F238E27FC236}">
                  <a16:creationId xmlns:a16="http://schemas.microsoft.com/office/drawing/2014/main" id="{F86DC102-09D4-473A-945F-5B1FBA2D77F6}"/>
                </a:ext>
              </a:extLst>
            </p:cNvPr>
            <p:cNvSpPr/>
            <p:nvPr/>
          </p:nvSpPr>
          <p:spPr>
            <a:xfrm>
              <a:off x="3268252" y="1814654"/>
              <a:ext cx="122523" cy="166518"/>
            </a:xfrm>
            <a:custGeom>
              <a:avLst/>
              <a:gdLst/>
              <a:ahLst/>
              <a:cxnLst/>
              <a:rect l="l" t="t" r="r" b="b"/>
              <a:pathLst>
                <a:path w="3587" h="4875" extrusionOk="0">
                  <a:moveTo>
                    <a:pt x="1784" y="219"/>
                  </a:moveTo>
                  <a:lnTo>
                    <a:pt x="1942" y="239"/>
                  </a:lnTo>
                  <a:lnTo>
                    <a:pt x="2101" y="258"/>
                  </a:lnTo>
                  <a:lnTo>
                    <a:pt x="2259" y="298"/>
                  </a:lnTo>
                  <a:lnTo>
                    <a:pt x="2398" y="357"/>
                  </a:lnTo>
                  <a:lnTo>
                    <a:pt x="2536" y="417"/>
                  </a:lnTo>
                  <a:lnTo>
                    <a:pt x="2675" y="496"/>
                  </a:lnTo>
                  <a:lnTo>
                    <a:pt x="2794" y="575"/>
                  </a:lnTo>
                  <a:lnTo>
                    <a:pt x="2893" y="694"/>
                  </a:lnTo>
                  <a:lnTo>
                    <a:pt x="3012" y="793"/>
                  </a:lnTo>
                  <a:lnTo>
                    <a:pt x="3091" y="912"/>
                  </a:lnTo>
                  <a:lnTo>
                    <a:pt x="3171" y="1051"/>
                  </a:lnTo>
                  <a:lnTo>
                    <a:pt x="3250" y="1190"/>
                  </a:lnTo>
                  <a:lnTo>
                    <a:pt x="3289" y="1328"/>
                  </a:lnTo>
                  <a:lnTo>
                    <a:pt x="3329" y="1487"/>
                  </a:lnTo>
                  <a:lnTo>
                    <a:pt x="3349" y="1645"/>
                  </a:lnTo>
                  <a:lnTo>
                    <a:pt x="3369" y="1804"/>
                  </a:lnTo>
                  <a:lnTo>
                    <a:pt x="3369" y="4657"/>
                  </a:lnTo>
                  <a:lnTo>
                    <a:pt x="218" y="4657"/>
                  </a:lnTo>
                  <a:lnTo>
                    <a:pt x="218" y="1804"/>
                  </a:lnTo>
                  <a:lnTo>
                    <a:pt x="218" y="1645"/>
                  </a:lnTo>
                  <a:lnTo>
                    <a:pt x="238" y="1487"/>
                  </a:lnTo>
                  <a:lnTo>
                    <a:pt x="278" y="1328"/>
                  </a:lnTo>
                  <a:lnTo>
                    <a:pt x="337" y="1190"/>
                  </a:lnTo>
                  <a:lnTo>
                    <a:pt x="397" y="1051"/>
                  </a:lnTo>
                  <a:lnTo>
                    <a:pt x="476" y="912"/>
                  </a:lnTo>
                  <a:lnTo>
                    <a:pt x="575" y="793"/>
                  </a:lnTo>
                  <a:lnTo>
                    <a:pt x="674" y="694"/>
                  </a:lnTo>
                  <a:lnTo>
                    <a:pt x="793" y="575"/>
                  </a:lnTo>
                  <a:lnTo>
                    <a:pt x="912" y="496"/>
                  </a:lnTo>
                  <a:lnTo>
                    <a:pt x="1031" y="417"/>
                  </a:lnTo>
                  <a:lnTo>
                    <a:pt x="1169" y="357"/>
                  </a:lnTo>
                  <a:lnTo>
                    <a:pt x="1328" y="298"/>
                  </a:lnTo>
                  <a:lnTo>
                    <a:pt x="1467" y="258"/>
                  </a:lnTo>
                  <a:lnTo>
                    <a:pt x="1625" y="239"/>
                  </a:lnTo>
                  <a:lnTo>
                    <a:pt x="1784" y="219"/>
                  </a:lnTo>
                  <a:close/>
                  <a:moveTo>
                    <a:pt x="1784" y="1"/>
                  </a:moveTo>
                  <a:lnTo>
                    <a:pt x="1605" y="21"/>
                  </a:lnTo>
                  <a:lnTo>
                    <a:pt x="1427" y="40"/>
                  </a:lnTo>
                  <a:lnTo>
                    <a:pt x="1249" y="80"/>
                  </a:lnTo>
                  <a:lnTo>
                    <a:pt x="1090" y="140"/>
                  </a:lnTo>
                  <a:lnTo>
                    <a:pt x="932" y="219"/>
                  </a:lnTo>
                  <a:lnTo>
                    <a:pt x="793" y="318"/>
                  </a:lnTo>
                  <a:lnTo>
                    <a:pt x="654" y="417"/>
                  </a:lnTo>
                  <a:lnTo>
                    <a:pt x="515" y="536"/>
                  </a:lnTo>
                  <a:lnTo>
                    <a:pt x="397" y="655"/>
                  </a:lnTo>
                  <a:lnTo>
                    <a:pt x="298" y="793"/>
                  </a:lnTo>
                  <a:lnTo>
                    <a:pt x="218" y="952"/>
                  </a:lnTo>
                  <a:lnTo>
                    <a:pt x="139" y="1110"/>
                  </a:lnTo>
                  <a:lnTo>
                    <a:pt x="80" y="1269"/>
                  </a:lnTo>
                  <a:lnTo>
                    <a:pt x="20" y="1447"/>
                  </a:lnTo>
                  <a:lnTo>
                    <a:pt x="0" y="1626"/>
                  </a:lnTo>
                  <a:lnTo>
                    <a:pt x="0" y="1804"/>
                  </a:lnTo>
                  <a:lnTo>
                    <a:pt x="0" y="4776"/>
                  </a:lnTo>
                  <a:lnTo>
                    <a:pt x="0" y="4816"/>
                  </a:lnTo>
                  <a:lnTo>
                    <a:pt x="20" y="4855"/>
                  </a:lnTo>
                  <a:lnTo>
                    <a:pt x="60" y="4875"/>
                  </a:lnTo>
                  <a:lnTo>
                    <a:pt x="3527" y="4875"/>
                  </a:lnTo>
                  <a:lnTo>
                    <a:pt x="3547" y="4855"/>
                  </a:lnTo>
                  <a:lnTo>
                    <a:pt x="3587" y="4816"/>
                  </a:lnTo>
                  <a:lnTo>
                    <a:pt x="3587" y="4776"/>
                  </a:lnTo>
                  <a:lnTo>
                    <a:pt x="3587" y="1804"/>
                  </a:lnTo>
                  <a:lnTo>
                    <a:pt x="3587" y="1626"/>
                  </a:lnTo>
                  <a:lnTo>
                    <a:pt x="3547" y="1447"/>
                  </a:lnTo>
                  <a:lnTo>
                    <a:pt x="3507" y="1269"/>
                  </a:lnTo>
                  <a:lnTo>
                    <a:pt x="3448" y="1110"/>
                  </a:lnTo>
                  <a:lnTo>
                    <a:pt x="3369" y="952"/>
                  </a:lnTo>
                  <a:lnTo>
                    <a:pt x="3270" y="793"/>
                  </a:lnTo>
                  <a:lnTo>
                    <a:pt x="3171" y="655"/>
                  </a:lnTo>
                  <a:lnTo>
                    <a:pt x="3052" y="536"/>
                  </a:lnTo>
                  <a:lnTo>
                    <a:pt x="2933" y="417"/>
                  </a:lnTo>
                  <a:lnTo>
                    <a:pt x="2794" y="318"/>
                  </a:lnTo>
                  <a:lnTo>
                    <a:pt x="2636" y="219"/>
                  </a:lnTo>
                  <a:lnTo>
                    <a:pt x="2497" y="140"/>
                  </a:lnTo>
                  <a:lnTo>
                    <a:pt x="2319" y="80"/>
                  </a:lnTo>
                  <a:lnTo>
                    <a:pt x="2160" y="40"/>
                  </a:lnTo>
                  <a:lnTo>
                    <a:pt x="1982" y="21"/>
                  </a:lnTo>
                  <a:lnTo>
                    <a:pt x="17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p48">
              <a:extLst>
                <a:ext uri="{FF2B5EF4-FFF2-40B4-BE49-F238E27FC236}">
                  <a16:creationId xmlns:a16="http://schemas.microsoft.com/office/drawing/2014/main" id="{40E9DEBB-3B68-4D84-BC0F-64B34EBE9630}"/>
                </a:ext>
              </a:extLst>
            </p:cNvPr>
            <p:cNvSpPr/>
            <p:nvPr/>
          </p:nvSpPr>
          <p:spPr>
            <a:xfrm>
              <a:off x="3421901" y="1721262"/>
              <a:ext cx="82593" cy="82593"/>
            </a:xfrm>
            <a:custGeom>
              <a:avLst/>
              <a:gdLst/>
              <a:ahLst/>
              <a:cxnLst/>
              <a:rect l="l" t="t" r="r" b="b"/>
              <a:pathLst>
                <a:path w="2418" h="2418" extrusionOk="0">
                  <a:moveTo>
                    <a:pt x="1090" y="1"/>
                  </a:moveTo>
                  <a:lnTo>
                    <a:pt x="971" y="20"/>
                  </a:lnTo>
                  <a:lnTo>
                    <a:pt x="852" y="60"/>
                  </a:lnTo>
                  <a:lnTo>
                    <a:pt x="753" y="100"/>
                  </a:lnTo>
                  <a:lnTo>
                    <a:pt x="535" y="218"/>
                  </a:lnTo>
                  <a:lnTo>
                    <a:pt x="357" y="357"/>
                  </a:lnTo>
                  <a:lnTo>
                    <a:pt x="218" y="535"/>
                  </a:lnTo>
                  <a:lnTo>
                    <a:pt x="99" y="734"/>
                  </a:lnTo>
                  <a:lnTo>
                    <a:pt x="59" y="853"/>
                  </a:lnTo>
                  <a:lnTo>
                    <a:pt x="40" y="971"/>
                  </a:lnTo>
                  <a:lnTo>
                    <a:pt x="20" y="1090"/>
                  </a:lnTo>
                  <a:lnTo>
                    <a:pt x="0" y="1209"/>
                  </a:lnTo>
                  <a:lnTo>
                    <a:pt x="20" y="1328"/>
                  </a:lnTo>
                  <a:lnTo>
                    <a:pt x="40" y="1447"/>
                  </a:lnTo>
                  <a:lnTo>
                    <a:pt x="59" y="1566"/>
                  </a:lnTo>
                  <a:lnTo>
                    <a:pt x="99" y="1685"/>
                  </a:lnTo>
                  <a:lnTo>
                    <a:pt x="218" y="1883"/>
                  </a:lnTo>
                  <a:lnTo>
                    <a:pt x="357" y="2061"/>
                  </a:lnTo>
                  <a:lnTo>
                    <a:pt x="535" y="2220"/>
                  </a:lnTo>
                  <a:lnTo>
                    <a:pt x="753" y="2319"/>
                  </a:lnTo>
                  <a:lnTo>
                    <a:pt x="852" y="2358"/>
                  </a:lnTo>
                  <a:lnTo>
                    <a:pt x="971" y="2398"/>
                  </a:lnTo>
                  <a:lnTo>
                    <a:pt x="1090" y="2418"/>
                  </a:lnTo>
                  <a:lnTo>
                    <a:pt x="1328" y="2418"/>
                  </a:lnTo>
                  <a:lnTo>
                    <a:pt x="1466" y="2398"/>
                  </a:lnTo>
                  <a:lnTo>
                    <a:pt x="1565" y="2358"/>
                  </a:lnTo>
                  <a:lnTo>
                    <a:pt x="1684" y="2319"/>
                  </a:lnTo>
                  <a:lnTo>
                    <a:pt x="1882" y="2220"/>
                  </a:lnTo>
                  <a:lnTo>
                    <a:pt x="2061" y="2061"/>
                  </a:lnTo>
                  <a:lnTo>
                    <a:pt x="2219" y="1883"/>
                  </a:lnTo>
                  <a:lnTo>
                    <a:pt x="2318" y="1685"/>
                  </a:lnTo>
                  <a:lnTo>
                    <a:pt x="2358" y="1566"/>
                  </a:lnTo>
                  <a:lnTo>
                    <a:pt x="2397" y="1447"/>
                  </a:lnTo>
                  <a:lnTo>
                    <a:pt x="2417" y="1328"/>
                  </a:lnTo>
                  <a:lnTo>
                    <a:pt x="2417" y="1209"/>
                  </a:lnTo>
                  <a:lnTo>
                    <a:pt x="2417" y="1090"/>
                  </a:lnTo>
                  <a:lnTo>
                    <a:pt x="2397" y="971"/>
                  </a:lnTo>
                  <a:lnTo>
                    <a:pt x="2358" y="853"/>
                  </a:lnTo>
                  <a:lnTo>
                    <a:pt x="2318" y="734"/>
                  </a:lnTo>
                  <a:lnTo>
                    <a:pt x="2219" y="535"/>
                  </a:lnTo>
                  <a:lnTo>
                    <a:pt x="2061" y="357"/>
                  </a:lnTo>
                  <a:lnTo>
                    <a:pt x="1882" y="218"/>
                  </a:lnTo>
                  <a:lnTo>
                    <a:pt x="1684" y="100"/>
                  </a:lnTo>
                  <a:lnTo>
                    <a:pt x="1565" y="60"/>
                  </a:lnTo>
                  <a:lnTo>
                    <a:pt x="1466"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4;p48">
              <a:extLst>
                <a:ext uri="{FF2B5EF4-FFF2-40B4-BE49-F238E27FC236}">
                  <a16:creationId xmlns:a16="http://schemas.microsoft.com/office/drawing/2014/main" id="{AD86B525-05FA-4FA6-98F7-07350825AD2D}"/>
                </a:ext>
              </a:extLst>
            </p:cNvPr>
            <p:cNvSpPr/>
            <p:nvPr/>
          </p:nvSpPr>
          <p:spPr>
            <a:xfrm>
              <a:off x="3418485" y="1717880"/>
              <a:ext cx="90073" cy="90039"/>
            </a:xfrm>
            <a:custGeom>
              <a:avLst/>
              <a:gdLst/>
              <a:ahLst/>
              <a:cxnLst/>
              <a:rect l="l" t="t" r="r" b="b"/>
              <a:pathLst>
                <a:path w="2637" h="2636" extrusionOk="0">
                  <a:moveTo>
                    <a:pt x="1309" y="218"/>
                  </a:moveTo>
                  <a:lnTo>
                    <a:pt x="1527" y="238"/>
                  </a:lnTo>
                  <a:lnTo>
                    <a:pt x="1745" y="298"/>
                  </a:lnTo>
                  <a:lnTo>
                    <a:pt x="1923" y="397"/>
                  </a:lnTo>
                  <a:lnTo>
                    <a:pt x="2081" y="535"/>
                  </a:lnTo>
                  <a:lnTo>
                    <a:pt x="2220" y="694"/>
                  </a:lnTo>
                  <a:lnTo>
                    <a:pt x="2319" y="892"/>
                  </a:lnTo>
                  <a:lnTo>
                    <a:pt x="2379" y="1090"/>
                  </a:lnTo>
                  <a:lnTo>
                    <a:pt x="2418" y="1308"/>
                  </a:lnTo>
                  <a:lnTo>
                    <a:pt x="2379" y="1526"/>
                  </a:lnTo>
                  <a:lnTo>
                    <a:pt x="2319" y="1744"/>
                  </a:lnTo>
                  <a:lnTo>
                    <a:pt x="2220" y="1922"/>
                  </a:lnTo>
                  <a:lnTo>
                    <a:pt x="2081" y="2081"/>
                  </a:lnTo>
                  <a:lnTo>
                    <a:pt x="1923" y="2220"/>
                  </a:lnTo>
                  <a:lnTo>
                    <a:pt x="1745" y="2319"/>
                  </a:lnTo>
                  <a:lnTo>
                    <a:pt x="1527" y="2378"/>
                  </a:lnTo>
                  <a:lnTo>
                    <a:pt x="1309" y="2398"/>
                  </a:lnTo>
                  <a:lnTo>
                    <a:pt x="1091" y="2378"/>
                  </a:lnTo>
                  <a:lnTo>
                    <a:pt x="893" y="2319"/>
                  </a:lnTo>
                  <a:lnTo>
                    <a:pt x="694" y="2220"/>
                  </a:lnTo>
                  <a:lnTo>
                    <a:pt x="536" y="2081"/>
                  </a:lnTo>
                  <a:lnTo>
                    <a:pt x="397" y="1922"/>
                  </a:lnTo>
                  <a:lnTo>
                    <a:pt x="298" y="1744"/>
                  </a:lnTo>
                  <a:lnTo>
                    <a:pt x="239" y="1526"/>
                  </a:lnTo>
                  <a:lnTo>
                    <a:pt x="219" y="1308"/>
                  </a:lnTo>
                  <a:lnTo>
                    <a:pt x="239" y="1090"/>
                  </a:lnTo>
                  <a:lnTo>
                    <a:pt x="298" y="892"/>
                  </a:lnTo>
                  <a:lnTo>
                    <a:pt x="397" y="694"/>
                  </a:lnTo>
                  <a:lnTo>
                    <a:pt x="536" y="535"/>
                  </a:lnTo>
                  <a:lnTo>
                    <a:pt x="694" y="397"/>
                  </a:lnTo>
                  <a:lnTo>
                    <a:pt x="893" y="298"/>
                  </a:lnTo>
                  <a:lnTo>
                    <a:pt x="1091" y="238"/>
                  </a:lnTo>
                  <a:lnTo>
                    <a:pt x="1309" y="218"/>
                  </a:lnTo>
                  <a:close/>
                  <a:moveTo>
                    <a:pt x="1170" y="0"/>
                  </a:moveTo>
                  <a:lnTo>
                    <a:pt x="1051" y="20"/>
                  </a:lnTo>
                  <a:lnTo>
                    <a:pt x="912" y="60"/>
                  </a:lnTo>
                  <a:lnTo>
                    <a:pt x="794" y="100"/>
                  </a:lnTo>
                  <a:lnTo>
                    <a:pt x="694" y="159"/>
                  </a:lnTo>
                  <a:lnTo>
                    <a:pt x="576" y="218"/>
                  </a:lnTo>
                  <a:lnTo>
                    <a:pt x="476" y="298"/>
                  </a:lnTo>
                  <a:lnTo>
                    <a:pt x="377" y="377"/>
                  </a:lnTo>
                  <a:lnTo>
                    <a:pt x="298" y="476"/>
                  </a:lnTo>
                  <a:lnTo>
                    <a:pt x="219" y="575"/>
                  </a:lnTo>
                  <a:lnTo>
                    <a:pt x="159" y="674"/>
                  </a:lnTo>
                  <a:lnTo>
                    <a:pt x="100" y="793"/>
                  </a:lnTo>
                  <a:lnTo>
                    <a:pt x="60" y="912"/>
                  </a:lnTo>
                  <a:lnTo>
                    <a:pt x="21" y="1051"/>
                  </a:lnTo>
                  <a:lnTo>
                    <a:pt x="1" y="1169"/>
                  </a:lnTo>
                  <a:lnTo>
                    <a:pt x="1" y="1308"/>
                  </a:lnTo>
                  <a:lnTo>
                    <a:pt x="1" y="1447"/>
                  </a:lnTo>
                  <a:lnTo>
                    <a:pt x="21" y="1566"/>
                  </a:lnTo>
                  <a:lnTo>
                    <a:pt x="60" y="1704"/>
                  </a:lnTo>
                  <a:lnTo>
                    <a:pt x="100" y="1823"/>
                  </a:lnTo>
                  <a:lnTo>
                    <a:pt x="159" y="1942"/>
                  </a:lnTo>
                  <a:lnTo>
                    <a:pt x="219" y="2041"/>
                  </a:lnTo>
                  <a:lnTo>
                    <a:pt x="298" y="2140"/>
                  </a:lnTo>
                  <a:lnTo>
                    <a:pt x="377" y="2239"/>
                  </a:lnTo>
                  <a:lnTo>
                    <a:pt x="476" y="2319"/>
                  </a:lnTo>
                  <a:lnTo>
                    <a:pt x="576" y="2398"/>
                  </a:lnTo>
                  <a:lnTo>
                    <a:pt x="694" y="2477"/>
                  </a:lnTo>
                  <a:lnTo>
                    <a:pt x="794" y="2517"/>
                  </a:lnTo>
                  <a:lnTo>
                    <a:pt x="912" y="2576"/>
                  </a:lnTo>
                  <a:lnTo>
                    <a:pt x="1051" y="2596"/>
                  </a:lnTo>
                  <a:lnTo>
                    <a:pt x="1170" y="2616"/>
                  </a:lnTo>
                  <a:lnTo>
                    <a:pt x="1309" y="2636"/>
                  </a:lnTo>
                  <a:lnTo>
                    <a:pt x="1447" y="2616"/>
                  </a:lnTo>
                  <a:lnTo>
                    <a:pt x="1586" y="2596"/>
                  </a:lnTo>
                  <a:lnTo>
                    <a:pt x="1705" y="2576"/>
                  </a:lnTo>
                  <a:lnTo>
                    <a:pt x="1824" y="2517"/>
                  </a:lnTo>
                  <a:lnTo>
                    <a:pt x="1943" y="2477"/>
                  </a:lnTo>
                  <a:lnTo>
                    <a:pt x="2042" y="2398"/>
                  </a:lnTo>
                  <a:lnTo>
                    <a:pt x="2161" y="2319"/>
                  </a:lnTo>
                  <a:lnTo>
                    <a:pt x="2240" y="2239"/>
                  </a:lnTo>
                  <a:lnTo>
                    <a:pt x="2339" y="2140"/>
                  </a:lnTo>
                  <a:lnTo>
                    <a:pt x="2398" y="2041"/>
                  </a:lnTo>
                  <a:lnTo>
                    <a:pt x="2478" y="1942"/>
                  </a:lnTo>
                  <a:lnTo>
                    <a:pt x="2537" y="1823"/>
                  </a:lnTo>
                  <a:lnTo>
                    <a:pt x="2577" y="1704"/>
                  </a:lnTo>
                  <a:lnTo>
                    <a:pt x="2597" y="1566"/>
                  </a:lnTo>
                  <a:lnTo>
                    <a:pt x="2616" y="1447"/>
                  </a:lnTo>
                  <a:lnTo>
                    <a:pt x="2636" y="1308"/>
                  </a:lnTo>
                  <a:lnTo>
                    <a:pt x="2616" y="1169"/>
                  </a:lnTo>
                  <a:lnTo>
                    <a:pt x="2597" y="1051"/>
                  </a:lnTo>
                  <a:lnTo>
                    <a:pt x="2577" y="912"/>
                  </a:lnTo>
                  <a:lnTo>
                    <a:pt x="2537" y="793"/>
                  </a:lnTo>
                  <a:lnTo>
                    <a:pt x="2478" y="674"/>
                  </a:lnTo>
                  <a:lnTo>
                    <a:pt x="2398" y="575"/>
                  </a:lnTo>
                  <a:lnTo>
                    <a:pt x="2339" y="476"/>
                  </a:lnTo>
                  <a:lnTo>
                    <a:pt x="2240" y="377"/>
                  </a:lnTo>
                  <a:lnTo>
                    <a:pt x="2161" y="298"/>
                  </a:lnTo>
                  <a:lnTo>
                    <a:pt x="2042" y="218"/>
                  </a:lnTo>
                  <a:lnTo>
                    <a:pt x="1943" y="159"/>
                  </a:lnTo>
                  <a:lnTo>
                    <a:pt x="1824" y="100"/>
                  </a:lnTo>
                  <a:lnTo>
                    <a:pt x="1705"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5;p48">
              <a:extLst>
                <a:ext uri="{FF2B5EF4-FFF2-40B4-BE49-F238E27FC236}">
                  <a16:creationId xmlns:a16="http://schemas.microsoft.com/office/drawing/2014/main" id="{4D405033-C0BC-4433-9EC9-756F38F4CFAC}"/>
                </a:ext>
              </a:extLst>
            </p:cNvPr>
            <p:cNvSpPr/>
            <p:nvPr/>
          </p:nvSpPr>
          <p:spPr>
            <a:xfrm>
              <a:off x="3400210" y="1814654"/>
              <a:ext cx="123240" cy="166518"/>
            </a:xfrm>
            <a:custGeom>
              <a:avLst/>
              <a:gdLst/>
              <a:ahLst/>
              <a:cxnLst/>
              <a:rect l="l" t="t" r="r" b="b"/>
              <a:pathLst>
                <a:path w="3608" h="4875" extrusionOk="0">
                  <a:moveTo>
                    <a:pt x="1804" y="219"/>
                  </a:moveTo>
                  <a:lnTo>
                    <a:pt x="1963" y="239"/>
                  </a:lnTo>
                  <a:lnTo>
                    <a:pt x="2121" y="258"/>
                  </a:lnTo>
                  <a:lnTo>
                    <a:pt x="2280" y="298"/>
                  </a:lnTo>
                  <a:lnTo>
                    <a:pt x="2418" y="357"/>
                  </a:lnTo>
                  <a:lnTo>
                    <a:pt x="2557" y="417"/>
                  </a:lnTo>
                  <a:lnTo>
                    <a:pt x="2676" y="496"/>
                  </a:lnTo>
                  <a:lnTo>
                    <a:pt x="2815" y="575"/>
                  </a:lnTo>
                  <a:lnTo>
                    <a:pt x="2914" y="694"/>
                  </a:lnTo>
                  <a:lnTo>
                    <a:pt x="3013" y="793"/>
                  </a:lnTo>
                  <a:lnTo>
                    <a:pt x="3112" y="912"/>
                  </a:lnTo>
                  <a:lnTo>
                    <a:pt x="3191" y="1051"/>
                  </a:lnTo>
                  <a:lnTo>
                    <a:pt x="3250" y="1190"/>
                  </a:lnTo>
                  <a:lnTo>
                    <a:pt x="3310" y="1328"/>
                  </a:lnTo>
                  <a:lnTo>
                    <a:pt x="3350" y="1487"/>
                  </a:lnTo>
                  <a:lnTo>
                    <a:pt x="3369" y="1645"/>
                  </a:lnTo>
                  <a:lnTo>
                    <a:pt x="3389" y="1804"/>
                  </a:lnTo>
                  <a:lnTo>
                    <a:pt x="3389" y="4657"/>
                  </a:lnTo>
                  <a:lnTo>
                    <a:pt x="239" y="4657"/>
                  </a:lnTo>
                  <a:lnTo>
                    <a:pt x="239" y="1804"/>
                  </a:lnTo>
                  <a:lnTo>
                    <a:pt x="239" y="1645"/>
                  </a:lnTo>
                  <a:lnTo>
                    <a:pt x="259" y="1487"/>
                  </a:lnTo>
                  <a:lnTo>
                    <a:pt x="298" y="1328"/>
                  </a:lnTo>
                  <a:lnTo>
                    <a:pt x="358" y="1190"/>
                  </a:lnTo>
                  <a:lnTo>
                    <a:pt x="417" y="1051"/>
                  </a:lnTo>
                  <a:lnTo>
                    <a:pt x="496" y="912"/>
                  </a:lnTo>
                  <a:lnTo>
                    <a:pt x="595" y="793"/>
                  </a:lnTo>
                  <a:lnTo>
                    <a:pt x="694" y="694"/>
                  </a:lnTo>
                  <a:lnTo>
                    <a:pt x="813" y="575"/>
                  </a:lnTo>
                  <a:lnTo>
                    <a:pt x="932" y="496"/>
                  </a:lnTo>
                  <a:lnTo>
                    <a:pt x="1051" y="417"/>
                  </a:lnTo>
                  <a:lnTo>
                    <a:pt x="1190" y="357"/>
                  </a:lnTo>
                  <a:lnTo>
                    <a:pt x="1329" y="298"/>
                  </a:lnTo>
                  <a:lnTo>
                    <a:pt x="1487" y="258"/>
                  </a:lnTo>
                  <a:lnTo>
                    <a:pt x="1646" y="239"/>
                  </a:lnTo>
                  <a:lnTo>
                    <a:pt x="1804" y="219"/>
                  </a:lnTo>
                  <a:close/>
                  <a:moveTo>
                    <a:pt x="1804" y="1"/>
                  </a:moveTo>
                  <a:lnTo>
                    <a:pt x="1626" y="21"/>
                  </a:lnTo>
                  <a:lnTo>
                    <a:pt x="1447" y="40"/>
                  </a:lnTo>
                  <a:lnTo>
                    <a:pt x="1269" y="80"/>
                  </a:lnTo>
                  <a:lnTo>
                    <a:pt x="1111" y="140"/>
                  </a:lnTo>
                  <a:lnTo>
                    <a:pt x="952" y="219"/>
                  </a:lnTo>
                  <a:lnTo>
                    <a:pt x="794" y="318"/>
                  </a:lnTo>
                  <a:lnTo>
                    <a:pt x="655" y="417"/>
                  </a:lnTo>
                  <a:lnTo>
                    <a:pt x="536" y="536"/>
                  </a:lnTo>
                  <a:lnTo>
                    <a:pt x="417" y="655"/>
                  </a:lnTo>
                  <a:lnTo>
                    <a:pt x="318" y="793"/>
                  </a:lnTo>
                  <a:lnTo>
                    <a:pt x="219" y="952"/>
                  </a:lnTo>
                  <a:lnTo>
                    <a:pt x="140" y="1110"/>
                  </a:lnTo>
                  <a:lnTo>
                    <a:pt x="80" y="1269"/>
                  </a:lnTo>
                  <a:lnTo>
                    <a:pt x="41" y="1447"/>
                  </a:lnTo>
                  <a:lnTo>
                    <a:pt x="21" y="1626"/>
                  </a:lnTo>
                  <a:lnTo>
                    <a:pt x="1" y="1804"/>
                  </a:lnTo>
                  <a:lnTo>
                    <a:pt x="1" y="4776"/>
                  </a:lnTo>
                  <a:lnTo>
                    <a:pt x="21" y="4816"/>
                  </a:lnTo>
                  <a:lnTo>
                    <a:pt x="41" y="4855"/>
                  </a:lnTo>
                  <a:lnTo>
                    <a:pt x="80" y="4875"/>
                  </a:lnTo>
                  <a:lnTo>
                    <a:pt x="3528" y="4875"/>
                  </a:lnTo>
                  <a:lnTo>
                    <a:pt x="3567" y="4855"/>
                  </a:lnTo>
                  <a:lnTo>
                    <a:pt x="3587" y="4816"/>
                  </a:lnTo>
                  <a:lnTo>
                    <a:pt x="3607" y="4776"/>
                  </a:lnTo>
                  <a:lnTo>
                    <a:pt x="3607" y="1804"/>
                  </a:lnTo>
                  <a:lnTo>
                    <a:pt x="3587" y="1626"/>
                  </a:lnTo>
                  <a:lnTo>
                    <a:pt x="3567" y="1447"/>
                  </a:lnTo>
                  <a:lnTo>
                    <a:pt x="3528" y="1269"/>
                  </a:lnTo>
                  <a:lnTo>
                    <a:pt x="3468" y="1110"/>
                  </a:lnTo>
                  <a:lnTo>
                    <a:pt x="3389" y="952"/>
                  </a:lnTo>
                  <a:lnTo>
                    <a:pt x="3290" y="793"/>
                  </a:lnTo>
                  <a:lnTo>
                    <a:pt x="3191" y="655"/>
                  </a:lnTo>
                  <a:lnTo>
                    <a:pt x="3072" y="536"/>
                  </a:lnTo>
                  <a:lnTo>
                    <a:pt x="2953" y="417"/>
                  </a:lnTo>
                  <a:lnTo>
                    <a:pt x="2815" y="318"/>
                  </a:lnTo>
                  <a:lnTo>
                    <a:pt x="2656" y="219"/>
                  </a:lnTo>
                  <a:lnTo>
                    <a:pt x="2498" y="140"/>
                  </a:lnTo>
                  <a:lnTo>
                    <a:pt x="233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6;p48">
              <a:extLst>
                <a:ext uri="{FF2B5EF4-FFF2-40B4-BE49-F238E27FC236}">
                  <a16:creationId xmlns:a16="http://schemas.microsoft.com/office/drawing/2014/main" id="{58181C69-D3B7-49E1-AE0D-86383345BE0E}"/>
                </a:ext>
              </a:extLst>
            </p:cNvPr>
            <p:cNvSpPr/>
            <p:nvPr/>
          </p:nvSpPr>
          <p:spPr>
            <a:xfrm>
              <a:off x="2824930" y="2803500"/>
              <a:ext cx="284293" cy="36583"/>
            </a:xfrm>
            <a:custGeom>
              <a:avLst/>
              <a:gdLst/>
              <a:ahLst/>
              <a:cxnLst/>
              <a:rect l="l" t="t" r="r" b="b"/>
              <a:pathLst>
                <a:path w="8323" h="1071" extrusionOk="0">
                  <a:moveTo>
                    <a:pt x="4637" y="1"/>
                  </a:moveTo>
                  <a:lnTo>
                    <a:pt x="3963" y="20"/>
                  </a:lnTo>
                  <a:lnTo>
                    <a:pt x="3250" y="80"/>
                  </a:lnTo>
                  <a:lnTo>
                    <a:pt x="2517" y="199"/>
                  </a:lnTo>
                  <a:lnTo>
                    <a:pt x="2120" y="258"/>
                  </a:lnTo>
                  <a:lnTo>
                    <a:pt x="1724" y="357"/>
                  </a:lnTo>
                  <a:lnTo>
                    <a:pt x="1328" y="456"/>
                  </a:lnTo>
                  <a:lnTo>
                    <a:pt x="912" y="575"/>
                  </a:lnTo>
                  <a:lnTo>
                    <a:pt x="496" y="714"/>
                  </a:lnTo>
                  <a:lnTo>
                    <a:pt x="80" y="872"/>
                  </a:lnTo>
                  <a:lnTo>
                    <a:pt x="40" y="892"/>
                  </a:lnTo>
                  <a:lnTo>
                    <a:pt x="20" y="932"/>
                  </a:lnTo>
                  <a:lnTo>
                    <a:pt x="0" y="972"/>
                  </a:lnTo>
                  <a:lnTo>
                    <a:pt x="20" y="1011"/>
                  </a:lnTo>
                  <a:lnTo>
                    <a:pt x="60" y="1071"/>
                  </a:lnTo>
                  <a:lnTo>
                    <a:pt x="159" y="1071"/>
                  </a:lnTo>
                  <a:lnTo>
                    <a:pt x="575" y="932"/>
                  </a:lnTo>
                  <a:lnTo>
                    <a:pt x="971" y="793"/>
                  </a:lnTo>
                  <a:lnTo>
                    <a:pt x="1387" y="674"/>
                  </a:lnTo>
                  <a:lnTo>
                    <a:pt x="1784" y="575"/>
                  </a:lnTo>
                  <a:lnTo>
                    <a:pt x="2160" y="476"/>
                  </a:lnTo>
                  <a:lnTo>
                    <a:pt x="2537" y="417"/>
                  </a:lnTo>
                  <a:lnTo>
                    <a:pt x="3270" y="298"/>
                  </a:lnTo>
                  <a:lnTo>
                    <a:pt x="3983" y="238"/>
                  </a:lnTo>
                  <a:lnTo>
                    <a:pt x="4637" y="219"/>
                  </a:lnTo>
                  <a:lnTo>
                    <a:pt x="5251" y="238"/>
                  </a:lnTo>
                  <a:lnTo>
                    <a:pt x="5806" y="258"/>
                  </a:lnTo>
                  <a:lnTo>
                    <a:pt x="6321" y="318"/>
                  </a:lnTo>
                  <a:lnTo>
                    <a:pt x="6796" y="397"/>
                  </a:lnTo>
                  <a:lnTo>
                    <a:pt x="7193" y="476"/>
                  </a:lnTo>
                  <a:lnTo>
                    <a:pt x="7530" y="555"/>
                  </a:lnTo>
                  <a:lnTo>
                    <a:pt x="7985" y="674"/>
                  </a:lnTo>
                  <a:lnTo>
                    <a:pt x="8164" y="734"/>
                  </a:lnTo>
                  <a:lnTo>
                    <a:pt x="8203" y="754"/>
                  </a:lnTo>
                  <a:lnTo>
                    <a:pt x="8243" y="734"/>
                  </a:lnTo>
                  <a:lnTo>
                    <a:pt x="8282" y="714"/>
                  </a:lnTo>
                  <a:lnTo>
                    <a:pt x="8302" y="674"/>
                  </a:lnTo>
                  <a:lnTo>
                    <a:pt x="8322" y="635"/>
                  </a:lnTo>
                  <a:lnTo>
                    <a:pt x="8302" y="595"/>
                  </a:lnTo>
                  <a:lnTo>
                    <a:pt x="8282" y="555"/>
                  </a:lnTo>
                  <a:lnTo>
                    <a:pt x="8243" y="536"/>
                  </a:lnTo>
                  <a:lnTo>
                    <a:pt x="8065" y="476"/>
                  </a:lnTo>
                  <a:lnTo>
                    <a:pt x="7589" y="338"/>
                  </a:lnTo>
                  <a:lnTo>
                    <a:pt x="7252" y="258"/>
                  </a:lnTo>
                  <a:lnTo>
                    <a:pt x="6836" y="179"/>
                  </a:lnTo>
                  <a:lnTo>
                    <a:pt x="6380" y="100"/>
                  </a:lnTo>
                  <a:lnTo>
                    <a:pt x="5845" y="40"/>
                  </a:lnTo>
                  <a:lnTo>
                    <a:pt x="5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7;p48">
              <a:extLst>
                <a:ext uri="{FF2B5EF4-FFF2-40B4-BE49-F238E27FC236}">
                  <a16:creationId xmlns:a16="http://schemas.microsoft.com/office/drawing/2014/main" id="{CA14B9F9-BDBB-4499-B306-45A94A509F4A}"/>
                </a:ext>
              </a:extLst>
            </p:cNvPr>
            <p:cNvSpPr/>
            <p:nvPr/>
          </p:nvSpPr>
          <p:spPr>
            <a:xfrm>
              <a:off x="2795143" y="2780511"/>
              <a:ext cx="92772" cy="87307"/>
            </a:xfrm>
            <a:custGeom>
              <a:avLst/>
              <a:gdLst/>
              <a:ahLst/>
              <a:cxnLst/>
              <a:rect l="l" t="t" r="r" b="b"/>
              <a:pathLst>
                <a:path w="2716" h="2556" extrusionOk="0">
                  <a:moveTo>
                    <a:pt x="2477" y="0"/>
                  </a:moveTo>
                  <a:lnTo>
                    <a:pt x="1" y="1981"/>
                  </a:lnTo>
                  <a:lnTo>
                    <a:pt x="2715" y="2556"/>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8;p48">
              <a:extLst>
                <a:ext uri="{FF2B5EF4-FFF2-40B4-BE49-F238E27FC236}">
                  <a16:creationId xmlns:a16="http://schemas.microsoft.com/office/drawing/2014/main" id="{FDEF289B-D453-4D05-ABEA-27DE4F5B76DB}"/>
                </a:ext>
              </a:extLst>
            </p:cNvPr>
            <p:cNvSpPr/>
            <p:nvPr/>
          </p:nvSpPr>
          <p:spPr>
            <a:xfrm>
              <a:off x="2791078" y="2776446"/>
              <a:ext cx="100867" cy="94787"/>
            </a:xfrm>
            <a:custGeom>
              <a:avLst/>
              <a:gdLst/>
              <a:ahLst/>
              <a:cxnLst/>
              <a:rect l="l" t="t" r="r" b="b"/>
              <a:pathLst>
                <a:path w="2953" h="2775" extrusionOk="0">
                  <a:moveTo>
                    <a:pt x="2497" y="317"/>
                  </a:moveTo>
                  <a:lnTo>
                    <a:pt x="2715" y="2536"/>
                  </a:lnTo>
                  <a:lnTo>
                    <a:pt x="377" y="2041"/>
                  </a:lnTo>
                  <a:lnTo>
                    <a:pt x="2497" y="317"/>
                  </a:lnTo>
                  <a:close/>
                  <a:moveTo>
                    <a:pt x="2576" y="0"/>
                  </a:moveTo>
                  <a:lnTo>
                    <a:pt x="2517" y="20"/>
                  </a:lnTo>
                  <a:lnTo>
                    <a:pt x="40" y="2001"/>
                  </a:lnTo>
                  <a:lnTo>
                    <a:pt x="20" y="2061"/>
                  </a:lnTo>
                  <a:lnTo>
                    <a:pt x="1" y="2120"/>
                  </a:lnTo>
                  <a:lnTo>
                    <a:pt x="40" y="2180"/>
                  </a:lnTo>
                  <a:lnTo>
                    <a:pt x="100" y="2199"/>
                  </a:lnTo>
                  <a:lnTo>
                    <a:pt x="2814" y="2774"/>
                  </a:lnTo>
                  <a:lnTo>
                    <a:pt x="2874" y="2774"/>
                  </a:lnTo>
                  <a:lnTo>
                    <a:pt x="2913" y="2754"/>
                  </a:lnTo>
                  <a:lnTo>
                    <a:pt x="2953" y="2715"/>
                  </a:lnTo>
                  <a:lnTo>
                    <a:pt x="2953" y="2655"/>
                  </a:lnTo>
                  <a:lnTo>
                    <a:pt x="2695" y="99"/>
                  </a:lnTo>
                  <a:lnTo>
                    <a:pt x="2676" y="40"/>
                  </a:lnTo>
                  <a:lnTo>
                    <a:pt x="2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9;p48">
              <a:extLst>
                <a:ext uri="{FF2B5EF4-FFF2-40B4-BE49-F238E27FC236}">
                  <a16:creationId xmlns:a16="http://schemas.microsoft.com/office/drawing/2014/main" id="{2679C1EB-5FB9-4190-8FB8-900BB564864D}"/>
                </a:ext>
              </a:extLst>
            </p:cNvPr>
            <p:cNvSpPr/>
            <p:nvPr/>
          </p:nvSpPr>
          <p:spPr>
            <a:xfrm>
              <a:off x="2456042" y="2500302"/>
              <a:ext cx="955010" cy="41296"/>
            </a:xfrm>
            <a:custGeom>
              <a:avLst/>
              <a:gdLst/>
              <a:ahLst/>
              <a:cxnLst/>
              <a:rect l="l" t="t" r="r" b="b"/>
              <a:pathLst>
                <a:path w="27959" h="1209" extrusionOk="0">
                  <a:moveTo>
                    <a:pt x="19359" y="0"/>
                  </a:moveTo>
                  <a:lnTo>
                    <a:pt x="17060" y="40"/>
                  </a:lnTo>
                  <a:lnTo>
                    <a:pt x="14762" y="119"/>
                  </a:lnTo>
                  <a:lnTo>
                    <a:pt x="12503" y="198"/>
                  </a:lnTo>
                  <a:lnTo>
                    <a:pt x="10324" y="297"/>
                  </a:lnTo>
                  <a:lnTo>
                    <a:pt x="8263" y="416"/>
                  </a:lnTo>
                  <a:lnTo>
                    <a:pt x="6341" y="535"/>
                  </a:lnTo>
                  <a:lnTo>
                    <a:pt x="3112" y="753"/>
                  </a:lnTo>
                  <a:lnTo>
                    <a:pt x="932" y="912"/>
                  </a:lnTo>
                  <a:lnTo>
                    <a:pt x="100" y="991"/>
                  </a:lnTo>
                  <a:lnTo>
                    <a:pt x="41" y="991"/>
                  </a:lnTo>
                  <a:lnTo>
                    <a:pt x="21" y="1030"/>
                  </a:lnTo>
                  <a:lnTo>
                    <a:pt x="1" y="1050"/>
                  </a:lnTo>
                  <a:lnTo>
                    <a:pt x="1" y="1110"/>
                  </a:lnTo>
                  <a:lnTo>
                    <a:pt x="1" y="1149"/>
                  </a:lnTo>
                  <a:lnTo>
                    <a:pt x="21" y="1169"/>
                  </a:lnTo>
                  <a:lnTo>
                    <a:pt x="60" y="1189"/>
                  </a:lnTo>
                  <a:lnTo>
                    <a:pt x="100" y="1209"/>
                  </a:lnTo>
                  <a:lnTo>
                    <a:pt x="120" y="1209"/>
                  </a:lnTo>
                  <a:lnTo>
                    <a:pt x="952" y="1130"/>
                  </a:lnTo>
                  <a:lnTo>
                    <a:pt x="3131" y="971"/>
                  </a:lnTo>
                  <a:lnTo>
                    <a:pt x="6361" y="753"/>
                  </a:lnTo>
                  <a:lnTo>
                    <a:pt x="8263" y="634"/>
                  </a:lnTo>
                  <a:lnTo>
                    <a:pt x="10344" y="515"/>
                  </a:lnTo>
                  <a:lnTo>
                    <a:pt x="12523" y="416"/>
                  </a:lnTo>
                  <a:lnTo>
                    <a:pt x="14762" y="337"/>
                  </a:lnTo>
                  <a:lnTo>
                    <a:pt x="17060" y="278"/>
                  </a:lnTo>
                  <a:lnTo>
                    <a:pt x="19359" y="238"/>
                  </a:lnTo>
                  <a:lnTo>
                    <a:pt x="21618" y="218"/>
                  </a:lnTo>
                  <a:lnTo>
                    <a:pt x="23817" y="258"/>
                  </a:lnTo>
                  <a:lnTo>
                    <a:pt x="24867" y="297"/>
                  </a:lnTo>
                  <a:lnTo>
                    <a:pt x="25897" y="337"/>
                  </a:lnTo>
                  <a:lnTo>
                    <a:pt x="26888" y="396"/>
                  </a:lnTo>
                  <a:lnTo>
                    <a:pt x="27839" y="456"/>
                  </a:lnTo>
                  <a:lnTo>
                    <a:pt x="27879" y="456"/>
                  </a:lnTo>
                  <a:lnTo>
                    <a:pt x="27918" y="436"/>
                  </a:lnTo>
                  <a:lnTo>
                    <a:pt x="27938" y="396"/>
                  </a:lnTo>
                  <a:lnTo>
                    <a:pt x="27958" y="357"/>
                  </a:lnTo>
                  <a:lnTo>
                    <a:pt x="27938" y="317"/>
                  </a:lnTo>
                  <a:lnTo>
                    <a:pt x="27918" y="278"/>
                  </a:lnTo>
                  <a:lnTo>
                    <a:pt x="27899" y="258"/>
                  </a:lnTo>
                  <a:lnTo>
                    <a:pt x="27839" y="238"/>
                  </a:lnTo>
                  <a:lnTo>
                    <a:pt x="26908" y="178"/>
                  </a:lnTo>
                  <a:lnTo>
                    <a:pt x="25917" y="119"/>
                  </a:lnTo>
                  <a:lnTo>
                    <a:pt x="24887" y="79"/>
                  </a:lnTo>
                  <a:lnTo>
                    <a:pt x="23817" y="40"/>
                  </a:lnTo>
                  <a:lnTo>
                    <a:pt x="21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70;p48">
              <a:extLst>
                <a:ext uri="{FF2B5EF4-FFF2-40B4-BE49-F238E27FC236}">
                  <a16:creationId xmlns:a16="http://schemas.microsoft.com/office/drawing/2014/main" id="{991767C9-9B34-4538-9648-53BC027DEE15}"/>
                </a:ext>
              </a:extLst>
            </p:cNvPr>
            <p:cNvSpPr/>
            <p:nvPr/>
          </p:nvSpPr>
          <p:spPr>
            <a:xfrm>
              <a:off x="2537273" y="2539551"/>
              <a:ext cx="848062" cy="35900"/>
            </a:xfrm>
            <a:custGeom>
              <a:avLst/>
              <a:gdLst/>
              <a:ahLst/>
              <a:cxnLst/>
              <a:rect l="l" t="t" r="r" b="b"/>
              <a:pathLst>
                <a:path w="24828" h="1051" extrusionOk="0">
                  <a:moveTo>
                    <a:pt x="17595" y="0"/>
                  </a:moveTo>
                  <a:lnTo>
                    <a:pt x="15574" y="20"/>
                  </a:lnTo>
                  <a:lnTo>
                    <a:pt x="13533" y="60"/>
                  </a:lnTo>
                  <a:lnTo>
                    <a:pt x="11512" y="139"/>
                  </a:lnTo>
                  <a:lnTo>
                    <a:pt x="9531" y="218"/>
                  </a:lnTo>
                  <a:lnTo>
                    <a:pt x="7649" y="317"/>
                  </a:lnTo>
                  <a:lnTo>
                    <a:pt x="5905" y="416"/>
                  </a:lnTo>
                  <a:lnTo>
                    <a:pt x="2913" y="615"/>
                  </a:lnTo>
                  <a:lnTo>
                    <a:pt x="892" y="753"/>
                  </a:lnTo>
                  <a:lnTo>
                    <a:pt x="100" y="832"/>
                  </a:lnTo>
                  <a:lnTo>
                    <a:pt x="60" y="832"/>
                  </a:lnTo>
                  <a:lnTo>
                    <a:pt x="40" y="872"/>
                  </a:lnTo>
                  <a:lnTo>
                    <a:pt x="20" y="892"/>
                  </a:lnTo>
                  <a:lnTo>
                    <a:pt x="1" y="951"/>
                  </a:lnTo>
                  <a:lnTo>
                    <a:pt x="20" y="991"/>
                  </a:lnTo>
                  <a:lnTo>
                    <a:pt x="40" y="1011"/>
                  </a:lnTo>
                  <a:lnTo>
                    <a:pt x="80" y="1031"/>
                  </a:lnTo>
                  <a:lnTo>
                    <a:pt x="119" y="1050"/>
                  </a:lnTo>
                  <a:lnTo>
                    <a:pt x="912" y="991"/>
                  </a:lnTo>
                  <a:lnTo>
                    <a:pt x="2933" y="832"/>
                  </a:lnTo>
                  <a:lnTo>
                    <a:pt x="5905" y="634"/>
                  </a:lnTo>
                  <a:lnTo>
                    <a:pt x="7668" y="535"/>
                  </a:lnTo>
                  <a:lnTo>
                    <a:pt x="9551" y="456"/>
                  </a:lnTo>
                  <a:lnTo>
                    <a:pt x="11512" y="357"/>
                  </a:lnTo>
                  <a:lnTo>
                    <a:pt x="13533" y="298"/>
                  </a:lnTo>
                  <a:lnTo>
                    <a:pt x="15574" y="238"/>
                  </a:lnTo>
                  <a:lnTo>
                    <a:pt x="17595" y="218"/>
                  </a:lnTo>
                  <a:lnTo>
                    <a:pt x="19557" y="218"/>
                  </a:lnTo>
                  <a:lnTo>
                    <a:pt x="21419" y="258"/>
                  </a:lnTo>
                  <a:lnTo>
                    <a:pt x="22291" y="298"/>
                  </a:lnTo>
                  <a:lnTo>
                    <a:pt x="23143" y="337"/>
                  </a:lnTo>
                  <a:lnTo>
                    <a:pt x="23955" y="397"/>
                  </a:lnTo>
                  <a:lnTo>
                    <a:pt x="24708" y="476"/>
                  </a:lnTo>
                  <a:lnTo>
                    <a:pt x="24748" y="456"/>
                  </a:lnTo>
                  <a:lnTo>
                    <a:pt x="24787" y="436"/>
                  </a:lnTo>
                  <a:lnTo>
                    <a:pt x="24807" y="416"/>
                  </a:lnTo>
                  <a:lnTo>
                    <a:pt x="24827" y="377"/>
                  </a:lnTo>
                  <a:lnTo>
                    <a:pt x="24827" y="317"/>
                  </a:lnTo>
                  <a:lnTo>
                    <a:pt x="24807" y="298"/>
                  </a:lnTo>
                  <a:lnTo>
                    <a:pt x="24768" y="258"/>
                  </a:lnTo>
                  <a:lnTo>
                    <a:pt x="24728" y="238"/>
                  </a:lnTo>
                  <a:lnTo>
                    <a:pt x="23975" y="179"/>
                  </a:lnTo>
                  <a:lnTo>
                    <a:pt x="23163" y="119"/>
                  </a:lnTo>
                  <a:lnTo>
                    <a:pt x="22311" y="80"/>
                  </a:lnTo>
                  <a:lnTo>
                    <a:pt x="21419" y="40"/>
                  </a:lnTo>
                  <a:lnTo>
                    <a:pt x="1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71;p48">
              <a:extLst>
                <a:ext uri="{FF2B5EF4-FFF2-40B4-BE49-F238E27FC236}">
                  <a16:creationId xmlns:a16="http://schemas.microsoft.com/office/drawing/2014/main" id="{22FFDD27-01DA-4EFC-A20D-64374732548F}"/>
                </a:ext>
              </a:extLst>
            </p:cNvPr>
            <p:cNvSpPr/>
            <p:nvPr/>
          </p:nvSpPr>
          <p:spPr>
            <a:xfrm>
              <a:off x="3470613" y="1569663"/>
              <a:ext cx="109680" cy="108997"/>
            </a:xfrm>
            <a:custGeom>
              <a:avLst/>
              <a:gdLst/>
              <a:ahLst/>
              <a:cxnLst/>
              <a:rect l="l" t="t" r="r" b="b"/>
              <a:pathLst>
                <a:path w="3211" h="3191" extrusionOk="0">
                  <a:moveTo>
                    <a:pt x="3072" y="0"/>
                  </a:moveTo>
                  <a:lnTo>
                    <a:pt x="3032" y="20"/>
                  </a:lnTo>
                  <a:lnTo>
                    <a:pt x="2576" y="377"/>
                  </a:lnTo>
                  <a:lnTo>
                    <a:pt x="2160" y="753"/>
                  </a:lnTo>
                  <a:lnTo>
                    <a:pt x="1764" y="1149"/>
                  </a:lnTo>
                  <a:lnTo>
                    <a:pt x="1407" y="1546"/>
                  </a:lnTo>
                  <a:lnTo>
                    <a:pt x="1090" y="1922"/>
                  </a:lnTo>
                  <a:lnTo>
                    <a:pt x="813" y="2259"/>
                  </a:lnTo>
                  <a:lnTo>
                    <a:pt x="437" y="2794"/>
                  </a:lnTo>
                  <a:lnTo>
                    <a:pt x="238" y="1566"/>
                  </a:lnTo>
                  <a:lnTo>
                    <a:pt x="219" y="1526"/>
                  </a:lnTo>
                  <a:lnTo>
                    <a:pt x="179" y="1506"/>
                  </a:lnTo>
                  <a:lnTo>
                    <a:pt x="139" y="1486"/>
                  </a:lnTo>
                  <a:lnTo>
                    <a:pt x="100" y="1486"/>
                  </a:lnTo>
                  <a:lnTo>
                    <a:pt x="60" y="1506"/>
                  </a:lnTo>
                  <a:lnTo>
                    <a:pt x="20" y="1526"/>
                  </a:lnTo>
                  <a:lnTo>
                    <a:pt x="20" y="1566"/>
                  </a:lnTo>
                  <a:lnTo>
                    <a:pt x="1" y="1605"/>
                  </a:lnTo>
                  <a:lnTo>
                    <a:pt x="258" y="3091"/>
                  </a:lnTo>
                  <a:lnTo>
                    <a:pt x="278" y="3151"/>
                  </a:lnTo>
                  <a:lnTo>
                    <a:pt x="337" y="3190"/>
                  </a:lnTo>
                  <a:lnTo>
                    <a:pt x="377" y="3190"/>
                  </a:lnTo>
                  <a:lnTo>
                    <a:pt x="417" y="3170"/>
                  </a:lnTo>
                  <a:lnTo>
                    <a:pt x="456" y="3131"/>
                  </a:lnTo>
                  <a:lnTo>
                    <a:pt x="674" y="2834"/>
                  </a:lnTo>
                  <a:lnTo>
                    <a:pt x="912" y="2497"/>
                  </a:lnTo>
                  <a:lnTo>
                    <a:pt x="1229" y="2081"/>
                  </a:lnTo>
                  <a:lnTo>
                    <a:pt x="1625" y="1625"/>
                  </a:lnTo>
                  <a:lnTo>
                    <a:pt x="2081" y="1130"/>
                  </a:lnTo>
                  <a:lnTo>
                    <a:pt x="2339" y="892"/>
                  </a:lnTo>
                  <a:lnTo>
                    <a:pt x="2596" y="654"/>
                  </a:lnTo>
                  <a:lnTo>
                    <a:pt x="2874" y="416"/>
                  </a:lnTo>
                  <a:lnTo>
                    <a:pt x="3151" y="198"/>
                  </a:lnTo>
                  <a:lnTo>
                    <a:pt x="3191" y="159"/>
                  </a:lnTo>
                  <a:lnTo>
                    <a:pt x="3210" y="119"/>
                  </a:lnTo>
                  <a:lnTo>
                    <a:pt x="3191" y="79"/>
                  </a:lnTo>
                  <a:lnTo>
                    <a:pt x="3171" y="40"/>
                  </a:lnTo>
                  <a:lnTo>
                    <a:pt x="3151" y="20"/>
                  </a:lnTo>
                  <a:lnTo>
                    <a:pt x="3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2;p48">
              <a:extLst>
                <a:ext uri="{FF2B5EF4-FFF2-40B4-BE49-F238E27FC236}">
                  <a16:creationId xmlns:a16="http://schemas.microsoft.com/office/drawing/2014/main" id="{A57E2FCC-405A-4989-AB1B-D8E8AD2F2FC7}"/>
                </a:ext>
              </a:extLst>
            </p:cNvPr>
            <p:cNvSpPr/>
            <p:nvPr/>
          </p:nvSpPr>
          <p:spPr>
            <a:xfrm>
              <a:off x="2737619" y="2026511"/>
              <a:ext cx="104932" cy="124572"/>
            </a:xfrm>
            <a:custGeom>
              <a:avLst/>
              <a:gdLst/>
              <a:ahLst/>
              <a:cxnLst/>
              <a:rect l="l" t="t" r="r" b="b"/>
              <a:pathLst>
                <a:path w="3072" h="3647" extrusionOk="0">
                  <a:moveTo>
                    <a:pt x="80" y="1"/>
                  </a:moveTo>
                  <a:lnTo>
                    <a:pt x="40" y="20"/>
                  </a:lnTo>
                  <a:lnTo>
                    <a:pt x="20" y="60"/>
                  </a:lnTo>
                  <a:lnTo>
                    <a:pt x="0" y="100"/>
                  </a:lnTo>
                  <a:lnTo>
                    <a:pt x="0" y="139"/>
                  </a:lnTo>
                  <a:lnTo>
                    <a:pt x="20" y="179"/>
                  </a:lnTo>
                  <a:lnTo>
                    <a:pt x="2873" y="3607"/>
                  </a:lnTo>
                  <a:lnTo>
                    <a:pt x="2913" y="3646"/>
                  </a:lnTo>
                  <a:lnTo>
                    <a:pt x="2992" y="3646"/>
                  </a:lnTo>
                  <a:lnTo>
                    <a:pt x="3032" y="3626"/>
                  </a:lnTo>
                  <a:lnTo>
                    <a:pt x="3052" y="3587"/>
                  </a:lnTo>
                  <a:lnTo>
                    <a:pt x="3072" y="3547"/>
                  </a:lnTo>
                  <a:lnTo>
                    <a:pt x="3072" y="3508"/>
                  </a:lnTo>
                  <a:lnTo>
                    <a:pt x="3052" y="3468"/>
                  </a:lnTo>
                  <a:lnTo>
                    <a:pt x="199" y="4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3;p48">
              <a:extLst>
                <a:ext uri="{FF2B5EF4-FFF2-40B4-BE49-F238E27FC236}">
                  <a16:creationId xmlns:a16="http://schemas.microsoft.com/office/drawing/2014/main" id="{33CB6E6E-2C91-4180-B738-36C046402C27}"/>
                </a:ext>
              </a:extLst>
            </p:cNvPr>
            <p:cNvSpPr/>
            <p:nvPr/>
          </p:nvSpPr>
          <p:spPr>
            <a:xfrm>
              <a:off x="3009699" y="2017698"/>
              <a:ext cx="133351" cy="138099"/>
            </a:xfrm>
            <a:custGeom>
              <a:avLst/>
              <a:gdLst/>
              <a:ahLst/>
              <a:cxnLst/>
              <a:rect l="l" t="t" r="r" b="b"/>
              <a:pathLst>
                <a:path w="3904" h="4043" extrusionOk="0">
                  <a:moveTo>
                    <a:pt x="3785" y="1"/>
                  </a:moveTo>
                  <a:lnTo>
                    <a:pt x="3745" y="21"/>
                  </a:lnTo>
                  <a:lnTo>
                    <a:pt x="3706" y="41"/>
                  </a:lnTo>
                  <a:lnTo>
                    <a:pt x="40" y="3865"/>
                  </a:lnTo>
                  <a:lnTo>
                    <a:pt x="20" y="3884"/>
                  </a:lnTo>
                  <a:lnTo>
                    <a:pt x="1" y="3944"/>
                  </a:lnTo>
                  <a:lnTo>
                    <a:pt x="20" y="3983"/>
                  </a:lnTo>
                  <a:lnTo>
                    <a:pt x="40" y="4023"/>
                  </a:lnTo>
                  <a:lnTo>
                    <a:pt x="80" y="4043"/>
                  </a:lnTo>
                  <a:lnTo>
                    <a:pt x="159" y="4043"/>
                  </a:lnTo>
                  <a:lnTo>
                    <a:pt x="199" y="4003"/>
                  </a:lnTo>
                  <a:lnTo>
                    <a:pt x="3864" y="199"/>
                  </a:lnTo>
                  <a:lnTo>
                    <a:pt x="3884" y="159"/>
                  </a:lnTo>
                  <a:lnTo>
                    <a:pt x="3904" y="120"/>
                  </a:lnTo>
                  <a:lnTo>
                    <a:pt x="3884" y="80"/>
                  </a:lnTo>
                  <a:lnTo>
                    <a:pt x="3864" y="41"/>
                  </a:lnTo>
                  <a:lnTo>
                    <a:pt x="3825" y="21"/>
                  </a:lnTo>
                  <a:lnTo>
                    <a:pt x="37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4;p48">
              <a:extLst>
                <a:ext uri="{FF2B5EF4-FFF2-40B4-BE49-F238E27FC236}">
                  <a16:creationId xmlns:a16="http://schemas.microsoft.com/office/drawing/2014/main" id="{C98F2023-B75E-49E0-A22B-8D2BAD1C06D4}"/>
                </a:ext>
              </a:extLst>
            </p:cNvPr>
            <p:cNvSpPr/>
            <p:nvPr/>
          </p:nvSpPr>
          <p:spPr>
            <a:xfrm>
              <a:off x="3090930" y="1993342"/>
              <a:ext cx="84608" cy="84642"/>
            </a:xfrm>
            <a:custGeom>
              <a:avLst/>
              <a:gdLst/>
              <a:ahLst/>
              <a:cxnLst/>
              <a:rect l="l" t="t" r="r" b="b"/>
              <a:pathLst>
                <a:path w="2477" h="2478" extrusionOk="0">
                  <a:moveTo>
                    <a:pt x="2477" y="1"/>
                  </a:moveTo>
                  <a:lnTo>
                    <a:pt x="0" y="1249"/>
                  </a:lnTo>
                  <a:lnTo>
                    <a:pt x="1486" y="2477"/>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5;p48">
              <a:extLst>
                <a:ext uri="{FF2B5EF4-FFF2-40B4-BE49-F238E27FC236}">
                  <a16:creationId xmlns:a16="http://schemas.microsoft.com/office/drawing/2014/main" id="{706C4560-6A67-44C6-8998-423DBFFE3F1F}"/>
                </a:ext>
              </a:extLst>
            </p:cNvPr>
            <p:cNvSpPr/>
            <p:nvPr/>
          </p:nvSpPr>
          <p:spPr>
            <a:xfrm>
              <a:off x="3087548" y="1989960"/>
              <a:ext cx="92054" cy="92089"/>
            </a:xfrm>
            <a:custGeom>
              <a:avLst/>
              <a:gdLst/>
              <a:ahLst/>
              <a:cxnLst/>
              <a:rect l="l" t="t" r="r" b="b"/>
              <a:pathLst>
                <a:path w="2695" h="2696" extrusionOk="0">
                  <a:moveTo>
                    <a:pt x="2378" y="337"/>
                  </a:moveTo>
                  <a:lnTo>
                    <a:pt x="1546" y="2398"/>
                  </a:lnTo>
                  <a:lnTo>
                    <a:pt x="317" y="1368"/>
                  </a:lnTo>
                  <a:lnTo>
                    <a:pt x="2378" y="337"/>
                  </a:lnTo>
                  <a:close/>
                  <a:moveTo>
                    <a:pt x="2536" y="1"/>
                  </a:moveTo>
                  <a:lnTo>
                    <a:pt x="60" y="1249"/>
                  </a:lnTo>
                  <a:lnTo>
                    <a:pt x="20" y="1269"/>
                  </a:lnTo>
                  <a:lnTo>
                    <a:pt x="0" y="1328"/>
                  </a:lnTo>
                  <a:lnTo>
                    <a:pt x="0" y="1388"/>
                  </a:lnTo>
                  <a:lnTo>
                    <a:pt x="40" y="1427"/>
                  </a:lnTo>
                  <a:lnTo>
                    <a:pt x="1526" y="2656"/>
                  </a:lnTo>
                  <a:lnTo>
                    <a:pt x="1546" y="2675"/>
                  </a:lnTo>
                  <a:lnTo>
                    <a:pt x="1585" y="2695"/>
                  </a:lnTo>
                  <a:lnTo>
                    <a:pt x="1625" y="2695"/>
                  </a:lnTo>
                  <a:lnTo>
                    <a:pt x="1664" y="2656"/>
                  </a:lnTo>
                  <a:lnTo>
                    <a:pt x="1704" y="2616"/>
                  </a:lnTo>
                  <a:lnTo>
                    <a:pt x="2695" y="139"/>
                  </a:lnTo>
                  <a:lnTo>
                    <a:pt x="2695" y="80"/>
                  </a:lnTo>
                  <a:lnTo>
                    <a:pt x="2655" y="20"/>
                  </a:ln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6;p48">
              <a:extLst>
                <a:ext uri="{FF2B5EF4-FFF2-40B4-BE49-F238E27FC236}">
                  <a16:creationId xmlns:a16="http://schemas.microsoft.com/office/drawing/2014/main" id="{5E6DA341-DA61-4B99-9206-29DBBD813D17}"/>
                </a:ext>
              </a:extLst>
            </p:cNvPr>
            <p:cNvSpPr/>
            <p:nvPr/>
          </p:nvSpPr>
          <p:spPr>
            <a:xfrm>
              <a:off x="2718660" y="2010251"/>
              <a:ext cx="90722" cy="84642"/>
            </a:xfrm>
            <a:custGeom>
              <a:avLst/>
              <a:gdLst/>
              <a:ahLst/>
              <a:cxnLst/>
              <a:rect l="l" t="t" r="r" b="b"/>
              <a:pathLst>
                <a:path w="2656" h="2478" extrusionOk="0">
                  <a:moveTo>
                    <a:pt x="1" y="1"/>
                  </a:moveTo>
                  <a:lnTo>
                    <a:pt x="417" y="2478"/>
                  </a:lnTo>
                  <a:lnTo>
                    <a:pt x="2656"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7;p48">
              <a:extLst>
                <a:ext uri="{FF2B5EF4-FFF2-40B4-BE49-F238E27FC236}">
                  <a16:creationId xmlns:a16="http://schemas.microsoft.com/office/drawing/2014/main" id="{EEA227D3-916F-45A7-8E6B-4E46C6025E10}"/>
                </a:ext>
              </a:extLst>
            </p:cNvPr>
            <p:cNvSpPr/>
            <p:nvPr/>
          </p:nvSpPr>
          <p:spPr>
            <a:xfrm>
              <a:off x="2715278" y="2006869"/>
              <a:ext cx="97486" cy="92089"/>
            </a:xfrm>
            <a:custGeom>
              <a:avLst/>
              <a:gdLst/>
              <a:ahLst/>
              <a:cxnLst/>
              <a:rect l="l" t="t" r="r" b="b"/>
              <a:pathLst>
                <a:path w="2854" h="2696" extrusionOk="0">
                  <a:moveTo>
                    <a:pt x="238" y="239"/>
                  </a:moveTo>
                  <a:lnTo>
                    <a:pt x="2497" y="675"/>
                  </a:lnTo>
                  <a:lnTo>
                    <a:pt x="595" y="2359"/>
                  </a:lnTo>
                  <a:lnTo>
                    <a:pt x="238" y="239"/>
                  </a:lnTo>
                  <a:close/>
                  <a:moveTo>
                    <a:pt x="80" y="1"/>
                  </a:moveTo>
                  <a:lnTo>
                    <a:pt x="20" y="21"/>
                  </a:lnTo>
                  <a:lnTo>
                    <a:pt x="1" y="60"/>
                  </a:lnTo>
                  <a:lnTo>
                    <a:pt x="1" y="120"/>
                  </a:lnTo>
                  <a:lnTo>
                    <a:pt x="417" y="2597"/>
                  </a:lnTo>
                  <a:lnTo>
                    <a:pt x="436" y="2656"/>
                  </a:lnTo>
                  <a:lnTo>
                    <a:pt x="476" y="2676"/>
                  </a:lnTo>
                  <a:lnTo>
                    <a:pt x="516" y="2696"/>
                  </a:lnTo>
                  <a:lnTo>
                    <a:pt x="555" y="2676"/>
                  </a:lnTo>
                  <a:lnTo>
                    <a:pt x="595" y="2656"/>
                  </a:lnTo>
                  <a:lnTo>
                    <a:pt x="2814" y="675"/>
                  </a:lnTo>
                  <a:lnTo>
                    <a:pt x="2854" y="635"/>
                  </a:lnTo>
                  <a:lnTo>
                    <a:pt x="2854" y="576"/>
                  </a:lnTo>
                  <a:lnTo>
                    <a:pt x="2834" y="516"/>
                  </a:lnTo>
                  <a:lnTo>
                    <a:pt x="2774" y="496"/>
                  </a:ln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8;p48">
              <a:extLst>
                <a:ext uri="{FF2B5EF4-FFF2-40B4-BE49-F238E27FC236}">
                  <a16:creationId xmlns:a16="http://schemas.microsoft.com/office/drawing/2014/main" id="{CB6DA757-E7D1-417A-92E7-410F61C19CC4}"/>
                </a:ext>
              </a:extLst>
            </p:cNvPr>
            <p:cNvSpPr/>
            <p:nvPr/>
          </p:nvSpPr>
          <p:spPr>
            <a:xfrm>
              <a:off x="2900730" y="1420762"/>
              <a:ext cx="103566" cy="240298"/>
            </a:xfrm>
            <a:custGeom>
              <a:avLst/>
              <a:gdLst/>
              <a:ahLst/>
              <a:cxnLst/>
              <a:rect l="l" t="t" r="r" b="b"/>
              <a:pathLst>
                <a:path w="3032" h="7035" extrusionOk="0">
                  <a:moveTo>
                    <a:pt x="1368" y="0"/>
                  </a:moveTo>
                  <a:lnTo>
                    <a:pt x="1368" y="654"/>
                  </a:lnTo>
                  <a:lnTo>
                    <a:pt x="1070" y="714"/>
                  </a:lnTo>
                  <a:lnTo>
                    <a:pt x="932" y="733"/>
                  </a:lnTo>
                  <a:lnTo>
                    <a:pt x="813" y="793"/>
                  </a:lnTo>
                  <a:lnTo>
                    <a:pt x="694" y="852"/>
                  </a:lnTo>
                  <a:lnTo>
                    <a:pt x="575" y="912"/>
                  </a:lnTo>
                  <a:lnTo>
                    <a:pt x="476" y="991"/>
                  </a:lnTo>
                  <a:lnTo>
                    <a:pt x="377" y="1070"/>
                  </a:lnTo>
                  <a:lnTo>
                    <a:pt x="278" y="1169"/>
                  </a:lnTo>
                  <a:lnTo>
                    <a:pt x="199" y="1288"/>
                  </a:lnTo>
                  <a:lnTo>
                    <a:pt x="139" y="1387"/>
                  </a:lnTo>
                  <a:lnTo>
                    <a:pt x="100" y="1526"/>
                  </a:lnTo>
                  <a:lnTo>
                    <a:pt x="60" y="1645"/>
                  </a:lnTo>
                  <a:lnTo>
                    <a:pt x="20" y="1783"/>
                  </a:lnTo>
                  <a:lnTo>
                    <a:pt x="0" y="1942"/>
                  </a:lnTo>
                  <a:lnTo>
                    <a:pt x="0" y="2100"/>
                  </a:lnTo>
                  <a:lnTo>
                    <a:pt x="0" y="2279"/>
                  </a:lnTo>
                  <a:lnTo>
                    <a:pt x="20" y="2437"/>
                  </a:lnTo>
                  <a:lnTo>
                    <a:pt x="60" y="2576"/>
                  </a:lnTo>
                  <a:lnTo>
                    <a:pt x="100" y="2715"/>
                  </a:lnTo>
                  <a:lnTo>
                    <a:pt x="218" y="2952"/>
                  </a:lnTo>
                  <a:lnTo>
                    <a:pt x="377" y="3170"/>
                  </a:lnTo>
                  <a:lnTo>
                    <a:pt x="555" y="3349"/>
                  </a:lnTo>
                  <a:lnTo>
                    <a:pt x="753" y="3547"/>
                  </a:lnTo>
                  <a:lnTo>
                    <a:pt x="1229" y="3963"/>
                  </a:lnTo>
                  <a:lnTo>
                    <a:pt x="1487" y="4201"/>
                  </a:lnTo>
                  <a:lnTo>
                    <a:pt x="1665" y="4438"/>
                  </a:lnTo>
                  <a:lnTo>
                    <a:pt x="1744" y="4557"/>
                  </a:lnTo>
                  <a:lnTo>
                    <a:pt x="1804" y="4696"/>
                  </a:lnTo>
                  <a:lnTo>
                    <a:pt x="1823" y="4855"/>
                  </a:lnTo>
                  <a:lnTo>
                    <a:pt x="1843" y="5013"/>
                  </a:lnTo>
                  <a:lnTo>
                    <a:pt x="1823" y="5152"/>
                  </a:lnTo>
                  <a:lnTo>
                    <a:pt x="1784" y="5290"/>
                  </a:lnTo>
                  <a:lnTo>
                    <a:pt x="1744" y="5350"/>
                  </a:lnTo>
                  <a:lnTo>
                    <a:pt x="1685" y="5390"/>
                  </a:lnTo>
                  <a:lnTo>
                    <a:pt x="1605" y="5409"/>
                  </a:lnTo>
                  <a:lnTo>
                    <a:pt x="1526" y="5429"/>
                  </a:lnTo>
                  <a:lnTo>
                    <a:pt x="1447" y="5409"/>
                  </a:lnTo>
                  <a:lnTo>
                    <a:pt x="1387" y="5390"/>
                  </a:lnTo>
                  <a:lnTo>
                    <a:pt x="1328" y="5370"/>
                  </a:lnTo>
                  <a:lnTo>
                    <a:pt x="1269" y="5330"/>
                  </a:lnTo>
                  <a:lnTo>
                    <a:pt x="1209" y="5271"/>
                  </a:lnTo>
                  <a:lnTo>
                    <a:pt x="1170" y="5191"/>
                  </a:lnTo>
                  <a:lnTo>
                    <a:pt x="1110" y="5013"/>
                  </a:lnTo>
                  <a:lnTo>
                    <a:pt x="1070" y="4756"/>
                  </a:lnTo>
                  <a:lnTo>
                    <a:pt x="1051" y="4438"/>
                  </a:lnTo>
                  <a:lnTo>
                    <a:pt x="0" y="4597"/>
                  </a:lnTo>
                  <a:lnTo>
                    <a:pt x="40" y="5013"/>
                  </a:lnTo>
                  <a:lnTo>
                    <a:pt x="60" y="5191"/>
                  </a:lnTo>
                  <a:lnTo>
                    <a:pt x="100" y="5350"/>
                  </a:lnTo>
                  <a:lnTo>
                    <a:pt x="159" y="5508"/>
                  </a:lnTo>
                  <a:lnTo>
                    <a:pt x="218" y="5647"/>
                  </a:lnTo>
                  <a:lnTo>
                    <a:pt x="298" y="5786"/>
                  </a:lnTo>
                  <a:lnTo>
                    <a:pt x="377" y="5885"/>
                  </a:lnTo>
                  <a:lnTo>
                    <a:pt x="476" y="5984"/>
                  </a:lnTo>
                  <a:lnTo>
                    <a:pt x="575" y="6083"/>
                  </a:lnTo>
                  <a:lnTo>
                    <a:pt x="694" y="6162"/>
                  </a:lnTo>
                  <a:lnTo>
                    <a:pt x="813" y="6222"/>
                  </a:lnTo>
                  <a:lnTo>
                    <a:pt x="952" y="6261"/>
                  </a:lnTo>
                  <a:lnTo>
                    <a:pt x="1110" y="6301"/>
                  </a:lnTo>
                  <a:lnTo>
                    <a:pt x="1269" y="6341"/>
                  </a:lnTo>
                  <a:lnTo>
                    <a:pt x="1427" y="6341"/>
                  </a:lnTo>
                  <a:lnTo>
                    <a:pt x="1427" y="7034"/>
                  </a:lnTo>
                  <a:lnTo>
                    <a:pt x="1784" y="7034"/>
                  </a:lnTo>
                  <a:lnTo>
                    <a:pt x="1784" y="6341"/>
                  </a:lnTo>
                  <a:lnTo>
                    <a:pt x="1982" y="6321"/>
                  </a:lnTo>
                  <a:lnTo>
                    <a:pt x="2140" y="6261"/>
                  </a:lnTo>
                  <a:lnTo>
                    <a:pt x="2319" y="6202"/>
                  </a:lnTo>
                  <a:lnTo>
                    <a:pt x="2457" y="6103"/>
                  </a:lnTo>
                  <a:lnTo>
                    <a:pt x="2596" y="6004"/>
                  </a:lnTo>
                  <a:lnTo>
                    <a:pt x="2715" y="5885"/>
                  </a:lnTo>
                  <a:lnTo>
                    <a:pt x="2814" y="5766"/>
                  </a:lnTo>
                  <a:lnTo>
                    <a:pt x="2893" y="5627"/>
                  </a:lnTo>
                  <a:lnTo>
                    <a:pt x="2953" y="5469"/>
                  </a:lnTo>
                  <a:lnTo>
                    <a:pt x="3012" y="5310"/>
                  </a:lnTo>
                  <a:lnTo>
                    <a:pt x="3032" y="5132"/>
                  </a:lnTo>
                  <a:lnTo>
                    <a:pt x="3032" y="4954"/>
                  </a:lnTo>
                  <a:lnTo>
                    <a:pt x="3032" y="4775"/>
                  </a:lnTo>
                  <a:lnTo>
                    <a:pt x="3012" y="4597"/>
                  </a:lnTo>
                  <a:lnTo>
                    <a:pt x="2973" y="4438"/>
                  </a:lnTo>
                  <a:lnTo>
                    <a:pt x="2933" y="4280"/>
                  </a:lnTo>
                  <a:lnTo>
                    <a:pt x="2794" y="4003"/>
                  </a:lnTo>
                  <a:lnTo>
                    <a:pt x="2695" y="3864"/>
                  </a:lnTo>
                  <a:lnTo>
                    <a:pt x="2616" y="3745"/>
                  </a:lnTo>
                  <a:lnTo>
                    <a:pt x="2398" y="3507"/>
                  </a:lnTo>
                  <a:lnTo>
                    <a:pt x="2180" y="3289"/>
                  </a:lnTo>
                  <a:lnTo>
                    <a:pt x="1724" y="2893"/>
                  </a:lnTo>
                  <a:lnTo>
                    <a:pt x="1526" y="2695"/>
                  </a:lnTo>
                  <a:lnTo>
                    <a:pt x="1348" y="2497"/>
                  </a:lnTo>
                  <a:lnTo>
                    <a:pt x="1269" y="2398"/>
                  </a:lnTo>
                  <a:lnTo>
                    <a:pt x="1229" y="2279"/>
                  </a:lnTo>
                  <a:lnTo>
                    <a:pt x="1189" y="2140"/>
                  </a:lnTo>
                  <a:lnTo>
                    <a:pt x="1189" y="1982"/>
                  </a:lnTo>
                  <a:lnTo>
                    <a:pt x="1209" y="1823"/>
                  </a:lnTo>
                  <a:lnTo>
                    <a:pt x="1269" y="1684"/>
                  </a:lnTo>
                  <a:lnTo>
                    <a:pt x="1308" y="1625"/>
                  </a:lnTo>
                  <a:lnTo>
                    <a:pt x="1368" y="1585"/>
                  </a:lnTo>
                  <a:lnTo>
                    <a:pt x="1447" y="1546"/>
                  </a:lnTo>
                  <a:lnTo>
                    <a:pt x="1586" y="1546"/>
                  </a:lnTo>
                  <a:lnTo>
                    <a:pt x="1665" y="1566"/>
                  </a:lnTo>
                  <a:lnTo>
                    <a:pt x="1704" y="1585"/>
                  </a:lnTo>
                  <a:lnTo>
                    <a:pt x="1744" y="1645"/>
                  </a:lnTo>
                  <a:lnTo>
                    <a:pt x="1804" y="1764"/>
                  </a:lnTo>
                  <a:lnTo>
                    <a:pt x="1843" y="1922"/>
                  </a:lnTo>
                  <a:lnTo>
                    <a:pt x="1883" y="2358"/>
                  </a:lnTo>
                  <a:lnTo>
                    <a:pt x="2933" y="2219"/>
                  </a:lnTo>
                  <a:lnTo>
                    <a:pt x="2913" y="1982"/>
                  </a:lnTo>
                  <a:lnTo>
                    <a:pt x="2893" y="1724"/>
                  </a:lnTo>
                  <a:lnTo>
                    <a:pt x="2814" y="1466"/>
                  </a:lnTo>
                  <a:lnTo>
                    <a:pt x="2715" y="1229"/>
                  </a:lnTo>
                  <a:lnTo>
                    <a:pt x="2656" y="1110"/>
                  </a:lnTo>
                  <a:lnTo>
                    <a:pt x="2576" y="1011"/>
                  </a:lnTo>
                  <a:lnTo>
                    <a:pt x="2477" y="912"/>
                  </a:lnTo>
                  <a:lnTo>
                    <a:pt x="2358" y="832"/>
                  </a:lnTo>
                  <a:lnTo>
                    <a:pt x="2239" y="753"/>
                  </a:lnTo>
                  <a:lnTo>
                    <a:pt x="2081" y="714"/>
                  </a:lnTo>
                  <a:lnTo>
                    <a:pt x="1922" y="674"/>
                  </a:lnTo>
                  <a:lnTo>
                    <a:pt x="1724" y="654"/>
                  </a:lnTo>
                  <a:lnTo>
                    <a:pt x="1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9;p48">
              <a:extLst>
                <a:ext uri="{FF2B5EF4-FFF2-40B4-BE49-F238E27FC236}">
                  <a16:creationId xmlns:a16="http://schemas.microsoft.com/office/drawing/2014/main" id="{1628F432-EB0B-4194-A030-DE78045B9C62}"/>
                </a:ext>
              </a:extLst>
            </p:cNvPr>
            <p:cNvSpPr/>
            <p:nvPr/>
          </p:nvSpPr>
          <p:spPr>
            <a:xfrm>
              <a:off x="2782948" y="1466775"/>
              <a:ext cx="69066" cy="40647"/>
            </a:xfrm>
            <a:custGeom>
              <a:avLst/>
              <a:gdLst/>
              <a:ahLst/>
              <a:cxnLst/>
              <a:rect l="l" t="t" r="r" b="b"/>
              <a:pathLst>
                <a:path w="2022" h="1190" extrusionOk="0">
                  <a:moveTo>
                    <a:pt x="80" y="1"/>
                  </a:moveTo>
                  <a:lnTo>
                    <a:pt x="41" y="20"/>
                  </a:lnTo>
                  <a:lnTo>
                    <a:pt x="21" y="60"/>
                  </a:lnTo>
                  <a:lnTo>
                    <a:pt x="1" y="100"/>
                  </a:lnTo>
                  <a:lnTo>
                    <a:pt x="1" y="139"/>
                  </a:lnTo>
                  <a:lnTo>
                    <a:pt x="21" y="179"/>
                  </a:lnTo>
                  <a:lnTo>
                    <a:pt x="60" y="199"/>
                  </a:lnTo>
                  <a:lnTo>
                    <a:pt x="1863" y="1189"/>
                  </a:lnTo>
                  <a:lnTo>
                    <a:pt x="1903" y="1189"/>
                  </a:lnTo>
                  <a:lnTo>
                    <a:pt x="1962" y="1170"/>
                  </a:lnTo>
                  <a:lnTo>
                    <a:pt x="2002" y="1130"/>
                  </a:lnTo>
                  <a:lnTo>
                    <a:pt x="2022" y="1090"/>
                  </a:lnTo>
                  <a:lnTo>
                    <a:pt x="2022" y="1051"/>
                  </a:lnTo>
                  <a:lnTo>
                    <a:pt x="2002" y="1011"/>
                  </a:lnTo>
                  <a:lnTo>
                    <a:pt x="1962" y="991"/>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80;p48">
              <a:extLst>
                <a:ext uri="{FF2B5EF4-FFF2-40B4-BE49-F238E27FC236}">
                  <a16:creationId xmlns:a16="http://schemas.microsoft.com/office/drawing/2014/main" id="{222F2C27-33C5-40CB-AA07-67B497CA3633}"/>
                </a:ext>
              </a:extLst>
            </p:cNvPr>
            <p:cNvSpPr/>
            <p:nvPr/>
          </p:nvSpPr>
          <p:spPr>
            <a:xfrm>
              <a:off x="2766722" y="1564232"/>
              <a:ext cx="93421" cy="23739"/>
            </a:xfrm>
            <a:custGeom>
              <a:avLst/>
              <a:gdLst/>
              <a:ahLst/>
              <a:cxnLst/>
              <a:rect l="l" t="t" r="r" b="b"/>
              <a:pathLst>
                <a:path w="2735" h="695" extrusionOk="0">
                  <a:moveTo>
                    <a:pt x="2596" y="1"/>
                  </a:moveTo>
                  <a:lnTo>
                    <a:pt x="80" y="476"/>
                  </a:lnTo>
                  <a:lnTo>
                    <a:pt x="40" y="496"/>
                  </a:lnTo>
                  <a:lnTo>
                    <a:pt x="0" y="536"/>
                  </a:lnTo>
                  <a:lnTo>
                    <a:pt x="0" y="575"/>
                  </a:lnTo>
                  <a:lnTo>
                    <a:pt x="0" y="615"/>
                  </a:lnTo>
                  <a:lnTo>
                    <a:pt x="0" y="655"/>
                  </a:lnTo>
                  <a:lnTo>
                    <a:pt x="40" y="674"/>
                  </a:lnTo>
                  <a:lnTo>
                    <a:pt x="60" y="694"/>
                  </a:lnTo>
                  <a:lnTo>
                    <a:pt x="119" y="694"/>
                  </a:lnTo>
                  <a:lnTo>
                    <a:pt x="2655" y="219"/>
                  </a:lnTo>
                  <a:lnTo>
                    <a:pt x="2695" y="199"/>
                  </a:lnTo>
                  <a:lnTo>
                    <a:pt x="2715" y="159"/>
                  </a:lnTo>
                  <a:lnTo>
                    <a:pt x="2735" y="120"/>
                  </a:lnTo>
                  <a:lnTo>
                    <a:pt x="2735" y="80"/>
                  </a:lnTo>
                  <a:lnTo>
                    <a:pt x="2715" y="40"/>
                  </a:lnTo>
                  <a:lnTo>
                    <a:pt x="2695" y="21"/>
                  </a:lnTo>
                  <a:lnTo>
                    <a:pt x="2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81;p48">
              <a:extLst>
                <a:ext uri="{FF2B5EF4-FFF2-40B4-BE49-F238E27FC236}">
                  <a16:creationId xmlns:a16="http://schemas.microsoft.com/office/drawing/2014/main" id="{5F34ACD1-917F-44F5-A07E-E036854A8F9D}"/>
                </a:ext>
              </a:extLst>
            </p:cNvPr>
            <p:cNvSpPr/>
            <p:nvPr/>
          </p:nvSpPr>
          <p:spPr>
            <a:xfrm>
              <a:off x="3027974" y="1483035"/>
              <a:ext cx="91405" cy="35900"/>
            </a:xfrm>
            <a:custGeom>
              <a:avLst/>
              <a:gdLst/>
              <a:ahLst/>
              <a:cxnLst/>
              <a:rect l="l" t="t" r="r" b="b"/>
              <a:pathLst>
                <a:path w="2676" h="1051" extrusionOk="0">
                  <a:moveTo>
                    <a:pt x="2556" y="0"/>
                  </a:moveTo>
                  <a:lnTo>
                    <a:pt x="2517" y="20"/>
                  </a:lnTo>
                  <a:lnTo>
                    <a:pt x="80" y="832"/>
                  </a:lnTo>
                  <a:lnTo>
                    <a:pt x="40" y="852"/>
                  </a:lnTo>
                  <a:lnTo>
                    <a:pt x="20" y="892"/>
                  </a:lnTo>
                  <a:lnTo>
                    <a:pt x="0" y="931"/>
                  </a:lnTo>
                  <a:lnTo>
                    <a:pt x="0" y="971"/>
                  </a:lnTo>
                  <a:lnTo>
                    <a:pt x="40" y="1030"/>
                  </a:lnTo>
                  <a:lnTo>
                    <a:pt x="119" y="1050"/>
                  </a:lnTo>
                  <a:lnTo>
                    <a:pt x="139" y="1030"/>
                  </a:lnTo>
                  <a:lnTo>
                    <a:pt x="2596" y="218"/>
                  </a:lnTo>
                  <a:lnTo>
                    <a:pt x="2636" y="198"/>
                  </a:lnTo>
                  <a:lnTo>
                    <a:pt x="2656" y="159"/>
                  </a:lnTo>
                  <a:lnTo>
                    <a:pt x="2675" y="119"/>
                  </a:lnTo>
                  <a:lnTo>
                    <a:pt x="2656" y="79"/>
                  </a:lnTo>
                  <a:lnTo>
                    <a:pt x="2636" y="40"/>
                  </a:lnTo>
                  <a:lnTo>
                    <a:pt x="2596" y="20"/>
                  </a:lnTo>
                  <a:lnTo>
                    <a:pt x="2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2;p48">
              <a:extLst>
                <a:ext uri="{FF2B5EF4-FFF2-40B4-BE49-F238E27FC236}">
                  <a16:creationId xmlns:a16="http://schemas.microsoft.com/office/drawing/2014/main" id="{E60326A8-34EA-415A-B3E5-804B40E6B5AF}"/>
                </a:ext>
              </a:extLst>
            </p:cNvPr>
            <p:cNvSpPr/>
            <p:nvPr/>
          </p:nvSpPr>
          <p:spPr>
            <a:xfrm>
              <a:off x="3033371" y="1572361"/>
              <a:ext cx="77196" cy="27121"/>
            </a:xfrm>
            <a:custGeom>
              <a:avLst/>
              <a:gdLst/>
              <a:ahLst/>
              <a:cxnLst/>
              <a:rect l="l" t="t" r="r" b="b"/>
              <a:pathLst>
                <a:path w="2260" h="794" extrusionOk="0">
                  <a:moveTo>
                    <a:pt x="100" y="0"/>
                  </a:moveTo>
                  <a:lnTo>
                    <a:pt x="60" y="20"/>
                  </a:lnTo>
                  <a:lnTo>
                    <a:pt x="21" y="40"/>
                  </a:lnTo>
                  <a:lnTo>
                    <a:pt x="1" y="80"/>
                  </a:lnTo>
                  <a:lnTo>
                    <a:pt x="1" y="119"/>
                  </a:lnTo>
                  <a:lnTo>
                    <a:pt x="21" y="159"/>
                  </a:lnTo>
                  <a:lnTo>
                    <a:pt x="41" y="199"/>
                  </a:lnTo>
                  <a:lnTo>
                    <a:pt x="80" y="218"/>
                  </a:lnTo>
                  <a:lnTo>
                    <a:pt x="2121" y="793"/>
                  </a:lnTo>
                  <a:lnTo>
                    <a:pt x="2161" y="793"/>
                  </a:lnTo>
                  <a:lnTo>
                    <a:pt x="2220" y="773"/>
                  </a:lnTo>
                  <a:lnTo>
                    <a:pt x="2240" y="753"/>
                  </a:lnTo>
                  <a:lnTo>
                    <a:pt x="2260" y="714"/>
                  </a:lnTo>
                  <a:lnTo>
                    <a:pt x="2260" y="674"/>
                  </a:lnTo>
                  <a:lnTo>
                    <a:pt x="2240" y="635"/>
                  </a:lnTo>
                  <a:lnTo>
                    <a:pt x="2220" y="595"/>
                  </a:lnTo>
                  <a:lnTo>
                    <a:pt x="2180" y="575"/>
                  </a:ln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83;p48">
              <a:extLst>
                <a:ext uri="{FF2B5EF4-FFF2-40B4-BE49-F238E27FC236}">
                  <a16:creationId xmlns:a16="http://schemas.microsoft.com/office/drawing/2014/main" id="{7E7A7E9D-8CB7-4488-87CF-51E873BB2AC1}"/>
                </a:ext>
              </a:extLst>
            </p:cNvPr>
            <p:cNvSpPr/>
            <p:nvPr/>
          </p:nvSpPr>
          <p:spPr>
            <a:xfrm>
              <a:off x="3005634" y="1385544"/>
              <a:ext cx="27121" cy="46762"/>
            </a:xfrm>
            <a:custGeom>
              <a:avLst/>
              <a:gdLst/>
              <a:ahLst/>
              <a:cxnLst/>
              <a:rect l="l" t="t" r="r" b="b"/>
              <a:pathLst>
                <a:path w="794" h="1369" extrusionOk="0">
                  <a:moveTo>
                    <a:pt x="694" y="1"/>
                  </a:moveTo>
                  <a:lnTo>
                    <a:pt x="654" y="21"/>
                  </a:lnTo>
                  <a:lnTo>
                    <a:pt x="615" y="41"/>
                  </a:lnTo>
                  <a:lnTo>
                    <a:pt x="575" y="80"/>
                  </a:lnTo>
                  <a:lnTo>
                    <a:pt x="20" y="1210"/>
                  </a:lnTo>
                  <a:lnTo>
                    <a:pt x="1" y="1249"/>
                  </a:lnTo>
                  <a:lnTo>
                    <a:pt x="1" y="1289"/>
                  </a:lnTo>
                  <a:lnTo>
                    <a:pt x="20" y="1328"/>
                  </a:lnTo>
                  <a:lnTo>
                    <a:pt x="60" y="1368"/>
                  </a:lnTo>
                  <a:lnTo>
                    <a:pt x="120" y="1368"/>
                  </a:lnTo>
                  <a:lnTo>
                    <a:pt x="179" y="1348"/>
                  </a:lnTo>
                  <a:lnTo>
                    <a:pt x="219" y="1309"/>
                  </a:lnTo>
                  <a:lnTo>
                    <a:pt x="773" y="179"/>
                  </a:lnTo>
                  <a:lnTo>
                    <a:pt x="793" y="120"/>
                  </a:lnTo>
                  <a:lnTo>
                    <a:pt x="793" y="80"/>
                  </a:lnTo>
                  <a:lnTo>
                    <a:pt x="773" y="41"/>
                  </a:lnTo>
                  <a:lnTo>
                    <a:pt x="734" y="21"/>
                  </a:lnTo>
                  <a:lnTo>
                    <a:pt x="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84;p48">
              <a:extLst>
                <a:ext uri="{FF2B5EF4-FFF2-40B4-BE49-F238E27FC236}">
                  <a16:creationId xmlns:a16="http://schemas.microsoft.com/office/drawing/2014/main" id="{66FCDB3E-0D7C-42B9-B5E6-A412682AB0EA}"/>
                </a:ext>
              </a:extLst>
            </p:cNvPr>
            <p:cNvSpPr/>
            <p:nvPr/>
          </p:nvSpPr>
          <p:spPr>
            <a:xfrm>
              <a:off x="1627606" y="1446484"/>
              <a:ext cx="435884" cy="565136"/>
            </a:xfrm>
            <a:custGeom>
              <a:avLst/>
              <a:gdLst/>
              <a:ahLst/>
              <a:cxnLst/>
              <a:rect l="l" t="t" r="r" b="b"/>
              <a:pathLst>
                <a:path w="12761" h="16545"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1071" y="12067"/>
                  </a:lnTo>
                  <a:lnTo>
                    <a:pt x="5034" y="16545"/>
                  </a:lnTo>
                  <a:lnTo>
                    <a:pt x="7728" y="13355"/>
                  </a:lnTo>
                  <a:lnTo>
                    <a:pt x="8144" y="13454"/>
                  </a:lnTo>
                  <a:lnTo>
                    <a:pt x="8560" y="13553"/>
                  </a:lnTo>
                  <a:lnTo>
                    <a:pt x="9036" y="13672"/>
                  </a:lnTo>
                  <a:lnTo>
                    <a:pt x="9551" y="13771"/>
                  </a:lnTo>
                  <a:lnTo>
                    <a:pt x="10007" y="13830"/>
                  </a:lnTo>
                  <a:lnTo>
                    <a:pt x="10383" y="13830"/>
                  </a:lnTo>
                  <a:lnTo>
                    <a:pt x="10522" y="13810"/>
                  </a:lnTo>
                  <a:lnTo>
                    <a:pt x="10601" y="13751"/>
                  </a:lnTo>
                  <a:lnTo>
                    <a:pt x="10681" y="13672"/>
                  </a:lnTo>
                  <a:lnTo>
                    <a:pt x="10760" y="13533"/>
                  </a:lnTo>
                  <a:lnTo>
                    <a:pt x="10918" y="13097"/>
                  </a:lnTo>
                  <a:lnTo>
                    <a:pt x="11097" y="12542"/>
                  </a:lnTo>
                  <a:lnTo>
                    <a:pt x="11275" y="11928"/>
                  </a:lnTo>
                  <a:lnTo>
                    <a:pt x="11572" y="10818"/>
                  </a:lnTo>
                  <a:lnTo>
                    <a:pt x="11691" y="10323"/>
                  </a:lnTo>
                  <a:lnTo>
                    <a:pt x="11850" y="10264"/>
                  </a:lnTo>
                  <a:lnTo>
                    <a:pt x="12206" y="10085"/>
                  </a:lnTo>
                  <a:lnTo>
                    <a:pt x="12404" y="9966"/>
                  </a:lnTo>
                  <a:lnTo>
                    <a:pt x="12563" y="9848"/>
                  </a:lnTo>
                  <a:lnTo>
                    <a:pt x="12702" y="9729"/>
                  </a:lnTo>
                  <a:lnTo>
                    <a:pt x="12741" y="9669"/>
                  </a:lnTo>
                  <a:lnTo>
                    <a:pt x="12761" y="9610"/>
                  </a:lnTo>
                  <a:lnTo>
                    <a:pt x="12761" y="9550"/>
                  </a:lnTo>
                  <a:lnTo>
                    <a:pt x="12721" y="9471"/>
                  </a:lnTo>
                  <a:lnTo>
                    <a:pt x="12642" y="9273"/>
                  </a:lnTo>
                  <a:lnTo>
                    <a:pt x="12484" y="9055"/>
                  </a:lnTo>
                  <a:lnTo>
                    <a:pt x="12325" y="8817"/>
                  </a:lnTo>
                  <a:lnTo>
                    <a:pt x="11949" y="8342"/>
                  </a:lnTo>
                  <a:lnTo>
                    <a:pt x="11790" y="8124"/>
                  </a:lnTo>
                  <a:lnTo>
                    <a:pt x="11671" y="7965"/>
                  </a:lnTo>
                  <a:lnTo>
                    <a:pt x="11612" y="7807"/>
                  </a:lnTo>
                  <a:lnTo>
                    <a:pt x="11572" y="7668"/>
                  </a:lnTo>
                  <a:lnTo>
                    <a:pt x="11592" y="7529"/>
                  </a:lnTo>
                  <a:lnTo>
                    <a:pt x="11632" y="7371"/>
                  </a:lnTo>
                  <a:lnTo>
                    <a:pt x="11731" y="7054"/>
                  </a:lnTo>
                  <a:lnTo>
                    <a:pt x="11770" y="6876"/>
                  </a:lnTo>
                  <a:lnTo>
                    <a:pt x="11810" y="6677"/>
                  </a:lnTo>
                  <a:lnTo>
                    <a:pt x="11810" y="6558"/>
                  </a:lnTo>
                  <a:lnTo>
                    <a:pt x="11810" y="6420"/>
                  </a:lnTo>
                  <a:lnTo>
                    <a:pt x="11750" y="6103"/>
                  </a:lnTo>
                  <a:lnTo>
                    <a:pt x="11671" y="5766"/>
                  </a:lnTo>
                  <a:lnTo>
                    <a:pt x="11572" y="5409"/>
                  </a:lnTo>
                  <a:lnTo>
                    <a:pt x="11394" y="4835"/>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85;p48">
              <a:extLst>
                <a:ext uri="{FF2B5EF4-FFF2-40B4-BE49-F238E27FC236}">
                  <a16:creationId xmlns:a16="http://schemas.microsoft.com/office/drawing/2014/main" id="{C5D31B6B-01AA-408D-83D0-C929D07F8857}"/>
                </a:ext>
              </a:extLst>
            </p:cNvPr>
            <p:cNvSpPr/>
            <p:nvPr/>
          </p:nvSpPr>
          <p:spPr>
            <a:xfrm>
              <a:off x="1624224" y="1442419"/>
              <a:ext cx="442681" cy="572582"/>
            </a:xfrm>
            <a:custGeom>
              <a:avLst/>
              <a:gdLst/>
              <a:ahLst/>
              <a:cxnLst/>
              <a:rect l="l" t="t" r="r" b="b"/>
              <a:pathLst>
                <a:path w="12960" h="16763" extrusionOk="0">
                  <a:moveTo>
                    <a:pt x="6738" y="238"/>
                  </a:moveTo>
                  <a:lnTo>
                    <a:pt x="7352" y="278"/>
                  </a:lnTo>
                  <a:lnTo>
                    <a:pt x="7966" y="377"/>
                  </a:lnTo>
                  <a:lnTo>
                    <a:pt x="8560" y="496"/>
                  </a:lnTo>
                  <a:lnTo>
                    <a:pt x="9135" y="634"/>
                  </a:lnTo>
                  <a:lnTo>
                    <a:pt x="9690" y="813"/>
                  </a:lnTo>
                  <a:lnTo>
                    <a:pt x="10205" y="1011"/>
                  </a:lnTo>
                  <a:lnTo>
                    <a:pt x="10680" y="1229"/>
                  </a:lnTo>
                  <a:lnTo>
                    <a:pt x="11097" y="1466"/>
                  </a:lnTo>
                  <a:lnTo>
                    <a:pt x="11493" y="1704"/>
                  </a:lnTo>
                  <a:lnTo>
                    <a:pt x="11810" y="1942"/>
                  </a:lnTo>
                  <a:lnTo>
                    <a:pt x="12067" y="2180"/>
                  </a:lnTo>
                  <a:lnTo>
                    <a:pt x="12166" y="2299"/>
                  </a:lnTo>
                  <a:lnTo>
                    <a:pt x="12246" y="2418"/>
                  </a:lnTo>
                  <a:lnTo>
                    <a:pt x="12325" y="2576"/>
                  </a:lnTo>
                  <a:lnTo>
                    <a:pt x="12404" y="2735"/>
                  </a:lnTo>
                  <a:lnTo>
                    <a:pt x="12444" y="2893"/>
                  </a:lnTo>
                  <a:lnTo>
                    <a:pt x="12464" y="3071"/>
                  </a:lnTo>
                  <a:lnTo>
                    <a:pt x="12484" y="3230"/>
                  </a:lnTo>
                  <a:lnTo>
                    <a:pt x="12464" y="3388"/>
                  </a:lnTo>
                  <a:lnTo>
                    <a:pt x="12404" y="3547"/>
                  </a:lnTo>
                  <a:lnTo>
                    <a:pt x="12345" y="3705"/>
                  </a:lnTo>
                  <a:lnTo>
                    <a:pt x="12246" y="3904"/>
                  </a:lnTo>
                  <a:lnTo>
                    <a:pt x="12107" y="4062"/>
                  </a:lnTo>
                  <a:lnTo>
                    <a:pt x="11968" y="4221"/>
                  </a:lnTo>
                  <a:lnTo>
                    <a:pt x="11830" y="4359"/>
                  </a:lnTo>
                  <a:lnTo>
                    <a:pt x="11691" y="4458"/>
                  </a:lnTo>
                  <a:lnTo>
                    <a:pt x="11572" y="4538"/>
                  </a:lnTo>
                  <a:lnTo>
                    <a:pt x="11453" y="4577"/>
                  </a:lnTo>
                  <a:lnTo>
                    <a:pt x="11394" y="4617"/>
                  </a:lnTo>
                  <a:lnTo>
                    <a:pt x="11334" y="4617"/>
                  </a:lnTo>
                  <a:lnTo>
                    <a:pt x="11315" y="4656"/>
                  </a:lnTo>
                  <a:lnTo>
                    <a:pt x="11295" y="4716"/>
                  </a:lnTo>
                  <a:lnTo>
                    <a:pt x="11295" y="4756"/>
                  </a:lnTo>
                  <a:lnTo>
                    <a:pt x="11394" y="4993"/>
                  </a:lnTo>
                  <a:lnTo>
                    <a:pt x="11572" y="5568"/>
                  </a:lnTo>
                  <a:lnTo>
                    <a:pt x="11671" y="5905"/>
                  </a:lnTo>
                  <a:lnTo>
                    <a:pt x="11750" y="6242"/>
                  </a:lnTo>
                  <a:lnTo>
                    <a:pt x="11790" y="6539"/>
                  </a:lnTo>
                  <a:lnTo>
                    <a:pt x="11790" y="6658"/>
                  </a:lnTo>
                  <a:lnTo>
                    <a:pt x="11790" y="6777"/>
                  </a:lnTo>
                  <a:lnTo>
                    <a:pt x="11750" y="7054"/>
                  </a:lnTo>
                  <a:lnTo>
                    <a:pt x="11671" y="7292"/>
                  </a:lnTo>
                  <a:lnTo>
                    <a:pt x="11612" y="7490"/>
                  </a:lnTo>
                  <a:lnTo>
                    <a:pt x="11572" y="7708"/>
                  </a:lnTo>
                  <a:lnTo>
                    <a:pt x="11572" y="7807"/>
                  </a:lnTo>
                  <a:lnTo>
                    <a:pt x="11592" y="7906"/>
                  </a:lnTo>
                  <a:lnTo>
                    <a:pt x="11612" y="8025"/>
                  </a:lnTo>
                  <a:lnTo>
                    <a:pt x="11671" y="8124"/>
                  </a:lnTo>
                  <a:lnTo>
                    <a:pt x="11849" y="8401"/>
                  </a:lnTo>
                  <a:lnTo>
                    <a:pt x="12107" y="8718"/>
                  </a:lnTo>
                  <a:lnTo>
                    <a:pt x="12325" y="8996"/>
                  </a:lnTo>
                  <a:lnTo>
                    <a:pt x="12523" y="9293"/>
                  </a:lnTo>
                  <a:lnTo>
                    <a:pt x="12682" y="9550"/>
                  </a:lnTo>
                  <a:lnTo>
                    <a:pt x="12741" y="9650"/>
                  </a:lnTo>
                  <a:lnTo>
                    <a:pt x="12741" y="9709"/>
                  </a:lnTo>
                  <a:lnTo>
                    <a:pt x="12721" y="9788"/>
                  </a:lnTo>
                  <a:lnTo>
                    <a:pt x="12642" y="9848"/>
                  </a:lnTo>
                  <a:lnTo>
                    <a:pt x="12543" y="9927"/>
                  </a:lnTo>
                  <a:lnTo>
                    <a:pt x="12404" y="10026"/>
                  </a:lnTo>
                  <a:lnTo>
                    <a:pt x="12087" y="10185"/>
                  </a:lnTo>
                  <a:lnTo>
                    <a:pt x="11750" y="10343"/>
                  </a:lnTo>
                  <a:lnTo>
                    <a:pt x="11711" y="10363"/>
                  </a:lnTo>
                  <a:lnTo>
                    <a:pt x="11671" y="10422"/>
                  </a:lnTo>
                  <a:lnTo>
                    <a:pt x="11433" y="11413"/>
                  </a:lnTo>
                  <a:lnTo>
                    <a:pt x="11136" y="12483"/>
                  </a:lnTo>
                  <a:lnTo>
                    <a:pt x="10997" y="12958"/>
                  </a:lnTo>
                  <a:lnTo>
                    <a:pt x="10859" y="13355"/>
                  </a:lnTo>
                  <a:lnTo>
                    <a:pt x="10740" y="13632"/>
                  </a:lnTo>
                  <a:lnTo>
                    <a:pt x="10680" y="13731"/>
                  </a:lnTo>
                  <a:lnTo>
                    <a:pt x="10641" y="13791"/>
                  </a:lnTo>
                  <a:lnTo>
                    <a:pt x="10581" y="13830"/>
                  </a:lnTo>
                  <a:lnTo>
                    <a:pt x="10502" y="13830"/>
                  </a:lnTo>
                  <a:lnTo>
                    <a:pt x="10284" y="13850"/>
                  </a:lnTo>
                  <a:lnTo>
                    <a:pt x="9987" y="13830"/>
                  </a:lnTo>
                  <a:lnTo>
                    <a:pt x="9630" y="13771"/>
                  </a:lnTo>
                  <a:lnTo>
                    <a:pt x="9214" y="13692"/>
                  </a:lnTo>
                  <a:lnTo>
                    <a:pt x="8778" y="13592"/>
                  </a:lnTo>
                  <a:lnTo>
                    <a:pt x="7867" y="13355"/>
                  </a:lnTo>
                  <a:lnTo>
                    <a:pt x="7807" y="13355"/>
                  </a:lnTo>
                  <a:lnTo>
                    <a:pt x="7748" y="13394"/>
                  </a:lnTo>
                  <a:lnTo>
                    <a:pt x="5133" y="16485"/>
                  </a:lnTo>
                  <a:lnTo>
                    <a:pt x="1328" y="12206"/>
                  </a:lnTo>
                  <a:lnTo>
                    <a:pt x="2260" y="11195"/>
                  </a:lnTo>
                  <a:lnTo>
                    <a:pt x="2279" y="11136"/>
                  </a:lnTo>
                  <a:lnTo>
                    <a:pt x="2260" y="11056"/>
                  </a:lnTo>
                  <a:lnTo>
                    <a:pt x="2002" y="10561"/>
                  </a:lnTo>
                  <a:lnTo>
                    <a:pt x="1725" y="10026"/>
                  </a:lnTo>
                  <a:lnTo>
                    <a:pt x="1388" y="9372"/>
                  </a:lnTo>
                  <a:lnTo>
                    <a:pt x="1051" y="8659"/>
                  </a:lnTo>
                  <a:lnTo>
                    <a:pt x="734" y="7906"/>
                  </a:lnTo>
                  <a:lnTo>
                    <a:pt x="457" y="7193"/>
                  </a:lnTo>
                  <a:lnTo>
                    <a:pt x="358" y="6876"/>
                  </a:lnTo>
                  <a:lnTo>
                    <a:pt x="258" y="6578"/>
                  </a:lnTo>
                  <a:lnTo>
                    <a:pt x="219" y="6261"/>
                  </a:lnTo>
                  <a:lnTo>
                    <a:pt x="219" y="5925"/>
                  </a:lnTo>
                  <a:lnTo>
                    <a:pt x="239" y="5528"/>
                  </a:lnTo>
                  <a:lnTo>
                    <a:pt x="318" y="5132"/>
                  </a:lnTo>
                  <a:lnTo>
                    <a:pt x="417" y="4696"/>
                  </a:lnTo>
                  <a:lnTo>
                    <a:pt x="575" y="4260"/>
                  </a:lnTo>
                  <a:lnTo>
                    <a:pt x="754" y="3804"/>
                  </a:lnTo>
                  <a:lnTo>
                    <a:pt x="992" y="3349"/>
                  </a:lnTo>
                  <a:lnTo>
                    <a:pt x="1269" y="2913"/>
                  </a:lnTo>
                  <a:lnTo>
                    <a:pt x="1566" y="2477"/>
                  </a:lnTo>
                  <a:lnTo>
                    <a:pt x="1923" y="2061"/>
                  </a:lnTo>
                  <a:lnTo>
                    <a:pt x="2121" y="1863"/>
                  </a:lnTo>
                  <a:lnTo>
                    <a:pt x="2319" y="1684"/>
                  </a:lnTo>
                  <a:lnTo>
                    <a:pt x="2537" y="1486"/>
                  </a:lnTo>
                  <a:lnTo>
                    <a:pt x="2755" y="1328"/>
                  </a:lnTo>
                  <a:lnTo>
                    <a:pt x="2993" y="1169"/>
                  </a:lnTo>
                  <a:lnTo>
                    <a:pt x="3231" y="1011"/>
                  </a:lnTo>
                  <a:lnTo>
                    <a:pt x="3488" y="872"/>
                  </a:lnTo>
                  <a:lnTo>
                    <a:pt x="3746" y="733"/>
                  </a:lnTo>
                  <a:lnTo>
                    <a:pt x="4023" y="634"/>
                  </a:lnTo>
                  <a:lnTo>
                    <a:pt x="4300" y="535"/>
                  </a:lnTo>
                  <a:lnTo>
                    <a:pt x="4598" y="436"/>
                  </a:lnTo>
                  <a:lnTo>
                    <a:pt x="4895" y="377"/>
                  </a:lnTo>
                  <a:lnTo>
                    <a:pt x="5192" y="317"/>
                  </a:lnTo>
                  <a:lnTo>
                    <a:pt x="5509" y="278"/>
                  </a:lnTo>
                  <a:lnTo>
                    <a:pt x="5806" y="258"/>
                  </a:lnTo>
                  <a:lnTo>
                    <a:pt x="6123" y="238"/>
                  </a:lnTo>
                  <a:close/>
                  <a:moveTo>
                    <a:pt x="6143" y="0"/>
                  </a:moveTo>
                  <a:lnTo>
                    <a:pt x="5826" y="20"/>
                  </a:lnTo>
                  <a:lnTo>
                    <a:pt x="5509" y="60"/>
                  </a:lnTo>
                  <a:lnTo>
                    <a:pt x="5192" y="99"/>
                  </a:lnTo>
                  <a:lnTo>
                    <a:pt x="4875" y="159"/>
                  </a:lnTo>
                  <a:lnTo>
                    <a:pt x="4558" y="218"/>
                  </a:lnTo>
                  <a:lnTo>
                    <a:pt x="4241" y="317"/>
                  </a:lnTo>
                  <a:lnTo>
                    <a:pt x="3944" y="416"/>
                  </a:lnTo>
                  <a:lnTo>
                    <a:pt x="3666" y="535"/>
                  </a:lnTo>
                  <a:lnTo>
                    <a:pt x="3389" y="674"/>
                  </a:lnTo>
                  <a:lnTo>
                    <a:pt x="3112" y="813"/>
                  </a:lnTo>
                  <a:lnTo>
                    <a:pt x="2874" y="971"/>
                  </a:lnTo>
                  <a:lnTo>
                    <a:pt x="2616" y="1149"/>
                  </a:lnTo>
                  <a:lnTo>
                    <a:pt x="2398" y="1328"/>
                  </a:lnTo>
                  <a:lnTo>
                    <a:pt x="2180" y="1506"/>
                  </a:lnTo>
                  <a:lnTo>
                    <a:pt x="1962" y="1704"/>
                  </a:lnTo>
                  <a:lnTo>
                    <a:pt x="1764" y="1922"/>
                  </a:lnTo>
                  <a:lnTo>
                    <a:pt x="1586" y="2120"/>
                  </a:lnTo>
                  <a:lnTo>
                    <a:pt x="1408" y="2338"/>
                  </a:lnTo>
                  <a:lnTo>
                    <a:pt x="1071" y="2794"/>
                  </a:lnTo>
                  <a:lnTo>
                    <a:pt x="793" y="3250"/>
                  </a:lnTo>
                  <a:lnTo>
                    <a:pt x="556" y="3725"/>
                  </a:lnTo>
                  <a:lnTo>
                    <a:pt x="358" y="4201"/>
                  </a:lnTo>
                  <a:lnTo>
                    <a:pt x="199" y="4656"/>
                  </a:lnTo>
                  <a:lnTo>
                    <a:pt x="100" y="5112"/>
                  </a:lnTo>
                  <a:lnTo>
                    <a:pt x="21" y="5548"/>
                  </a:lnTo>
                  <a:lnTo>
                    <a:pt x="1" y="5944"/>
                  </a:lnTo>
                  <a:lnTo>
                    <a:pt x="1" y="6301"/>
                  </a:lnTo>
                  <a:lnTo>
                    <a:pt x="60" y="6618"/>
                  </a:lnTo>
                  <a:lnTo>
                    <a:pt x="120" y="6895"/>
                  </a:lnTo>
                  <a:lnTo>
                    <a:pt x="219" y="7212"/>
                  </a:lnTo>
                  <a:lnTo>
                    <a:pt x="476" y="7866"/>
                  </a:lnTo>
                  <a:lnTo>
                    <a:pt x="754" y="8540"/>
                  </a:lnTo>
                  <a:lnTo>
                    <a:pt x="1071" y="9214"/>
                  </a:lnTo>
                  <a:lnTo>
                    <a:pt x="1388" y="9848"/>
                  </a:lnTo>
                  <a:lnTo>
                    <a:pt x="1665" y="10402"/>
                  </a:lnTo>
                  <a:lnTo>
                    <a:pt x="2042" y="11096"/>
                  </a:lnTo>
                  <a:lnTo>
                    <a:pt x="1091" y="12126"/>
                  </a:lnTo>
                  <a:lnTo>
                    <a:pt x="1071" y="12146"/>
                  </a:lnTo>
                  <a:lnTo>
                    <a:pt x="1071" y="12186"/>
                  </a:lnTo>
                  <a:lnTo>
                    <a:pt x="1071" y="12225"/>
                  </a:lnTo>
                  <a:lnTo>
                    <a:pt x="1091" y="12265"/>
                  </a:lnTo>
                  <a:lnTo>
                    <a:pt x="5053" y="16743"/>
                  </a:lnTo>
                  <a:lnTo>
                    <a:pt x="5093" y="16763"/>
                  </a:lnTo>
                  <a:lnTo>
                    <a:pt x="5192" y="16763"/>
                  </a:lnTo>
                  <a:lnTo>
                    <a:pt x="5232" y="16723"/>
                  </a:lnTo>
                  <a:lnTo>
                    <a:pt x="7867" y="13592"/>
                  </a:lnTo>
                  <a:lnTo>
                    <a:pt x="8560" y="13771"/>
                  </a:lnTo>
                  <a:lnTo>
                    <a:pt x="8996" y="13870"/>
                  </a:lnTo>
                  <a:lnTo>
                    <a:pt x="9452" y="13969"/>
                  </a:lnTo>
                  <a:lnTo>
                    <a:pt x="9888" y="14028"/>
                  </a:lnTo>
                  <a:lnTo>
                    <a:pt x="10264" y="14068"/>
                  </a:lnTo>
                  <a:lnTo>
                    <a:pt x="10443" y="14068"/>
                  </a:lnTo>
                  <a:lnTo>
                    <a:pt x="10581" y="14048"/>
                  </a:lnTo>
                  <a:lnTo>
                    <a:pt x="10700" y="14009"/>
                  </a:lnTo>
                  <a:lnTo>
                    <a:pt x="10780" y="13969"/>
                  </a:lnTo>
                  <a:lnTo>
                    <a:pt x="10839" y="13890"/>
                  </a:lnTo>
                  <a:lnTo>
                    <a:pt x="10918" y="13751"/>
                  </a:lnTo>
                  <a:lnTo>
                    <a:pt x="11077" y="13394"/>
                  </a:lnTo>
                  <a:lnTo>
                    <a:pt x="11235" y="12899"/>
                  </a:lnTo>
                  <a:lnTo>
                    <a:pt x="11414" y="12364"/>
                  </a:lnTo>
                  <a:lnTo>
                    <a:pt x="11691" y="11294"/>
                  </a:lnTo>
                  <a:lnTo>
                    <a:pt x="11889" y="10521"/>
                  </a:lnTo>
                  <a:lnTo>
                    <a:pt x="12166" y="10402"/>
                  </a:lnTo>
                  <a:lnTo>
                    <a:pt x="12523" y="10224"/>
                  </a:lnTo>
                  <a:lnTo>
                    <a:pt x="12682" y="10105"/>
                  </a:lnTo>
                  <a:lnTo>
                    <a:pt x="12820" y="9986"/>
                  </a:lnTo>
                  <a:lnTo>
                    <a:pt x="12919" y="9868"/>
                  </a:lnTo>
                  <a:lnTo>
                    <a:pt x="12939" y="9808"/>
                  </a:lnTo>
                  <a:lnTo>
                    <a:pt x="12959" y="9749"/>
                  </a:lnTo>
                  <a:lnTo>
                    <a:pt x="12959" y="9650"/>
                  </a:lnTo>
                  <a:lnTo>
                    <a:pt x="12939" y="9550"/>
                  </a:lnTo>
                  <a:lnTo>
                    <a:pt x="12880" y="9432"/>
                  </a:lnTo>
                  <a:lnTo>
                    <a:pt x="12801" y="9293"/>
                  </a:lnTo>
                  <a:lnTo>
                    <a:pt x="12583" y="8956"/>
                  </a:lnTo>
                  <a:lnTo>
                    <a:pt x="12285" y="8580"/>
                  </a:lnTo>
                  <a:lnTo>
                    <a:pt x="12048" y="8263"/>
                  </a:lnTo>
                  <a:lnTo>
                    <a:pt x="11869" y="8025"/>
                  </a:lnTo>
                  <a:lnTo>
                    <a:pt x="11830" y="7946"/>
                  </a:lnTo>
                  <a:lnTo>
                    <a:pt x="11810" y="7866"/>
                  </a:lnTo>
                  <a:lnTo>
                    <a:pt x="11790" y="7787"/>
                  </a:lnTo>
                  <a:lnTo>
                    <a:pt x="11790" y="7708"/>
                  </a:lnTo>
                  <a:lnTo>
                    <a:pt x="11830" y="7549"/>
                  </a:lnTo>
                  <a:lnTo>
                    <a:pt x="11889" y="7371"/>
                  </a:lnTo>
                  <a:lnTo>
                    <a:pt x="11949" y="7113"/>
                  </a:lnTo>
                  <a:lnTo>
                    <a:pt x="11988" y="6955"/>
                  </a:lnTo>
                  <a:lnTo>
                    <a:pt x="12008" y="6796"/>
                  </a:lnTo>
                  <a:lnTo>
                    <a:pt x="12008" y="6578"/>
                  </a:lnTo>
                  <a:lnTo>
                    <a:pt x="11988" y="6321"/>
                  </a:lnTo>
                  <a:lnTo>
                    <a:pt x="11929" y="6043"/>
                  </a:lnTo>
                  <a:lnTo>
                    <a:pt x="11849" y="5746"/>
                  </a:lnTo>
                  <a:lnTo>
                    <a:pt x="11691" y="5191"/>
                  </a:lnTo>
                  <a:lnTo>
                    <a:pt x="11552" y="4795"/>
                  </a:lnTo>
                  <a:lnTo>
                    <a:pt x="11671" y="4736"/>
                  </a:lnTo>
                  <a:lnTo>
                    <a:pt x="11790" y="4656"/>
                  </a:lnTo>
                  <a:lnTo>
                    <a:pt x="11929" y="4557"/>
                  </a:lnTo>
                  <a:lnTo>
                    <a:pt x="12067" y="4439"/>
                  </a:lnTo>
                  <a:lnTo>
                    <a:pt x="12206" y="4300"/>
                  </a:lnTo>
                  <a:lnTo>
                    <a:pt x="12325" y="4161"/>
                  </a:lnTo>
                  <a:lnTo>
                    <a:pt x="12444" y="3983"/>
                  </a:lnTo>
                  <a:lnTo>
                    <a:pt x="12543" y="3804"/>
                  </a:lnTo>
                  <a:lnTo>
                    <a:pt x="12622" y="3606"/>
                  </a:lnTo>
                  <a:lnTo>
                    <a:pt x="12682" y="3428"/>
                  </a:lnTo>
                  <a:lnTo>
                    <a:pt x="12701" y="3230"/>
                  </a:lnTo>
                  <a:lnTo>
                    <a:pt x="12701" y="3052"/>
                  </a:lnTo>
                  <a:lnTo>
                    <a:pt x="12662" y="2853"/>
                  </a:lnTo>
                  <a:lnTo>
                    <a:pt x="12602" y="2675"/>
                  </a:lnTo>
                  <a:lnTo>
                    <a:pt x="12543" y="2477"/>
                  </a:lnTo>
                  <a:lnTo>
                    <a:pt x="12424" y="2299"/>
                  </a:lnTo>
                  <a:lnTo>
                    <a:pt x="12345" y="2180"/>
                  </a:lnTo>
                  <a:lnTo>
                    <a:pt x="12246" y="2061"/>
                  </a:lnTo>
                  <a:lnTo>
                    <a:pt x="11988" y="1803"/>
                  </a:lnTo>
                  <a:lnTo>
                    <a:pt x="11651" y="1546"/>
                  </a:lnTo>
                  <a:lnTo>
                    <a:pt x="11275" y="1308"/>
                  </a:lnTo>
                  <a:lnTo>
                    <a:pt x="10839" y="1070"/>
                  </a:lnTo>
                  <a:lnTo>
                    <a:pt x="10344" y="832"/>
                  </a:lnTo>
                  <a:lnTo>
                    <a:pt x="9828" y="634"/>
                  </a:lnTo>
                  <a:lnTo>
                    <a:pt x="9274" y="436"/>
                  </a:lnTo>
                  <a:lnTo>
                    <a:pt x="8679" y="278"/>
                  </a:lnTo>
                  <a:lnTo>
                    <a:pt x="8065" y="159"/>
                  </a:lnTo>
                  <a:lnTo>
                    <a:pt x="7431" y="60"/>
                  </a:lnTo>
                  <a:lnTo>
                    <a:pt x="6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86;p48">
              <a:extLst>
                <a:ext uri="{FF2B5EF4-FFF2-40B4-BE49-F238E27FC236}">
                  <a16:creationId xmlns:a16="http://schemas.microsoft.com/office/drawing/2014/main" id="{63AA8746-0735-4BAC-999F-B11390F778C1}"/>
                </a:ext>
              </a:extLst>
            </p:cNvPr>
            <p:cNvSpPr/>
            <p:nvPr/>
          </p:nvSpPr>
          <p:spPr>
            <a:xfrm>
              <a:off x="1627606" y="1446484"/>
              <a:ext cx="426422" cy="389191"/>
            </a:xfrm>
            <a:custGeom>
              <a:avLst/>
              <a:gdLst/>
              <a:ahLst/>
              <a:cxnLst/>
              <a:rect l="l" t="t" r="r" b="b"/>
              <a:pathLst>
                <a:path w="12484" h="11394"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2359" y="11076"/>
                  </a:lnTo>
                  <a:lnTo>
                    <a:pt x="3072" y="11235"/>
                  </a:lnTo>
                  <a:lnTo>
                    <a:pt x="3468" y="11314"/>
                  </a:lnTo>
                  <a:lnTo>
                    <a:pt x="3865" y="11373"/>
                  </a:lnTo>
                  <a:lnTo>
                    <a:pt x="4201" y="11393"/>
                  </a:lnTo>
                  <a:lnTo>
                    <a:pt x="4340" y="11393"/>
                  </a:lnTo>
                  <a:lnTo>
                    <a:pt x="4459" y="11373"/>
                  </a:lnTo>
                  <a:lnTo>
                    <a:pt x="4697" y="11274"/>
                  </a:lnTo>
                  <a:lnTo>
                    <a:pt x="5053" y="11135"/>
                  </a:lnTo>
                  <a:lnTo>
                    <a:pt x="5846" y="10759"/>
                  </a:lnTo>
                  <a:lnTo>
                    <a:pt x="6837" y="10264"/>
                  </a:lnTo>
                  <a:lnTo>
                    <a:pt x="6619" y="10283"/>
                  </a:lnTo>
                  <a:lnTo>
                    <a:pt x="6361" y="10283"/>
                  </a:lnTo>
                  <a:lnTo>
                    <a:pt x="6024" y="10264"/>
                  </a:lnTo>
                  <a:lnTo>
                    <a:pt x="5925" y="10244"/>
                  </a:lnTo>
                  <a:lnTo>
                    <a:pt x="5846" y="10204"/>
                  </a:lnTo>
                  <a:lnTo>
                    <a:pt x="5767" y="10145"/>
                  </a:lnTo>
                  <a:lnTo>
                    <a:pt x="5687" y="10085"/>
                  </a:lnTo>
                  <a:lnTo>
                    <a:pt x="5628" y="9986"/>
                  </a:lnTo>
                  <a:lnTo>
                    <a:pt x="5569" y="9887"/>
                  </a:lnTo>
                  <a:lnTo>
                    <a:pt x="5450" y="9649"/>
                  </a:lnTo>
                  <a:lnTo>
                    <a:pt x="5351" y="9372"/>
                  </a:lnTo>
                  <a:lnTo>
                    <a:pt x="5271" y="9055"/>
                  </a:lnTo>
                  <a:lnTo>
                    <a:pt x="5192" y="8718"/>
                  </a:lnTo>
                  <a:lnTo>
                    <a:pt x="5133" y="8381"/>
                  </a:lnTo>
                  <a:lnTo>
                    <a:pt x="5113" y="8223"/>
                  </a:lnTo>
                  <a:lnTo>
                    <a:pt x="5133" y="8064"/>
                  </a:lnTo>
                  <a:lnTo>
                    <a:pt x="5153" y="7945"/>
                  </a:lnTo>
                  <a:lnTo>
                    <a:pt x="5192" y="7807"/>
                  </a:lnTo>
                  <a:lnTo>
                    <a:pt x="5252" y="7708"/>
                  </a:lnTo>
                  <a:lnTo>
                    <a:pt x="5331" y="7609"/>
                  </a:lnTo>
                  <a:lnTo>
                    <a:pt x="5430" y="7529"/>
                  </a:lnTo>
                  <a:lnTo>
                    <a:pt x="5509" y="7450"/>
                  </a:lnTo>
                  <a:lnTo>
                    <a:pt x="5727" y="7351"/>
                  </a:lnTo>
                  <a:lnTo>
                    <a:pt x="5945" y="7272"/>
                  </a:lnTo>
                  <a:lnTo>
                    <a:pt x="6163" y="7212"/>
                  </a:lnTo>
                  <a:lnTo>
                    <a:pt x="6341" y="7193"/>
                  </a:lnTo>
                  <a:lnTo>
                    <a:pt x="6401" y="7212"/>
                  </a:lnTo>
                  <a:lnTo>
                    <a:pt x="6480" y="7232"/>
                  </a:lnTo>
                  <a:lnTo>
                    <a:pt x="6539" y="7272"/>
                  </a:lnTo>
                  <a:lnTo>
                    <a:pt x="6579" y="7311"/>
                  </a:lnTo>
                  <a:lnTo>
                    <a:pt x="6658" y="7450"/>
                  </a:lnTo>
                  <a:lnTo>
                    <a:pt x="6738" y="7628"/>
                  </a:lnTo>
                  <a:lnTo>
                    <a:pt x="6837" y="7985"/>
                  </a:lnTo>
                  <a:lnTo>
                    <a:pt x="6896" y="8163"/>
                  </a:lnTo>
                  <a:lnTo>
                    <a:pt x="6975" y="8282"/>
                  </a:lnTo>
                  <a:lnTo>
                    <a:pt x="7015" y="8342"/>
                  </a:lnTo>
                  <a:lnTo>
                    <a:pt x="7055" y="8381"/>
                  </a:lnTo>
                  <a:lnTo>
                    <a:pt x="7174" y="8421"/>
                  </a:lnTo>
                  <a:lnTo>
                    <a:pt x="7292" y="8421"/>
                  </a:lnTo>
                  <a:lnTo>
                    <a:pt x="7431" y="8401"/>
                  </a:lnTo>
                  <a:lnTo>
                    <a:pt x="7550" y="8362"/>
                  </a:lnTo>
                  <a:lnTo>
                    <a:pt x="7669" y="8302"/>
                  </a:lnTo>
                  <a:lnTo>
                    <a:pt x="7748" y="8223"/>
                  </a:lnTo>
                  <a:lnTo>
                    <a:pt x="7788" y="8163"/>
                  </a:lnTo>
                  <a:lnTo>
                    <a:pt x="7808" y="8025"/>
                  </a:lnTo>
                  <a:lnTo>
                    <a:pt x="7788" y="7787"/>
                  </a:lnTo>
                  <a:lnTo>
                    <a:pt x="7708" y="7193"/>
                  </a:lnTo>
                  <a:lnTo>
                    <a:pt x="7590" y="6360"/>
                  </a:lnTo>
                  <a:lnTo>
                    <a:pt x="7768" y="6222"/>
                  </a:lnTo>
                  <a:lnTo>
                    <a:pt x="7946" y="6083"/>
                  </a:lnTo>
                  <a:lnTo>
                    <a:pt x="8164" y="5905"/>
                  </a:lnTo>
                  <a:lnTo>
                    <a:pt x="8382" y="5706"/>
                  </a:lnTo>
                  <a:lnTo>
                    <a:pt x="8560" y="5508"/>
                  </a:lnTo>
                  <a:lnTo>
                    <a:pt x="8640" y="5409"/>
                  </a:lnTo>
                  <a:lnTo>
                    <a:pt x="8679" y="5330"/>
                  </a:lnTo>
                  <a:lnTo>
                    <a:pt x="8719" y="5231"/>
                  </a:lnTo>
                  <a:lnTo>
                    <a:pt x="8739" y="5152"/>
                  </a:lnTo>
                  <a:lnTo>
                    <a:pt x="8699" y="4973"/>
                  </a:lnTo>
                  <a:lnTo>
                    <a:pt x="8640" y="4755"/>
                  </a:lnTo>
                  <a:lnTo>
                    <a:pt x="8481" y="4339"/>
                  </a:lnTo>
                  <a:lnTo>
                    <a:pt x="8323" y="3983"/>
                  </a:lnTo>
                  <a:lnTo>
                    <a:pt x="8263" y="3844"/>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87;p48">
              <a:extLst>
                <a:ext uri="{FF2B5EF4-FFF2-40B4-BE49-F238E27FC236}">
                  <a16:creationId xmlns:a16="http://schemas.microsoft.com/office/drawing/2014/main" id="{387D72F6-0B2C-490D-8550-F7CE4F5E1D9B}"/>
                </a:ext>
              </a:extLst>
            </p:cNvPr>
            <p:cNvSpPr/>
            <p:nvPr/>
          </p:nvSpPr>
          <p:spPr>
            <a:xfrm>
              <a:off x="1976204" y="1691475"/>
              <a:ext cx="20324" cy="40647"/>
            </a:xfrm>
            <a:custGeom>
              <a:avLst/>
              <a:gdLst/>
              <a:ahLst/>
              <a:cxnLst/>
              <a:rect l="l" t="t" r="r" b="b"/>
              <a:pathLst>
                <a:path w="595" h="1190" extrusionOk="0">
                  <a:moveTo>
                    <a:pt x="178" y="1"/>
                  </a:moveTo>
                  <a:lnTo>
                    <a:pt x="139" y="40"/>
                  </a:lnTo>
                  <a:lnTo>
                    <a:pt x="79" y="100"/>
                  </a:lnTo>
                  <a:lnTo>
                    <a:pt x="59" y="179"/>
                  </a:lnTo>
                  <a:lnTo>
                    <a:pt x="20" y="278"/>
                  </a:lnTo>
                  <a:lnTo>
                    <a:pt x="0" y="377"/>
                  </a:lnTo>
                  <a:lnTo>
                    <a:pt x="0" y="496"/>
                  </a:lnTo>
                  <a:lnTo>
                    <a:pt x="0" y="615"/>
                  </a:lnTo>
                  <a:lnTo>
                    <a:pt x="20" y="734"/>
                  </a:lnTo>
                  <a:lnTo>
                    <a:pt x="40" y="853"/>
                  </a:lnTo>
                  <a:lnTo>
                    <a:pt x="79" y="952"/>
                  </a:lnTo>
                  <a:lnTo>
                    <a:pt x="119" y="1031"/>
                  </a:lnTo>
                  <a:lnTo>
                    <a:pt x="178" y="1110"/>
                  </a:lnTo>
                  <a:lnTo>
                    <a:pt x="218" y="1170"/>
                  </a:lnTo>
                  <a:lnTo>
                    <a:pt x="277" y="1190"/>
                  </a:lnTo>
                  <a:lnTo>
                    <a:pt x="396" y="1190"/>
                  </a:lnTo>
                  <a:lnTo>
                    <a:pt x="456" y="1150"/>
                  </a:lnTo>
                  <a:lnTo>
                    <a:pt x="495" y="1090"/>
                  </a:lnTo>
                  <a:lnTo>
                    <a:pt x="535" y="1011"/>
                  </a:lnTo>
                  <a:lnTo>
                    <a:pt x="555" y="912"/>
                  </a:lnTo>
                  <a:lnTo>
                    <a:pt x="575" y="813"/>
                  </a:lnTo>
                  <a:lnTo>
                    <a:pt x="594" y="694"/>
                  </a:lnTo>
                  <a:lnTo>
                    <a:pt x="575" y="575"/>
                  </a:lnTo>
                  <a:lnTo>
                    <a:pt x="575" y="456"/>
                  </a:lnTo>
                  <a:lnTo>
                    <a:pt x="535" y="338"/>
                  </a:lnTo>
                  <a:lnTo>
                    <a:pt x="515" y="238"/>
                  </a:lnTo>
                  <a:lnTo>
                    <a:pt x="456" y="159"/>
                  </a:lnTo>
                  <a:lnTo>
                    <a:pt x="416" y="80"/>
                  </a:lnTo>
                  <a:lnTo>
                    <a:pt x="357" y="40"/>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88;p48">
              <a:extLst>
                <a:ext uri="{FF2B5EF4-FFF2-40B4-BE49-F238E27FC236}">
                  <a16:creationId xmlns:a16="http://schemas.microsoft.com/office/drawing/2014/main" id="{C49EA01D-58EE-4C55-B836-F2F9A546A7C5}"/>
                </a:ext>
              </a:extLst>
            </p:cNvPr>
            <p:cNvSpPr/>
            <p:nvPr/>
          </p:nvSpPr>
          <p:spPr>
            <a:xfrm>
              <a:off x="1957245" y="1658990"/>
              <a:ext cx="58922" cy="16942"/>
            </a:xfrm>
            <a:custGeom>
              <a:avLst/>
              <a:gdLst/>
              <a:ahLst/>
              <a:cxnLst/>
              <a:rect l="l" t="t" r="r" b="b"/>
              <a:pathLst>
                <a:path w="1725" h="496" extrusionOk="0">
                  <a:moveTo>
                    <a:pt x="872" y="1"/>
                  </a:moveTo>
                  <a:lnTo>
                    <a:pt x="733" y="20"/>
                  </a:lnTo>
                  <a:lnTo>
                    <a:pt x="614" y="40"/>
                  </a:lnTo>
                  <a:lnTo>
                    <a:pt x="396" y="120"/>
                  </a:lnTo>
                  <a:lnTo>
                    <a:pt x="218" y="199"/>
                  </a:lnTo>
                  <a:lnTo>
                    <a:pt x="40" y="298"/>
                  </a:lnTo>
                  <a:lnTo>
                    <a:pt x="20" y="318"/>
                  </a:lnTo>
                  <a:lnTo>
                    <a:pt x="0" y="357"/>
                  </a:lnTo>
                  <a:lnTo>
                    <a:pt x="0" y="397"/>
                  </a:lnTo>
                  <a:lnTo>
                    <a:pt x="20" y="437"/>
                  </a:lnTo>
                  <a:lnTo>
                    <a:pt x="60" y="476"/>
                  </a:lnTo>
                  <a:lnTo>
                    <a:pt x="119" y="496"/>
                  </a:lnTo>
                  <a:lnTo>
                    <a:pt x="179" y="476"/>
                  </a:lnTo>
                  <a:lnTo>
                    <a:pt x="317" y="377"/>
                  </a:lnTo>
                  <a:lnTo>
                    <a:pt x="476" y="318"/>
                  </a:lnTo>
                  <a:lnTo>
                    <a:pt x="654" y="258"/>
                  </a:lnTo>
                  <a:lnTo>
                    <a:pt x="872" y="219"/>
                  </a:lnTo>
                  <a:lnTo>
                    <a:pt x="1090" y="219"/>
                  </a:lnTo>
                  <a:lnTo>
                    <a:pt x="1209" y="258"/>
                  </a:lnTo>
                  <a:lnTo>
                    <a:pt x="1328" y="298"/>
                  </a:lnTo>
                  <a:lnTo>
                    <a:pt x="1427" y="357"/>
                  </a:lnTo>
                  <a:lnTo>
                    <a:pt x="1546" y="456"/>
                  </a:lnTo>
                  <a:lnTo>
                    <a:pt x="1585" y="476"/>
                  </a:lnTo>
                  <a:lnTo>
                    <a:pt x="1665" y="476"/>
                  </a:lnTo>
                  <a:lnTo>
                    <a:pt x="1704" y="456"/>
                  </a:lnTo>
                  <a:lnTo>
                    <a:pt x="1724" y="417"/>
                  </a:lnTo>
                  <a:lnTo>
                    <a:pt x="1724" y="377"/>
                  </a:lnTo>
                  <a:lnTo>
                    <a:pt x="1724" y="337"/>
                  </a:lnTo>
                  <a:lnTo>
                    <a:pt x="1704" y="298"/>
                  </a:lnTo>
                  <a:lnTo>
                    <a:pt x="1566" y="179"/>
                  </a:lnTo>
                  <a:lnTo>
                    <a:pt x="1427" y="100"/>
                  </a:lnTo>
                  <a:lnTo>
                    <a:pt x="1288" y="40"/>
                  </a:lnTo>
                  <a:lnTo>
                    <a:pt x="1149" y="20"/>
                  </a:lnTo>
                  <a:lnTo>
                    <a:pt x="10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89;p48">
              <a:extLst>
                <a:ext uri="{FF2B5EF4-FFF2-40B4-BE49-F238E27FC236}">
                  <a16:creationId xmlns:a16="http://schemas.microsoft.com/office/drawing/2014/main" id="{CD499DE3-AA2D-429E-BC96-6B3FE66705EC}"/>
                </a:ext>
              </a:extLst>
            </p:cNvPr>
            <p:cNvSpPr/>
            <p:nvPr/>
          </p:nvSpPr>
          <p:spPr>
            <a:xfrm>
              <a:off x="1952497" y="1773390"/>
              <a:ext cx="42663" cy="35216"/>
            </a:xfrm>
            <a:custGeom>
              <a:avLst/>
              <a:gdLst/>
              <a:ahLst/>
              <a:cxnLst/>
              <a:rect l="l" t="t" r="r" b="b"/>
              <a:pathLst>
                <a:path w="1249" h="1031" extrusionOk="0">
                  <a:moveTo>
                    <a:pt x="119" y="0"/>
                  </a:moveTo>
                  <a:lnTo>
                    <a:pt x="80" y="20"/>
                  </a:lnTo>
                  <a:lnTo>
                    <a:pt x="40" y="40"/>
                  </a:lnTo>
                  <a:lnTo>
                    <a:pt x="20" y="79"/>
                  </a:lnTo>
                  <a:lnTo>
                    <a:pt x="1" y="119"/>
                  </a:lnTo>
                  <a:lnTo>
                    <a:pt x="20" y="159"/>
                  </a:lnTo>
                  <a:lnTo>
                    <a:pt x="100" y="297"/>
                  </a:lnTo>
                  <a:lnTo>
                    <a:pt x="179" y="396"/>
                  </a:lnTo>
                  <a:lnTo>
                    <a:pt x="298" y="535"/>
                  </a:lnTo>
                  <a:lnTo>
                    <a:pt x="436" y="694"/>
                  </a:lnTo>
                  <a:lnTo>
                    <a:pt x="615" y="813"/>
                  </a:lnTo>
                  <a:lnTo>
                    <a:pt x="853" y="931"/>
                  </a:lnTo>
                  <a:lnTo>
                    <a:pt x="971" y="991"/>
                  </a:lnTo>
                  <a:lnTo>
                    <a:pt x="1110" y="1030"/>
                  </a:lnTo>
                  <a:lnTo>
                    <a:pt x="1130" y="1030"/>
                  </a:lnTo>
                  <a:lnTo>
                    <a:pt x="1170" y="1011"/>
                  </a:lnTo>
                  <a:lnTo>
                    <a:pt x="1209" y="991"/>
                  </a:lnTo>
                  <a:lnTo>
                    <a:pt x="1229" y="971"/>
                  </a:lnTo>
                  <a:lnTo>
                    <a:pt x="1249" y="931"/>
                  </a:lnTo>
                  <a:lnTo>
                    <a:pt x="1249" y="892"/>
                  </a:lnTo>
                  <a:lnTo>
                    <a:pt x="1229" y="852"/>
                  </a:lnTo>
                  <a:lnTo>
                    <a:pt x="1189" y="813"/>
                  </a:lnTo>
                  <a:lnTo>
                    <a:pt x="1150" y="813"/>
                  </a:lnTo>
                  <a:lnTo>
                    <a:pt x="932" y="733"/>
                  </a:lnTo>
                  <a:lnTo>
                    <a:pt x="734" y="634"/>
                  </a:lnTo>
                  <a:lnTo>
                    <a:pt x="575" y="515"/>
                  </a:lnTo>
                  <a:lnTo>
                    <a:pt x="456" y="377"/>
                  </a:lnTo>
                  <a:lnTo>
                    <a:pt x="357" y="258"/>
                  </a:lnTo>
                  <a:lnTo>
                    <a:pt x="278" y="159"/>
                  </a:lnTo>
                  <a:lnTo>
                    <a:pt x="218" y="79"/>
                  </a:lnTo>
                  <a:lnTo>
                    <a:pt x="199" y="40"/>
                  </a:lnTo>
                  <a:lnTo>
                    <a:pt x="159" y="2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90;p48">
              <a:extLst>
                <a:ext uri="{FF2B5EF4-FFF2-40B4-BE49-F238E27FC236}">
                  <a16:creationId xmlns:a16="http://schemas.microsoft.com/office/drawing/2014/main" id="{E336D389-2793-4F88-82E8-1E3525C398D0}"/>
                </a:ext>
              </a:extLst>
            </p:cNvPr>
            <p:cNvSpPr/>
            <p:nvPr/>
          </p:nvSpPr>
          <p:spPr>
            <a:xfrm>
              <a:off x="1852341" y="1886423"/>
              <a:ext cx="39281" cy="60937"/>
            </a:xfrm>
            <a:custGeom>
              <a:avLst/>
              <a:gdLst/>
              <a:ahLst/>
              <a:cxnLst/>
              <a:rect l="l" t="t" r="r" b="b"/>
              <a:pathLst>
                <a:path w="1150" h="1784" extrusionOk="0">
                  <a:moveTo>
                    <a:pt x="0" y="0"/>
                  </a:moveTo>
                  <a:lnTo>
                    <a:pt x="40" y="1783"/>
                  </a:lnTo>
                  <a:lnTo>
                    <a:pt x="1149" y="47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91;p48">
              <a:extLst>
                <a:ext uri="{FF2B5EF4-FFF2-40B4-BE49-F238E27FC236}">
                  <a16:creationId xmlns:a16="http://schemas.microsoft.com/office/drawing/2014/main" id="{03A4884B-688A-4227-9A63-999CD9D9EA44}"/>
                </a:ext>
              </a:extLst>
            </p:cNvPr>
            <p:cNvSpPr/>
            <p:nvPr/>
          </p:nvSpPr>
          <p:spPr>
            <a:xfrm>
              <a:off x="907490" y="1810589"/>
              <a:ext cx="436567" cy="697155"/>
            </a:xfrm>
            <a:custGeom>
              <a:avLst/>
              <a:gdLst/>
              <a:ahLst/>
              <a:cxnLst/>
              <a:rect l="l" t="t" r="r" b="b"/>
              <a:pathLst>
                <a:path w="12781" h="20410" extrusionOk="0">
                  <a:moveTo>
                    <a:pt x="12780" y="1"/>
                  </a:moveTo>
                  <a:lnTo>
                    <a:pt x="12463" y="159"/>
                  </a:lnTo>
                  <a:lnTo>
                    <a:pt x="11631" y="615"/>
                  </a:lnTo>
                  <a:lnTo>
                    <a:pt x="11116" y="912"/>
                  </a:lnTo>
                  <a:lnTo>
                    <a:pt x="10581" y="1249"/>
                  </a:lnTo>
                  <a:lnTo>
                    <a:pt x="10066" y="1626"/>
                  </a:lnTo>
                  <a:lnTo>
                    <a:pt x="9570" y="2002"/>
                  </a:lnTo>
                  <a:lnTo>
                    <a:pt x="8817" y="2597"/>
                  </a:lnTo>
                  <a:lnTo>
                    <a:pt x="7569" y="3548"/>
                  </a:lnTo>
                  <a:lnTo>
                    <a:pt x="5984" y="4736"/>
                  </a:lnTo>
                  <a:lnTo>
                    <a:pt x="4300" y="6024"/>
                  </a:lnTo>
                  <a:lnTo>
                    <a:pt x="2655" y="7292"/>
                  </a:lnTo>
                  <a:lnTo>
                    <a:pt x="1922" y="7887"/>
                  </a:lnTo>
                  <a:lnTo>
                    <a:pt x="1268" y="8442"/>
                  </a:lnTo>
                  <a:lnTo>
                    <a:pt x="733" y="8917"/>
                  </a:lnTo>
                  <a:lnTo>
                    <a:pt x="317" y="9313"/>
                  </a:lnTo>
                  <a:lnTo>
                    <a:pt x="179" y="9492"/>
                  </a:lnTo>
                  <a:lnTo>
                    <a:pt x="79" y="9630"/>
                  </a:lnTo>
                  <a:lnTo>
                    <a:pt x="0" y="9729"/>
                  </a:lnTo>
                  <a:lnTo>
                    <a:pt x="0" y="9829"/>
                  </a:lnTo>
                  <a:lnTo>
                    <a:pt x="20" y="9908"/>
                  </a:lnTo>
                  <a:lnTo>
                    <a:pt x="99" y="10066"/>
                  </a:lnTo>
                  <a:lnTo>
                    <a:pt x="317" y="10482"/>
                  </a:lnTo>
                  <a:lnTo>
                    <a:pt x="674" y="11077"/>
                  </a:lnTo>
                  <a:lnTo>
                    <a:pt x="1130" y="11790"/>
                  </a:lnTo>
                  <a:lnTo>
                    <a:pt x="2239" y="13494"/>
                  </a:lnTo>
                  <a:lnTo>
                    <a:pt x="3507" y="15396"/>
                  </a:lnTo>
                  <a:lnTo>
                    <a:pt x="5865" y="18864"/>
                  </a:lnTo>
                  <a:lnTo>
                    <a:pt x="6935" y="20409"/>
                  </a:lnTo>
                  <a:lnTo>
                    <a:pt x="8282" y="18606"/>
                  </a:lnTo>
                  <a:lnTo>
                    <a:pt x="6063" y="10562"/>
                  </a:lnTo>
                  <a:lnTo>
                    <a:pt x="10818" y="8065"/>
                  </a:lnTo>
                  <a:lnTo>
                    <a:pt x="12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92;p48">
              <a:extLst>
                <a:ext uri="{FF2B5EF4-FFF2-40B4-BE49-F238E27FC236}">
                  <a16:creationId xmlns:a16="http://schemas.microsoft.com/office/drawing/2014/main" id="{F111EB54-04A0-430A-9701-C762AB893486}"/>
                </a:ext>
              </a:extLst>
            </p:cNvPr>
            <p:cNvSpPr/>
            <p:nvPr/>
          </p:nvSpPr>
          <p:spPr>
            <a:xfrm>
              <a:off x="903425" y="1806558"/>
              <a:ext cx="444662" cy="705216"/>
            </a:xfrm>
            <a:custGeom>
              <a:avLst/>
              <a:gdLst/>
              <a:ahLst/>
              <a:cxnLst/>
              <a:rect l="l" t="t" r="r" b="b"/>
              <a:pathLst>
                <a:path w="13018" h="20646" extrusionOk="0">
                  <a:moveTo>
                    <a:pt x="12741" y="317"/>
                  </a:moveTo>
                  <a:lnTo>
                    <a:pt x="10858" y="8104"/>
                  </a:lnTo>
                  <a:lnTo>
                    <a:pt x="6123" y="10581"/>
                  </a:lnTo>
                  <a:lnTo>
                    <a:pt x="6103" y="10600"/>
                  </a:lnTo>
                  <a:lnTo>
                    <a:pt x="6083" y="10640"/>
                  </a:lnTo>
                  <a:lnTo>
                    <a:pt x="6063" y="10660"/>
                  </a:lnTo>
                  <a:lnTo>
                    <a:pt x="6083" y="10699"/>
                  </a:lnTo>
                  <a:lnTo>
                    <a:pt x="8263" y="18704"/>
                  </a:lnTo>
                  <a:lnTo>
                    <a:pt x="7054" y="20349"/>
                  </a:lnTo>
                  <a:lnTo>
                    <a:pt x="4855" y="17119"/>
                  </a:lnTo>
                  <a:lnTo>
                    <a:pt x="3725" y="15435"/>
                  </a:lnTo>
                  <a:lnTo>
                    <a:pt x="2655" y="13850"/>
                  </a:lnTo>
                  <a:lnTo>
                    <a:pt x="1704" y="12403"/>
                  </a:lnTo>
                  <a:lnTo>
                    <a:pt x="932" y="11215"/>
                  </a:lnTo>
                  <a:lnTo>
                    <a:pt x="436" y="10363"/>
                  </a:lnTo>
                  <a:lnTo>
                    <a:pt x="278" y="10085"/>
                  </a:lnTo>
                  <a:lnTo>
                    <a:pt x="218" y="9927"/>
                  </a:lnTo>
                  <a:lnTo>
                    <a:pt x="238" y="9867"/>
                  </a:lnTo>
                  <a:lnTo>
                    <a:pt x="278" y="9788"/>
                  </a:lnTo>
                  <a:lnTo>
                    <a:pt x="436" y="9610"/>
                  </a:lnTo>
                  <a:lnTo>
                    <a:pt x="674" y="9352"/>
                  </a:lnTo>
                  <a:lnTo>
                    <a:pt x="991" y="9055"/>
                  </a:lnTo>
                  <a:lnTo>
                    <a:pt x="1823" y="8322"/>
                  </a:lnTo>
                  <a:lnTo>
                    <a:pt x="2853" y="7490"/>
                  </a:lnTo>
                  <a:lnTo>
                    <a:pt x="4003" y="6598"/>
                  </a:lnTo>
                  <a:lnTo>
                    <a:pt x="5191" y="5667"/>
                  </a:lnTo>
                  <a:lnTo>
                    <a:pt x="7371" y="4042"/>
                  </a:lnTo>
                  <a:lnTo>
                    <a:pt x="8877" y="2893"/>
                  </a:lnTo>
                  <a:lnTo>
                    <a:pt x="9412" y="2477"/>
                  </a:lnTo>
                  <a:lnTo>
                    <a:pt x="9768" y="2199"/>
                  </a:lnTo>
                  <a:lnTo>
                    <a:pt x="10145" y="1902"/>
                  </a:lnTo>
                  <a:lnTo>
                    <a:pt x="10561" y="1605"/>
                  </a:lnTo>
                  <a:lnTo>
                    <a:pt x="10977" y="1328"/>
                  </a:lnTo>
                  <a:lnTo>
                    <a:pt x="11393" y="1070"/>
                  </a:lnTo>
                  <a:lnTo>
                    <a:pt x="12186" y="614"/>
                  </a:lnTo>
                  <a:lnTo>
                    <a:pt x="12741" y="317"/>
                  </a:lnTo>
                  <a:close/>
                  <a:moveTo>
                    <a:pt x="12919" y="0"/>
                  </a:moveTo>
                  <a:lnTo>
                    <a:pt x="12859" y="20"/>
                  </a:lnTo>
                  <a:lnTo>
                    <a:pt x="12503" y="198"/>
                  </a:lnTo>
                  <a:lnTo>
                    <a:pt x="11671" y="654"/>
                  </a:lnTo>
                  <a:lnTo>
                    <a:pt x="11155" y="951"/>
                  </a:lnTo>
                  <a:lnTo>
                    <a:pt x="10620" y="1288"/>
                  </a:lnTo>
                  <a:lnTo>
                    <a:pt x="10105" y="1645"/>
                  </a:lnTo>
                  <a:lnTo>
                    <a:pt x="9630" y="2021"/>
                  </a:lnTo>
                  <a:lnTo>
                    <a:pt x="9273" y="2318"/>
                  </a:lnTo>
                  <a:lnTo>
                    <a:pt x="8738" y="2734"/>
                  </a:lnTo>
                  <a:lnTo>
                    <a:pt x="7232" y="3864"/>
                  </a:lnTo>
                  <a:lnTo>
                    <a:pt x="5528" y="5152"/>
                  </a:lnTo>
                  <a:lnTo>
                    <a:pt x="4042" y="6281"/>
                  </a:lnTo>
                  <a:lnTo>
                    <a:pt x="2794" y="7252"/>
                  </a:lnTo>
                  <a:lnTo>
                    <a:pt x="1764" y="8084"/>
                  </a:lnTo>
                  <a:lnTo>
                    <a:pt x="971" y="8778"/>
                  </a:lnTo>
                  <a:lnTo>
                    <a:pt x="674" y="9055"/>
                  </a:lnTo>
                  <a:lnTo>
                    <a:pt x="416" y="9313"/>
                  </a:lnTo>
                  <a:lnTo>
                    <a:pt x="218" y="9511"/>
                  </a:lnTo>
                  <a:lnTo>
                    <a:pt x="99" y="9709"/>
                  </a:lnTo>
                  <a:lnTo>
                    <a:pt x="20" y="9847"/>
                  </a:lnTo>
                  <a:lnTo>
                    <a:pt x="0" y="9907"/>
                  </a:lnTo>
                  <a:lnTo>
                    <a:pt x="0" y="9966"/>
                  </a:lnTo>
                  <a:lnTo>
                    <a:pt x="40" y="10046"/>
                  </a:lnTo>
                  <a:lnTo>
                    <a:pt x="99" y="10184"/>
                  </a:lnTo>
                  <a:lnTo>
                    <a:pt x="317" y="10581"/>
                  </a:lnTo>
                  <a:lnTo>
                    <a:pt x="634" y="11135"/>
                  </a:lnTo>
                  <a:lnTo>
                    <a:pt x="1050" y="11789"/>
                  </a:lnTo>
                  <a:lnTo>
                    <a:pt x="2081" y="13374"/>
                  </a:lnTo>
                  <a:lnTo>
                    <a:pt x="3270" y="15177"/>
                  </a:lnTo>
                  <a:lnTo>
                    <a:pt x="5608" y="18605"/>
                  </a:lnTo>
                  <a:lnTo>
                    <a:pt x="6975" y="20606"/>
                  </a:lnTo>
                  <a:lnTo>
                    <a:pt x="7014" y="20626"/>
                  </a:lnTo>
                  <a:lnTo>
                    <a:pt x="7054" y="20646"/>
                  </a:lnTo>
                  <a:lnTo>
                    <a:pt x="7113" y="20626"/>
                  </a:lnTo>
                  <a:lnTo>
                    <a:pt x="7153" y="20606"/>
                  </a:lnTo>
                  <a:lnTo>
                    <a:pt x="8481" y="18803"/>
                  </a:lnTo>
                  <a:lnTo>
                    <a:pt x="8500" y="18744"/>
                  </a:lnTo>
                  <a:lnTo>
                    <a:pt x="8500" y="18704"/>
                  </a:lnTo>
                  <a:lnTo>
                    <a:pt x="6321" y="10739"/>
                  </a:lnTo>
                  <a:lnTo>
                    <a:pt x="10997" y="8282"/>
                  </a:lnTo>
                  <a:lnTo>
                    <a:pt x="11037" y="8243"/>
                  </a:lnTo>
                  <a:lnTo>
                    <a:pt x="11056" y="8203"/>
                  </a:lnTo>
                  <a:lnTo>
                    <a:pt x="13018" y="139"/>
                  </a:lnTo>
                  <a:lnTo>
                    <a:pt x="13018" y="79"/>
                  </a:lnTo>
                  <a:lnTo>
                    <a:pt x="12978" y="20"/>
                  </a:lnTo>
                  <a:lnTo>
                    <a:pt x="129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93;p48">
              <a:extLst>
                <a:ext uri="{FF2B5EF4-FFF2-40B4-BE49-F238E27FC236}">
                  <a16:creationId xmlns:a16="http://schemas.microsoft.com/office/drawing/2014/main" id="{E70C388B-8791-4F20-ACBC-8079E92D494E}"/>
                </a:ext>
              </a:extLst>
            </p:cNvPr>
            <p:cNvSpPr/>
            <p:nvPr/>
          </p:nvSpPr>
          <p:spPr>
            <a:xfrm>
              <a:off x="1040814" y="2167282"/>
              <a:ext cx="77879" cy="73814"/>
            </a:xfrm>
            <a:custGeom>
              <a:avLst/>
              <a:gdLst/>
              <a:ahLst/>
              <a:cxnLst/>
              <a:rect l="l" t="t" r="r" b="b"/>
              <a:pathLst>
                <a:path w="2280" h="2161" extrusionOk="0">
                  <a:moveTo>
                    <a:pt x="2160" y="1"/>
                  </a:moveTo>
                  <a:lnTo>
                    <a:pt x="2121" y="21"/>
                  </a:lnTo>
                  <a:lnTo>
                    <a:pt x="80" y="932"/>
                  </a:lnTo>
                  <a:lnTo>
                    <a:pt x="40" y="952"/>
                  </a:lnTo>
                  <a:lnTo>
                    <a:pt x="20" y="991"/>
                  </a:lnTo>
                  <a:lnTo>
                    <a:pt x="0" y="1031"/>
                  </a:lnTo>
                  <a:lnTo>
                    <a:pt x="20" y="1071"/>
                  </a:lnTo>
                  <a:lnTo>
                    <a:pt x="40" y="1110"/>
                  </a:lnTo>
                  <a:lnTo>
                    <a:pt x="80" y="1130"/>
                  </a:lnTo>
                  <a:lnTo>
                    <a:pt x="159" y="1130"/>
                  </a:lnTo>
                  <a:lnTo>
                    <a:pt x="1665" y="456"/>
                  </a:lnTo>
                  <a:lnTo>
                    <a:pt x="1665" y="456"/>
                  </a:lnTo>
                  <a:lnTo>
                    <a:pt x="159" y="1962"/>
                  </a:lnTo>
                  <a:lnTo>
                    <a:pt x="119" y="2002"/>
                  </a:lnTo>
                  <a:lnTo>
                    <a:pt x="119" y="2042"/>
                  </a:lnTo>
                  <a:lnTo>
                    <a:pt x="119" y="2081"/>
                  </a:lnTo>
                  <a:lnTo>
                    <a:pt x="159" y="2121"/>
                  </a:lnTo>
                  <a:lnTo>
                    <a:pt x="199" y="2141"/>
                  </a:lnTo>
                  <a:lnTo>
                    <a:pt x="238" y="2160"/>
                  </a:lnTo>
                  <a:lnTo>
                    <a:pt x="278" y="2141"/>
                  </a:lnTo>
                  <a:lnTo>
                    <a:pt x="318" y="2121"/>
                  </a:lnTo>
                  <a:lnTo>
                    <a:pt x="2239" y="199"/>
                  </a:lnTo>
                  <a:lnTo>
                    <a:pt x="2259" y="159"/>
                  </a:lnTo>
                  <a:lnTo>
                    <a:pt x="2279" y="120"/>
                  </a:lnTo>
                  <a:lnTo>
                    <a:pt x="2259" y="80"/>
                  </a:lnTo>
                  <a:lnTo>
                    <a:pt x="2259" y="60"/>
                  </a:lnTo>
                  <a:lnTo>
                    <a:pt x="2220" y="21"/>
                  </a:lnTo>
                  <a:lnTo>
                    <a:pt x="2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94;p48">
              <a:extLst>
                <a:ext uri="{FF2B5EF4-FFF2-40B4-BE49-F238E27FC236}">
                  <a16:creationId xmlns:a16="http://schemas.microsoft.com/office/drawing/2014/main" id="{25AA6432-D3E8-4538-8904-98C0B4442110}"/>
                </a:ext>
              </a:extLst>
            </p:cNvPr>
            <p:cNvSpPr/>
            <p:nvPr/>
          </p:nvSpPr>
          <p:spPr>
            <a:xfrm>
              <a:off x="1535580" y="1822101"/>
              <a:ext cx="289690" cy="191589"/>
            </a:xfrm>
            <a:custGeom>
              <a:avLst/>
              <a:gdLst/>
              <a:ahLst/>
              <a:cxnLst/>
              <a:rect l="l" t="t" r="r" b="b"/>
              <a:pathLst>
                <a:path w="8481" h="5609" extrusionOk="0">
                  <a:moveTo>
                    <a:pt x="1684" y="1"/>
                  </a:moveTo>
                  <a:lnTo>
                    <a:pt x="1526" y="21"/>
                  </a:lnTo>
                  <a:lnTo>
                    <a:pt x="1367" y="40"/>
                  </a:lnTo>
                  <a:lnTo>
                    <a:pt x="1209" y="80"/>
                  </a:lnTo>
                  <a:lnTo>
                    <a:pt x="1050" y="120"/>
                  </a:lnTo>
                  <a:lnTo>
                    <a:pt x="753" y="239"/>
                  </a:lnTo>
                  <a:lnTo>
                    <a:pt x="515" y="377"/>
                  </a:lnTo>
                  <a:lnTo>
                    <a:pt x="298" y="516"/>
                  </a:lnTo>
                  <a:lnTo>
                    <a:pt x="139" y="635"/>
                  </a:lnTo>
                  <a:lnTo>
                    <a:pt x="0" y="754"/>
                  </a:lnTo>
                  <a:lnTo>
                    <a:pt x="654" y="1110"/>
                  </a:lnTo>
                  <a:lnTo>
                    <a:pt x="2180" y="1962"/>
                  </a:lnTo>
                  <a:lnTo>
                    <a:pt x="3923" y="2973"/>
                  </a:lnTo>
                  <a:lnTo>
                    <a:pt x="4676" y="3448"/>
                  </a:lnTo>
                  <a:lnTo>
                    <a:pt x="5231" y="3805"/>
                  </a:lnTo>
                  <a:lnTo>
                    <a:pt x="5726" y="4142"/>
                  </a:lnTo>
                  <a:lnTo>
                    <a:pt x="6242" y="4459"/>
                  </a:lnTo>
                  <a:lnTo>
                    <a:pt x="6777" y="4756"/>
                  </a:lnTo>
                  <a:lnTo>
                    <a:pt x="7312" y="5033"/>
                  </a:lnTo>
                  <a:lnTo>
                    <a:pt x="8144" y="5450"/>
                  </a:lnTo>
                  <a:lnTo>
                    <a:pt x="8481" y="5608"/>
                  </a:lnTo>
                  <a:lnTo>
                    <a:pt x="8342" y="5212"/>
                  </a:lnTo>
                  <a:lnTo>
                    <a:pt x="8183" y="4816"/>
                  </a:lnTo>
                  <a:lnTo>
                    <a:pt x="7985" y="4340"/>
                  </a:lnTo>
                  <a:lnTo>
                    <a:pt x="7747" y="3845"/>
                  </a:lnTo>
                  <a:lnTo>
                    <a:pt x="7510" y="3369"/>
                  </a:lnTo>
                  <a:lnTo>
                    <a:pt x="7391" y="3171"/>
                  </a:lnTo>
                  <a:lnTo>
                    <a:pt x="7272" y="2993"/>
                  </a:lnTo>
                  <a:lnTo>
                    <a:pt x="7153" y="2834"/>
                  </a:lnTo>
                  <a:lnTo>
                    <a:pt x="7034" y="2735"/>
                  </a:lnTo>
                  <a:lnTo>
                    <a:pt x="6678" y="2497"/>
                  </a:lnTo>
                  <a:lnTo>
                    <a:pt x="6083" y="2121"/>
                  </a:lnTo>
                  <a:lnTo>
                    <a:pt x="5310" y="1665"/>
                  </a:lnTo>
                  <a:lnTo>
                    <a:pt x="4478" y="1209"/>
                  </a:lnTo>
                  <a:lnTo>
                    <a:pt x="3606" y="754"/>
                  </a:lnTo>
                  <a:lnTo>
                    <a:pt x="2814" y="377"/>
                  </a:lnTo>
                  <a:lnTo>
                    <a:pt x="2457" y="219"/>
                  </a:lnTo>
                  <a:lnTo>
                    <a:pt x="2140" y="100"/>
                  </a:lnTo>
                  <a:lnTo>
                    <a:pt x="1883" y="40"/>
                  </a:lnTo>
                  <a:lnTo>
                    <a:pt x="1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95;p48">
              <a:extLst>
                <a:ext uri="{FF2B5EF4-FFF2-40B4-BE49-F238E27FC236}">
                  <a16:creationId xmlns:a16="http://schemas.microsoft.com/office/drawing/2014/main" id="{311FEF09-5F68-4886-83E4-975F8F0182CC}"/>
                </a:ext>
              </a:extLst>
            </p:cNvPr>
            <p:cNvSpPr/>
            <p:nvPr/>
          </p:nvSpPr>
          <p:spPr>
            <a:xfrm>
              <a:off x="1531515" y="1818719"/>
              <a:ext cx="297136" cy="199002"/>
            </a:xfrm>
            <a:custGeom>
              <a:avLst/>
              <a:gdLst/>
              <a:ahLst/>
              <a:cxnLst/>
              <a:rect l="l" t="t" r="r" b="b"/>
              <a:pathLst>
                <a:path w="8699" h="5826" extrusionOk="0">
                  <a:moveTo>
                    <a:pt x="1803" y="219"/>
                  </a:moveTo>
                  <a:lnTo>
                    <a:pt x="2002" y="238"/>
                  </a:lnTo>
                  <a:lnTo>
                    <a:pt x="2239" y="318"/>
                  </a:lnTo>
                  <a:lnTo>
                    <a:pt x="2556" y="417"/>
                  </a:lnTo>
                  <a:lnTo>
                    <a:pt x="2893" y="575"/>
                  </a:lnTo>
                  <a:lnTo>
                    <a:pt x="3686" y="952"/>
                  </a:lnTo>
                  <a:lnTo>
                    <a:pt x="4538" y="1388"/>
                  </a:lnTo>
                  <a:lnTo>
                    <a:pt x="5370" y="1863"/>
                  </a:lnTo>
                  <a:lnTo>
                    <a:pt x="6123" y="2299"/>
                  </a:lnTo>
                  <a:lnTo>
                    <a:pt x="6717" y="2676"/>
                  </a:lnTo>
                  <a:lnTo>
                    <a:pt x="7094" y="2913"/>
                  </a:lnTo>
                  <a:lnTo>
                    <a:pt x="7173" y="2993"/>
                  </a:lnTo>
                  <a:lnTo>
                    <a:pt x="7252" y="3092"/>
                  </a:lnTo>
                  <a:lnTo>
                    <a:pt x="7431" y="3349"/>
                  </a:lnTo>
                  <a:lnTo>
                    <a:pt x="7609" y="3666"/>
                  </a:lnTo>
                  <a:lnTo>
                    <a:pt x="7787" y="4023"/>
                  </a:lnTo>
                  <a:lnTo>
                    <a:pt x="7966" y="4419"/>
                  </a:lnTo>
                  <a:lnTo>
                    <a:pt x="8124" y="4796"/>
                  </a:lnTo>
                  <a:lnTo>
                    <a:pt x="8401" y="5489"/>
                  </a:lnTo>
                  <a:lnTo>
                    <a:pt x="7827" y="5212"/>
                  </a:lnTo>
                  <a:lnTo>
                    <a:pt x="7034" y="4796"/>
                  </a:lnTo>
                  <a:lnTo>
                    <a:pt x="6202" y="4320"/>
                  </a:lnTo>
                  <a:lnTo>
                    <a:pt x="5786" y="4063"/>
                  </a:lnTo>
                  <a:lnTo>
                    <a:pt x="5429" y="3825"/>
                  </a:lnTo>
                  <a:lnTo>
                    <a:pt x="4934" y="3488"/>
                  </a:lnTo>
                  <a:lnTo>
                    <a:pt x="4280" y="3092"/>
                  </a:lnTo>
                  <a:lnTo>
                    <a:pt x="2755" y="2200"/>
                  </a:lnTo>
                  <a:lnTo>
                    <a:pt x="1268" y="1368"/>
                  </a:lnTo>
                  <a:lnTo>
                    <a:pt x="317" y="833"/>
                  </a:lnTo>
                  <a:lnTo>
                    <a:pt x="555" y="655"/>
                  </a:lnTo>
                  <a:lnTo>
                    <a:pt x="734" y="555"/>
                  </a:lnTo>
                  <a:lnTo>
                    <a:pt x="912" y="456"/>
                  </a:lnTo>
                  <a:lnTo>
                    <a:pt x="1110" y="357"/>
                  </a:lnTo>
                  <a:lnTo>
                    <a:pt x="1328" y="278"/>
                  </a:lnTo>
                  <a:lnTo>
                    <a:pt x="1566" y="238"/>
                  </a:lnTo>
                  <a:lnTo>
                    <a:pt x="1803" y="219"/>
                  </a:lnTo>
                  <a:close/>
                  <a:moveTo>
                    <a:pt x="1625" y="1"/>
                  </a:moveTo>
                  <a:lnTo>
                    <a:pt x="1467" y="21"/>
                  </a:lnTo>
                  <a:lnTo>
                    <a:pt x="1308" y="60"/>
                  </a:lnTo>
                  <a:lnTo>
                    <a:pt x="1150" y="120"/>
                  </a:lnTo>
                  <a:lnTo>
                    <a:pt x="852" y="238"/>
                  </a:lnTo>
                  <a:lnTo>
                    <a:pt x="595" y="377"/>
                  </a:lnTo>
                  <a:lnTo>
                    <a:pt x="377" y="516"/>
                  </a:lnTo>
                  <a:lnTo>
                    <a:pt x="199" y="635"/>
                  </a:lnTo>
                  <a:lnTo>
                    <a:pt x="40" y="773"/>
                  </a:lnTo>
                  <a:lnTo>
                    <a:pt x="20" y="813"/>
                  </a:lnTo>
                  <a:lnTo>
                    <a:pt x="0" y="873"/>
                  </a:lnTo>
                  <a:lnTo>
                    <a:pt x="20" y="912"/>
                  </a:lnTo>
                  <a:lnTo>
                    <a:pt x="60" y="952"/>
                  </a:lnTo>
                  <a:lnTo>
                    <a:pt x="734" y="1308"/>
                  </a:lnTo>
                  <a:lnTo>
                    <a:pt x="2259" y="2180"/>
                  </a:lnTo>
                  <a:lnTo>
                    <a:pt x="3983" y="3171"/>
                  </a:lnTo>
                  <a:lnTo>
                    <a:pt x="4736" y="3627"/>
                  </a:lnTo>
                  <a:lnTo>
                    <a:pt x="5291" y="4003"/>
                  </a:lnTo>
                  <a:lnTo>
                    <a:pt x="5766" y="4320"/>
                  </a:lnTo>
                  <a:lnTo>
                    <a:pt x="6301" y="4637"/>
                  </a:lnTo>
                  <a:lnTo>
                    <a:pt x="6836" y="4934"/>
                  </a:lnTo>
                  <a:lnTo>
                    <a:pt x="7351" y="5212"/>
                  </a:lnTo>
                  <a:lnTo>
                    <a:pt x="8203" y="5648"/>
                  </a:lnTo>
                  <a:lnTo>
                    <a:pt x="8540" y="5806"/>
                  </a:lnTo>
                  <a:lnTo>
                    <a:pt x="8600" y="5826"/>
                  </a:lnTo>
                  <a:lnTo>
                    <a:pt x="8639" y="5806"/>
                  </a:lnTo>
                  <a:lnTo>
                    <a:pt x="8679" y="5786"/>
                  </a:lnTo>
                  <a:lnTo>
                    <a:pt x="8699" y="5727"/>
                  </a:lnTo>
                  <a:lnTo>
                    <a:pt x="8699" y="5667"/>
                  </a:lnTo>
                  <a:lnTo>
                    <a:pt x="8540" y="5232"/>
                  </a:lnTo>
                  <a:lnTo>
                    <a:pt x="8382" y="4815"/>
                  </a:lnTo>
                  <a:lnTo>
                    <a:pt x="8183" y="4340"/>
                  </a:lnTo>
                  <a:lnTo>
                    <a:pt x="7946" y="3845"/>
                  </a:lnTo>
                  <a:lnTo>
                    <a:pt x="7708" y="3389"/>
                  </a:lnTo>
                  <a:lnTo>
                    <a:pt x="7589" y="3171"/>
                  </a:lnTo>
                  <a:lnTo>
                    <a:pt x="7470" y="2993"/>
                  </a:lnTo>
                  <a:lnTo>
                    <a:pt x="7351" y="2854"/>
                  </a:lnTo>
                  <a:lnTo>
                    <a:pt x="7232" y="2735"/>
                  </a:lnTo>
                  <a:lnTo>
                    <a:pt x="6876" y="2497"/>
                  </a:lnTo>
                  <a:lnTo>
                    <a:pt x="6281" y="2141"/>
                  </a:lnTo>
                  <a:lnTo>
                    <a:pt x="5528" y="1685"/>
                  </a:lnTo>
                  <a:lnTo>
                    <a:pt x="4676" y="1209"/>
                  </a:lnTo>
                  <a:lnTo>
                    <a:pt x="3805" y="754"/>
                  </a:lnTo>
                  <a:lnTo>
                    <a:pt x="3369" y="555"/>
                  </a:lnTo>
                  <a:lnTo>
                    <a:pt x="2972" y="357"/>
                  </a:lnTo>
                  <a:lnTo>
                    <a:pt x="2616" y="219"/>
                  </a:lnTo>
                  <a:lnTo>
                    <a:pt x="2299" y="100"/>
                  </a:lnTo>
                  <a:lnTo>
                    <a:pt x="2021" y="21"/>
                  </a:lnTo>
                  <a:lnTo>
                    <a:pt x="1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96;p48">
              <a:extLst>
                <a:ext uri="{FF2B5EF4-FFF2-40B4-BE49-F238E27FC236}">
                  <a16:creationId xmlns:a16="http://schemas.microsoft.com/office/drawing/2014/main" id="{4B0250E8-A732-49DB-825B-CB18F838A50D}"/>
                </a:ext>
              </a:extLst>
            </p:cNvPr>
            <p:cNvSpPr/>
            <p:nvPr/>
          </p:nvSpPr>
          <p:spPr>
            <a:xfrm>
              <a:off x="716607" y="2733132"/>
              <a:ext cx="722158" cy="1465254"/>
            </a:xfrm>
            <a:custGeom>
              <a:avLst/>
              <a:gdLst/>
              <a:ahLst/>
              <a:cxnLst/>
              <a:rect l="l" t="t" r="r" b="b"/>
              <a:pathLst>
                <a:path w="21142" h="42897" extrusionOk="0">
                  <a:moveTo>
                    <a:pt x="11037" y="0"/>
                  </a:moveTo>
                  <a:lnTo>
                    <a:pt x="11037" y="19021"/>
                  </a:lnTo>
                  <a:lnTo>
                    <a:pt x="833" y="39330"/>
                  </a:lnTo>
                  <a:lnTo>
                    <a:pt x="655" y="39568"/>
                  </a:lnTo>
                  <a:lnTo>
                    <a:pt x="496" y="39845"/>
                  </a:lnTo>
                  <a:lnTo>
                    <a:pt x="298" y="40182"/>
                  </a:lnTo>
                  <a:lnTo>
                    <a:pt x="219" y="40361"/>
                  </a:lnTo>
                  <a:lnTo>
                    <a:pt x="139" y="40559"/>
                  </a:lnTo>
                  <a:lnTo>
                    <a:pt x="80" y="40757"/>
                  </a:lnTo>
                  <a:lnTo>
                    <a:pt x="21" y="40955"/>
                  </a:lnTo>
                  <a:lnTo>
                    <a:pt x="1" y="41153"/>
                  </a:lnTo>
                  <a:lnTo>
                    <a:pt x="21" y="41351"/>
                  </a:lnTo>
                  <a:lnTo>
                    <a:pt x="40" y="41549"/>
                  </a:lnTo>
                  <a:lnTo>
                    <a:pt x="120" y="41748"/>
                  </a:lnTo>
                  <a:lnTo>
                    <a:pt x="238" y="41906"/>
                  </a:lnTo>
                  <a:lnTo>
                    <a:pt x="377" y="42084"/>
                  </a:lnTo>
                  <a:lnTo>
                    <a:pt x="556" y="42243"/>
                  </a:lnTo>
                  <a:lnTo>
                    <a:pt x="754" y="42382"/>
                  </a:lnTo>
                  <a:lnTo>
                    <a:pt x="991" y="42520"/>
                  </a:lnTo>
                  <a:lnTo>
                    <a:pt x="1249" y="42639"/>
                  </a:lnTo>
                  <a:lnTo>
                    <a:pt x="1526" y="42738"/>
                  </a:lnTo>
                  <a:lnTo>
                    <a:pt x="1824" y="42818"/>
                  </a:lnTo>
                  <a:lnTo>
                    <a:pt x="2160" y="42877"/>
                  </a:lnTo>
                  <a:lnTo>
                    <a:pt x="2497" y="42897"/>
                  </a:lnTo>
                  <a:lnTo>
                    <a:pt x="2854" y="42897"/>
                  </a:lnTo>
                  <a:lnTo>
                    <a:pt x="3211" y="42877"/>
                  </a:lnTo>
                  <a:lnTo>
                    <a:pt x="3587" y="42818"/>
                  </a:lnTo>
                  <a:lnTo>
                    <a:pt x="3963" y="42738"/>
                  </a:lnTo>
                  <a:lnTo>
                    <a:pt x="4340" y="42619"/>
                  </a:lnTo>
                  <a:lnTo>
                    <a:pt x="4736" y="42461"/>
                  </a:lnTo>
                  <a:lnTo>
                    <a:pt x="4895" y="42401"/>
                  </a:lnTo>
                  <a:lnTo>
                    <a:pt x="5053" y="42382"/>
                  </a:lnTo>
                  <a:lnTo>
                    <a:pt x="5232" y="42401"/>
                  </a:lnTo>
                  <a:lnTo>
                    <a:pt x="5410" y="42421"/>
                  </a:lnTo>
                  <a:lnTo>
                    <a:pt x="5806" y="42520"/>
                  </a:lnTo>
                  <a:lnTo>
                    <a:pt x="6242" y="42639"/>
                  </a:lnTo>
                  <a:lnTo>
                    <a:pt x="6718" y="42778"/>
                  </a:lnTo>
                  <a:lnTo>
                    <a:pt x="6955" y="42818"/>
                  </a:lnTo>
                  <a:lnTo>
                    <a:pt x="7193" y="42877"/>
                  </a:lnTo>
                  <a:lnTo>
                    <a:pt x="7431" y="42897"/>
                  </a:lnTo>
                  <a:lnTo>
                    <a:pt x="7688" y="42897"/>
                  </a:lnTo>
                  <a:lnTo>
                    <a:pt x="7926" y="42877"/>
                  </a:lnTo>
                  <a:lnTo>
                    <a:pt x="8184" y="42818"/>
                  </a:lnTo>
                  <a:lnTo>
                    <a:pt x="8659" y="42679"/>
                  </a:lnTo>
                  <a:lnTo>
                    <a:pt x="9115" y="42500"/>
                  </a:lnTo>
                  <a:lnTo>
                    <a:pt x="9313" y="42421"/>
                  </a:lnTo>
                  <a:lnTo>
                    <a:pt x="9511" y="42302"/>
                  </a:lnTo>
                  <a:lnTo>
                    <a:pt x="9690" y="42203"/>
                  </a:lnTo>
                  <a:lnTo>
                    <a:pt x="9828" y="42084"/>
                  </a:lnTo>
                  <a:lnTo>
                    <a:pt x="9967" y="41946"/>
                  </a:lnTo>
                  <a:lnTo>
                    <a:pt x="10066" y="41807"/>
                  </a:lnTo>
                  <a:lnTo>
                    <a:pt x="10165" y="41649"/>
                  </a:lnTo>
                  <a:lnTo>
                    <a:pt x="10225" y="41490"/>
                  </a:lnTo>
                  <a:lnTo>
                    <a:pt x="10244" y="41312"/>
                  </a:lnTo>
                  <a:lnTo>
                    <a:pt x="10244" y="41133"/>
                  </a:lnTo>
                  <a:lnTo>
                    <a:pt x="10205" y="40915"/>
                  </a:lnTo>
                  <a:lnTo>
                    <a:pt x="10126" y="40697"/>
                  </a:lnTo>
                  <a:lnTo>
                    <a:pt x="10086" y="40598"/>
                  </a:lnTo>
                  <a:lnTo>
                    <a:pt x="10007" y="40519"/>
                  </a:lnTo>
                  <a:lnTo>
                    <a:pt x="9908" y="40440"/>
                  </a:lnTo>
                  <a:lnTo>
                    <a:pt x="9789" y="40380"/>
                  </a:lnTo>
                  <a:lnTo>
                    <a:pt x="9531" y="40262"/>
                  </a:lnTo>
                  <a:lnTo>
                    <a:pt x="9234" y="40182"/>
                  </a:lnTo>
                  <a:lnTo>
                    <a:pt x="8580" y="40024"/>
                  </a:lnTo>
                  <a:lnTo>
                    <a:pt x="8263" y="39964"/>
                  </a:lnTo>
                  <a:lnTo>
                    <a:pt x="8005" y="39885"/>
                  </a:lnTo>
                  <a:lnTo>
                    <a:pt x="7728" y="39786"/>
                  </a:lnTo>
                  <a:lnTo>
                    <a:pt x="7510" y="39667"/>
                  </a:lnTo>
                  <a:lnTo>
                    <a:pt x="7352" y="39568"/>
                  </a:lnTo>
                  <a:lnTo>
                    <a:pt x="7233" y="39469"/>
                  </a:lnTo>
                  <a:lnTo>
                    <a:pt x="7134" y="39370"/>
                  </a:lnTo>
                  <a:lnTo>
                    <a:pt x="7094" y="39310"/>
                  </a:lnTo>
                  <a:lnTo>
                    <a:pt x="7054" y="39251"/>
                  </a:lnTo>
                  <a:lnTo>
                    <a:pt x="7233" y="39013"/>
                  </a:lnTo>
                  <a:lnTo>
                    <a:pt x="7431" y="38776"/>
                  </a:lnTo>
                  <a:lnTo>
                    <a:pt x="7649" y="38458"/>
                  </a:lnTo>
                  <a:lnTo>
                    <a:pt x="7867" y="38122"/>
                  </a:lnTo>
                  <a:lnTo>
                    <a:pt x="8065" y="37745"/>
                  </a:lnTo>
                  <a:lnTo>
                    <a:pt x="8144" y="37567"/>
                  </a:lnTo>
                  <a:lnTo>
                    <a:pt x="8204" y="37389"/>
                  </a:lnTo>
                  <a:lnTo>
                    <a:pt x="8243" y="37210"/>
                  </a:lnTo>
                  <a:lnTo>
                    <a:pt x="8263" y="37052"/>
                  </a:lnTo>
                  <a:lnTo>
                    <a:pt x="8243" y="36774"/>
                  </a:lnTo>
                  <a:lnTo>
                    <a:pt x="8223" y="36576"/>
                  </a:lnTo>
                  <a:lnTo>
                    <a:pt x="8164" y="36279"/>
                  </a:lnTo>
                  <a:lnTo>
                    <a:pt x="8144" y="36160"/>
                  </a:lnTo>
                  <a:lnTo>
                    <a:pt x="8164" y="36021"/>
                  </a:lnTo>
                  <a:lnTo>
                    <a:pt x="8184" y="35843"/>
                  </a:lnTo>
                  <a:lnTo>
                    <a:pt x="8263" y="35605"/>
                  </a:lnTo>
                  <a:lnTo>
                    <a:pt x="8382" y="35368"/>
                  </a:lnTo>
                  <a:lnTo>
                    <a:pt x="8679" y="34912"/>
                  </a:lnTo>
                  <a:lnTo>
                    <a:pt x="9630" y="33505"/>
                  </a:lnTo>
                  <a:lnTo>
                    <a:pt x="10958" y="31623"/>
                  </a:lnTo>
                  <a:lnTo>
                    <a:pt x="12483" y="29463"/>
                  </a:lnTo>
                  <a:lnTo>
                    <a:pt x="15416" y="25322"/>
                  </a:lnTo>
                  <a:lnTo>
                    <a:pt x="16486" y="23777"/>
                  </a:lnTo>
                  <a:lnTo>
                    <a:pt x="16842" y="23222"/>
                  </a:lnTo>
                  <a:lnTo>
                    <a:pt x="17060" y="22865"/>
                  </a:lnTo>
                  <a:lnTo>
                    <a:pt x="17358" y="22350"/>
                  </a:lnTo>
                  <a:lnTo>
                    <a:pt x="17675" y="21795"/>
                  </a:lnTo>
                  <a:lnTo>
                    <a:pt x="18388" y="20626"/>
                  </a:lnTo>
                  <a:lnTo>
                    <a:pt x="18705" y="20071"/>
                  </a:lnTo>
                  <a:lnTo>
                    <a:pt x="18982" y="19536"/>
                  </a:lnTo>
                  <a:lnTo>
                    <a:pt x="19200" y="19061"/>
                  </a:lnTo>
                  <a:lnTo>
                    <a:pt x="19279" y="18863"/>
                  </a:lnTo>
                  <a:lnTo>
                    <a:pt x="19339" y="18665"/>
                  </a:lnTo>
                  <a:lnTo>
                    <a:pt x="19497" y="18011"/>
                  </a:lnTo>
                  <a:lnTo>
                    <a:pt x="19735" y="16862"/>
                  </a:lnTo>
                  <a:lnTo>
                    <a:pt x="20330" y="13850"/>
                  </a:lnTo>
                  <a:lnTo>
                    <a:pt x="21142" y="9748"/>
                  </a:lnTo>
                  <a:lnTo>
                    <a:pt x="11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97;p48">
              <a:extLst>
                <a:ext uri="{FF2B5EF4-FFF2-40B4-BE49-F238E27FC236}">
                  <a16:creationId xmlns:a16="http://schemas.microsoft.com/office/drawing/2014/main" id="{AE1CE661-9417-44C8-A4D9-C7B79EE22B29}"/>
                </a:ext>
              </a:extLst>
            </p:cNvPr>
            <p:cNvSpPr/>
            <p:nvPr/>
          </p:nvSpPr>
          <p:spPr>
            <a:xfrm>
              <a:off x="713225" y="2729716"/>
              <a:ext cx="729604" cy="1472735"/>
            </a:xfrm>
            <a:custGeom>
              <a:avLst/>
              <a:gdLst/>
              <a:ahLst/>
              <a:cxnLst/>
              <a:rect l="l" t="t" r="r" b="b"/>
              <a:pathLst>
                <a:path w="21360" h="43116" extrusionOk="0">
                  <a:moveTo>
                    <a:pt x="11255" y="377"/>
                  </a:moveTo>
                  <a:lnTo>
                    <a:pt x="21122" y="9888"/>
                  </a:lnTo>
                  <a:lnTo>
                    <a:pt x="20270" y="14247"/>
                  </a:lnTo>
                  <a:lnTo>
                    <a:pt x="19695" y="17080"/>
                  </a:lnTo>
                  <a:lnTo>
                    <a:pt x="19478" y="18131"/>
                  </a:lnTo>
                  <a:lnTo>
                    <a:pt x="19339" y="18745"/>
                  </a:lnTo>
                  <a:lnTo>
                    <a:pt x="19260" y="19002"/>
                  </a:lnTo>
                  <a:lnTo>
                    <a:pt x="19121" y="19280"/>
                  </a:lnTo>
                  <a:lnTo>
                    <a:pt x="18982" y="19617"/>
                  </a:lnTo>
                  <a:lnTo>
                    <a:pt x="18784" y="19973"/>
                  </a:lnTo>
                  <a:lnTo>
                    <a:pt x="18368" y="20726"/>
                  </a:lnTo>
                  <a:lnTo>
                    <a:pt x="17892" y="21499"/>
                  </a:lnTo>
                  <a:lnTo>
                    <a:pt x="17437" y="22252"/>
                  </a:lnTo>
                  <a:lnTo>
                    <a:pt x="17060" y="22925"/>
                  </a:lnTo>
                  <a:lnTo>
                    <a:pt x="16862" y="23242"/>
                  </a:lnTo>
                  <a:lnTo>
                    <a:pt x="16525" y="23758"/>
                  </a:lnTo>
                  <a:lnTo>
                    <a:pt x="15535" y="25184"/>
                  </a:lnTo>
                  <a:lnTo>
                    <a:pt x="12840" y="29008"/>
                  </a:lnTo>
                  <a:lnTo>
                    <a:pt x="10997" y="31604"/>
                  </a:lnTo>
                  <a:lnTo>
                    <a:pt x="9590" y="33625"/>
                  </a:lnTo>
                  <a:lnTo>
                    <a:pt x="8639" y="35012"/>
                  </a:lnTo>
                  <a:lnTo>
                    <a:pt x="8382" y="35448"/>
                  </a:lnTo>
                  <a:lnTo>
                    <a:pt x="8243" y="35686"/>
                  </a:lnTo>
                  <a:lnTo>
                    <a:pt x="8164" y="35963"/>
                  </a:lnTo>
                  <a:lnTo>
                    <a:pt x="8144" y="36181"/>
                  </a:lnTo>
                  <a:lnTo>
                    <a:pt x="8144" y="36359"/>
                  </a:lnTo>
                  <a:lnTo>
                    <a:pt x="8184" y="36518"/>
                  </a:lnTo>
                  <a:lnTo>
                    <a:pt x="8223" y="36755"/>
                  </a:lnTo>
                  <a:lnTo>
                    <a:pt x="8243" y="36934"/>
                  </a:lnTo>
                  <a:lnTo>
                    <a:pt x="8243" y="37152"/>
                  </a:lnTo>
                  <a:lnTo>
                    <a:pt x="8243" y="37310"/>
                  </a:lnTo>
                  <a:lnTo>
                    <a:pt x="8204" y="37469"/>
                  </a:lnTo>
                  <a:lnTo>
                    <a:pt x="8144" y="37647"/>
                  </a:lnTo>
                  <a:lnTo>
                    <a:pt x="8065" y="37825"/>
                  </a:lnTo>
                  <a:lnTo>
                    <a:pt x="7867" y="38162"/>
                  </a:lnTo>
                  <a:lnTo>
                    <a:pt x="7669" y="38499"/>
                  </a:lnTo>
                  <a:lnTo>
                    <a:pt x="7451" y="38796"/>
                  </a:lnTo>
                  <a:lnTo>
                    <a:pt x="7252" y="39054"/>
                  </a:lnTo>
                  <a:lnTo>
                    <a:pt x="7054" y="39272"/>
                  </a:lnTo>
                  <a:lnTo>
                    <a:pt x="7035" y="39331"/>
                  </a:lnTo>
                  <a:lnTo>
                    <a:pt x="7054" y="39391"/>
                  </a:lnTo>
                  <a:lnTo>
                    <a:pt x="7094" y="39470"/>
                  </a:lnTo>
                  <a:lnTo>
                    <a:pt x="7153" y="39549"/>
                  </a:lnTo>
                  <a:lnTo>
                    <a:pt x="7252" y="39648"/>
                  </a:lnTo>
                  <a:lnTo>
                    <a:pt x="7371" y="39747"/>
                  </a:lnTo>
                  <a:lnTo>
                    <a:pt x="7550" y="39866"/>
                  </a:lnTo>
                  <a:lnTo>
                    <a:pt x="7787" y="39985"/>
                  </a:lnTo>
                  <a:lnTo>
                    <a:pt x="8065" y="40084"/>
                  </a:lnTo>
                  <a:lnTo>
                    <a:pt x="8382" y="40183"/>
                  </a:lnTo>
                  <a:lnTo>
                    <a:pt x="8758" y="40262"/>
                  </a:lnTo>
                  <a:lnTo>
                    <a:pt x="9194" y="40362"/>
                  </a:lnTo>
                  <a:lnTo>
                    <a:pt x="9412" y="40421"/>
                  </a:lnTo>
                  <a:lnTo>
                    <a:pt x="9610" y="40480"/>
                  </a:lnTo>
                  <a:lnTo>
                    <a:pt x="9789" y="40540"/>
                  </a:lnTo>
                  <a:lnTo>
                    <a:pt x="9947" y="40639"/>
                  </a:lnTo>
                  <a:lnTo>
                    <a:pt x="10046" y="40738"/>
                  </a:lnTo>
                  <a:lnTo>
                    <a:pt x="10086" y="40778"/>
                  </a:lnTo>
                  <a:lnTo>
                    <a:pt x="10125" y="40837"/>
                  </a:lnTo>
                  <a:lnTo>
                    <a:pt x="10205" y="41095"/>
                  </a:lnTo>
                  <a:lnTo>
                    <a:pt x="10225" y="41214"/>
                  </a:lnTo>
                  <a:lnTo>
                    <a:pt x="10225" y="41332"/>
                  </a:lnTo>
                  <a:lnTo>
                    <a:pt x="10225" y="41431"/>
                  </a:lnTo>
                  <a:lnTo>
                    <a:pt x="10205" y="41550"/>
                  </a:lnTo>
                  <a:lnTo>
                    <a:pt x="10185" y="41649"/>
                  </a:lnTo>
                  <a:lnTo>
                    <a:pt x="10145" y="41749"/>
                  </a:lnTo>
                  <a:lnTo>
                    <a:pt x="10086" y="41848"/>
                  </a:lnTo>
                  <a:lnTo>
                    <a:pt x="10007" y="41947"/>
                  </a:lnTo>
                  <a:lnTo>
                    <a:pt x="9908" y="42046"/>
                  </a:lnTo>
                  <a:lnTo>
                    <a:pt x="9828" y="42125"/>
                  </a:lnTo>
                  <a:lnTo>
                    <a:pt x="9590" y="42283"/>
                  </a:lnTo>
                  <a:lnTo>
                    <a:pt x="9333" y="42422"/>
                  </a:lnTo>
                  <a:lnTo>
                    <a:pt x="9075" y="42541"/>
                  </a:lnTo>
                  <a:lnTo>
                    <a:pt x="8798" y="42660"/>
                  </a:lnTo>
                  <a:lnTo>
                    <a:pt x="8263" y="42818"/>
                  </a:lnTo>
                  <a:lnTo>
                    <a:pt x="8005" y="42858"/>
                  </a:lnTo>
                  <a:lnTo>
                    <a:pt x="7748" y="42878"/>
                  </a:lnTo>
                  <a:lnTo>
                    <a:pt x="7490" y="42878"/>
                  </a:lnTo>
                  <a:lnTo>
                    <a:pt x="7233" y="42838"/>
                  </a:lnTo>
                  <a:lnTo>
                    <a:pt x="6995" y="42799"/>
                  </a:lnTo>
                  <a:lnTo>
                    <a:pt x="6737" y="42739"/>
                  </a:lnTo>
                  <a:lnTo>
                    <a:pt x="6262" y="42600"/>
                  </a:lnTo>
                  <a:lnTo>
                    <a:pt x="5846" y="42482"/>
                  </a:lnTo>
                  <a:lnTo>
                    <a:pt x="5648" y="42442"/>
                  </a:lnTo>
                  <a:lnTo>
                    <a:pt x="5449" y="42402"/>
                  </a:lnTo>
                  <a:lnTo>
                    <a:pt x="5271" y="42383"/>
                  </a:lnTo>
                  <a:lnTo>
                    <a:pt x="5113" y="42383"/>
                  </a:lnTo>
                  <a:lnTo>
                    <a:pt x="4934" y="42402"/>
                  </a:lnTo>
                  <a:lnTo>
                    <a:pt x="4796" y="42462"/>
                  </a:lnTo>
                  <a:lnTo>
                    <a:pt x="4419" y="42620"/>
                  </a:lnTo>
                  <a:lnTo>
                    <a:pt x="4043" y="42739"/>
                  </a:lnTo>
                  <a:lnTo>
                    <a:pt x="3666" y="42818"/>
                  </a:lnTo>
                  <a:lnTo>
                    <a:pt x="3290" y="42858"/>
                  </a:lnTo>
                  <a:lnTo>
                    <a:pt x="2953" y="42878"/>
                  </a:lnTo>
                  <a:lnTo>
                    <a:pt x="2596" y="42878"/>
                  </a:lnTo>
                  <a:lnTo>
                    <a:pt x="2279" y="42858"/>
                  </a:lnTo>
                  <a:lnTo>
                    <a:pt x="1962" y="42799"/>
                  </a:lnTo>
                  <a:lnTo>
                    <a:pt x="1665" y="42719"/>
                  </a:lnTo>
                  <a:lnTo>
                    <a:pt x="1388" y="42620"/>
                  </a:lnTo>
                  <a:lnTo>
                    <a:pt x="1150" y="42521"/>
                  </a:lnTo>
                  <a:lnTo>
                    <a:pt x="912" y="42402"/>
                  </a:lnTo>
                  <a:lnTo>
                    <a:pt x="714" y="42264"/>
                  </a:lnTo>
                  <a:lnTo>
                    <a:pt x="555" y="42105"/>
                  </a:lnTo>
                  <a:lnTo>
                    <a:pt x="417" y="41947"/>
                  </a:lnTo>
                  <a:lnTo>
                    <a:pt x="318" y="41788"/>
                  </a:lnTo>
                  <a:lnTo>
                    <a:pt x="258" y="41610"/>
                  </a:lnTo>
                  <a:lnTo>
                    <a:pt x="219" y="41431"/>
                  </a:lnTo>
                  <a:lnTo>
                    <a:pt x="219" y="41253"/>
                  </a:lnTo>
                  <a:lnTo>
                    <a:pt x="238" y="41055"/>
                  </a:lnTo>
                  <a:lnTo>
                    <a:pt x="278" y="40877"/>
                  </a:lnTo>
                  <a:lnTo>
                    <a:pt x="337" y="40679"/>
                  </a:lnTo>
                  <a:lnTo>
                    <a:pt x="417" y="40500"/>
                  </a:lnTo>
                  <a:lnTo>
                    <a:pt x="496" y="40322"/>
                  </a:lnTo>
                  <a:lnTo>
                    <a:pt x="674" y="40005"/>
                  </a:lnTo>
                  <a:lnTo>
                    <a:pt x="853" y="39747"/>
                  </a:lnTo>
                  <a:lnTo>
                    <a:pt x="1031" y="39510"/>
                  </a:lnTo>
                  <a:lnTo>
                    <a:pt x="1051" y="39490"/>
                  </a:lnTo>
                  <a:lnTo>
                    <a:pt x="11235" y="19181"/>
                  </a:lnTo>
                  <a:lnTo>
                    <a:pt x="11255" y="19121"/>
                  </a:lnTo>
                  <a:lnTo>
                    <a:pt x="11255" y="377"/>
                  </a:lnTo>
                  <a:close/>
                  <a:moveTo>
                    <a:pt x="11096" y="1"/>
                  </a:moveTo>
                  <a:lnTo>
                    <a:pt x="11037" y="41"/>
                  </a:lnTo>
                  <a:lnTo>
                    <a:pt x="11017" y="100"/>
                  </a:lnTo>
                  <a:lnTo>
                    <a:pt x="11017" y="19101"/>
                  </a:lnTo>
                  <a:lnTo>
                    <a:pt x="853" y="39371"/>
                  </a:lnTo>
                  <a:lnTo>
                    <a:pt x="754" y="39470"/>
                  </a:lnTo>
                  <a:lnTo>
                    <a:pt x="615" y="39688"/>
                  </a:lnTo>
                  <a:lnTo>
                    <a:pt x="437" y="39965"/>
                  </a:lnTo>
                  <a:lnTo>
                    <a:pt x="258" y="40322"/>
                  </a:lnTo>
                  <a:lnTo>
                    <a:pt x="179" y="40500"/>
                  </a:lnTo>
                  <a:lnTo>
                    <a:pt x="100" y="40698"/>
                  </a:lnTo>
                  <a:lnTo>
                    <a:pt x="40" y="40897"/>
                  </a:lnTo>
                  <a:lnTo>
                    <a:pt x="1" y="41095"/>
                  </a:lnTo>
                  <a:lnTo>
                    <a:pt x="1" y="41313"/>
                  </a:lnTo>
                  <a:lnTo>
                    <a:pt x="1" y="41511"/>
                  </a:lnTo>
                  <a:lnTo>
                    <a:pt x="40" y="41709"/>
                  </a:lnTo>
                  <a:lnTo>
                    <a:pt x="120" y="41887"/>
                  </a:lnTo>
                  <a:lnTo>
                    <a:pt x="199" y="42006"/>
                  </a:lnTo>
                  <a:lnTo>
                    <a:pt x="278" y="42125"/>
                  </a:lnTo>
                  <a:lnTo>
                    <a:pt x="377" y="42244"/>
                  </a:lnTo>
                  <a:lnTo>
                    <a:pt x="496" y="42363"/>
                  </a:lnTo>
                  <a:lnTo>
                    <a:pt x="635" y="42462"/>
                  </a:lnTo>
                  <a:lnTo>
                    <a:pt x="773" y="42561"/>
                  </a:lnTo>
                  <a:lnTo>
                    <a:pt x="932" y="42660"/>
                  </a:lnTo>
                  <a:lnTo>
                    <a:pt x="1110" y="42739"/>
                  </a:lnTo>
                  <a:lnTo>
                    <a:pt x="1289" y="42838"/>
                  </a:lnTo>
                  <a:lnTo>
                    <a:pt x="1487" y="42898"/>
                  </a:lnTo>
                  <a:lnTo>
                    <a:pt x="1685" y="42957"/>
                  </a:lnTo>
                  <a:lnTo>
                    <a:pt x="1903" y="43017"/>
                  </a:lnTo>
                  <a:lnTo>
                    <a:pt x="2121" y="43056"/>
                  </a:lnTo>
                  <a:lnTo>
                    <a:pt x="2339" y="43096"/>
                  </a:lnTo>
                  <a:lnTo>
                    <a:pt x="2576" y="43116"/>
                  </a:lnTo>
                  <a:lnTo>
                    <a:pt x="3072" y="43116"/>
                  </a:lnTo>
                  <a:lnTo>
                    <a:pt x="3329" y="43096"/>
                  </a:lnTo>
                  <a:lnTo>
                    <a:pt x="3567" y="43056"/>
                  </a:lnTo>
                  <a:lnTo>
                    <a:pt x="3825" y="43017"/>
                  </a:lnTo>
                  <a:lnTo>
                    <a:pt x="4082" y="42937"/>
                  </a:lnTo>
                  <a:lnTo>
                    <a:pt x="4360" y="42858"/>
                  </a:lnTo>
                  <a:lnTo>
                    <a:pt x="4617" y="42779"/>
                  </a:lnTo>
                  <a:lnTo>
                    <a:pt x="4875" y="42660"/>
                  </a:lnTo>
                  <a:lnTo>
                    <a:pt x="5014" y="42620"/>
                  </a:lnTo>
                  <a:lnTo>
                    <a:pt x="5152" y="42600"/>
                  </a:lnTo>
                  <a:lnTo>
                    <a:pt x="5291" y="42600"/>
                  </a:lnTo>
                  <a:lnTo>
                    <a:pt x="5469" y="42620"/>
                  </a:lnTo>
                  <a:lnTo>
                    <a:pt x="5806" y="42700"/>
                  </a:lnTo>
                  <a:lnTo>
                    <a:pt x="6202" y="42818"/>
                  </a:lnTo>
                  <a:lnTo>
                    <a:pt x="6698" y="42957"/>
                  </a:lnTo>
                  <a:lnTo>
                    <a:pt x="6955" y="43017"/>
                  </a:lnTo>
                  <a:lnTo>
                    <a:pt x="7213" y="43076"/>
                  </a:lnTo>
                  <a:lnTo>
                    <a:pt x="7490" y="43096"/>
                  </a:lnTo>
                  <a:lnTo>
                    <a:pt x="7768" y="43116"/>
                  </a:lnTo>
                  <a:lnTo>
                    <a:pt x="8045" y="43076"/>
                  </a:lnTo>
                  <a:lnTo>
                    <a:pt x="8322" y="43036"/>
                  </a:lnTo>
                  <a:lnTo>
                    <a:pt x="8719" y="42918"/>
                  </a:lnTo>
                  <a:lnTo>
                    <a:pt x="9075" y="42779"/>
                  </a:lnTo>
                  <a:lnTo>
                    <a:pt x="9392" y="42640"/>
                  </a:lnTo>
                  <a:lnTo>
                    <a:pt x="9670" y="42501"/>
                  </a:lnTo>
                  <a:lnTo>
                    <a:pt x="9888" y="42363"/>
                  </a:lnTo>
                  <a:lnTo>
                    <a:pt x="10086" y="42204"/>
                  </a:lnTo>
                  <a:lnTo>
                    <a:pt x="10225" y="42026"/>
                  </a:lnTo>
                  <a:lnTo>
                    <a:pt x="10343" y="41848"/>
                  </a:lnTo>
                  <a:lnTo>
                    <a:pt x="10383" y="41729"/>
                  </a:lnTo>
                  <a:lnTo>
                    <a:pt x="10423" y="41590"/>
                  </a:lnTo>
                  <a:lnTo>
                    <a:pt x="10442" y="41471"/>
                  </a:lnTo>
                  <a:lnTo>
                    <a:pt x="10462" y="41332"/>
                  </a:lnTo>
                  <a:lnTo>
                    <a:pt x="10442" y="41194"/>
                  </a:lnTo>
                  <a:lnTo>
                    <a:pt x="10423" y="41055"/>
                  </a:lnTo>
                  <a:lnTo>
                    <a:pt x="10383" y="40916"/>
                  </a:lnTo>
                  <a:lnTo>
                    <a:pt x="10324" y="40758"/>
                  </a:lnTo>
                  <a:lnTo>
                    <a:pt x="10284" y="40679"/>
                  </a:lnTo>
                  <a:lnTo>
                    <a:pt x="10244" y="40619"/>
                  </a:lnTo>
                  <a:lnTo>
                    <a:pt x="10106" y="40480"/>
                  </a:lnTo>
                  <a:lnTo>
                    <a:pt x="9947" y="40381"/>
                  </a:lnTo>
                  <a:lnTo>
                    <a:pt x="9749" y="40282"/>
                  </a:lnTo>
                  <a:lnTo>
                    <a:pt x="9531" y="40223"/>
                  </a:lnTo>
                  <a:lnTo>
                    <a:pt x="9313" y="40163"/>
                  </a:lnTo>
                  <a:lnTo>
                    <a:pt x="8818" y="40045"/>
                  </a:lnTo>
                  <a:lnTo>
                    <a:pt x="8441" y="39965"/>
                  </a:lnTo>
                  <a:lnTo>
                    <a:pt x="8124" y="39886"/>
                  </a:lnTo>
                  <a:lnTo>
                    <a:pt x="7946" y="39807"/>
                  </a:lnTo>
                  <a:lnTo>
                    <a:pt x="7787" y="39728"/>
                  </a:lnTo>
                  <a:lnTo>
                    <a:pt x="7530" y="39589"/>
                  </a:lnTo>
                  <a:lnTo>
                    <a:pt x="7371" y="39450"/>
                  </a:lnTo>
                  <a:lnTo>
                    <a:pt x="7292" y="39351"/>
                  </a:lnTo>
                  <a:lnTo>
                    <a:pt x="7569" y="38994"/>
                  </a:lnTo>
                  <a:lnTo>
                    <a:pt x="7768" y="38737"/>
                  </a:lnTo>
                  <a:lnTo>
                    <a:pt x="7966" y="38440"/>
                  </a:lnTo>
                  <a:lnTo>
                    <a:pt x="8164" y="38123"/>
                  </a:lnTo>
                  <a:lnTo>
                    <a:pt x="8322" y="37786"/>
                  </a:lnTo>
                  <a:lnTo>
                    <a:pt x="8382" y="37627"/>
                  </a:lnTo>
                  <a:lnTo>
                    <a:pt x="8421" y="37469"/>
                  </a:lnTo>
                  <a:lnTo>
                    <a:pt x="8461" y="37310"/>
                  </a:lnTo>
                  <a:lnTo>
                    <a:pt x="8461" y="37152"/>
                  </a:lnTo>
                  <a:lnTo>
                    <a:pt x="8461" y="36914"/>
                  </a:lnTo>
                  <a:lnTo>
                    <a:pt x="8441" y="36736"/>
                  </a:lnTo>
                  <a:lnTo>
                    <a:pt x="8402" y="36458"/>
                  </a:lnTo>
                  <a:lnTo>
                    <a:pt x="8362" y="36320"/>
                  </a:lnTo>
                  <a:lnTo>
                    <a:pt x="8362" y="36181"/>
                  </a:lnTo>
                  <a:lnTo>
                    <a:pt x="8382" y="36003"/>
                  </a:lnTo>
                  <a:lnTo>
                    <a:pt x="8461" y="35745"/>
                  </a:lnTo>
                  <a:lnTo>
                    <a:pt x="8521" y="35646"/>
                  </a:lnTo>
                  <a:lnTo>
                    <a:pt x="8600" y="35487"/>
                  </a:lnTo>
                  <a:lnTo>
                    <a:pt x="8937" y="34972"/>
                  </a:lnTo>
                  <a:lnTo>
                    <a:pt x="10007" y="33407"/>
                  </a:lnTo>
                  <a:lnTo>
                    <a:pt x="11433" y="31366"/>
                  </a:lnTo>
                  <a:lnTo>
                    <a:pt x="13018" y="29147"/>
                  </a:lnTo>
                  <a:lnTo>
                    <a:pt x="15753" y="25263"/>
                  </a:lnTo>
                  <a:lnTo>
                    <a:pt x="16723" y="23857"/>
                  </a:lnTo>
                  <a:lnTo>
                    <a:pt x="17060" y="23361"/>
                  </a:lnTo>
                  <a:lnTo>
                    <a:pt x="17258" y="23025"/>
                  </a:lnTo>
                  <a:lnTo>
                    <a:pt x="17635" y="22351"/>
                  </a:lnTo>
                  <a:lnTo>
                    <a:pt x="18071" y="21618"/>
                  </a:lnTo>
                  <a:lnTo>
                    <a:pt x="18546" y="20825"/>
                  </a:lnTo>
                  <a:lnTo>
                    <a:pt x="18982" y="20052"/>
                  </a:lnTo>
                  <a:lnTo>
                    <a:pt x="19180" y="19696"/>
                  </a:lnTo>
                  <a:lnTo>
                    <a:pt x="19339" y="19359"/>
                  </a:lnTo>
                  <a:lnTo>
                    <a:pt x="19458" y="19062"/>
                  </a:lnTo>
                  <a:lnTo>
                    <a:pt x="19557" y="18784"/>
                  </a:lnTo>
                  <a:lnTo>
                    <a:pt x="19695" y="18131"/>
                  </a:lnTo>
                  <a:lnTo>
                    <a:pt x="19933" y="17001"/>
                  </a:lnTo>
                  <a:lnTo>
                    <a:pt x="20528" y="14009"/>
                  </a:lnTo>
                  <a:lnTo>
                    <a:pt x="21360" y="9868"/>
                  </a:lnTo>
                  <a:lnTo>
                    <a:pt x="21360" y="9829"/>
                  </a:lnTo>
                  <a:lnTo>
                    <a:pt x="21320" y="9769"/>
                  </a:lnTo>
                  <a:lnTo>
                    <a:pt x="11215" y="21"/>
                  </a:lnTo>
                  <a:lnTo>
                    <a:pt x="1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98;p48">
              <a:extLst>
                <a:ext uri="{FF2B5EF4-FFF2-40B4-BE49-F238E27FC236}">
                  <a16:creationId xmlns:a16="http://schemas.microsoft.com/office/drawing/2014/main" id="{522DDAE2-7141-4EDB-B28F-1D9B87F734D8}"/>
                </a:ext>
              </a:extLst>
            </p:cNvPr>
            <p:cNvSpPr/>
            <p:nvPr/>
          </p:nvSpPr>
          <p:spPr>
            <a:xfrm>
              <a:off x="1093591" y="2490805"/>
              <a:ext cx="957025" cy="1740051"/>
            </a:xfrm>
            <a:custGeom>
              <a:avLst/>
              <a:gdLst/>
              <a:ahLst/>
              <a:cxnLst/>
              <a:rect l="l" t="t" r="r" b="b"/>
              <a:pathLst>
                <a:path w="28018" h="50942" extrusionOk="0">
                  <a:moveTo>
                    <a:pt x="2280" y="1"/>
                  </a:moveTo>
                  <a:lnTo>
                    <a:pt x="1943" y="1031"/>
                  </a:lnTo>
                  <a:lnTo>
                    <a:pt x="1170" y="3329"/>
                  </a:lnTo>
                  <a:lnTo>
                    <a:pt x="397" y="5727"/>
                  </a:lnTo>
                  <a:lnTo>
                    <a:pt x="120" y="6619"/>
                  </a:lnTo>
                  <a:lnTo>
                    <a:pt x="41" y="6916"/>
                  </a:lnTo>
                  <a:lnTo>
                    <a:pt x="1" y="7094"/>
                  </a:lnTo>
                  <a:lnTo>
                    <a:pt x="1" y="7371"/>
                  </a:lnTo>
                  <a:lnTo>
                    <a:pt x="21" y="7669"/>
                  </a:lnTo>
                  <a:lnTo>
                    <a:pt x="100" y="7986"/>
                  </a:lnTo>
                  <a:lnTo>
                    <a:pt x="199" y="8322"/>
                  </a:lnTo>
                  <a:lnTo>
                    <a:pt x="338" y="8659"/>
                  </a:lnTo>
                  <a:lnTo>
                    <a:pt x="496" y="9016"/>
                  </a:lnTo>
                  <a:lnTo>
                    <a:pt x="694" y="9392"/>
                  </a:lnTo>
                  <a:lnTo>
                    <a:pt x="912" y="9789"/>
                  </a:lnTo>
                  <a:lnTo>
                    <a:pt x="1170" y="10165"/>
                  </a:lnTo>
                  <a:lnTo>
                    <a:pt x="1428" y="10561"/>
                  </a:lnTo>
                  <a:lnTo>
                    <a:pt x="2002" y="11354"/>
                  </a:lnTo>
                  <a:lnTo>
                    <a:pt x="2616" y="12166"/>
                  </a:lnTo>
                  <a:lnTo>
                    <a:pt x="3270" y="12939"/>
                  </a:lnTo>
                  <a:lnTo>
                    <a:pt x="3904" y="13692"/>
                  </a:lnTo>
                  <a:lnTo>
                    <a:pt x="4538" y="14385"/>
                  </a:lnTo>
                  <a:lnTo>
                    <a:pt x="5133" y="15020"/>
                  </a:lnTo>
                  <a:lnTo>
                    <a:pt x="5668" y="15574"/>
                  </a:lnTo>
                  <a:lnTo>
                    <a:pt x="6460" y="16367"/>
                  </a:lnTo>
                  <a:lnTo>
                    <a:pt x="6777" y="16664"/>
                  </a:lnTo>
                  <a:lnTo>
                    <a:pt x="14762" y="27443"/>
                  </a:lnTo>
                  <a:lnTo>
                    <a:pt x="18051" y="46583"/>
                  </a:lnTo>
                  <a:lnTo>
                    <a:pt x="18071" y="49912"/>
                  </a:lnTo>
                  <a:lnTo>
                    <a:pt x="18111" y="50090"/>
                  </a:lnTo>
                  <a:lnTo>
                    <a:pt x="18170" y="50268"/>
                  </a:lnTo>
                  <a:lnTo>
                    <a:pt x="18249" y="50427"/>
                  </a:lnTo>
                  <a:lnTo>
                    <a:pt x="18368" y="50565"/>
                  </a:lnTo>
                  <a:lnTo>
                    <a:pt x="18507" y="50684"/>
                  </a:lnTo>
                  <a:lnTo>
                    <a:pt x="18665" y="50764"/>
                  </a:lnTo>
                  <a:lnTo>
                    <a:pt x="18824" y="50843"/>
                  </a:lnTo>
                  <a:lnTo>
                    <a:pt x="19022" y="50882"/>
                  </a:lnTo>
                  <a:lnTo>
                    <a:pt x="19438" y="50902"/>
                  </a:lnTo>
                  <a:lnTo>
                    <a:pt x="19953" y="50922"/>
                  </a:lnTo>
                  <a:lnTo>
                    <a:pt x="21162" y="50942"/>
                  </a:lnTo>
                  <a:lnTo>
                    <a:pt x="23084" y="50922"/>
                  </a:lnTo>
                  <a:lnTo>
                    <a:pt x="23500" y="50902"/>
                  </a:lnTo>
                  <a:lnTo>
                    <a:pt x="24055" y="50843"/>
                  </a:lnTo>
                  <a:lnTo>
                    <a:pt x="24649" y="50764"/>
                  </a:lnTo>
                  <a:lnTo>
                    <a:pt x="25283" y="50664"/>
                  </a:lnTo>
                  <a:lnTo>
                    <a:pt x="26432" y="50486"/>
                  </a:lnTo>
                  <a:lnTo>
                    <a:pt x="27126" y="50367"/>
                  </a:lnTo>
                  <a:lnTo>
                    <a:pt x="27205" y="50347"/>
                  </a:lnTo>
                  <a:lnTo>
                    <a:pt x="27265" y="50308"/>
                  </a:lnTo>
                  <a:lnTo>
                    <a:pt x="27443" y="50189"/>
                  </a:lnTo>
                  <a:lnTo>
                    <a:pt x="27621" y="50030"/>
                  </a:lnTo>
                  <a:lnTo>
                    <a:pt x="27780" y="49832"/>
                  </a:lnTo>
                  <a:lnTo>
                    <a:pt x="27899" y="49614"/>
                  </a:lnTo>
                  <a:lnTo>
                    <a:pt x="27958" y="49515"/>
                  </a:lnTo>
                  <a:lnTo>
                    <a:pt x="27998" y="49396"/>
                  </a:lnTo>
                  <a:lnTo>
                    <a:pt x="28018" y="49277"/>
                  </a:lnTo>
                  <a:lnTo>
                    <a:pt x="28018" y="49159"/>
                  </a:lnTo>
                  <a:lnTo>
                    <a:pt x="27998" y="49040"/>
                  </a:lnTo>
                  <a:lnTo>
                    <a:pt x="27978" y="48921"/>
                  </a:lnTo>
                  <a:lnTo>
                    <a:pt x="27899" y="48802"/>
                  </a:lnTo>
                  <a:lnTo>
                    <a:pt x="27819" y="48703"/>
                  </a:lnTo>
                  <a:lnTo>
                    <a:pt x="27700" y="48624"/>
                  </a:lnTo>
                  <a:lnTo>
                    <a:pt x="27542" y="48544"/>
                  </a:lnTo>
                  <a:lnTo>
                    <a:pt x="27383" y="48465"/>
                  </a:lnTo>
                  <a:lnTo>
                    <a:pt x="27205" y="48386"/>
                  </a:lnTo>
                  <a:lnTo>
                    <a:pt x="26809" y="48267"/>
                  </a:lnTo>
                  <a:lnTo>
                    <a:pt x="26016" y="48069"/>
                  </a:lnTo>
                  <a:lnTo>
                    <a:pt x="25679" y="47990"/>
                  </a:lnTo>
                  <a:lnTo>
                    <a:pt x="25402" y="47910"/>
                  </a:lnTo>
                  <a:lnTo>
                    <a:pt x="25145" y="47791"/>
                  </a:lnTo>
                  <a:lnTo>
                    <a:pt x="24847" y="47633"/>
                  </a:lnTo>
                  <a:lnTo>
                    <a:pt x="24193" y="47237"/>
                  </a:lnTo>
                  <a:lnTo>
                    <a:pt x="23579" y="46821"/>
                  </a:lnTo>
                  <a:lnTo>
                    <a:pt x="23341" y="46642"/>
                  </a:lnTo>
                  <a:lnTo>
                    <a:pt x="23163" y="46484"/>
                  </a:lnTo>
                  <a:lnTo>
                    <a:pt x="23104" y="46404"/>
                  </a:lnTo>
                  <a:lnTo>
                    <a:pt x="23084" y="46286"/>
                  </a:lnTo>
                  <a:lnTo>
                    <a:pt x="23064" y="46127"/>
                  </a:lnTo>
                  <a:lnTo>
                    <a:pt x="23064" y="45949"/>
                  </a:lnTo>
                  <a:lnTo>
                    <a:pt x="23104" y="45552"/>
                  </a:lnTo>
                  <a:lnTo>
                    <a:pt x="23104" y="45136"/>
                  </a:lnTo>
                  <a:lnTo>
                    <a:pt x="23104" y="44879"/>
                  </a:lnTo>
                  <a:lnTo>
                    <a:pt x="23084" y="44621"/>
                  </a:lnTo>
                  <a:lnTo>
                    <a:pt x="23024" y="44383"/>
                  </a:lnTo>
                  <a:lnTo>
                    <a:pt x="22965" y="44146"/>
                  </a:lnTo>
                  <a:lnTo>
                    <a:pt x="22886" y="43908"/>
                  </a:lnTo>
                  <a:lnTo>
                    <a:pt x="22787" y="43670"/>
                  </a:lnTo>
                  <a:lnTo>
                    <a:pt x="22668" y="43452"/>
                  </a:lnTo>
                  <a:lnTo>
                    <a:pt x="22529" y="43254"/>
                  </a:lnTo>
                  <a:lnTo>
                    <a:pt x="22450" y="43115"/>
                  </a:lnTo>
                  <a:lnTo>
                    <a:pt x="22371" y="42977"/>
                  </a:lnTo>
                  <a:lnTo>
                    <a:pt x="22291" y="42818"/>
                  </a:lnTo>
                  <a:lnTo>
                    <a:pt x="22232" y="42640"/>
                  </a:lnTo>
                  <a:lnTo>
                    <a:pt x="22172" y="42462"/>
                  </a:lnTo>
                  <a:lnTo>
                    <a:pt x="22133" y="42244"/>
                  </a:lnTo>
                  <a:lnTo>
                    <a:pt x="22113" y="42026"/>
                  </a:lnTo>
                  <a:lnTo>
                    <a:pt x="22113" y="41788"/>
                  </a:lnTo>
                  <a:lnTo>
                    <a:pt x="22073" y="38340"/>
                  </a:lnTo>
                  <a:lnTo>
                    <a:pt x="21955" y="32238"/>
                  </a:lnTo>
                  <a:lnTo>
                    <a:pt x="21895" y="29048"/>
                  </a:lnTo>
                  <a:lnTo>
                    <a:pt x="21796" y="26254"/>
                  </a:lnTo>
                  <a:lnTo>
                    <a:pt x="21717" y="24193"/>
                  </a:lnTo>
                  <a:lnTo>
                    <a:pt x="21677" y="23559"/>
                  </a:lnTo>
                  <a:lnTo>
                    <a:pt x="21638" y="23222"/>
                  </a:lnTo>
                  <a:lnTo>
                    <a:pt x="21499" y="22925"/>
                  </a:lnTo>
                  <a:lnTo>
                    <a:pt x="21202" y="22331"/>
                  </a:lnTo>
                  <a:lnTo>
                    <a:pt x="20251" y="20508"/>
                  </a:lnTo>
                  <a:lnTo>
                    <a:pt x="18943" y="18051"/>
                  </a:lnTo>
                  <a:lnTo>
                    <a:pt x="17457" y="15337"/>
                  </a:lnTo>
                  <a:lnTo>
                    <a:pt x="14723" y="10324"/>
                  </a:lnTo>
                  <a:lnTo>
                    <a:pt x="13474" y="8065"/>
                  </a:lnTo>
                  <a:lnTo>
                    <a:pt x="13098" y="4855"/>
                  </a:lnTo>
                  <a:lnTo>
                    <a:pt x="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99;p48">
              <a:extLst>
                <a:ext uri="{FF2B5EF4-FFF2-40B4-BE49-F238E27FC236}">
                  <a16:creationId xmlns:a16="http://schemas.microsoft.com/office/drawing/2014/main" id="{02EB1A08-EB4C-40EE-8FFC-22D408843E1C}"/>
                </a:ext>
              </a:extLst>
            </p:cNvPr>
            <p:cNvSpPr/>
            <p:nvPr/>
          </p:nvSpPr>
          <p:spPr>
            <a:xfrm>
              <a:off x="1089560" y="2486740"/>
              <a:ext cx="965120" cy="1747498"/>
            </a:xfrm>
            <a:custGeom>
              <a:avLst/>
              <a:gdLst/>
              <a:ahLst/>
              <a:cxnLst/>
              <a:rect l="l" t="t" r="r" b="b"/>
              <a:pathLst>
                <a:path w="28255" h="51160" extrusionOk="0">
                  <a:moveTo>
                    <a:pt x="2477" y="278"/>
                  </a:moveTo>
                  <a:lnTo>
                    <a:pt x="13097" y="5053"/>
                  </a:lnTo>
                  <a:lnTo>
                    <a:pt x="13493" y="8204"/>
                  </a:lnTo>
                  <a:lnTo>
                    <a:pt x="13493" y="8243"/>
                  </a:lnTo>
                  <a:lnTo>
                    <a:pt x="14781" y="10542"/>
                  </a:lnTo>
                  <a:lnTo>
                    <a:pt x="17515" y="15555"/>
                  </a:lnTo>
                  <a:lnTo>
                    <a:pt x="18982" y="18269"/>
                  </a:lnTo>
                  <a:lnTo>
                    <a:pt x="20289" y="20686"/>
                  </a:lnTo>
                  <a:lnTo>
                    <a:pt x="21221" y="22489"/>
                  </a:lnTo>
                  <a:lnTo>
                    <a:pt x="21518" y="23064"/>
                  </a:lnTo>
                  <a:lnTo>
                    <a:pt x="21637" y="23381"/>
                  </a:lnTo>
                  <a:lnTo>
                    <a:pt x="21676" y="23698"/>
                  </a:lnTo>
                  <a:lnTo>
                    <a:pt x="21736" y="24332"/>
                  </a:lnTo>
                  <a:lnTo>
                    <a:pt x="21815" y="26353"/>
                  </a:lnTo>
                  <a:lnTo>
                    <a:pt x="21894" y="29107"/>
                  </a:lnTo>
                  <a:lnTo>
                    <a:pt x="21973" y="32238"/>
                  </a:lnTo>
                  <a:lnTo>
                    <a:pt x="22073" y="38340"/>
                  </a:lnTo>
                  <a:lnTo>
                    <a:pt x="22112" y="41907"/>
                  </a:lnTo>
                  <a:lnTo>
                    <a:pt x="22112" y="42125"/>
                  </a:lnTo>
                  <a:lnTo>
                    <a:pt x="22132" y="42343"/>
                  </a:lnTo>
                  <a:lnTo>
                    <a:pt x="22172" y="42541"/>
                  </a:lnTo>
                  <a:lnTo>
                    <a:pt x="22231" y="42739"/>
                  </a:lnTo>
                  <a:lnTo>
                    <a:pt x="22290" y="42917"/>
                  </a:lnTo>
                  <a:lnTo>
                    <a:pt x="22370" y="43096"/>
                  </a:lnTo>
                  <a:lnTo>
                    <a:pt x="22449" y="43274"/>
                  </a:lnTo>
                  <a:lnTo>
                    <a:pt x="22568" y="43433"/>
                  </a:lnTo>
                  <a:lnTo>
                    <a:pt x="22687" y="43631"/>
                  </a:lnTo>
                  <a:lnTo>
                    <a:pt x="22806" y="43849"/>
                  </a:lnTo>
                  <a:lnTo>
                    <a:pt x="22905" y="44067"/>
                  </a:lnTo>
                  <a:lnTo>
                    <a:pt x="22984" y="44285"/>
                  </a:lnTo>
                  <a:lnTo>
                    <a:pt x="23043" y="44522"/>
                  </a:lnTo>
                  <a:lnTo>
                    <a:pt x="23083" y="44760"/>
                  </a:lnTo>
                  <a:lnTo>
                    <a:pt x="23103" y="44998"/>
                  </a:lnTo>
                  <a:lnTo>
                    <a:pt x="23123" y="45255"/>
                  </a:lnTo>
                  <a:lnTo>
                    <a:pt x="23103" y="45711"/>
                  </a:lnTo>
                  <a:lnTo>
                    <a:pt x="23083" y="46048"/>
                  </a:lnTo>
                  <a:lnTo>
                    <a:pt x="23083" y="46325"/>
                  </a:lnTo>
                  <a:lnTo>
                    <a:pt x="23103" y="46444"/>
                  </a:lnTo>
                  <a:lnTo>
                    <a:pt x="23123" y="46543"/>
                  </a:lnTo>
                  <a:lnTo>
                    <a:pt x="23162" y="46623"/>
                  </a:lnTo>
                  <a:lnTo>
                    <a:pt x="23202" y="46682"/>
                  </a:lnTo>
                  <a:lnTo>
                    <a:pt x="23380" y="46841"/>
                  </a:lnTo>
                  <a:lnTo>
                    <a:pt x="23638" y="47039"/>
                  </a:lnTo>
                  <a:lnTo>
                    <a:pt x="23935" y="47237"/>
                  </a:lnTo>
                  <a:lnTo>
                    <a:pt x="24252" y="47455"/>
                  </a:lnTo>
                  <a:lnTo>
                    <a:pt x="24926" y="47851"/>
                  </a:lnTo>
                  <a:lnTo>
                    <a:pt x="25223" y="48010"/>
                  </a:lnTo>
                  <a:lnTo>
                    <a:pt x="25480" y="48128"/>
                  </a:lnTo>
                  <a:lnTo>
                    <a:pt x="25817" y="48227"/>
                  </a:lnTo>
                  <a:lnTo>
                    <a:pt x="26253" y="48346"/>
                  </a:lnTo>
                  <a:lnTo>
                    <a:pt x="26788" y="48465"/>
                  </a:lnTo>
                  <a:lnTo>
                    <a:pt x="27066" y="48544"/>
                  </a:lnTo>
                  <a:lnTo>
                    <a:pt x="27323" y="48624"/>
                  </a:lnTo>
                  <a:lnTo>
                    <a:pt x="27541" y="48723"/>
                  </a:lnTo>
                  <a:lnTo>
                    <a:pt x="27739" y="48822"/>
                  </a:lnTo>
                  <a:lnTo>
                    <a:pt x="27898" y="48941"/>
                  </a:lnTo>
                  <a:lnTo>
                    <a:pt x="27937" y="49020"/>
                  </a:lnTo>
                  <a:lnTo>
                    <a:pt x="27977" y="49079"/>
                  </a:lnTo>
                  <a:lnTo>
                    <a:pt x="28017" y="49179"/>
                  </a:lnTo>
                  <a:lnTo>
                    <a:pt x="28017" y="49258"/>
                  </a:lnTo>
                  <a:lnTo>
                    <a:pt x="28017" y="49357"/>
                  </a:lnTo>
                  <a:lnTo>
                    <a:pt x="28017" y="49436"/>
                  </a:lnTo>
                  <a:lnTo>
                    <a:pt x="27957" y="49614"/>
                  </a:lnTo>
                  <a:lnTo>
                    <a:pt x="27878" y="49753"/>
                  </a:lnTo>
                  <a:lnTo>
                    <a:pt x="27818" y="49872"/>
                  </a:lnTo>
                  <a:lnTo>
                    <a:pt x="27739" y="49991"/>
                  </a:lnTo>
                  <a:lnTo>
                    <a:pt x="27541" y="50169"/>
                  </a:lnTo>
                  <a:lnTo>
                    <a:pt x="27383" y="50308"/>
                  </a:lnTo>
                  <a:lnTo>
                    <a:pt x="27284" y="50348"/>
                  </a:lnTo>
                  <a:lnTo>
                    <a:pt x="27224" y="50367"/>
                  </a:lnTo>
                  <a:lnTo>
                    <a:pt x="27204" y="50367"/>
                  </a:lnTo>
                  <a:lnTo>
                    <a:pt x="25817" y="50605"/>
                  </a:lnTo>
                  <a:lnTo>
                    <a:pt x="24688" y="50783"/>
                  </a:lnTo>
                  <a:lnTo>
                    <a:pt x="23796" y="50883"/>
                  </a:lnTo>
                  <a:lnTo>
                    <a:pt x="23459" y="50922"/>
                  </a:lnTo>
                  <a:lnTo>
                    <a:pt x="23202" y="50922"/>
                  </a:lnTo>
                  <a:lnTo>
                    <a:pt x="22588" y="50942"/>
                  </a:lnTo>
                  <a:lnTo>
                    <a:pt x="20765" y="50942"/>
                  </a:lnTo>
                  <a:lnTo>
                    <a:pt x="19853" y="50922"/>
                  </a:lnTo>
                  <a:lnTo>
                    <a:pt x="19457" y="50902"/>
                  </a:lnTo>
                  <a:lnTo>
                    <a:pt x="19140" y="50883"/>
                  </a:lnTo>
                  <a:lnTo>
                    <a:pt x="18982" y="50843"/>
                  </a:lnTo>
                  <a:lnTo>
                    <a:pt x="18823" y="50783"/>
                  </a:lnTo>
                  <a:lnTo>
                    <a:pt x="18684" y="50704"/>
                  </a:lnTo>
                  <a:lnTo>
                    <a:pt x="18566" y="50605"/>
                  </a:lnTo>
                  <a:lnTo>
                    <a:pt x="18466" y="50486"/>
                  </a:lnTo>
                  <a:lnTo>
                    <a:pt x="18387" y="50348"/>
                  </a:lnTo>
                  <a:lnTo>
                    <a:pt x="18328" y="50189"/>
                  </a:lnTo>
                  <a:lnTo>
                    <a:pt x="18288" y="50031"/>
                  </a:lnTo>
                  <a:lnTo>
                    <a:pt x="18288" y="46682"/>
                  </a:lnTo>
                  <a:lnTo>
                    <a:pt x="14999" y="27542"/>
                  </a:lnTo>
                  <a:lnTo>
                    <a:pt x="14979" y="27482"/>
                  </a:lnTo>
                  <a:lnTo>
                    <a:pt x="6974" y="16704"/>
                  </a:lnTo>
                  <a:lnTo>
                    <a:pt x="6638" y="16387"/>
                  </a:lnTo>
                  <a:lnTo>
                    <a:pt x="5845" y="15574"/>
                  </a:lnTo>
                  <a:lnTo>
                    <a:pt x="5310" y="15039"/>
                  </a:lnTo>
                  <a:lnTo>
                    <a:pt x="4716" y="14405"/>
                  </a:lnTo>
                  <a:lnTo>
                    <a:pt x="4102" y="13712"/>
                  </a:lnTo>
                  <a:lnTo>
                    <a:pt x="3448" y="12959"/>
                  </a:lnTo>
                  <a:lnTo>
                    <a:pt x="2814" y="12186"/>
                  </a:lnTo>
                  <a:lnTo>
                    <a:pt x="2199" y="11414"/>
                  </a:lnTo>
                  <a:lnTo>
                    <a:pt x="1645" y="10621"/>
                  </a:lnTo>
                  <a:lnTo>
                    <a:pt x="1387" y="10225"/>
                  </a:lnTo>
                  <a:lnTo>
                    <a:pt x="1129" y="9848"/>
                  </a:lnTo>
                  <a:lnTo>
                    <a:pt x="931" y="9472"/>
                  </a:lnTo>
                  <a:lnTo>
                    <a:pt x="733" y="9115"/>
                  </a:lnTo>
                  <a:lnTo>
                    <a:pt x="555" y="8759"/>
                  </a:lnTo>
                  <a:lnTo>
                    <a:pt x="416" y="8422"/>
                  </a:lnTo>
                  <a:lnTo>
                    <a:pt x="317" y="8085"/>
                  </a:lnTo>
                  <a:lnTo>
                    <a:pt x="258" y="7788"/>
                  </a:lnTo>
                  <a:lnTo>
                    <a:pt x="218" y="7490"/>
                  </a:lnTo>
                  <a:lnTo>
                    <a:pt x="238" y="7233"/>
                  </a:lnTo>
                  <a:lnTo>
                    <a:pt x="317" y="6896"/>
                  </a:lnTo>
                  <a:lnTo>
                    <a:pt x="495" y="6262"/>
                  </a:lnTo>
                  <a:lnTo>
                    <a:pt x="1090" y="4419"/>
                  </a:lnTo>
                  <a:lnTo>
                    <a:pt x="1803" y="2260"/>
                  </a:lnTo>
                  <a:lnTo>
                    <a:pt x="2477" y="278"/>
                  </a:lnTo>
                  <a:close/>
                  <a:moveTo>
                    <a:pt x="2417" y="1"/>
                  </a:moveTo>
                  <a:lnTo>
                    <a:pt x="2358" y="21"/>
                  </a:lnTo>
                  <a:lnTo>
                    <a:pt x="2318" y="40"/>
                  </a:lnTo>
                  <a:lnTo>
                    <a:pt x="2298" y="80"/>
                  </a:lnTo>
                  <a:lnTo>
                    <a:pt x="1922" y="1229"/>
                  </a:lnTo>
                  <a:lnTo>
                    <a:pt x="1149" y="3508"/>
                  </a:lnTo>
                  <a:lnTo>
                    <a:pt x="377" y="5866"/>
                  </a:lnTo>
                  <a:lnTo>
                    <a:pt x="119" y="6738"/>
                  </a:lnTo>
                  <a:lnTo>
                    <a:pt x="40" y="7035"/>
                  </a:lnTo>
                  <a:lnTo>
                    <a:pt x="0" y="7213"/>
                  </a:lnTo>
                  <a:lnTo>
                    <a:pt x="0" y="7490"/>
                  </a:lnTo>
                  <a:lnTo>
                    <a:pt x="20" y="7788"/>
                  </a:lnTo>
                  <a:lnTo>
                    <a:pt x="99" y="8085"/>
                  </a:lnTo>
                  <a:lnTo>
                    <a:pt x="198" y="8422"/>
                  </a:lnTo>
                  <a:lnTo>
                    <a:pt x="337" y="8759"/>
                  </a:lnTo>
                  <a:lnTo>
                    <a:pt x="495" y="9115"/>
                  </a:lnTo>
                  <a:lnTo>
                    <a:pt x="674" y="9492"/>
                  </a:lnTo>
                  <a:lnTo>
                    <a:pt x="892" y="9868"/>
                  </a:lnTo>
                  <a:lnTo>
                    <a:pt x="1129" y="10264"/>
                  </a:lnTo>
                  <a:lnTo>
                    <a:pt x="1387" y="10641"/>
                  </a:lnTo>
                  <a:lnTo>
                    <a:pt x="1942" y="11433"/>
                  </a:lnTo>
                  <a:lnTo>
                    <a:pt x="2536" y="12226"/>
                  </a:lnTo>
                  <a:lnTo>
                    <a:pt x="3170" y="12999"/>
                  </a:lnTo>
                  <a:lnTo>
                    <a:pt x="3824" y="13732"/>
                  </a:lnTo>
                  <a:lnTo>
                    <a:pt x="4438" y="14425"/>
                  </a:lnTo>
                  <a:lnTo>
                    <a:pt x="5033" y="15079"/>
                  </a:lnTo>
                  <a:lnTo>
                    <a:pt x="5568" y="15634"/>
                  </a:lnTo>
                  <a:lnTo>
                    <a:pt x="6420" y="16486"/>
                  </a:lnTo>
                  <a:lnTo>
                    <a:pt x="6796" y="16862"/>
                  </a:lnTo>
                  <a:lnTo>
                    <a:pt x="14781" y="27601"/>
                  </a:lnTo>
                  <a:lnTo>
                    <a:pt x="18070" y="46702"/>
                  </a:lnTo>
                  <a:lnTo>
                    <a:pt x="18070" y="50031"/>
                  </a:lnTo>
                  <a:lnTo>
                    <a:pt x="18110" y="50248"/>
                  </a:lnTo>
                  <a:lnTo>
                    <a:pt x="18189" y="50427"/>
                  </a:lnTo>
                  <a:lnTo>
                    <a:pt x="18288" y="50605"/>
                  </a:lnTo>
                  <a:lnTo>
                    <a:pt x="18407" y="50764"/>
                  </a:lnTo>
                  <a:lnTo>
                    <a:pt x="18566" y="50883"/>
                  </a:lnTo>
                  <a:lnTo>
                    <a:pt x="18724" y="50982"/>
                  </a:lnTo>
                  <a:lnTo>
                    <a:pt x="18922" y="51061"/>
                  </a:lnTo>
                  <a:lnTo>
                    <a:pt x="19120" y="51100"/>
                  </a:lnTo>
                  <a:lnTo>
                    <a:pt x="19497" y="51140"/>
                  </a:lnTo>
                  <a:lnTo>
                    <a:pt x="19972" y="51160"/>
                  </a:lnTo>
                  <a:lnTo>
                    <a:pt x="23202" y="51160"/>
                  </a:lnTo>
                  <a:lnTo>
                    <a:pt x="23459" y="51140"/>
                  </a:lnTo>
                  <a:lnTo>
                    <a:pt x="23796" y="51120"/>
                  </a:lnTo>
                  <a:lnTo>
                    <a:pt x="24708" y="51001"/>
                  </a:lnTo>
                  <a:lnTo>
                    <a:pt x="25857" y="50823"/>
                  </a:lnTo>
                  <a:lnTo>
                    <a:pt x="27244" y="50585"/>
                  </a:lnTo>
                  <a:lnTo>
                    <a:pt x="27264" y="50585"/>
                  </a:lnTo>
                  <a:lnTo>
                    <a:pt x="27363" y="50565"/>
                  </a:lnTo>
                  <a:lnTo>
                    <a:pt x="27462" y="50506"/>
                  </a:lnTo>
                  <a:lnTo>
                    <a:pt x="27581" y="50427"/>
                  </a:lnTo>
                  <a:lnTo>
                    <a:pt x="27700" y="50348"/>
                  </a:lnTo>
                  <a:lnTo>
                    <a:pt x="27799" y="50248"/>
                  </a:lnTo>
                  <a:lnTo>
                    <a:pt x="27898" y="50130"/>
                  </a:lnTo>
                  <a:lnTo>
                    <a:pt x="27997" y="49991"/>
                  </a:lnTo>
                  <a:lnTo>
                    <a:pt x="28076" y="49872"/>
                  </a:lnTo>
                  <a:lnTo>
                    <a:pt x="28175" y="49634"/>
                  </a:lnTo>
                  <a:lnTo>
                    <a:pt x="28215" y="49515"/>
                  </a:lnTo>
                  <a:lnTo>
                    <a:pt x="28235" y="49416"/>
                  </a:lnTo>
                  <a:lnTo>
                    <a:pt x="28254" y="49297"/>
                  </a:lnTo>
                  <a:lnTo>
                    <a:pt x="28235" y="49198"/>
                  </a:lnTo>
                  <a:lnTo>
                    <a:pt x="28215" y="49099"/>
                  </a:lnTo>
                  <a:lnTo>
                    <a:pt x="28195" y="49000"/>
                  </a:lnTo>
                  <a:lnTo>
                    <a:pt x="28155" y="48901"/>
                  </a:lnTo>
                  <a:lnTo>
                    <a:pt x="28096" y="48822"/>
                  </a:lnTo>
                  <a:lnTo>
                    <a:pt x="28017" y="48762"/>
                  </a:lnTo>
                  <a:lnTo>
                    <a:pt x="27918" y="48683"/>
                  </a:lnTo>
                  <a:lnTo>
                    <a:pt x="27719" y="48564"/>
                  </a:lnTo>
                  <a:lnTo>
                    <a:pt x="27482" y="48445"/>
                  </a:lnTo>
                  <a:lnTo>
                    <a:pt x="27204" y="48346"/>
                  </a:lnTo>
                  <a:lnTo>
                    <a:pt x="26907" y="48267"/>
                  </a:lnTo>
                  <a:lnTo>
                    <a:pt x="26313" y="48128"/>
                  </a:lnTo>
                  <a:lnTo>
                    <a:pt x="25877" y="48029"/>
                  </a:lnTo>
                  <a:lnTo>
                    <a:pt x="25560" y="47910"/>
                  </a:lnTo>
                  <a:lnTo>
                    <a:pt x="25322" y="47811"/>
                  </a:lnTo>
                  <a:lnTo>
                    <a:pt x="25025" y="47653"/>
                  </a:lnTo>
                  <a:lnTo>
                    <a:pt x="24371" y="47276"/>
                  </a:lnTo>
                  <a:lnTo>
                    <a:pt x="23776" y="46860"/>
                  </a:lnTo>
                  <a:lnTo>
                    <a:pt x="23539" y="46682"/>
                  </a:lnTo>
                  <a:lnTo>
                    <a:pt x="23360" y="46523"/>
                  </a:lnTo>
                  <a:lnTo>
                    <a:pt x="23341" y="46484"/>
                  </a:lnTo>
                  <a:lnTo>
                    <a:pt x="23321" y="46405"/>
                  </a:lnTo>
                  <a:lnTo>
                    <a:pt x="23301" y="46206"/>
                  </a:lnTo>
                  <a:lnTo>
                    <a:pt x="23321" y="45731"/>
                  </a:lnTo>
                  <a:lnTo>
                    <a:pt x="23341" y="45255"/>
                  </a:lnTo>
                  <a:lnTo>
                    <a:pt x="23341" y="44978"/>
                  </a:lnTo>
                  <a:lnTo>
                    <a:pt x="23301" y="44720"/>
                  </a:lnTo>
                  <a:lnTo>
                    <a:pt x="23261" y="44463"/>
                  </a:lnTo>
                  <a:lnTo>
                    <a:pt x="23202" y="44225"/>
                  </a:lnTo>
                  <a:lnTo>
                    <a:pt x="23103" y="43968"/>
                  </a:lnTo>
                  <a:lnTo>
                    <a:pt x="23004" y="43750"/>
                  </a:lnTo>
                  <a:lnTo>
                    <a:pt x="22885" y="43512"/>
                  </a:lnTo>
                  <a:lnTo>
                    <a:pt x="22746" y="43294"/>
                  </a:lnTo>
                  <a:lnTo>
                    <a:pt x="22647" y="43155"/>
                  </a:lnTo>
                  <a:lnTo>
                    <a:pt x="22568" y="42997"/>
                  </a:lnTo>
                  <a:lnTo>
                    <a:pt x="22489" y="42838"/>
                  </a:lnTo>
                  <a:lnTo>
                    <a:pt x="22429" y="42660"/>
                  </a:lnTo>
                  <a:lnTo>
                    <a:pt x="22390" y="42481"/>
                  </a:lnTo>
                  <a:lnTo>
                    <a:pt x="22370" y="42303"/>
                  </a:lnTo>
                  <a:lnTo>
                    <a:pt x="22350" y="42105"/>
                  </a:lnTo>
                  <a:lnTo>
                    <a:pt x="22330" y="41907"/>
                  </a:lnTo>
                  <a:lnTo>
                    <a:pt x="22290" y="38598"/>
                  </a:lnTo>
                  <a:lnTo>
                    <a:pt x="22191" y="32476"/>
                  </a:lnTo>
                  <a:lnTo>
                    <a:pt x="22112" y="29266"/>
                  </a:lnTo>
                  <a:lnTo>
                    <a:pt x="22033" y="26413"/>
                  </a:lnTo>
                  <a:lnTo>
                    <a:pt x="21954" y="24312"/>
                  </a:lnTo>
                  <a:lnTo>
                    <a:pt x="21894" y="23658"/>
                  </a:lnTo>
                  <a:lnTo>
                    <a:pt x="21874" y="23440"/>
                  </a:lnTo>
                  <a:lnTo>
                    <a:pt x="21855" y="23322"/>
                  </a:lnTo>
                  <a:lnTo>
                    <a:pt x="21736" y="23024"/>
                  </a:lnTo>
                  <a:lnTo>
                    <a:pt x="21458" y="22450"/>
                  </a:lnTo>
                  <a:lnTo>
                    <a:pt x="20547" y="20706"/>
                  </a:lnTo>
                  <a:lnTo>
                    <a:pt x="19299" y="18368"/>
                  </a:lnTo>
                  <a:lnTo>
                    <a:pt x="17852" y="15713"/>
                  </a:lnTo>
                  <a:lnTo>
                    <a:pt x="15138" y="10740"/>
                  </a:lnTo>
                  <a:lnTo>
                    <a:pt x="13711" y="8144"/>
                  </a:lnTo>
                  <a:lnTo>
                    <a:pt x="13315" y="4974"/>
                  </a:lnTo>
                  <a:lnTo>
                    <a:pt x="13295" y="4915"/>
                  </a:lnTo>
                  <a:lnTo>
                    <a:pt x="13255" y="4875"/>
                  </a:lnTo>
                  <a:lnTo>
                    <a:pt x="2457" y="21"/>
                  </a:lnTo>
                  <a:lnTo>
                    <a:pt x="2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00;p48">
              <a:extLst>
                <a:ext uri="{FF2B5EF4-FFF2-40B4-BE49-F238E27FC236}">
                  <a16:creationId xmlns:a16="http://schemas.microsoft.com/office/drawing/2014/main" id="{1A73731D-E012-4BA6-AFA1-1A4F68E0471C}"/>
                </a:ext>
              </a:extLst>
            </p:cNvPr>
            <p:cNvSpPr/>
            <p:nvPr/>
          </p:nvSpPr>
          <p:spPr>
            <a:xfrm>
              <a:off x="1639118" y="2159186"/>
              <a:ext cx="88707" cy="607764"/>
            </a:xfrm>
            <a:custGeom>
              <a:avLst/>
              <a:gdLst/>
              <a:ahLst/>
              <a:cxnLst/>
              <a:rect l="l" t="t" r="r" b="b"/>
              <a:pathLst>
                <a:path w="2597" h="17793" extrusionOk="0">
                  <a:moveTo>
                    <a:pt x="2220" y="0"/>
                  </a:moveTo>
                  <a:lnTo>
                    <a:pt x="1308" y="1684"/>
                  </a:lnTo>
                  <a:lnTo>
                    <a:pt x="1" y="14642"/>
                  </a:lnTo>
                  <a:lnTo>
                    <a:pt x="1308" y="17793"/>
                  </a:lnTo>
                  <a:lnTo>
                    <a:pt x="2596" y="15574"/>
                  </a:lnTo>
                  <a:lnTo>
                    <a:pt x="2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01;p48">
              <a:extLst>
                <a:ext uri="{FF2B5EF4-FFF2-40B4-BE49-F238E27FC236}">
                  <a16:creationId xmlns:a16="http://schemas.microsoft.com/office/drawing/2014/main" id="{ED8FB63A-CA67-465E-9CD3-C38C0184D7D9}"/>
                </a:ext>
              </a:extLst>
            </p:cNvPr>
            <p:cNvSpPr/>
            <p:nvPr/>
          </p:nvSpPr>
          <p:spPr>
            <a:xfrm>
              <a:off x="1639118" y="2159186"/>
              <a:ext cx="88707" cy="607764"/>
            </a:xfrm>
            <a:custGeom>
              <a:avLst/>
              <a:gdLst/>
              <a:ahLst/>
              <a:cxnLst/>
              <a:rect l="l" t="t" r="r" b="b"/>
              <a:pathLst>
                <a:path w="2597" h="17793" fill="none" extrusionOk="0">
                  <a:moveTo>
                    <a:pt x="1308" y="1684"/>
                  </a:moveTo>
                  <a:lnTo>
                    <a:pt x="1" y="14642"/>
                  </a:lnTo>
                  <a:lnTo>
                    <a:pt x="1308" y="17793"/>
                  </a:lnTo>
                  <a:lnTo>
                    <a:pt x="2596" y="15574"/>
                  </a:lnTo>
                  <a:lnTo>
                    <a:pt x="22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02;p48">
              <a:extLst>
                <a:ext uri="{FF2B5EF4-FFF2-40B4-BE49-F238E27FC236}">
                  <a16:creationId xmlns:a16="http://schemas.microsoft.com/office/drawing/2014/main" id="{68CF72F8-D406-4538-873B-D86701307B97}"/>
                </a:ext>
              </a:extLst>
            </p:cNvPr>
            <p:cNvSpPr/>
            <p:nvPr/>
          </p:nvSpPr>
          <p:spPr>
            <a:xfrm>
              <a:off x="1635736" y="2155770"/>
              <a:ext cx="96153" cy="615245"/>
            </a:xfrm>
            <a:custGeom>
              <a:avLst/>
              <a:gdLst/>
              <a:ahLst/>
              <a:cxnLst/>
              <a:rect l="l" t="t" r="r" b="b"/>
              <a:pathLst>
                <a:path w="2815" h="18012" extrusionOk="0">
                  <a:moveTo>
                    <a:pt x="2279" y="1"/>
                  </a:moveTo>
                  <a:lnTo>
                    <a:pt x="2240" y="41"/>
                  </a:lnTo>
                  <a:lnTo>
                    <a:pt x="2220" y="60"/>
                  </a:lnTo>
                  <a:lnTo>
                    <a:pt x="2220" y="120"/>
                  </a:lnTo>
                  <a:lnTo>
                    <a:pt x="2577" y="15634"/>
                  </a:lnTo>
                  <a:lnTo>
                    <a:pt x="1427" y="17635"/>
                  </a:lnTo>
                  <a:lnTo>
                    <a:pt x="219" y="14723"/>
                  </a:lnTo>
                  <a:lnTo>
                    <a:pt x="1507" y="1784"/>
                  </a:lnTo>
                  <a:lnTo>
                    <a:pt x="1507" y="1745"/>
                  </a:lnTo>
                  <a:lnTo>
                    <a:pt x="1487" y="1705"/>
                  </a:lnTo>
                  <a:lnTo>
                    <a:pt x="1447" y="1685"/>
                  </a:lnTo>
                  <a:lnTo>
                    <a:pt x="1407" y="1665"/>
                  </a:lnTo>
                  <a:lnTo>
                    <a:pt x="1368" y="1665"/>
                  </a:lnTo>
                  <a:lnTo>
                    <a:pt x="1328" y="1685"/>
                  </a:lnTo>
                  <a:lnTo>
                    <a:pt x="1308" y="1725"/>
                  </a:lnTo>
                  <a:lnTo>
                    <a:pt x="1289" y="1764"/>
                  </a:lnTo>
                  <a:lnTo>
                    <a:pt x="1" y="14723"/>
                  </a:lnTo>
                  <a:lnTo>
                    <a:pt x="1" y="14782"/>
                  </a:lnTo>
                  <a:lnTo>
                    <a:pt x="1289" y="17932"/>
                  </a:lnTo>
                  <a:lnTo>
                    <a:pt x="1328" y="17992"/>
                  </a:lnTo>
                  <a:lnTo>
                    <a:pt x="1388" y="18012"/>
                  </a:lnTo>
                  <a:lnTo>
                    <a:pt x="1407" y="18012"/>
                  </a:lnTo>
                  <a:lnTo>
                    <a:pt x="1447" y="17992"/>
                  </a:lnTo>
                  <a:lnTo>
                    <a:pt x="1507" y="17952"/>
                  </a:lnTo>
                  <a:lnTo>
                    <a:pt x="2794" y="15733"/>
                  </a:lnTo>
                  <a:lnTo>
                    <a:pt x="2814" y="15674"/>
                  </a:lnTo>
                  <a:lnTo>
                    <a:pt x="2438" y="100"/>
                  </a:lnTo>
                  <a:lnTo>
                    <a:pt x="2438" y="60"/>
                  </a:lnTo>
                  <a:lnTo>
                    <a:pt x="2398" y="21"/>
                  </a:lnTo>
                  <a:lnTo>
                    <a:pt x="2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03;p48">
              <a:extLst>
                <a:ext uri="{FF2B5EF4-FFF2-40B4-BE49-F238E27FC236}">
                  <a16:creationId xmlns:a16="http://schemas.microsoft.com/office/drawing/2014/main" id="{4F976B42-A308-459C-8154-383837E6B547}"/>
                </a:ext>
              </a:extLst>
            </p:cNvPr>
            <p:cNvSpPr/>
            <p:nvPr/>
          </p:nvSpPr>
          <p:spPr>
            <a:xfrm>
              <a:off x="1144352" y="1810589"/>
              <a:ext cx="1303553" cy="846696"/>
            </a:xfrm>
            <a:custGeom>
              <a:avLst/>
              <a:gdLst/>
              <a:ahLst/>
              <a:cxnLst/>
              <a:rect l="l" t="t" r="r" b="b"/>
              <a:pathLst>
                <a:path w="38163" h="24788" extrusionOk="0">
                  <a:moveTo>
                    <a:pt x="5846" y="1"/>
                  </a:move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2973" y="22093"/>
                  </a:lnTo>
                  <a:lnTo>
                    <a:pt x="6322" y="23183"/>
                  </a:lnTo>
                  <a:lnTo>
                    <a:pt x="8125" y="23758"/>
                  </a:lnTo>
                  <a:lnTo>
                    <a:pt x="9749" y="24273"/>
                  </a:lnTo>
                  <a:lnTo>
                    <a:pt x="10978" y="24629"/>
                  </a:lnTo>
                  <a:lnTo>
                    <a:pt x="11374" y="2472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81" y="23460"/>
                  </a:lnTo>
                  <a:lnTo>
                    <a:pt x="12820" y="23183"/>
                  </a:lnTo>
                  <a:lnTo>
                    <a:pt x="12860" y="23064"/>
                  </a:lnTo>
                  <a:lnTo>
                    <a:pt x="12900" y="22985"/>
                  </a:lnTo>
                  <a:lnTo>
                    <a:pt x="13613" y="21558"/>
                  </a:lnTo>
                  <a:lnTo>
                    <a:pt x="15079" y="18566"/>
                  </a:lnTo>
                  <a:lnTo>
                    <a:pt x="17199" y="14267"/>
                  </a:lnTo>
                  <a:lnTo>
                    <a:pt x="19359" y="14663"/>
                  </a:lnTo>
                  <a:lnTo>
                    <a:pt x="24154" y="15495"/>
                  </a:lnTo>
                  <a:lnTo>
                    <a:pt x="26710" y="15931"/>
                  </a:lnTo>
                  <a:lnTo>
                    <a:pt x="28969" y="16327"/>
                  </a:lnTo>
                  <a:lnTo>
                    <a:pt x="30593" y="16585"/>
                  </a:lnTo>
                  <a:lnTo>
                    <a:pt x="31089"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lnTo>
                    <a:pt x="11453" y="1091"/>
                  </a:lnTo>
                  <a:lnTo>
                    <a:pt x="10661" y="912"/>
                  </a:lnTo>
                  <a:lnTo>
                    <a:pt x="8878" y="496"/>
                  </a:lnTo>
                  <a:lnTo>
                    <a:pt x="7887" y="298"/>
                  </a:lnTo>
                  <a:lnTo>
                    <a:pt x="6975" y="120"/>
                  </a:lnTo>
                  <a:lnTo>
                    <a:pt x="6262" y="21"/>
                  </a:lnTo>
                  <a:lnTo>
                    <a:pt x="6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04;p48">
              <a:extLst>
                <a:ext uri="{FF2B5EF4-FFF2-40B4-BE49-F238E27FC236}">
                  <a16:creationId xmlns:a16="http://schemas.microsoft.com/office/drawing/2014/main" id="{75E37AFD-EB41-4F50-8625-64DC78D117AF}"/>
                </a:ext>
              </a:extLst>
            </p:cNvPr>
            <p:cNvSpPr/>
            <p:nvPr/>
          </p:nvSpPr>
          <p:spPr>
            <a:xfrm>
              <a:off x="1144352" y="1810589"/>
              <a:ext cx="1303553" cy="846696"/>
            </a:xfrm>
            <a:custGeom>
              <a:avLst/>
              <a:gdLst/>
              <a:ahLst/>
              <a:cxnLst/>
              <a:rect l="l" t="t" r="r" b="b"/>
              <a:pathLst>
                <a:path w="38163" h="24788" fill="none" extrusionOk="0">
                  <a:moveTo>
                    <a:pt x="11453" y="1091"/>
                  </a:moveTo>
                  <a:lnTo>
                    <a:pt x="11453" y="1091"/>
                  </a:lnTo>
                  <a:lnTo>
                    <a:pt x="10661" y="912"/>
                  </a:lnTo>
                  <a:lnTo>
                    <a:pt x="8878" y="496"/>
                  </a:lnTo>
                  <a:lnTo>
                    <a:pt x="7887" y="298"/>
                  </a:lnTo>
                  <a:lnTo>
                    <a:pt x="6975" y="120"/>
                  </a:lnTo>
                  <a:lnTo>
                    <a:pt x="6262" y="21"/>
                  </a:lnTo>
                  <a:lnTo>
                    <a:pt x="6024" y="1"/>
                  </a:lnTo>
                  <a:lnTo>
                    <a:pt x="5846" y="1"/>
                  </a:lnTo>
                  <a:lnTo>
                    <a:pt x="5846" y="1"/>
                  </a:ln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1348" y="21558"/>
                  </a:lnTo>
                  <a:lnTo>
                    <a:pt x="2973" y="22093"/>
                  </a:lnTo>
                  <a:lnTo>
                    <a:pt x="6322" y="23183"/>
                  </a:lnTo>
                  <a:lnTo>
                    <a:pt x="8125" y="23758"/>
                  </a:lnTo>
                  <a:lnTo>
                    <a:pt x="9749" y="24273"/>
                  </a:lnTo>
                  <a:lnTo>
                    <a:pt x="10978" y="24629"/>
                  </a:lnTo>
                  <a:lnTo>
                    <a:pt x="11374" y="24728"/>
                  </a:lnTo>
                  <a:lnTo>
                    <a:pt x="11612" y="2476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02" y="24035"/>
                  </a:lnTo>
                  <a:lnTo>
                    <a:pt x="12781" y="23460"/>
                  </a:lnTo>
                  <a:lnTo>
                    <a:pt x="12820" y="23183"/>
                  </a:lnTo>
                  <a:lnTo>
                    <a:pt x="12860" y="23064"/>
                  </a:lnTo>
                  <a:lnTo>
                    <a:pt x="12900" y="22985"/>
                  </a:lnTo>
                  <a:lnTo>
                    <a:pt x="12900" y="22985"/>
                  </a:lnTo>
                  <a:lnTo>
                    <a:pt x="13613" y="21558"/>
                  </a:lnTo>
                  <a:lnTo>
                    <a:pt x="15079" y="18566"/>
                  </a:lnTo>
                  <a:lnTo>
                    <a:pt x="17199" y="14267"/>
                  </a:lnTo>
                  <a:lnTo>
                    <a:pt x="17199" y="14267"/>
                  </a:lnTo>
                  <a:lnTo>
                    <a:pt x="19359" y="14663"/>
                  </a:lnTo>
                  <a:lnTo>
                    <a:pt x="24154" y="15495"/>
                  </a:lnTo>
                  <a:lnTo>
                    <a:pt x="26710" y="15931"/>
                  </a:lnTo>
                  <a:lnTo>
                    <a:pt x="28969" y="16327"/>
                  </a:lnTo>
                  <a:lnTo>
                    <a:pt x="30593" y="16585"/>
                  </a:lnTo>
                  <a:lnTo>
                    <a:pt x="31089" y="16644"/>
                  </a:lnTo>
                  <a:lnTo>
                    <a:pt x="31287"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05;p48">
              <a:extLst>
                <a:ext uri="{FF2B5EF4-FFF2-40B4-BE49-F238E27FC236}">
                  <a16:creationId xmlns:a16="http://schemas.microsoft.com/office/drawing/2014/main" id="{87E182FC-AB0C-4B9E-9CE7-3949243E4FEA}"/>
                </a:ext>
              </a:extLst>
            </p:cNvPr>
            <p:cNvSpPr/>
            <p:nvPr/>
          </p:nvSpPr>
          <p:spPr>
            <a:xfrm>
              <a:off x="1140970" y="1806558"/>
              <a:ext cx="1310999" cy="854108"/>
            </a:xfrm>
            <a:custGeom>
              <a:avLst/>
              <a:gdLst/>
              <a:ahLst/>
              <a:cxnLst/>
              <a:rect l="l" t="t" r="r" b="b"/>
              <a:pathLst>
                <a:path w="38381" h="25005" extrusionOk="0">
                  <a:moveTo>
                    <a:pt x="5925" y="0"/>
                  </a:moveTo>
                  <a:lnTo>
                    <a:pt x="5846" y="40"/>
                  </a:lnTo>
                  <a:lnTo>
                    <a:pt x="5767" y="119"/>
                  </a:lnTo>
                  <a:lnTo>
                    <a:pt x="5668" y="258"/>
                  </a:lnTo>
                  <a:lnTo>
                    <a:pt x="5588" y="436"/>
                  </a:lnTo>
                  <a:lnTo>
                    <a:pt x="5489" y="674"/>
                  </a:lnTo>
                  <a:lnTo>
                    <a:pt x="5390" y="951"/>
                  </a:lnTo>
                  <a:lnTo>
                    <a:pt x="5172" y="1664"/>
                  </a:lnTo>
                  <a:lnTo>
                    <a:pt x="4935" y="2615"/>
                  </a:lnTo>
                  <a:lnTo>
                    <a:pt x="4677" y="3784"/>
                  </a:lnTo>
                  <a:lnTo>
                    <a:pt x="4360" y="5191"/>
                  </a:lnTo>
                  <a:lnTo>
                    <a:pt x="4023" y="6836"/>
                  </a:lnTo>
                  <a:lnTo>
                    <a:pt x="3706" y="8361"/>
                  </a:lnTo>
                  <a:lnTo>
                    <a:pt x="3409" y="9649"/>
                  </a:lnTo>
                  <a:lnTo>
                    <a:pt x="3250" y="10323"/>
                  </a:lnTo>
                  <a:lnTo>
                    <a:pt x="3032" y="11076"/>
                  </a:lnTo>
                  <a:lnTo>
                    <a:pt x="2775" y="11908"/>
                  </a:lnTo>
                  <a:lnTo>
                    <a:pt x="2497" y="12800"/>
                  </a:lnTo>
                  <a:lnTo>
                    <a:pt x="1883" y="14662"/>
                  </a:lnTo>
                  <a:lnTo>
                    <a:pt x="1249" y="16485"/>
                  </a:lnTo>
                  <a:lnTo>
                    <a:pt x="714" y="18090"/>
                  </a:lnTo>
                  <a:lnTo>
                    <a:pt x="318" y="19299"/>
                  </a:lnTo>
                  <a:lnTo>
                    <a:pt x="60" y="20131"/>
                  </a:lnTo>
                  <a:lnTo>
                    <a:pt x="1" y="20388"/>
                  </a:lnTo>
                  <a:lnTo>
                    <a:pt x="1" y="20547"/>
                  </a:lnTo>
                  <a:lnTo>
                    <a:pt x="21" y="20686"/>
                  </a:lnTo>
                  <a:lnTo>
                    <a:pt x="80" y="20824"/>
                  </a:lnTo>
                  <a:lnTo>
                    <a:pt x="140" y="20943"/>
                  </a:lnTo>
                  <a:lnTo>
                    <a:pt x="239" y="21062"/>
                  </a:lnTo>
                  <a:lnTo>
                    <a:pt x="358" y="21161"/>
                  </a:lnTo>
                  <a:lnTo>
                    <a:pt x="457" y="21260"/>
                  </a:lnTo>
                  <a:lnTo>
                    <a:pt x="714" y="21439"/>
                  </a:lnTo>
                  <a:lnTo>
                    <a:pt x="972" y="21597"/>
                  </a:lnTo>
                  <a:lnTo>
                    <a:pt x="1190" y="21696"/>
                  </a:lnTo>
                  <a:lnTo>
                    <a:pt x="1408" y="21775"/>
                  </a:lnTo>
                  <a:lnTo>
                    <a:pt x="2953" y="22290"/>
                  </a:lnTo>
                  <a:lnTo>
                    <a:pt x="6321" y="23380"/>
                  </a:lnTo>
                  <a:lnTo>
                    <a:pt x="8144" y="23975"/>
                  </a:lnTo>
                  <a:lnTo>
                    <a:pt x="9789" y="24490"/>
                  </a:lnTo>
                  <a:lnTo>
                    <a:pt x="11057" y="24846"/>
                  </a:lnTo>
                  <a:lnTo>
                    <a:pt x="11453" y="24965"/>
                  </a:lnTo>
                  <a:lnTo>
                    <a:pt x="11691" y="25005"/>
                  </a:lnTo>
                  <a:lnTo>
                    <a:pt x="11790" y="25005"/>
                  </a:lnTo>
                  <a:lnTo>
                    <a:pt x="12028" y="24985"/>
                  </a:lnTo>
                  <a:lnTo>
                    <a:pt x="12246" y="24926"/>
                  </a:lnTo>
                  <a:lnTo>
                    <a:pt x="12424" y="24846"/>
                  </a:lnTo>
                  <a:lnTo>
                    <a:pt x="12583" y="24728"/>
                  </a:lnTo>
                  <a:lnTo>
                    <a:pt x="12701" y="24589"/>
                  </a:lnTo>
                  <a:lnTo>
                    <a:pt x="12801" y="24450"/>
                  </a:lnTo>
                  <a:lnTo>
                    <a:pt x="12860" y="24311"/>
                  </a:lnTo>
                  <a:lnTo>
                    <a:pt x="12900" y="24173"/>
                  </a:lnTo>
                  <a:lnTo>
                    <a:pt x="12939" y="23876"/>
                  </a:lnTo>
                  <a:lnTo>
                    <a:pt x="12999" y="23460"/>
                  </a:lnTo>
                  <a:lnTo>
                    <a:pt x="13038" y="23281"/>
                  </a:lnTo>
                  <a:lnTo>
                    <a:pt x="13078" y="23182"/>
                  </a:lnTo>
                  <a:lnTo>
                    <a:pt x="13712" y="21914"/>
                  </a:lnTo>
                  <a:lnTo>
                    <a:pt x="15040" y="19219"/>
                  </a:lnTo>
                  <a:lnTo>
                    <a:pt x="17358" y="14504"/>
                  </a:lnTo>
                  <a:lnTo>
                    <a:pt x="21301" y="15217"/>
                  </a:lnTo>
                  <a:lnTo>
                    <a:pt x="25878" y="16010"/>
                  </a:lnTo>
                  <a:lnTo>
                    <a:pt x="27978" y="16366"/>
                  </a:lnTo>
                  <a:lnTo>
                    <a:pt x="29702" y="16644"/>
                  </a:lnTo>
                  <a:lnTo>
                    <a:pt x="30910" y="16822"/>
                  </a:lnTo>
                  <a:lnTo>
                    <a:pt x="31267" y="16862"/>
                  </a:lnTo>
                  <a:lnTo>
                    <a:pt x="31425" y="16862"/>
                  </a:lnTo>
                  <a:lnTo>
                    <a:pt x="31445" y="16842"/>
                  </a:lnTo>
                  <a:lnTo>
                    <a:pt x="31505" y="16762"/>
                  </a:lnTo>
                  <a:lnTo>
                    <a:pt x="31683" y="16465"/>
                  </a:lnTo>
                  <a:lnTo>
                    <a:pt x="32258" y="15435"/>
                  </a:lnTo>
                  <a:lnTo>
                    <a:pt x="33070" y="13889"/>
                  </a:lnTo>
                  <a:lnTo>
                    <a:pt x="34061" y="11987"/>
                  </a:lnTo>
                  <a:lnTo>
                    <a:pt x="36260" y="7628"/>
                  </a:lnTo>
                  <a:lnTo>
                    <a:pt x="38360" y="3428"/>
                  </a:lnTo>
                  <a:lnTo>
                    <a:pt x="38380" y="3388"/>
                  </a:lnTo>
                  <a:lnTo>
                    <a:pt x="38380" y="3368"/>
                  </a:lnTo>
                  <a:lnTo>
                    <a:pt x="38360" y="3329"/>
                  </a:lnTo>
                  <a:lnTo>
                    <a:pt x="38321" y="3289"/>
                  </a:lnTo>
                  <a:lnTo>
                    <a:pt x="36438" y="1962"/>
                  </a:lnTo>
                  <a:lnTo>
                    <a:pt x="36418" y="1942"/>
                  </a:lnTo>
                  <a:lnTo>
                    <a:pt x="36339" y="1942"/>
                  </a:lnTo>
                  <a:lnTo>
                    <a:pt x="36300" y="1981"/>
                  </a:lnTo>
                  <a:lnTo>
                    <a:pt x="28473" y="10382"/>
                  </a:lnTo>
                  <a:lnTo>
                    <a:pt x="20092" y="5964"/>
                  </a:lnTo>
                  <a:lnTo>
                    <a:pt x="11909" y="1209"/>
                  </a:lnTo>
                  <a:lnTo>
                    <a:pt x="11869" y="1189"/>
                  </a:lnTo>
                  <a:lnTo>
                    <a:pt x="11830" y="1189"/>
                  </a:lnTo>
                  <a:lnTo>
                    <a:pt x="11790" y="1209"/>
                  </a:lnTo>
                  <a:lnTo>
                    <a:pt x="11750" y="1248"/>
                  </a:lnTo>
                  <a:lnTo>
                    <a:pt x="11731" y="1288"/>
                  </a:lnTo>
                  <a:lnTo>
                    <a:pt x="11750" y="1328"/>
                  </a:lnTo>
                  <a:lnTo>
                    <a:pt x="11770" y="1367"/>
                  </a:lnTo>
                  <a:lnTo>
                    <a:pt x="11790" y="1407"/>
                  </a:lnTo>
                  <a:lnTo>
                    <a:pt x="19973" y="6162"/>
                  </a:lnTo>
                  <a:lnTo>
                    <a:pt x="28453" y="10620"/>
                  </a:lnTo>
                  <a:lnTo>
                    <a:pt x="28493" y="10640"/>
                  </a:lnTo>
                  <a:lnTo>
                    <a:pt x="28513" y="10640"/>
                  </a:lnTo>
                  <a:lnTo>
                    <a:pt x="28552" y="10620"/>
                  </a:lnTo>
                  <a:lnTo>
                    <a:pt x="28592" y="10600"/>
                  </a:lnTo>
                  <a:lnTo>
                    <a:pt x="36399" y="2199"/>
                  </a:lnTo>
                  <a:lnTo>
                    <a:pt x="38122" y="3428"/>
                  </a:lnTo>
                  <a:lnTo>
                    <a:pt x="36042" y="7569"/>
                  </a:lnTo>
                  <a:lnTo>
                    <a:pt x="33922" y="11750"/>
                  </a:lnTo>
                  <a:lnTo>
                    <a:pt x="32198" y="15078"/>
                  </a:lnTo>
                  <a:lnTo>
                    <a:pt x="31624" y="16148"/>
                  </a:lnTo>
                  <a:lnTo>
                    <a:pt x="31445" y="16485"/>
                  </a:lnTo>
                  <a:lnTo>
                    <a:pt x="31326" y="16663"/>
                  </a:lnTo>
                  <a:lnTo>
                    <a:pt x="30752" y="16584"/>
                  </a:lnTo>
                  <a:lnTo>
                    <a:pt x="29622" y="16406"/>
                  </a:lnTo>
                  <a:lnTo>
                    <a:pt x="26076" y="15811"/>
                  </a:lnTo>
                  <a:lnTo>
                    <a:pt x="21677" y="15058"/>
                  </a:lnTo>
                  <a:lnTo>
                    <a:pt x="17318" y="14286"/>
                  </a:lnTo>
                  <a:lnTo>
                    <a:pt x="17259" y="14286"/>
                  </a:lnTo>
                  <a:lnTo>
                    <a:pt x="17199" y="14345"/>
                  </a:lnTo>
                  <a:lnTo>
                    <a:pt x="14544" y="19735"/>
                  </a:lnTo>
                  <a:lnTo>
                    <a:pt x="13415" y="22033"/>
                  </a:lnTo>
                  <a:lnTo>
                    <a:pt x="12900" y="23043"/>
                  </a:lnTo>
                  <a:lnTo>
                    <a:pt x="12840" y="23162"/>
                  </a:lnTo>
                  <a:lnTo>
                    <a:pt x="12801" y="23341"/>
                  </a:lnTo>
                  <a:lnTo>
                    <a:pt x="12721" y="23856"/>
                  </a:lnTo>
                  <a:lnTo>
                    <a:pt x="12682" y="24133"/>
                  </a:lnTo>
                  <a:lnTo>
                    <a:pt x="12662" y="24232"/>
                  </a:lnTo>
                  <a:lnTo>
                    <a:pt x="12602" y="24331"/>
                  </a:lnTo>
                  <a:lnTo>
                    <a:pt x="12523" y="24450"/>
                  </a:lnTo>
                  <a:lnTo>
                    <a:pt x="12424" y="24569"/>
                  </a:lnTo>
                  <a:lnTo>
                    <a:pt x="12285" y="24668"/>
                  </a:lnTo>
                  <a:lnTo>
                    <a:pt x="12127" y="24728"/>
                  </a:lnTo>
                  <a:lnTo>
                    <a:pt x="11929" y="24787"/>
                  </a:lnTo>
                  <a:lnTo>
                    <a:pt x="11711" y="24787"/>
                  </a:lnTo>
                  <a:lnTo>
                    <a:pt x="11513" y="24747"/>
                  </a:lnTo>
                  <a:lnTo>
                    <a:pt x="11156" y="24648"/>
                  </a:lnTo>
                  <a:lnTo>
                    <a:pt x="10066" y="24331"/>
                  </a:lnTo>
                  <a:lnTo>
                    <a:pt x="8620" y="23876"/>
                  </a:lnTo>
                  <a:lnTo>
                    <a:pt x="6956" y="23360"/>
                  </a:lnTo>
                  <a:lnTo>
                    <a:pt x="3647" y="22290"/>
                  </a:lnTo>
                  <a:lnTo>
                    <a:pt x="1487" y="21577"/>
                  </a:lnTo>
                  <a:lnTo>
                    <a:pt x="1309" y="21498"/>
                  </a:lnTo>
                  <a:lnTo>
                    <a:pt x="1110" y="21419"/>
                  </a:lnTo>
                  <a:lnTo>
                    <a:pt x="912" y="21300"/>
                  </a:lnTo>
                  <a:lnTo>
                    <a:pt x="714" y="21181"/>
                  </a:lnTo>
                  <a:lnTo>
                    <a:pt x="536" y="21042"/>
                  </a:lnTo>
                  <a:lnTo>
                    <a:pt x="377" y="20864"/>
                  </a:lnTo>
                  <a:lnTo>
                    <a:pt x="318" y="20785"/>
                  </a:lnTo>
                  <a:lnTo>
                    <a:pt x="258" y="20705"/>
                  </a:lnTo>
                  <a:lnTo>
                    <a:pt x="239" y="20606"/>
                  </a:lnTo>
                  <a:lnTo>
                    <a:pt x="219" y="20527"/>
                  </a:lnTo>
                  <a:lnTo>
                    <a:pt x="239" y="20369"/>
                  </a:lnTo>
                  <a:lnTo>
                    <a:pt x="318" y="20071"/>
                  </a:lnTo>
                  <a:lnTo>
                    <a:pt x="595" y="19160"/>
                  </a:lnTo>
                  <a:lnTo>
                    <a:pt x="992" y="17951"/>
                  </a:lnTo>
                  <a:lnTo>
                    <a:pt x="1467" y="16564"/>
                  </a:lnTo>
                  <a:lnTo>
                    <a:pt x="2081" y="14741"/>
                  </a:lnTo>
                  <a:lnTo>
                    <a:pt x="2715" y="12879"/>
                  </a:lnTo>
                  <a:lnTo>
                    <a:pt x="2993" y="11968"/>
                  </a:lnTo>
                  <a:lnTo>
                    <a:pt x="3250" y="11135"/>
                  </a:lnTo>
                  <a:lnTo>
                    <a:pt x="3468" y="10363"/>
                  </a:lnTo>
                  <a:lnTo>
                    <a:pt x="3627" y="9709"/>
                  </a:lnTo>
                  <a:lnTo>
                    <a:pt x="3924" y="8401"/>
                  </a:lnTo>
                  <a:lnTo>
                    <a:pt x="4241" y="6895"/>
                  </a:lnTo>
                  <a:lnTo>
                    <a:pt x="4677" y="4775"/>
                  </a:lnTo>
                  <a:lnTo>
                    <a:pt x="4915" y="3685"/>
                  </a:lnTo>
                  <a:lnTo>
                    <a:pt x="5152" y="2635"/>
                  </a:lnTo>
                  <a:lnTo>
                    <a:pt x="5390" y="1704"/>
                  </a:lnTo>
                  <a:lnTo>
                    <a:pt x="5608" y="971"/>
                  </a:lnTo>
                  <a:lnTo>
                    <a:pt x="5707" y="674"/>
                  </a:lnTo>
                  <a:lnTo>
                    <a:pt x="5806" y="456"/>
                  </a:lnTo>
                  <a:lnTo>
                    <a:pt x="5886" y="297"/>
                  </a:lnTo>
                  <a:lnTo>
                    <a:pt x="5925" y="258"/>
                  </a:lnTo>
                  <a:lnTo>
                    <a:pt x="5965" y="218"/>
                  </a:lnTo>
                  <a:lnTo>
                    <a:pt x="6104" y="218"/>
                  </a:lnTo>
                  <a:lnTo>
                    <a:pt x="6282" y="238"/>
                  </a:lnTo>
                  <a:lnTo>
                    <a:pt x="6837" y="317"/>
                  </a:lnTo>
                  <a:lnTo>
                    <a:pt x="7570" y="456"/>
                  </a:lnTo>
                  <a:lnTo>
                    <a:pt x="8402" y="614"/>
                  </a:lnTo>
                  <a:lnTo>
                    <a:pt x="10146" y="991"/>
                  </a:lnTo>
                  <a:lnTo>
                    <a:pt x="11532" y="1308"/>
                  </a:lnTo>
                  <a:lnTo>
                    <a:pt x="11612" y="1308"/>
                  </a:lnTo>
                  <a:lnTo>
                    <a:pt x="11651" y="1268"/>
                  </a:lnTo>
                  <a:lnTo>
                    <a:pt x="11651" y="1229"/>
                  </a:lnTo>
                  <a:lnTo>
                    <a:pt x="11671" y="1189"/>
                  </a:lnTo>
                  <a:lnTo>
                    <a:pt x="11651" y="1149"/>
                  </a:lnTo>
                  <a:lnTo>
                    <a:pt x="11612" y="1110"/>
                  </a:lnTo>
                  <a:lnTo>
                    <a:pt x="11572" y="1090"/>
                  </a:lnTo>
                  <a:lnTo>
                    <a:pt x="10562" y="852"/>
                  </a:lnTo>
                  <a:lnTo>
                    <a:pt x="8798" y="476"/>
                  </a:lnTo>
                  <a:lnTo>
                    <a:pt x="7847" y="277"/>
                  </a:lnTo>
                  <a:lnTo>
                    <a:pt x="6995" y="119"/>
                  </a:lnTo>
                  <a:lnTo>
                    <a:pt x="6321" y="20"/>
                  </a:lnTo>
                  <a:lnTo>
                    <a:pt x="60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06;p48">
              <a:extLst>
                <a:ext uri="{FF2B5EF4-FFF2-40B4-BE49-F238E27FC236}">
                  <a16:creationId xmlns:a16="http://schemas.microsoft.com/office/drawing/2014/main" id="{AB2D3C03-07BF-4B80-BF04-61619C0F16FA}"/>
                </a:ext>
              </a:extLst>
            </p:cNvPr>
            <p:cNvSpPr/>
            <p:nvPr/>
          </p:nvSpPr>
          <p:spPr>
            <a:xfrm>
              <a:off x="1603250" y="2287762"/>
              <a:ext cx="132702" cy="14244"/>
            </a:xfrm>
            <a:custGeom>
              <a:avLst/>
              <a:gdLst/>
              <a:ahLst/>
              <a:cxnLst/>
              <a:rect l="l" t="t" r="r" b="b"/>
              <a:pathLst>
                <a:path w="3885" h="417" extrusionOk="0">
                  <a:moveTo>
                    <a:pt x="60" y="1"/>
                  </a:moveTo>
                  <a:lnTo>
                    <a:pt x="20" y="20"/>
                  </a:lnTo>
                  <a:lnTo>
                    <a:pt x="1" y="60"/>
                  </a:lnTo>
                  <a:lnTo>
                    <a:pt x="1" y="100"/>
                  </a:lnTo>
                  <a:lnTo>
                    <a:pt x="1" y="139"/>
                  </a:lnTo>
                  <a:lnTo>
                    <a:pt x="20" y="179"/>
                  </a:lnTo>
                  <a:lnTo>
                    <a:pt x="60" y="199"/>
                  </a:lnTo>
                  <a:lnTo>
                    <a:pt x="100" y="219"/>
                  </a:lnTo>
                  <a:lnTo>
                    <a:pt x="3765" y="417"/>
                  </a:lnTo>
                  <a:lnTo>
                    <a:pt x="3805" y="397"/>
                  </a:lnTo>
                  <a:lnTo>
                    <a:pt x="3845" y="377"/>
                  </a:lnTo>
                  <a:lnTo>
                    <a:pt x="3864" y="357"/>
                  </a:lnTo>
                  <a:lnTo>
                    <a:pt x="3884" y="298"/>
                  </a:lnTo>
                  <a:lnTo>
                    <a:pt x="3864" y="258"/>
                  </a:lnTo>
                  <a:lnTo>
                    <a:pt x="3845" y="219"/>
                  </a:lnTo>
                  <a:lnTo>
                    <a:pt x="3825" y="199"/>
                  </a:lnTo>
                  <a:lnTo>
                    <a:pt x="3785" y="199"/>
                  </a:ln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07;p48">
              <a:extLst>
                <a:ext uri="{FF2B5EF4-FFF2-40B4-BE49-F238E27FC236}">
                  <a16:creationId xmlns:a16="http://schemas.microsoft.com/office/drawing/2014/main" id="{00E2096B-BCD2-4871-9A7A-19E60B7705A5}"/>
                </a:ext>
              </a:extLst>
            </p:cNvPr>
            <p:cNvSpPr/>
            <p:nvPr/>
          </p:nvSpPr>
          <p:spPr>
            <a:xfrm>
              <a:off x="1377866" y="2310785"/>
              <a:ext cx="288358" cy="53491"/>
            </a:xfrm>
            <a:custGeom>
              <a:avLst/>
              <a:gdLst/>
              <a:ahLst/>
              <a:cxnLst/>
              <a:rect l="l" t="t" r="r" b="b"/>
              <a:pathLst>
                <a:path w="8442" h="1566" extrusionOk="0">
                  <a:moveTo>
                    <a:pt x="8322" y="0"/>
                  </a:moveTo>
                  <a:lnTo>
                    <a:pt x="100" y="1348"/>
                  </a:lnTo>
                  <a:lnTo>
                    <a:pt x="40" y="1367"/>
                  </a:lnTo>
                  <a:lnTo>
                    <a:pt x="21" y="1387"/>
                  </a:lnTo>
                  <a:lnTo>
                    <a:pt x="1" y="1427"/>
                  </a:lnTo>
                  <a:lnTo>
                    <a:pt x="1" y="1486"/>
                  </a:lnTo>
                  <a:lnTo>
                    <a:pt x="21" y="1526"/>
                  </a:lnTo>
                  <a:lnTo>
                    <a:pt x="40" y="1546"/>
                  </a:lnTo>
                  <a:lnTo>
                    <a:pt x="60" y="1566"/>
                  </a:lnTo>
                  <a:lnTo>
                    <a:pt x="120" y="1566"/>
                  </a:lnTo>
                  <a:lnTo>
                    <a:pt x="8362" y="238"/>
                  </a:lnTo>
                  <a:lnTo>
                    <a:pt x="8402" y="218"/>
                  </a:lnTo>
                  <a:lnTo>
                    <a:pt x="8422" y="179"/>
                  </a:lnTo>
                  <a:lnTo>
                    <a:pt x="8441" y="139"/>
                  </a:lnTo>
                  <a:lnTo>
                    <a:pt x="8441" y="99"/>
                  </a:lnTo>
                  <a:lnTo>
                    <a:pt x="8441" y="60"/>
                  </a:lnTo>
                  <a:lnTo>
                    <a:pt x="8402" y="20"/>
                  </a:lnTo>
                  <a:lnTo>
                    <a:pt x="8362" y="20"/>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08;p48">
              <a:extLst>
                <a:ext uri="{FF2B5EF4-FFF2-40B4-BE49-F238E27FC236}">
                  <a16:creationId xmlns:a16="http://schemas.microsoft.com/office/drawing/2014/main" id="{FD00AE9F-2425-448C-9B94-6F359F5B3A9D}"/>
                </a:ext>
              </a:extLst>
            </p:cNvPr>
            <p:cNvSpPr/>
            <p:nvPr/>
          </p:nvSpPr>
          <p:spPr>
            <a:xfrm>
              <a:off x="1677718" y="2306037"/>
              <a:ext cx="18957" cy="9496"/>
            </a:xfrm>
            <a:custGeom>
              <a:avLst/>
              <a:gdLst/>
              <a:ahLst/>
              <a:cxnLst/>
              <a:rect l="l" t="t" r="r" b="b"/>
              <a:pathLst>
                <a:path w="555" h="278" extrusionOk="0">
                  <a:moveTo>
                    <a:pt x="436" y="1"/>
                  </a:moveTo>
                  <a:lnTo>
                    <a:pt x="79" y="60"/>
                  </a:lnTo>
                  <a:lnTo>
                    <a:pt x="40" y="80"/>
                  </a:lnTo>
                  <a:lnTo>
                    <a:pt x="20" y="100"/>
                  </a:lnTo>
                  <a:lnTo>
                    <a:pt x="0" y="139"/>
                  </a:lnTo>
                  <a:lnTo>
                    <a:pt x="0" y="179"/>
                  </a:lnTo>
                  <a:lnTo>
                    <a:pt x="0" y="219"/>
                  </a:lnTo>
                  <a:lnTo>
                    <a:pt x="40" y="258"/>
                  </a:lnTo>
                  <a:lnTo>
                    <a:pt x="60" y="278"/>
                  </a:lnTo>
                  <a:lnTo>
                    <a:pt x="119" y="278"/>
                  </a:lnTo>
                  <a:lnTo>
                    <a:pt x="476" y="219"/>
                  </a:lnTo>
                  <a:lnTo>
                    <a:pt x="515" y="199"/>
                  </a:lnTo>
                  <a:lnTo>
                    <a:pt x="535" y="179"/>
                  </a:lnTo>
                  <a:lnTo>
                    <a:pt x="555" y="139"/>
                  </a:lnTo>
                  <a:lnTo>
                    <a:pt x="555" y="100"/>
                  </a:lnTo>
                  <a:lnTo>
                    <a:pt x="535" y="60"/>
                  </a:lnTo>
                  <a:lnTo>
                    <a:pt x="515" y="20"/>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09;p48">
              <a:extLst>
                <a:ext uri="{FF2B5EF4-FFF2-40B4-BE49-F238E27FC236}">
                  <a16:creationId xmlns:a16="http://schemas.microsoft.com/office/drawing/2014/main" id="{6CFD205E-F7E7-41DD-A80D-3FBD0D2559F5}"/>
                </a:ext>
              </a:extLst>
            </p:cNvPr>
            <p:cNvSpPr/>
            <p:nvPr/>
          </p:nvSpPr>
          <p:spPr>
            <a:xfrm>
              <a:off x="1419848" y="2448857"/>
              <a:ext cx="47411" cy="22373"/>
            </a:xfrm>
            <a:custGeom>
              <a:avLst/>
              <a:gdLst/>
              <a:ahLst/>
              <a:cxnLst/>
              <a:rect l="l" t="t" r="r" b="b"/>
              <a:pathLst>
                <a:path w="1388" h="655" extrusionOk="0">
                  <a:moveTo>
                    <a:pt x="1268" y="0"/>
                  </a:moveTo>
                  <a:lnTo>
                    <a:pt x="1229" y="20"/>
                  </a:lnTo>
                  <a:lnTo>
                    <a:pt x="614" y="258"/>
                  </a:lnTo>
                  <a:lnTo>
                    <a:pt x="79" y="436"/>
                  </a:lnTo>
                  <a:lnTo>
                    <a:pt x="40" y="456"/>
                  </a:lnTo>
                  <a:lnTo>
                    <a:pt x="20" y="496"/>
                  </a:lnTo>
                  <a:lnTo>
                    <a:pt x="0" y="535"/>
                  </a:lnTo>
                  <a:lnTo>
                    <a:pt x="20" y="575"/>
                  </a:lnTo>
                  <a:lnTo>
                    <a:pt x="20" y="615"/>
                  </a:lnTo>
                  <a:lnTo>
                    <a:pt x="60" y="634"/>
                  </a:lnTo>
                  <a:lnTo>
                    <a:pt x="119" y="654"/>
                  </a:lnTo>
                  <a:lnTo>
                    <a:pt x="159" y="654"/>
                  </a:lnTo>
                  <a:lnTo>
                    <a:pt x="694" y="476"/>
                  </a:lnTo>
                  <a:lnTo>
                    <a:pt x="1308" y="218"/>
                  </a:lnTo>
                  <a:lnTo>
                    <a:pt x="1347" y="198"/>
                  </a:lnTo>
                  <a:lnTo>
                    <a:pt x="1367" y="159"/>
                  </a:lnTo>
                  <a:lnTo>
                    <a:pt x="1387" y="119"/>
                  </a:lnTo>
                  <a:lnTo>
                    <a:pt x="1367" y="80"/>
                  </a:lnTo>
                  <a:lnTo>
                    <a:pt x="1347" y="40"/>
                  </a:lnTo>
                  <a:lnTo>
                    <a:pt x="1308" y="20"/>
                  </a:lnTo>
                  <a:lnTo>
                    <a:pt x="1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10;p48">
              <a:extLst>
                <a:ext uri="{FF2B5EF4-FFF2-40B4-BE49-F238E27FC236}">
                  <a16:creationId xmlns:a16="http://schemas.microsoft.com/office/drawing/2014/main" id="{8D0D1C36-F27F-4D53-B9DA-AD430D8AAE37}"/>
                </a:ext>
              </a:extLst>
            </p:cNvPr>
            <p:cNvSpPr/>
            <p:nvPr/>
          </p:nvSpPr>
          <p:spPr>
            <a:xfrm>
              <a:off x="1484136" y="2348668"/>
              <a:ext cx="170583" cy="96837"/>
            </a:xfrm>
            <a:custGeom>
              <a:avLst/>
              <a:gdLst/>
              <a:ahLst/>
              <a:cxnLst/>
              <a:rect l="l" t="t" r="r" b="b"/>
              <a:pathLst>
                <a:path w="4994" h="2835" extrusionOk="0">
                  <a:moveTo>
                    <a:pt x="4815" y="1"/>
                  </a:moveTo>
                  <a:lnTo>
                    <a:pt x="4379" y="278"/>
                  </a:lnTo>
                  <a:lnTo>
                    <a:pt x="3270" y="932"/>
                  </a:lnTo>
                  <a:lnTo>
                    <a:pt x="2537" y="1348"/>
                  </a:lnTo>
                  <a:lnTo>
                    <a:pt x="1744" y="1784"/>
                  </a:lnTo>
                  <a:lnTo>
                    <a:pt x="912" y="2220"/>
                  </a:lnTo>
                  <a:lnTo>
                    <a:pt x="80" y="2636"/>
                  </a:lnTo>
                  <a:lnTo>
                    <a:pt x="40" y="2656"/>
                  </a:lnTo>
                  <a:lnTo>
                    <a:pt x="20" y="2696"/>
                  </a:lnTo>
                  <a:lnTo>
                    <a:pt x="0" y="2735"/>
                  </a:lnTo>
                  <a:lnTo>
                    <a:pt x="20" y="2775"/>
                  </a:lnTo>
                  <a:lnTo>
                    <a:pt x="60" y="2834"/>
                  </a:lnTo>
                  <a:lnTo>
                    <a:pt x="159" y="2834"/>
                  </a:lnTo>
                  <a:lnTo>
                    <a:pt x="1011" y="2418"/>
                  </a:lnTo>
                  <a:lnTo>
                    <a:pt x="1843" y="1982"/>
                  </a:lnTo>
                  <a:lnTo>
                    <a:pt x="2636" y="1546"/>
                  </a:lnTo>
                  <a:lnTo>
                    <a:pt x="3369" y="1130"/>
                  </a:lnTo>
                  <a:lnTo>
                    <a:pt x="4498" y="476"/>
                  </a:lnTo>
                  <a:lnTo>
                    <a:pt x="4934" y="199"/>
                  </a:lnTo>
                  <a:lnTo>
                    <a:pt x="4974" y="159"/>
                  </a:lnTo>
                  <a:lnTo>
                    <a:pt x="4994" y="120"/>
                  </a:lnTo>
                  <a:lnTo>
                    <a:pt x="4994" y="80"/>
                  </a:lnTo>
                  <a:lnTo>
                    <a:pt x="4974" y="40"/>
                  </a:lnTo>
                  <a:lnTo>
                    <a:pt x="4934" y="21"/>
                  </a:lnTo>
                  <a:lnTo>
                    <a:pt x="4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11;p48">
              <a:extLst>
                <a:ext uri="{FF2B5EF4-FFF2-40B4-BE49-F238E27FC236}">
                  <a16:creationId xmlns:a16="http://schemas.microsoft.com/office/drawing/2014/main" id="{1933449D-51C5-407F-B469-F53EC2E26D57}"/>
                </a:ext>
              </a:extLst>
            </p:cNvPr>
            <p:cNvSpPr/>
            <p:nvPr/>
          </p:nvSpPr>
          <p:spPr>
            <a:xfrm>
              <a:off x="2093951" y="2175412"/>
              <a:ext cx="29819" cy="63670"/>
            </a:xfrm>
            <a:custGeom>
              <a:avLst/>
              <a:gdLst/>
              <a:ahLst/>
              <a:cxnLst/>
              <a:rect l="l" t="t" r="r" b="b"/>
              <a:pathLst>
                <a:path w="873" h="1864" extrusionOk="0">
                  <a:moveTo>
                    <a:pt x="754" y="1"/>
                  </a:moveTo>
                  <a:lnTo>
                    <a:pt x="714" y="20"/>
                  </a:lnTo>
                  <a:lnTo>
                    <a:pt x="674" y="40"/>
                  </a:lnTo>
                  <a:lnTo>
                    <a:pt x="654" y="80"/>
                  </a:lnTo>
                  <a:lnTo>
                    <a:pt x="397" y="773"/>
                  </a:lnTo>
                  <a:lnTo>
                    <a:pt x="199" y="1308"/>
                  </a:lnTo>
                  <a:lnTo>
                    <a:pt x="100" y="1546"/>
                  </a:lnTo>
                  <a:lnTo>
                    <a:pt x="20" y="1705"/>
                  </a:lnTo>
                  <a:lnTo>
                    <a:pt x="1" y="1744"/>
                  </a:lnTo>
                  <a:lnTo>
                    <a:pt x="1" y="1784"/>
                  </a:lnTo>
                  <a:lnTo>
                    <a:pt x="20" y="1823"/>
                  </a:lnTo>
                  <a:lnTo>
                    <a:pt x="60" y="1843"/>
                  </a:lnTo>
                  <a:lnTo>
                    <a:pt x="100" y="1863"/>
                  </a:lnTo>
                  <a:lnTo>
                    <a:pt x="159" y="1843"/>
                  </a:lnTo>
                  <a:lnTo>
                    <a:pt x="199" y="1804"/>
                  </a:lnTo>
                  <a:lnTo>
                    <a:pt x="298" y="1645"/>
                  </a:lnTo>
                  <a:lnTo>
                    <a:pt x="397" y="1407"/>
                  </a:lnTo>
                  <a:lnTo>
                    <a:pt x="595" y="872"/>
                  </a:lnTo>
                  <a:lnTo>
                    <a:pt x="853" y="159"/>
                  </a:lnTo>
                  <a:lnTo>
                    <a:pt x="872" y="119"/>
                  </a:lnTo>
                  <a:lnTo>
                    <a:pt x="853" y="80"/>
                  </a:lnTo>
                  <a:lnTo>
                    <a:pt x="833" y="40"/>
                  </a:lnTo>
                  <a:lnTo>
                    <a:pt x="793" y="20"/>
                  </a:lnTo>
                  <a:lnTo>
                    <a:pt x="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12;p48">
              <a:extLst>
                <a:ext uri="{FF2B5EF4-FFF2-40B4-BE49-F238E27FC236}">
                  <a16:creationId xmlns:a16="http://schemas.microsoft.com/office/drawing/2014/main" id="{2497020E-B79B-4B25-8CE7-1437BFAC73AA}"/>
                </a:ext>
              </a:extLst>
            </p:cNvPr>
            <p:cNvSpPr/>
            <p:nvPr/>
          </p:nvSpPr>
          <p:spPr>
            <a:xfrm>
              <a:off x="2339626" y="1916859"/>
              <a:ext cx="81944" cy="61620"/>
            </a:xfrm>
            <a:custGeom>
              <a:avLst/>
              <a:gdLst/>
              <a:ahLst/>
              <a:cxnLst/>
              <a:rect l="l" t="t" r="r" b="b"/>
              <a:pathLst>
                <a:path w="2399" h="1804" extrusionOk="0">
                  <a:moveTo>
                    <a:pt x="80" y="1"/>
                  </a:moveTo>
                  <a:lnTo>
                    <a:pt x="41" y="21"/>
                  </a:lnTo>
                  <a:lnTo>
                    <a:pt x="21" y="40"/>
                  </a:lnTo>
                  <a:lnTo>
                    <a:pt x="1" y="80"/>
                  </a:lnTo>
                  <a:lnTo>
                    <a:pt x="1" y="120"/>
                  </a:lnTo>
                  <a:lnTo>
                    <a:pt x="1" y="159"/>
                  </a:lnTo>
                  <a:lnTo>
                    <a:pt x="41" y="199"/>
                  </a:lnTo>
                  <a:lnTo>
                    <a:pt x="2220" y="1784"/>
                  </a:lnTo>
                  <a:lnTo>
                    <a:pt x="2280" y="1804"/>
                  </a:lnTo>
                  <a:lnTo>
                    <a:pt x="2339" y="1784"/>
                  </a:lnTo>
                  <a:lnTo>
                    <a:pt x="2379" y="1764"/>
                  </a:lnTo>
                  <a:lnTo>
                    <a:pt x="2398" y="1724"/>
                  </a:lnTo>
                  <a:lnTo>
                    <a:pt x="2398" y="1685"/>
                  </a:lnTo>
                  <a:lnTo>
                    <a:pt x="2379" y="1645"/>
                  </a:lnTo>
                  <a:lnTo>
                    <a:pt x="2359" y="1606"/>
                  </a:lnTo>
                  <a:lnTo>
                    <a:pt x="159" y="21"/>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13;p48">
              <a:extLst>
                <a:ext uri="{FF2B5EF4-FFF2-40B4-BE49-F238E27FC236}">
                  <a16:creationId xmlns:a16="http://schemas.microsoft.com/office/drawing/2014/main" id="{BD101958-B2FC-4669-9E2E-2526D96E780D}"/>
                </a:ext>
              </a:extLst>
            </p:cNvPr>
            <p:cNvSpPr/>
            <p:nvPr/>
          </p:nvSpPr>
          <p:spPr>
            <a:xfrm>
              <a:off x="2379559" y="1652226"/>
              <a:ext cx="75864" cy="106298"/>
            </a:xfrm>
            <a:custGeom>
              <a:avLst/>
              <a:gdLst/>
              <a:ahLst/>
              <a:cxnLst/>
              <a:rect l="l" t="t" r="r" b="b"/>
              <a:pathLst>
                <a:path w="2221" h="3112" extrusionOk="0">
                  <a:moveTo>
                    <a:pt x="2002" y="1"/>
                  </a:moveTo>
                  <a:lnTo>
                    <a:pt x="1943" y="20"/>
                  </a:lnTo>
                  <a:lnTo>
                    <a:pt x="1745" y="100"/>
                  </a:lnTo>
                  <a:lnTo>
                    <a:pt x="1487" y="218"/>
                  </a:lnTo>
                  <a:lnTo>
                    <a:pt x="1210" y="357"/>
                  </a:lnTo>
                  <a:lnTo>
                    <a:pt x="675" y="674"/>
                  </a:lnTo>
                  <a:lnTo>
                    <a:pt x="496" y="793"/>
                  </a:lnTo>
                  <a:lnTo>
                    <a:pt x="417" y="872"/>
                  </a:lnTo>
                  <a:lnTo>
                    <a:pt x="397" y="991"/>
                  </a:lnTo>
                  <a:lnTo>
                    <a:pt x="338" y="1269"/>
                  </a:lnTo>
                  <a:lnTo>
                    <a:pt x="199" y="2022"/>
                  </a:lnTo>
                  <a:lnTo>
                    <a:pt x="1" y="3111"/>
                  </a:lnTo>
                  <a:lnTo>
                    <a:pt x="1368" y="1348"/>
                  </a:lnTo>
                  <a:lnTo>
                    <a:pt x="1705" y="1051"/>
                  </a:lnTo>
                  <a:lnTo>
                    <a:pt x="1982" y="773"/>
                  </a:lnTo>
                  <a:lnTo>
                    <a:pt x="2081" y="654"/>
                  </a:lnTo>
                  <a:lnTo>
                    <a:pt x="2161" y="535"/>
                  </a:lnTo>
                  <a:lnTo>
                    <a:pt x="2200" y="456"/>
                  </a:lnTo>
                  <a:lnTo>
                    <a:pt x="2220" y="357"/>
                  </a:lnTo>
                  <a:lnTo>
                    <a:pt x="2220" y="278"/>
                  </a:lnTo>
                  <a:lnTo>
                    <a:pt x="2220" y="218"/>
                  </a:lnTo>
                  <a:lnTo>
                    <a:pt x="2180" y="159"/>
                  </a:lnTo>
                  <a:lnTo>
                    <a:pt x="2141" y="100"/>
                  </a:lnTo>
                  <a:lnTo>
                    <a:pt x="2042" y="20"/>
                  </a:lnTo>
                  <a:lnTo>
                    <a:pt x="2002" y="1"/>
                  </a:lnTo>
                  <a:close/>
                </a:path>
              </a:pathLst>
            </a:custGeom>
            <a:solidFill>
              <a:schemeClr val="accent2">
                <a:lumMod val="20000"/>
                <a:lumOff val="80000"/>
              </a:schemeClr>
            </a:solidFill>
            <a:ln>
              <a:solidFill>
                <a:schemeClr val="accent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14;p48">
              <a:extLst>
                <a:ext uri="{FF2B5EF4-FFF2-40B4-BE49-F238E27FC236}">
                  <a16:creationId xmlns:a16="http://schemas.microsoft.com/office/drawing/2014/main" id="{917D21AB-4503-485A-9F46-42223AD4EAF1}"/>
                </a:ext>
              </a:extLst>
            </p:cNvPr>
            <p:cNvSpPr/>
            <p:nvPr/>
          </p:nvSpPr>
          <p:spPr>
            <a:xfrm>
              <a:off x="2376177" y="1648844"/>
              <a:ext cx="83276" cy="113061"/>
            </a:xfrm>
            <a:custGeom>
              <a:avLst/>
              <a:gdLst/>
              <a:ahLst/>
              <a:cxnLst/>
              <a:rect l="l" t="t" r="r" b="b"/>
              <a:pathLst>
                <a:path w="2438" h="3310" extrusionOk="0">
                  <a:moveTo>
                    <a:pt x="2101" y="218"/>
                  </a:moveTo>
                  <a:lnTo>
                    <a:pt x="2180" y="298"/>
                  </a:lnTo>
                  <a:lnTo>
                    <a:pt x="2220" y="377"/>
                  </a:lnTo>
                  <a:lnTo>
                    <a:pt x="2200" y="476"/>
                  </a:lnTo>
                  <a:lnTo>
                    <a:pt x="2161" y="595"/>
                  </a:lnTo>
                  <a:lnTo>
                    <a:pt x="2101" y="674"/>
                  </a:lnTo>
                  <a:lnTo>
                    <a:pt x="2022" y="773"/>
                  </a:lnTo>
                  <a:lnTo>
                    <a:pt x="1804" y="991"/>
                  </a:lnTo>
                  <a:lnTo>
                    <a:pt x="1388" y="1348"/>
                  </a:lnTo>
                  <a:lnTo>
                    <a:pt x="1368" y="1368"/>
                  </a:lnTo>
                  <a:lnTo>
                    <a:pt x="298" y="2774"/>
                  </a:lnTo>
                  <a:lnTo>
                    <a:pt x="496" y="1645"/>
                  </a:lnTo>
                  <a:lnTo>
                    <a:pt x="615" y="1031"/>
                  </a:lnTo>
                  <a:lnTo>
                    <a:pt x="694" y="952"/>
                  </a:lnTo>
                  <a:lnTo>
                    <a:pt x="873" y="852"/>
                  </a:lnTo>
                  <a:lnTo>
                    <a:pt x="1328" y="575"/>
                  </a:lnTo>
                  <a:lnTo>
                    <a:pt x="1804" y="337"/>
                  </a:lnTo>
                  <a:lnTo>
                    <a:pt x="1982" y="258"/>
                  </a:lnTo>
                  <a:lnTo>
                    <a:pt x="2101" y="218"/>
                  </a:lnTo>
                  <a:close/>
                  <a:moveTo>
                    <a:pt x="2121" y="0"/>
                  </a:moveTo>
                  <a:lnTo>
                    <a:pt x="1982" y="20"/>
                  </a:lnTo>
                  <a:lnTo>
                    <a:pt x="1824" y="80"/>
                  </a:lnTo>
                  <a:lnTo>
                    <a:pt x="1606" y="179"/>
                  </a:lnTo>
                  <a:lnTo>
                    <a:pt x="1110" y="436"/>
                  </a:lnTo>
                  <a:lnTo>
                    <a:pt x="655" y="714"/>
                  </a:lnTo>
                  <a:lnTo>
                    <a:pt x="496" y="833"/>
                  </a:lnTo>
                  <a:lnTo>
                    <a:pt x="417" y="912"/>
                  </a:lnTo>
                  <a:lnTo>
                    <a:pt x="338" y="1229"/>
                  </a:lnTo>
                  <a:lnTo>
                    <a:pt x="239" y="1863"/>
                  </a:lnTo>
                  <a:lnTo>
                    <a:pt x="1" y="3190"/>
                  </a:lnTo>
                  <a:lnTo>
                    <a:pt x="1" y="3230"/>
                  </a:lnTo>
                  <a:lnTo>
                    <a:pt x="21" y="3250"/>
                  </a:lnTo>
                  <a:lnTo>
                    <a:pt x="41" y="3290"/>
                  </a:lnTo>
                  <a:lnTo>
                    <a:pt x="60" y="3309"/>
                  </a:lnTo>
                  <a:lnTo>
                    <a:pt x="159" y="3309"/>
                  </a:lnTo>
                  <a:lnTo>
                    <a:pt x="199" y="3270"/>
                  </a:lnTo>
                  <a:lnTo>
                    <a:pt x="1546" y="1506"/>
                  </a:lnTo>
                  <a:lnTo>
                    <a:pt x="1943" y="1169"/>
                  </a:lnTo>
                  <a:lnTo>
                    <a:pt x="2180" y="932"/>
                  </a:lnTo>
                  <a:lnTo>
                    <a:pt x="2279" y="813"/>
                  </a:lnTo>
                  <a:lnTo>
                    <a:pt x="2359" y="694"/>
                  </a:lnTo>
                  <a:lnTo>
                    <a:pt x="2418" y="575"/>
                  </a:lnTo>
                  <a:lnTo>
                    <a:pt x="2438" y="476"/>
                  </a:lnTo>
                  <a:lnTo>
                    <a:pt x="2438" y="377"/>
                  </a:lnTo>
                  <a:lnTo>
                    <a:pt x="2418" y="278"/>
                  </a:lnTo>
                  <a:lnTo>
                    <a:pt x="2379" y="199"/>
                  </a:lnTo>
                  <a:lnTo>
                    <a:pt x="2339" y="119"/>
                  </a:lnTo>
                  <a:lnTo>
                    <a:pt x="2260" y="60"/>
                  </a:lnTo>
                  <a:lnTo>
                    <a:pt x="2200" y="20"/>
                  </a:lnTo>
                  <a:lnTo>
                    <a:pt x="2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15;p48">
              <a:extLst>
                <a:ext uri="{FF2B5EF4-FFF2-40B4-BE49-F238E27FC236}">
                  <a16:creationId xmlns:a16="http://schemas.microsoft.com/office/drawing/2014/main" id="{9643A395-B9D1-4717-9E19-597CA93BEB28}"/>
                </a:ext>
              </a:extLst>
            </p:cNvPr>
            <p:cNvSpPr/>
            <p:nvPr/>
          </p:nvSpPr>
          <p:spPr>
            <a:xfrm>
              <a:off x="2379559" y="1661039"/>
              <a:ext cx="170617" cy="261271"/>
            </a:xfrm>
            <a:custGeom>
              <a:avLst/>
              <a:gdLst/>
              <a:ahLst/>
              <a:cxnLst/>
              <a:rect l="l" t="t" r="r" b="b"/>
              <a:pathLst>
                <a:path w="4995" h="7649" extrusionOk="0">
                  <a:moveTo>
                    <a:pt x="2735" y="0"/>
                  </a:moveTo>
                  <a:lnTo>
                    <a:pt x="2656" y="60"/>
                  </a:lnTo>
                  <a:lnTo>
                    <a:pt x="2418" y="258"/>
                  </a:lnTo>
                  <a:lnTo>
                    <a:pt x="2121" y="515"/>
                  </a:lnTo>
                  <a:lnTo>
                    <a:pt x="1804" y="812"/>
                  </a:lnTo>
                  <a:lnTo>
                    <a:pt x="1249" y="1387"/>
                  </a:lnTo>
                  <a:lnTo>
                    <a:pt x="1011" y="1645"/>
                  </a:lnTo>
                  <a:lnTo>
                    <a:pt x="1" y="2853"/>
                  </a:lnTo>
                  <a:lnTo>
                    <a:pt x="120" y="6301"/>
                  </a:lnTo>
                  <a:lnTo>
                    <a:pt x="2002" y="7648"/>
                  </a:lnTo>
                  <a:lnTo>
                    <a:pt x="2280" y="7470"/>
                  </a:lnTo>
                  <a:lnTo>
                    <a:pt x="2894" y="7034"/>
                  </a:lnTo>
                  <a:lnTo>
                    <a:pt x="3607" y="6499"/>
                  </a:lnTo>
                  <a:lnTo>
                    <a:pt x="3944" y="6222"/>
                  </a:lnTo>
                  <a:lnTo>
                    <a:pt x="4201" y="6004"/>
                  </a:lnTo>
                  <a:lnTo>
                    <a:pt x="4301" y="5885"/>
                  </a:lnTo>
                  <a:lnTo>
                    <a:pt x="4400" y="5746"/>
                  </a:lnTo>
                  <a:lnTo>
                    <a:pt x="4479" y="5588"/>
                  </a:lnTo>
                  <a:lnTo>
                    <a:pt x="4578" y="5409"/>
                  </a:lnTo>
                  <a:lnTo>
                    <a:pt x="4717" y="5033"/>
                  </a:lnTo>
                  <a:lnTo>
                    <a:pt x="4836" y="4637"/>
                  </a:lnTo>
                  <a:lnTo>
                    <a:pt x="4935" y="4240"/>
                  </a:lnTo>
                  <a:lnTo>
                    <a:pt x="4974" y="3903"/>
                  </a:lnTo>
                  <a:lnTo>
                    <a:pt x="4994" y="3606"/>
                  </a:lnTo>
                  <a:lnTo>
                    <a:pt x="4974" y="3487"/>
                  </a:lnTo>
                  <a:lnTo>
                    <a:pt x="4954" y="3408"/>
                  </a:lnTo>
                  <a:lnTo>
                    <a:pt x="4855" y="3190"/>
                  </a:lnTo>
                  <a:lnTo>
                    <a:pt x="4677" y="2853"/>
                  </a:lnTo>
                  <a:lnTo>
                    <a:pt x="4221" y="2021"/>
                  </a:lnTo>
                  <a:lnTo>
                    <a:pt x="3567" y="931"/>
                  </a:lnTo>
                  <a:lnTo>
                    <a:pt x="3548" y="674"/>
                  </a:lnTo>
                  <a:lnTo>
                    <a:pt x="3528" y="476"/>
                  </a:lnTo>
                  <a:lnTo>
                    <a:pt x="3488" y="317"/>
                  </a:lnTo>
                  <a:lnTo>
                    <a:pt x="3449" y="258"/>
                  </a:lnTo>
                  <a:lnTo>
                    <a:pt x="3389" y="198"/>
                  </a:lnTo>
                  <a:lnTo>
                    <a:pt x="3231" y="99"/>
                  </a:lnTo>
                  <a:lnTo>
                    <a:pt x="3013" y="20"/>
                  </a:lnTo>
                  <a:lnTo>
                    <a:pt x="2914" y="0"/>
                  </a:lnTo>
                  <a:close/>
                </a:path>
              </a:pathLst>
            </a:custGeom>
            <a:solidFill>
              <a:schemeClr val="accent2">
                <a:lumMod val="20000"/>
                <a:lumOff val="80000"/>
              </a:schemeClr>
            </a:solidFill>
            <a:ln>
              <a:solidFill>
                <a:schemeClr val="accent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916;p48">
              <a:extLst>
                <a:ext uri="{FF2B5EF4-FFF2-40B4-BE49-F238E27FC236}">
                  <a16:creationId xmlns:a16="http://schemas.microsoft.com/office/drawing/2014/main" id="{898E93F2-8B30-4A2A-8775-2E6633F702B9}"/>
                </a:ext>
              </a:extLst>
            </p:cNvPr>
            <p:cNvSpPr/>
            <p:nvPr/>
          </p:nvSpPr>
          <p:spPr>
            <a:xfrm>
              <a:off x="2376177" y="1656974"/>
              <a:ext cx="177380" cy="268717"/>
            </a:xfrm>
            <a:custGeom>
              <a:avLst/>
              <a:gdLst/>
              <a:ahLst/>
              <a:cxnLst/>
              <a:rect l="l" t="t" r="r" b="b"/>
              <a:pathLst>
                <a:path w="5193" h="7867" extrusionOk="0">
                  <a:moveTo>
                    <a:pt x="2914" y="218"/>
                  </a:moveTo>
                  <a:lnTo>
                    <a:pt x="2993" y="238"/>
                  </a:lnTo>
                  <a:lnTo>
                    <a:pt x="3092" y="258"/>
                  </a:lnTo>
                  <a:lnTo>
                    <a:pt x="3270" y="317"/>
                  </a:lnTo>
                  <a:lnTo>
                    <a:pt x="3409" y="396"/>
                  </a:lnTo>
                  <a:lnTo>
                    <a:pt x="3448" y="436"/>
                  </a:lnTo>
                  <a:lnTo>
                    <a:pt x="3488" y="476"/>
                  </a:lnTo>
                  <a:lnTo>
                    <a:pt x="3508" y="575"/>
                  </a:lnTo>
                  <a:lnTo>
                    <a:pt x="3528" y="733"/>
                  </a:lnTo>
                  <a:lnTo>
                    <a:pt x="3567" y="1050"/>
                  </a:lnTo>
                  <a:lnTo>
                    <a:pt x="3587" y="1110"/>
                  </a:lnTo>
                  <a:lnTo>
                    <a:pt x="4221" y="2200"/>
                  </a:lnTo>
                  <a:lnTo>
                    <a:pt x="4677" y="3032"/>
                  </a:lnTo>
                  <a:lnTo>
                    <a:pt x="4855" y="3349"/>
                  </a:lnTo>
                  <a:lnTo>
                    <a:pt x="4954" y="3567"/>
                  </a:lnTo>
                  <a:lnTo>
                    <a:pt x="4974" y="3646"/>
                  </a:lnTo>
                  <a:lnTo>
                    <a:pt x="4974" y="3745"/>
                  </a:lnTo>
                  <a:lnTo>
                    <a:pt x="4974" y="4022"/>
                  </a:lnTo>
                  <a:lnTo>
                    <a:pt x="4915" y="4359"/>
                  </a:lnTo>
                  <a:lnTo>
                    <a:pt x="4835" y="4736"/>
                  </a:lnTo>
                  <a:lnTo>
                    <a:pt x="4717" y="5112"/>
                  </a:lnTo>
                  <a:lnTo>
                    <a:pt x="4578" y="5469"/>
                  </a:lnTo>
                  <a:lnTo>
                    <a:pt x="4499" y="5647"/>
                  </a:lnTo>
                  <a:lnTo>
                    <a:pt x="4400" y="5806"/>
                  </a:lnTo>
                  <a:lnTo>
                    <a:pt x="4320" y="5925"/>
                  </a:lnTo>
                  <a:lnTo>
                    <a:pt x="4221" y="6043"/>
                  </a:lnTo>
                  <a:lnTo>
                    <a:pt x="4003" y="6242"/>
                  </a:lnTo>
                  <a:lnTo>
                    <a:pt x="3726" y="6459"/>
                  </a:lnTo>
                  <a:lnTo>
                    <a:pt x="3092" y="6935"/>
                  </a:lnTo>
                  <a:lnTo>
                    <a:pt x="2497" y="7371"/>
                  </a:lnTo>
                  <a:lnTo>
                    <a:pt x="2101" y="7629"/>
                  </a:lnTo>
                  <a:lnTo>
                    <a:pt x="338" y="6360"/>
                  </a:lnTo>
                  <a:lnTo>
                    <a:pt x="219" y="3012"/>
                  </a:lnTo>
                  <a:lnTo>
                    <a:pt x="1190" y="1843"/>
                  </a:lnTo>
                  <a:lnTo>
                    <a:pt x="1744" y="1268"/>
                  </a:lnTo>
                  <a:lnTo>
                    <a:pt x="2260" y="753"/>
                  </a:lnTo>
                  <a:lnTo>
                    <a:pt x="2676" y="377"/>
                  </a:lnTo>
                  <a:lnTo>
                    <a:pt x="2814" y="278"/>
                  </a:lnTo>
                  <a:lnTo>
                    <a:pt x="2914" y="218"/>
                  </a:lnTo>
                  <a:close/>
                  <a:moveTo>
                    <a:pt x="2914" y="0"/>
                  </a:moveTo>
                  <a:lnTo>
                    <a:pt x="2854" y="20"/>
                  </a:lnTo>
                  <a:lnTo>
                    <a:pt x="2775" y="60"/>
                  </a:lnTo>
                  <a:lnTo>
                    <a:pt x="2557" y="198"/>
                  </a:lnTo>
                  <a:lnTo>
                    <a:pt x="2319" y="396"/>
                  </a:lnTo>
                  <a:lnTo>
                    <a:pt x="2042" y="654"/>
                  </a:lnTo>
                  <a:lnTo>
                    <a:pt x="1487" y="1209"/>
                  </a:lnTo>
                  <a:lnTo>
                    <a:pt x="1031" y="1684"/>
                  </a:lnTo>
                  <a:lnTo>
                    <a:pt x="21" y="2893"/>
                  </a:lnTo>
                  <a:lnTo>
                    <a:pt x="1" y="2933"/>
                  </a:lnTo>
                  <a:lnTo>
                    <a:pt x="1" y="2972"/>
                  </a:lnTo>
                  <a:lnTo>
                    <a:pt x="120" y="6440"/>
                  </a:lnTo>
                  <a:lnTo>
                    <a:pt x="120" y="6479"/>
                  </a:lnTo>
                  <a:lnTo>
                    <a:pt x="159" y="6519"/>
                  </a:lnTo>
                  <a:lnTo>
                    <a:pt x="2042" y="7846"/>
                  </a:lnTo>
                  <a:lnTo>
                    <a:pt x="2101" y="7866"/>
                  </a:lnTo>
                  <a:lnTo>
                    <a:pt x="2161" y="7866"/>
                  </a:lnTo>
                  <a:lnTo>
                    <a:pt x="2458" y="7648"/>
                  </a:lnTo>
                  <a:lnTo>
                    <a:pt x="3092" y="7212"/>
                  </a:lnTo>
                  <a:lnTo>
                    <a:pt x="3805" y="6677"/>
                  </a:lnTo>
                  <a:lnTo>
                    <a:pt x="4122" y="6420"/>
                  </a:lnTo>
                  <a:lnTo>
                    <a:pt x="4380" y="6202"/>
                  </a:lnTo>
                  <a:lnTo>
                    <a:pt x="4479" y="6083"/>
                  </a:lnTo>
                  <a:lnTo>
                    <a:pt x="4578" y="5925"/>
                  </a:lnTo>
                  <a:lnTo>
                    <a:pt x="4677" y="5766"/>
                  </a:lnTo>
                  <a:lnTo>
                    <a:pt x="4756" y="5588"/>
                  </a:lnTo>
                  <a:lnTo>
                    <a:pt x="4915" y="5211"/>
                  </a:lnTo>
                  <a:lnTo>
                    <a:pt x="5053" y="4795"/>
                  </a:lnTo>
                  <a:lnTo>
                    <a:pt x="5133" y="4379"/>
                  </a:lnTo>
                  <a:lnTo>
                    <a:pt x="5192" y="4022"/>
                  </a:lnTo>
                  <a:lnTo>
                    <a:pt x="5192" y="3705"/>
                  </a:lnTo>
                  <a:lnTo>
                    <a:pt x="5192" y="3587"/>
                  </a:lnTo>
                  <a:lnTo>
                    <a:pt x="5152" y="3487"/>
                  </a:lnTo>
                  <a:lnTo>
                    <a:pt x="5073" y="3289"/>
                  </a:lnTo>
                  <a:lnTo>
                    <a:pt x="4915" y="2972"/>
                  </a:lnTo>
                  <a:lnTo>
                    <a:pt x="4479" y="2200"/>
                  </a:lnTo>
                  <a:lnTo>
                    <a:pt x="3785" y="1011"/>
                  </a:lnTo>
                  <a:lnTo>
                    <a:pt x="3746" y="714"/>
                  </a:lnTo>
                  <a:lnTo>
                    <a:pt x="3726" y="535"/>
                  </a:lnTo>
                  <a:lnTo>
                    <a:pt x="3686" y="396"/>
                  </a:lnTo>
                  <a:lnTo>
                    <a:pt x="3647" y="317"/>
                  </a:lnTo>
                  <a:lnTo>
                    <a:pt x="3567" y="238"/>
                  </a:lnTo>
                  <a:lnTo>
                    <a:pt x="3468" y="179"/>
                  </a:lnTo>
                  <a:lnTo>
                    <a:pt x="3369" y="119"/>
                  </a:lnTo>
                  <a:lnTo>
                    <a:pt x="3250" y="60"/>
                  </a:lnTo>
                  <a:lnTo>
                    <a:pt x="3131" y="40"/>
                  </a:lnTo>
                  <a:lnTo>
                    <a:pt x="3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17;p48">
              <a:extLst>
                <a:ext uri="{FF2B5EF4-FFF2-40B4-BE49-F238E27FC236}">
                  <a16:creationId xmlns:a16="http://schemas.microsoft.com/office/drawing/2014/main" id="{14689B29-6FDC-4F0B-80F6-240553D616D1}"/>
                </a:ext>
              </a:extLst>
            </p:cNvPr>
            <p:cNvSpPr/>
            <p:nvPr/>
          </p:nvSpPr>
          <p:spPr>
            <a:xfrm>
              <a:off x="2341676" y="1668486"/>
              <a:ext cx="120508" cy="43995"/>
            </a:xfrm>
            <a:custGeom>
              <a:avLst/>
              <a:gdLst/>
              <a:ahLst/>
              <a:cxnLst/>
              <a:rect l="l" t="t" r="r" b="b"/>
              <a:pathLst>
                <a:path w="3528" h="1288" extrusionOk="0">
                  <a:moveTo>
                    <a:pt x="3527" y="0"/>
                  </a:moveTo>
                  <a:lnTo>
                    <a:pt x="317" y="555"/>
                  </a:lnTo>
                  <a:lnTo>
                    <a:pt x="238" y="594"/>
                  </a:lnTo>
                  <a:lnTo>
                    <a:pt x="159" y="634"/>
                  </a:lnTo>
                  <a:lnTo>
                    <a:pt x="99" y="694"/>
                  </a:lnTo>
                  <a:lnTo>
                    <a:pt x="40" y="753"/>
                  </a:lnTo>
                  <a:lnTo>
                    <a:pt x="20" y="832"/>
                  </a:lnTo>
                  <a:lnTo>
                    <a:pt x="0" y="911"/>
                  </a:lnTo>
                  <a:lnTo>
                    <a:pt x="0" y="991"/>
                  </a:lnTo>
                  <a:lnTo>
                    <a:pt x="40" y="1070"/>
                  </a:lnTo>
                  <a:lnTo>
                    <a:pt x="99" y="1189"/>
                  </a:lnTo>
                  <a:lnTo>
                    <a:pt x="199" y="1248"/>
                  </a:lnTo>
                  <a:lnTo>
                    <a:pt x="317" y="1288"/>
                  </a:lnTo>
                  <a:lnTo>
                    <a:pt x="456" y="1288"/>
                  </a:lnTo>
                  <a:lnTo>
                    <a:pt x="2655" y="812"/>
                  </a:lnTo>
                  <a:lnTo>
                    <a:pt x="3527"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18;p48">
              <a:extLst>
                <a:ext uri="{FF2B5EF4-FFF2-40B4-BE49-F238E27FC236}">
                  <a16:creationId xmlns:a16="http://schemas.microsoft.com/office/drawing/2014/main" id="{431DD5C5-F8FA-41A2-893D-53A6E0E0A89D}"/>
                </a:ext>
              </a:extLst>
            </p:cNvPr>
            <p:cNvSpPr/>
            <p:nvPr/>
          </p:nvSpPr>
          <p:spPr>
            <a:xfrm>
              <a:off x="2338294" y="1665070"/>
              <a:ext cx="127954" cy="51475"/>
            </a:xfrm>
            <a:custGeom>
              <a:avLst/>
              <a:gdLst/>
              <a:ahLst/>
              <a:cxnLst/>
              <a:rect l="l" t="t" r="r" b="b"/>
              <a:pathLst>
                <a:path w="3746" h="1507" extrusionOk="0">
                  <a:moveTo>
                    <a:pt x="3270" y="278"/>
                  </a:moveTo>
                  <a:lnTo>
                    <a:pt x="2695" y="794"/>
                  </a:lnTo>
                  <a:lnTo>
                    <a:pt x="535" y="1289"/>
                  </a:lnTo>
                  <a:lnTo>
                    <a:pt x="436" y="1289"/>
                  </a:lnTo>
                  <a:lnTo>
                    <a:pt x="357" y="1269"/>
                  </a:lnTo>
                  <a:lnTo>
                    <a:pt x="278" y="1210"/>
                  </a:lnTo>
                  <a:lnTo>
                    <a:pt x="238" y="1130"/>
                  </a:lnTo>
                  <a:lnTo>
                    <a:pt x="218" y="1071"/>
                  </a:lnTo>
                  <a:lnTo>
                    <a:pt x="218" y="1011"/>
                  </a:lnTo>
                  <a:lnTo>
                    <a:pt x="218" y="952"/>
                  </a:lnTo>
                  <a:lnTo>
                    <a:pt x="238" y="912"/>
                  </a:lnTo>
                  <a:lnTo>
                    <a:pt x="278" y="853"/>
                  </a:lnTo>
                  <a:lnTo>
                    <a:pt x="317" y="813"/>
                  </a:lnTo>
                  <a:lnTo>
                    <a:pt x="377" y="794"/>
                  </a:lnTo>
                  <a:lnTo>
                    <a:pt x="436" y="774"/>
                  </a:lnTo>
                  <a:lnTo>
                    <a:pt x="3270" y="278"/>
                  </a:lnTo>
                  <a:close/>
                  <a:moveTo>
                    <a:pt x="3606" y="1"/>
                  </a:moveTo>
                  <a:lnTo>
                    <a:pt x="397" y="556"/>
                  </a:lnTo>
                  <a:lnTo>
                    <a:pt x="278" y="576"/>
                  </a:lnTo>
                  <a:lnTo>
                    <a:pt x="198" y="635"/>
                  </a:lnTo>
                  <a:lnTo>
                    <a:pt x="119" y="714"/>
                  </a:lnTo>
                  <a:lnTo>
                    <a:pt x="60" y="794"/>
                  </a:lnTo>
                  <a:lnTo>
                    <a:pt x="0" y="893"/>
                  </a:lnTo>
                  <a:lnTo>
                    <a:pt x="0" y="1011"/>
                  </a:lnTo>
                  <a:lnTo>
                    <a:pt x="0" y="1111"/>
                  </a:lnTo>
                  <a:lnTo>
                    <a:pt x="40" y="1210"/>
                  </a:lnTo>
                  <a:lnTo>
                    <a:pt x="99" y="1348"/>
                  </a:lnTo>
                  <a:lnTo>
                    <a:pt x="218" y="1428"/>
                  </a:lnTo>
                  <a:lnTo>
                    <a:pt x="337" y="1487"/>
                  </a:lnTo>
                  <a:lnTo>
                    <a:pt x="476" y="1507"/>
                  </a:lnTo>
                  <a:lnTo>
                    <a:pt x="575" y="1507"/>
                  </a:lnTo>
                  <a:lnTo>
                    <a:pt x="2774" y="1011"/>
                  </a:lnTo>
                  <a:lnTo>
                    <a:pt x="2834" y="992"/>
                  </a:lnTo>
                  <a:lnTo>
                    <a:pt x="3705" y="199"/>
                  </a:lnTo>
                  <a:lnTo>
                    <a:pt x="3745" y="140"/>
                  </a:lnTo>
                  <a:lnTo>
                    <a:pt x="3725" y="60"/>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19;p48">
              <a:extLst>
                <a:ext uri="{FF2B5EF4-FFF2-40B4-BE49-F238E27FC236}">
                  <a16:creationId xmlns:a16="http://schemas.microsoft.com/office/drawing/2014/main" id="{7B681CF6-CF75-417F-B1F9-09A1B63EB782}"/>
                </a:ext>
              </a:extLst>
            </p:cNvPr>
            <p:cNvSpPr/>
            <p:nvPr/>
          </p:nvSpPr>
          <p:spPr>
            <a:xfrm>
              <a:off x="1046212" y="1335466"/>
              <a:ext cx="532686" cy="285659"/>
            </a:xfrm>
            <a:custGeom>
              <a:avLst/>
              <a:gdLst/>
              <a:ahLst/>
              <a:cxnLst/>
              <a:rect l="l" t="t" r="r" b="b"/>
              <a:pathLst>
                <a:path w="15595" h="8363" extrusionOk="0">
                  <a:moveTo>
                    <a:pt x="1665" y="1"/>
                  </a:moveTo>
                  <a:lnTo>
                    <a:pt x="1487" y="40"/>
                  </a:lnTo>
                  <a:lnTo>
                    <a:pt x="1309" y="80"/>
                  </a:lnTo>
                  <a:lnTo>
                    <a:pt x="1130" y="139"/>
                  </a:lnTo>
                  <a:lnTo>
                    <a:pt x="972" y="219"/>
                  </a:lnTo>
                  <a:lnTo>
                    <a:pt x="813" y="318"/>
                  </a:lnTo>
                  <a:lnTo>
                    <a:pt x="675" y="417"/>
                  </a:lnTo>
                  <a:lnTo>
                    <a:pt x="556" y="536"/>
                  </a:lnTo>
                  <a:lnTo>
                    <a:pt x="437" y="674"/>
                  </a:lnTo>
                  <a:lnTo>
                    <a:pt x="318" y="813"/>
                  </a:lnTo>
                  <a:lnTo>
                    <a:pt x="239" y="972"/>
                  </a:lnTo>
                  <a:lnTo>
                    <a:pt x="160" y="1130"/>
                  </a:lnTo>
                  <a:lnTo>
                    <a:pt x="100" y="1308"/>
                  </a:lnTo>
                  <a:lnTo>
                    <a:pt x="41" y="1467"/>
                  </a:lnTo>
                  <a:lnTo>
                    <a:pt x="21" y="1665"/>
                  </a:lnTo>
                  <a:lnTo>
                    <a:pt x="1" y="1843"/>
                  </a:lnTo>
                  <a:lnTo>
                    <a:pt x="1" y="6519"/>
                  </a:lnTo>
                  <a:lnTo>
                    <a:pt x="21" y="6698"/>
                  </a:lnTo>
                  <a:lnTo>
                    <a:pt x="41" y="6896"/>
                  </a:lnTo>
                  <a:lnTo>
                    <a:pt x="100" y="7074"/>
                  </a:lnTo>
                  <a:lnTo>
                    <a:pt x="160" y="7233"/>
                  </a:lnTo>
                  <a:lnTo>
                    <a:pt x="239" y="7391"/>
                  </a:lnTo>
                  <a:lnTo>
                    <a:pt x="318" y="7550"/>
                  </a:lnTo>
                  <a:lnTo>
                    <a:pt x="437" y="7688"/>
                  </a:lnTo>
                  <a:lnTo>
                    <a:pt x="556" y="7827"/>
                  </a:lnTo>
                  <a:lnTo>
                    <a:pt x="675" y="7946"/>
                  </a:lnTo>
                  <a:lnTo>
                    <a:pt x="813" y="8045"/>
                  </a:lnTo>
                  <a:lnTo>
                    <a:pt x="972" y="8144"/>
                  </a:lnTo>
                  <a:lnTo>
                    <a:pt x="1130" y="8223"/>
                  </a:lnTo>
                  <a:lnTo>
                    <a:pt x="1309" y="8283"/>
                  </a:lnTo>
                  <a:lnTo>
                    <a:pt x="1487" y="8322"/>
                  </a:lnTo>
                  <a:lnTo>
                    <a:pt x="1665" y="8362"/>
                  </a:lnTo>
                  <a:lnTo>
                    <a:pt x="11731" y="8362"/>
                  </a:lnTo>
                  <a:lnTo>
                    <a:pt x="11909" y="8322"/>
                  </a:lnTo>
                  <a:lnTo>
                    <a:pt x="12087" y="8283"/>
                  </a:lnTo>
                  <a:lnTo>
                    <a:pt x="12246" y="8223"/>
                  </a:lnTo>
                  <a:lnTo>
                    <a:pt x="12404" y="8144"/>
                  </a:lnTo>
                  <a:lnTo>
                    <a:pt x="12563" y="8045"/>
                  </a:lnTo>
                  <a:lnTo>
                    <a:pt x="12702" y="7946"/>
                  </a:lnTo>
                  <a:lnTo>
                    <a:pt x="12840" y="7827"/>
                  </a:lnTo>
                  <a:lnTo>
                    <a:pt x="12959" y="7688"/>
                  </a:lnTo>
                  <a:lnTo>
                    <a:pt x="13058" y="7550"/>
                  </a:lnTo>
                  <a:lnTo>
                    <a:pt x="13157" y="7391"/>
                  </a:lnTo>
                  <a:lnTo>
                    <a:pt x="13237" y="7233"/>
                  </a:lnTo>
                  <a:lnTo>
                    <a:pt x="13296" y="7074"/>
                  </a:lnTo>
                  <a:lnTo>
                    <a:pt x="13336" y="6896"/>
                  </a:lnTo>
                  <a:lnTo>
                    <a:pt x="13375" y="6698"/>
                  </a:lnTo>
                  <a:lnTo>
                    <a:pt x="13375" y="6519"/>
                  </a:lnTo>
                  <a:lnTo>
                    <a:pt x="13375" y="6361"/>
                  </a:lnTo>
                  <a:lnTo>
                    <a:pt x="15594" y="7391"/>
                  </a:lnTo>
                  <a:lnTo>
                    <a:pt x="13375" y="4558"/>
                  </a:lnTo>
                  <a:lnTo>
                    <a:pt x="13375" y="1843"/>
                  </a:lnTo>
                  <a:lnTo>
                    <a:pt x="13375" y="1665"/>
                  </a:lnTo>
                  <a:lnTo>
                    <a:pt x="13336" y="1467"/>
                  </a:lnTo>
                  <a:lnTo>
                    <a:pt x="13296" y="1308"/>
                  </a:lnTo>
                  <a:lnTo>
                    <a:pt x="13237" y="1130"/>
                  </a:lnTo>
                  <a:lnTo>
                    <a:pt x="13157" y="972"/>
                  </a:lnTo>
                  <a:lnTo>
                    <a:pt x="13058" y="813"/>
                  </a:lnTo>
                  <a:lnTo>
                    <a:pt x="12959" y="674"/>
                  </a:lnTo>
                  <a:lnTo>
                    <a:pt x="12840" y="536"/>
                  </a:lnTo>
                  <a:lnTo>
                    <a:pt x="12702" y="417"/>
                  </a:lnTo>
                  <a:lnTo>
                    <a:pt x="12563" y="318"/>
                  </a:lnTo>
                  <a:lnTo>
                    <a:pt x="12404" y="219"/>
                  </a:lnTo>
                  <a:lnTo>
                    <a:pt x="12246" y="139"/>
                  </a:lnTo>
                  <a:lnTo>
                    <a:pt x="12087" y="80"/>
                  </a:lnTo>
                  <a:lnTo>
                    <a:pt x="11909" y="40"/>
                  </a:lnTo>
                  <a:lnTo>
                    <a:pt x="11731"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20;p48">
              <a:extLst>
                <a:ext uri="{FF2B5EF4-FFF2-40B4-BE49-F238E27FC236}">
                  <a16:creationId xmlns:a16="http://schemas.microsoft.com/office/drawing/2014/main" id="{B60ACA21-C5B1-4088-9A9F-352E70F62DC3}"/>
                </a:ext>
              </a:extLst>
            </p:cNvPr>
            <p:cNvSpPr/>
            <p:nvPr/>
          </p:nvSpPr>
          <p:spPr>
            <a:xfrm>
              <a:off x="1042830" y="1331401"/>
              <a:ext cx="540133" cy="293755"/>
            </a:xfrm>
            <a:custGeom>
              <a:avLst/>
              <a:gdLst/>
              <a:ahLst/>
              <a:cxnLst/>
              <a:rect l="l" t="t" r="r" b="b"/>
              <a:pathLst>
                <a:path w="15813" h="8600" extrusionOk="0">
                  <a:moveTo>
                    <a:pt x="11810" y="239"/>
                  </a:moveTo>
                  <a:lnTo>
                    <a:pt x="11988" y="258"/>
                  </a:lnTo>
                  <a:lnTo>
                    <a:pt x="12147" y="318"/>
                  </a:lnTo>
                  <a:lnTo>
                    <a:pt x="12305" y="357"/>
                  </a:lnTo>
                  <a:lnTo>
                    <a:pt x="12464" y="437"/>
                  </a:lnTo>
                  <a:lnTo>
                    <a:pt x="12602" y="536"/>
                  </a:lnTo>
                  <a:lnTo>
                    <a:pt x="12741" y="635"/>
                  </a:lnTo>
                  <a:lnTo>
                    <a:pt x="12860" y="734"/>
                  </a:lnTo>
                  <a:lnTo>
                    <a:pt x="12979" y="873"/>
                  </a:lnTo>
                  <a:lnTo>
                    <a:pt x="13078" y="991"/>
                  </a:lnTo>
                  <a:lnTo>
                    <a:pt x="13157" y="1150"/>
                  </a:lnTo>
                  <a:lnTo>
                    <a:pt x="13236" y="1289"/>
                  </a:lnTo>
                  <a:lnTo>
                    <a:pt x="13296" y="1447"/>
                  </a:lnTo>
                  <a:lnTo>
                    <a:pt x="13336" y="1626"/>
                  </a:lnTo>
                  <a:lnTo>
                    <a:pt x="13355" y="1784"/>
                  </a:lnTo>
                  <a:lnTo>
                    <a:pt x="13375" y="1962"/>
                  </a:lnTo>
                  <a:lnTo>
                    <a:pt x="13375" y="4677"/>
                  </a:lnTo>
                  <a:lnTo>
                    <a:pt x="13375" y="4716"/>
                  </a:lnTo>
                  <a:lnTo>
                    <a:pt x="13395" y="4756"/>
                  </a:lnTo>
                  <a:lnTo>
                    <a:pt x="15317" y="7213"/>
                  </a:lnTo>
                  <a:lnTo>
                    <a:pt x="15317" y="7213"/>
                  </a:lnTo>
                  <a:lnTo>
                    <a:pt x="13534" y="6381"/>
                  </a:lnTo>
                  <a:lnTo>
                    <a:pt x="13415" y="6381"/>
                  </a:lnTo>
                  <a:lnTo>
                    <a:pt x="13375" y="6440"/>
                  </a:lnTo>
                  <a:lnTo>
                    <a:pt x="13375" y="6480"/>
                  </a:lnTo>
                  <a:lnTo>
                    <a:pt x="13375" y="6638"/>
                  </a:lnTo>
                  <a:lnTo>
                    <a:pt x="13355" y="6817"/>
                  </a:lnTo>
                  <a:lnTo>
                    <a:pt x="13336" y="6975"/>
                  </a:lnTo>
                  <a:lnTo>
                    <a:pt x="13296" y="7154"/>
                  </a:lnTo>
                  <a:lnTo>
                    <a:pt x="13236" y="7312"/>
                  </a:lnTo>
                  <a:lnTo>
                    <a:pt x="13157" y="7471"/>
                  </a:lnTo>
                  <a:lnTo>
                    <a:pt x="13078" y="7609"/>
                  </a:lnTo>
                  <a:lnTo>
                    <a:pt x="12979" y="7748"/>
                  </a:lnTo>
                  <a:lnTo>
                    <a:pt x="12860" y="7867"/>
                  </a:lnTo>
                  <a:lnTo>
                    <a:pt x="12741" y="7966"/>
                  </a:lnTo>
                  <a:lnTo>
                    <a:pt x="12602" y="8065"/>
                  </a:lnTo>
                  <a:lnTo>
                    <a:pt x="12464" y="8164"/>
                  </a:lnTo>
                  <a:lnTo>
                    <a:pt x="12305" y="8243"/>
                  </a:lnTo>
                  <a:lnTo>
                    <a:pt x="12147" y="8303"/>
                  </a:lnTo>
                  <a:lnTo>
                    <a:pt x="11988" y="8342"/>
                  </a:lnTo>
                  <a:lnTo>
                    <a:pt x="11810" y="8362"/>
                  </a:lnTo>
                  <a:lnTo>
                    <a:pt x="1784" y="8362"/>
                  </a:lnTo>
                  <a:lnTo>
                    <a:pt x="1606" y="8342"/>
                  </a:lnTo>
                  <a:lnTo>
                    <a:pt x="1447" y="8303"/>
                  </a:lnTo>
                  <a:lnTo>
                    <a:pt x="1269" y="8243"/>
                  </a:lnTo>
                  <a:lnTo>
                    <a:pt x="1130" y="8164"/>
                  </a:lnTo>
                  <a:lnTo>
                    <a:pt x="992" y="8065"/>
                  </a:lnTo>
                  <a:lnTo>
                    <a:pt x="853" y="7966"/>
                  </a:lnTo>
                  <a:lnTo>
                    <a:pt x="734" y="7867"/>
                  </a:lnTo>
                  <a:lnTo>
                    <a:pt x="615" y="7748"/>
                  </a:lnTo>
                  <a:lnTo>
                    <a:pt x="516" y="7609"/>
                  </a:lnTo>
                  <a:lnTo>
                    <a:pt x="437" y="7471"/>
                  </a:lnTo>
                  <a:lnTo>
                    <a:pt x="358" y="7312"/>
                  </a:lnTo>
                  <a:lnTo>
                    <a:pt x="298" y="7154"/>
                  </a:lnTo>
                  <a:lnTo>
                    <a:pt x="259" y="6975"/>
                  </a:lnTo>
                  <a:lnTo>
                    <a:pt x="219" y="6817"/>
                  </a:lnTo>
                  <a:lnTo>
                    <a:pt x="219" y="6638"/>
                  </a:lnTo>
                  <a:lnTo>
                    <a:pt x="219" y="1962"/>
                  </a:lnTo>
                  <a:lnTo>
                    <a:pt x="219" y="1784"/>
                  </a:lnTo>
                  <a:lnTo>
                    <a:pt x="259" y="1626"/>
                  </a:lnTo>
                  <a:lnTo>
                    <a:pt x="298" y="1447"/>
                  </a:lnTo>
                  <a:lnTo>
                    <a:pt x="358" y="1289"/>
                  </a:lnTo>
                  <a:lnTo>
                    <a:pt x="437" y="1150"/>
                  </a:lnTo>
                  <a:lnTo>
                    <a:pt x="516" y="991"/>
                  </a:lnTo>
                  <a:lnTo>
                    <a:pt x="615" y="873"/>
                  </a:lnTo>
                  <a:lnTo>
                    <a:pt x="734" y="734"/>
                  </a:lnTo>
                  <a:lnTo>
                    <a:pt x="853" y="635"/>
                  </a:lnTo>
                  <a:lnTo>
                    <a:pt x="992" y="536"/>
                  </a:lnTo>
                  <a:lnTo>
                    <a:pt x="1130" y="437"/>
                  </a:lnTo>
                  <a:lnTo>
                    <a:pt x="1269" y="357"/>
                  </a:lnTo>
                  <a:lnTo>
                    <a:pt x="1447" y="318"/>
                  </a:lnTo>
                  <a:lnTo>
                    <a:pt x="1606" y="258"/>
                  </a:lnTo>
                  <a:lnTo>
                    <a:pt x="1784" y="239"/>
                  </a:lnTo>
                  <a:close/>
                  <a:moveTo>
                    <a:pt x="1962" y="1"/>
                  </a:moveTo>
                  <a:lnTo>
                    <a:pt x="1745" y="21"/>
                  </a:lnTo>
                  <a:lnTo>
                    <a:pt x="1566" y="40"/>
                  </a:lnTo>
                  <a:lnTo>
                    <a:pt x="1368" y="100"/>
                  </a:lnTo>
                  <a:lnTo>
                    <a:pt x="1190" y="159"/>
                  </a:lnTo>
                  <a:lnTo>
                    <a:pt x="1011" y="239"/>
                  </a:lnTo>
                  <a:lnTo>
                    <a:pt x="853" y="338"/>
                  </a:lnTo>
                  <a:lnTo>
                    <a:pt x="714" y="457"/>
                  </a:lnTo>
                  <a:lnTo>
                    <a:pt x="576" y="575"/>
                  </a:lnTo>
                  <a:lnTo>
                    <a:pt x="437" y="714"/>
                  </a:lnTo>
                  <a:lnTo>
                    <a:pt x="338" y="873"/>
                  </a:lnTo>
                  <a:lnTo>
                    <a:pt x="239" y="1031"/>
                  </a:lnTo>
                  <a:lnTo>
                    <a:pt x="140" y="1209"/>
                  </a:lnTo>
                  <a:lnTo>
                    <a:pt x="80" y="1388"/>
                  </a:lnTo>
                  <a:lnTo>
                    <a:pt x="41" y="1566"/>
                  </a:lnTo>
                  <a:lnTo>
                    <a:pt x="1" y="1764"/>
                  </a:lnTo>
                  <a:lnTo>
                    <a:pt x="1" y="1962"/>
                  </a:lnTo>
                  <a:lnTo>
                    <a:pt x="1" y="6638"/>
                  </a:lnTo>
                  <a:lnTo>
                    <a:pt x="1" y="6837"/>
                  </a:lnTo>
                  <a:lnTo>
                    <a:pt x="41" y="7035"/>
                  </a:lnTo>
                  <a:lnTo>
                    <a:pt x="80" y="7213"/>
                  </a:lnTo>
                  <a:lnTo>
                    <a:pt x="140" y="7391"/>
                  </a:lnTo>
                  <a:lnTo>
                    <a:pt x="239" y="7570"/>
                  </a:lnTo>
                  <a:lnTo>
                    <a:pt x="338" y="7728"/>
                  </a:lnTo>
                  <a:lnTo>
                    <a:pt x="437" y="7887"/>
                  </a:lnTo>
                  <a:lnTo>
                    <a:pt x="576" y="8025"/>
                  </a:lnTo>
                  <a:lnTo>
                    <a:pt x="714" y="8144"/>
                  </a:lnTo>
                  <a:lnTo>
                    <a:pt x="853" y="8263"/>
                  </a:lnTo>
                  <a:lnTo>
                    <a:pt x="1011" y="8362"/>
                  </a:lnTo>
                  <a:lnTo>
                    <a:pt x="1190" y="8441"/>
                  </a:lnTo>
                  <a:lnTo>
                    <a:pt x="1368" y="8501"/>
                  </a:lnTo>
                  <a:lnTo>
                    <a:pt x="1566" y="8560"/>
                  </a:lnTo>
                  <a:lnTo>
                    <a:pt x="1745" y="8580"/>
                  </a:lnTo>
                  <a:lnTo>
                    <a:pt x="1962" y="8600"/>
                  </a:lnTo>
                  <a:lnTo>
                    <a:pt x="11632" y="8600"/>
                  </a:lnTo>
                  <a:lnTo>
                    <a:pt x="11830" y="8580"/>
                  </a:lnTo>
                  <a:lnTo>
                    <a:pt x="12028" y="8560"/>
                  </a:lnTo>
                  <a:lnTo>
                    <a:pt x="12206" y="8501"/>
                  </a:lnTo>
                  <a:lnTo>
                    <a:pt x="12384" y="8441"/>
                  </a:lnTo>
                  <a:lnTo>
                    <a:pt x="12563" y="8362"/>
                  </a:lnTo>
                  <a:lnTo>
                    <a:pt x="12721" y="8263"/>
                  </a:lnTo>
                  <a:lnTo>
                    <a:pt x="12860" y="8144"/>
                  </a:lnTo>
                  <a:lnTo>
                    <a:pt x="12999" y="8025"/>
                  </a:lnTo>
                  <a:lnTo>
                    <a:pt x="13137" y="7887"/>
                  </a:lnTo>
                  <a:lnTo>
                    <a:pt x="13256" y="7748"/>
                  </a:lnTo>
                  <a:lnTo>
                    <a:pt x="13355" y="7589"/>
                  </a:lnTo>
                  <a:lnTo>
                    <a:pt x="13435" y="7411"/>
                  </a:lnTo>
                  <a:lnTo>
                    <a:pt x="13494" y="7233"/>
                  </a:lnTo>
                  <a:lnTo>
                    <a:pt x="13553" y="7054"/>
                  </a:lnTo>
                  <a:lnTo>
                    <a:pt x="13573" y="6856"/>
                  </a:lnTo>
                  <a:lnTo>
                    <a:pt x="13593" y="6658"/>
                  </a:lnTo>
                  <a:lnTo>
                    <a:pt x="15654" y="7609"/>
                  </a:lnTo>
                  <a:lnTo>
                    <a:pt x="15713" y="7609"/>
                  </a:lnTo>
                  <a:lnTo>
                    <a:pt x="15753" y="7589"/>
                  </a:lnTo>
                  <a:lnTo>
                    <a:pt x="15773" y="7570"/>
                  </a:lnTo>
                  <a:lnTo>
                    <a:pt x="15792" y="7550"/>
                  </a:lnTo>
                  <a:lnTo>
                    <a:pt x="15812" y="7510"/>
                  </a:lnTo>
                  <a:lnTo>
                    <a:pt x="15792" y="7471"/>
                  </a:lnTo>
                  <a:lnTo>
                    <a:pt x="15773" y="7431"/>
                  </a:lnTo>
                  <a:lnTo>
                    <a:pt x="13593" y="4637"/>
                  </a:lnTo>
                  <a:lnTo>
                    <a:pt x="13593" y="1962"/>
                  </a:lnTo>
                  <a:lnTo>
                    <a:pt x="13573" y="1764"/>
                  </a:lnTo>
                  <a:lnTo>
                    <a:pt x="13553" y="1566"/>
                  </a:lnTo>
                  <a:lnTo>
                    <a:pt x="13494" y="1388"/>
                  </a:lnTo>
                  <a:lnTo>
                    <a:pt x="13435" y="1209"/>
                  </a:lnTo>
                  <a:lnTo>
                    <a:pt x="13355" y="1031"/>
                  </a:lnTo>
                  <a:lnTo>
                    <a:pt x="13256" y="873"/>
                  </a:lnTo>
                  <a:lnTo>
                    <a:pt x="13137" y="714"/>
                  </a:lnTo>
                  <a:lnTo>
                    <a:pt x="13019" y="575"/>
                  </a:lnTo>
                  <a:lnTo>
                    <a:pt x="12880" y="457"/>
                  </a:lnTo>
                  <a:lnTo>
                    <a:pt x="12721" y="338"/>
                  </a:lnTo>
                  <a:lnTo>
                    <a:pt x="12563" y="239"/>
                  </a:lnTo>
                  <a:lnTo>
                    <a:pt x="12384" y="159"/>
                  </a:lnTo>
                  <a:lnTo>
                    <a:pt x="12206" y="100"/>
                  </a:lnTo>
                  <a:lnTo>
                    <a:pt x="12028" y="40"/>
                  </a:lnTo>
                  <a:lnTo>
                    <a:pt x="11830" y="21"/>
                  </a:lnTo>
                  <a:lnTo>
                    <a:pt x="11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21;p48">
              <a:extLst>
                <a:ext uri="{FF2B5EF4-FFF2-40B4-BE49-F238E27FC236}">
                  <a16:creationId xmlns:a16="http://schemas.microsoft.com/office/drawing/2014/main" id="{22D78316-B183-4B07-B457-14C187EEA80F}"/>
                </a:ext>
              </a:extLst>
            </p:cNvPr>
            <p:cNvSpPr/>
            <p:nvPr/>
          </p:nvSpPr>
          <p:spPr>
            <a:xfrm>
              <a:off x="1156547" y="1457313"/>
              <a:ext cx="41331" cy="41296"/>
            </a:xfrm>
            <a:custGeom>
              <a:avLst/>
              <a:gdLst/>
              <a:ahLst/>
              <a:cxnLst/>
              <a:rect l="l" t="t" r="r" b="b"/>
              <a:pathLst>
                <a:path w="1210" h="1209" extrusionOk="0">
                  <a:moveTo>
                    <a:pt x="615" y="0"/>
                  </a:moveTo>
                  <a:lnTo>
                    <a:pt x="476" y="20"/>
                  </a:lnTo>
                  <a:lnTo>
                    <a:pt x="377" y="40"/>
                  </a:lnTo>
                  <a:lnTo>
                    <a:pt x="278" y="99"/>
                  </a:lnTo>
                  <a:lnTo>
                    <a:pt x="179" y="178"/>
                  </a:lnTo>
                  <a:lnTo>
                    <a:pt x="100" y="258"/>
                  </a:lnTo>
                  <a:lnTo>
                    <a:pt x="40" y="377"/>
                  </a:lnTo>
                  <a:lnTo>
                    <a:pt x="20" y="476"/>
                  </a:lnTo>
                  <a:lnTo>
                    <a:pt x="1" y="614"/>
                  </a:lnTo>
                  <a:lnTo>
                    <a:pt x="20" y="733"/>
                  </a:lnTo>
                  <a:lnTo>
                    <a:pt x="40" y="832"/>
                  </a:lnTo>
                  <a:lnTo>
                    <a:pt x="100" y="951"/>
                  </a:lnTo>
                  <a:lnTo>
                    <a:pt x="179" y="1030"/>
                  </a:lnTo>
                  <a:lnTo>
                    <a:pt x="278" y="1110"/>
                  </a:lnTo>
                  <a:lnTo>
                    <a:pt x="377" y="1169"/>
                  </a:lnTo>
                  <a:lnTo>
                    <a:pt x="476" y="1189"/>
                  </a:lnTo>
                  <a:lnTo>
                    <a:pt x="615" y="1209"/>
                  </a:lnTo>
                  <a:lnTo>
                    <a:pt x="734" y="1189"/>
                  </a:lnTo>
                  <a:lnTo>
                    <a:pt x="833" y="1169"/>
                  </a:lnTo>
                  <a:lnTo>
                    <a:pt x="952" y="1110"/>
                  </a:lnTo>
                  <a:lnTo>
                    <a:pt x="1031" y="1030"/>
                  </a:lnTo>
                  <a:lnTo>
                    <a:pt x="1110" y="951"/>
                  </a:lnTo>
                  <a:lnTo>
                    <a:pt x="1170" y="832"/>
                  </a:lnTo>
                  <a:lnTo>
                    <a:pt x="1189" y="733"/>
                  </a:lnTo>
                  <a:lnTo>
                    <a:pt x="1209" y="614"/>
                  </a:lnTo>
                  <a:lnTo>
                    <a:pt x="1189" y="476"/>
                  </a:lnTo>
                  <a:lnTo>
                    <a:pt x="1170" y="377"/>
                  </a:lnTo>
                  <a:lnTo>
                    <a:pt x="1110" y="258"/>
                  </a:lnTo>
                  <a:lnTo>
                    <a:pt x="1031" y="178"/>
                  </a:lnTo>
                  <a:lnTo>
                    <a:pt x="952" y="99"/>
                  </a:lnTo>
                  <a:lnTo>
                    <a:pt x="83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22;p48">
              <a:extLst>
                <a:ext uri="{FF2B5EF4-FFF2-40B4-BE49-F238E27FC236}">
                  <a16:creationId xmlns:a16="http://schemas.microsoft.com/office/drawing/2014/main" id="{098716B4-6BE0-409A-A592-39D5663332D6}"/>
                </a:ext>
              </a:extLst>
            </p:cNvPr>
            <p:cNvSpPr/>
            <p:nvPr/>
          </p:nvSpPr>
          <p:spPr>
            <a:xfrm>
              <a:off x="1253321" y="1457313"/>
              <a:ext cx="41331" cy="41296"/>
            </a:xfrm>
            <a:custGeom>
              <a:avLst/>
              <a:gdLst/>
              <a:ahLst/>
              <a:cxnLst/>
              <a:rect l="l" t="t" r="r" b="b"/>
              <a:pathLst>
                <a:path w="1210" h="1209" extrusionOk="0">
                  <a:moveTo>
                    <a:pt x="615" y="0"/>
                  </a:moveTo>
                  <a:lnTo>
                    <a:pt x="496" y="20"/>
                  </a:lnTo>
                  <a:lnTo>
                    <a:pt x="377" y="40"/>
                  </a:lnTo>
                  <a:lnTo>
                    <a:pt x="278" y="99"/>
                  </a:lnTo>
                  <a:lnTo>
                    <a:pt x="179" y="178"/>
                  </a:lnTo>
                  <a:lnTo>
                    <a:pt x="100" y="258"/>
                  </a:lnTo>
                  <a:lnTo>
                    <a:pt x="60" y="377"/>
                  </a:lnTo>
                  <a:lnTo>
                    <a:pt x="21" y="476"/>
                  </a:lnTo>
                  <a:lnTo>
                    <a:pt x="1" y="614"/>
                  </a:lnTo>
                  <a:lnTo>
                    <a:pt x="21" y="733"/>
                  </a:lnTo>
                  <a:lnTo>
                    <a:pt x="60" y="832"/>
                  </a:lnTo>
                  <a:lnTo>
                    <a:pt x="100" y="951"/>
                  </a:lnTo>
                  <a:lnTo>
                    <a:pt x="179" y="1030"/>
                  </a:lnTo>
                  <a:lnTo>
                    <a:pt x="278" y="1110"/>
                  </a:lnTo>
                  <a:lnTo>
                    <a:pt x="377" y="1169"/>
                  </a:lnTo>
                  <a:lnTo>
                    <a:pt x="496" y="1189"/>
                  </a:lnTo>
                  <a:lnTo>
                    <a:pt x="615" y="1209"/>
                  </a:lnTo>
                  <a:lnTo>
                    <a:pt x="734" y="1189"/>
                  </a:lnTo>
                  <a:lnTo>
                    <a:pt x="853" y="1169"/>
                  </a:lnTo>
                  <a:lnTo>
                    <a:pt x="952" y="1110"/>
                  </a:lnTo>
                  <a:lnTo>
                    <a:pt x="1031" y="1030"/>
                  </a:lnTo>
                  <a:lnTo>
                    <a:pt x="1111" y="951"/>
                  </a:lnTo>
                  <a:lnTo>
                    <a:pt x="1170" y="832"/>
                  </a:lnTo>
                  <a:lnTo>
                    <a:pt x="1210" y="733"/>
                  </a:lnTo>
                  <a:lnTo>
                    <a:pt x="1210" y="614"/>
                  </a:lnTo>
                  <a:lnTo>
                    <a:pt x="1210" y="476"/>
                  </a:lnTo>
                  <a:lnTo>
                    <a:pt x="1170" y="377"/>
                  </a:lnTo>
                  <a:lnTo>
                    <a:pt x="1111" y="258"/>
                  </a:lnTo>
                  <a:lnTo>
                    <a:pt x="1031" y="178"/>
                  </a:lnTo>
                  <a:lnTo>
                    <a:pt x="952" y="99"/>
                  </a:lnTo>
                  <a:lnTo>
                    <a:pt x="85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23;p48">
              <a:extLst>
                <a:ext uri="{FF2B5EF4-FFF2-40B4-BE49-F238E27FC236}">
                  <a16:creationId xmlns:a16="http://schemas.microsoft.com/office/drawing/2014/main" id="{2CAEA11B-D5C5-40FA-B5F6-ABAA4BAAFA13}"/>
                </a:ext>
              </a:extLst>
            </p:cNvPr>
            <p:cNvSpPr/>
            <p:nvPr/>
          </p:nvSpPr>
          <p:spPr>
            <a:xfrm>
              <a:off x="1350129" y="1457313"/>
              <a:ext cx="41296" cy="41296"/>
            </a:xfrm>
            <a:custGeom>
              <a:avLst/>
              <a:gdLst/>
              <a:ahLst/>
              <a:cxnLst/>
              <a:rect l="l" t="t" r="r" b="b"/>
              <a:pathLst>
                <a:path w="1209" h="1209" extrusionOk="0">
                  <a:moveTo>
                    <a:pt x="615" y="0"/>
                  </a:moveTo>
                  <a:lnTo>
                    <a:pt x="496" y="20"/>
                  </a:lnTo>
                  <a:lnTo>
                    <a:pt x="377" y="40"/>
                  </a:lnTo>
                  <a:lnTo>
                    <a:pt x="278" y="99"/>
                  </a:lnTo>
                  <a:lnTo>
                    <a:pt x="179" y="178"/>
                  </a:lnTo>
                  <a:lnTo>
                    <a:pt x="119" y="258"/>
                  </a:lnTo>
                  <a:lnTo>
                    <a:pt x="60" y="377"/>
                  </a:lnTo>
                  <a:lnTo>
                    <a:pt x="20" y="476"/>
                  </a:lnTo>
                  <a:lnTo>
                    <a:pt x="0" y="614"/>
                  </a:lnTo>
                  <a:lnTo>
                    <a:pt x="20" y="733"/>
                  </a:lnTo>
                  <a:lnTo>
                    <a:pt x="60" y="832"/>
                  </a:lnTo>
                  <a:lnTo>
                    <a:pt x="119" y="951"/>
                  </a:lnTo>
                  <a:lnTo>
                    <a:pt x="179" y="1030"/>
                  </a:lnTo>
                  <a:lnTo>
                    <a:pt x="278" y="1110"/>
                  </a:lnTo>
                  <a:lnTo>
                    <a:pt x="377" y="1169"/>
                  </a:lnTo>
                  <a:lnTo>
                    <a:pt x="496" y="1189"/>
                  </a:lnTo>
                  <a:lnTo>
                    <a:pt x="615" y="1209"/>
                  </a:lnTo>
                  <a:lnTo>
                    <a:pt x="733" y="1189"/>
                  </a:lnTo>
                  <a:lnTo>
                    <a:pt x="852" y="1169"/>
                  </a:lnTo>
                  <a:lnTo>
                    <a:pt x="951" y="1110"/>
                  </a:lnTo>
                  <a:lnTo>
                    <a:pt x="1031" y="1030"/>
                  </a:lnTo>
                  <a:lnTo>
                    <a:pt x="1110" y="951"/>
                  </a:lnTo>
                  <a:lnTo>
                    <a:pt x="1169" y="832"/>
                  </a:lnTo>
                  <a:lnTo>
                    <a:pt x="1209" y="733"/>
                  </a:lnTo>
                  <a:lnTo>
                    <a:pt x="1209" y="614"/>
                  </a:lnTo>
                  <a:lnTo>
                    <a:pt x="1209" y="476"/>
                  </a:lnTo>
                  <a:lnTo>
                    <a:pt x="1169" y="377"/>
                  </a:lnTo>
                  <a:lnTo>
                    <a:pt x="1110" y="258"/>
                  </a:lnTo>
                  <a:lnTo>
                    <a:pt x="1031" y="178"/>
                  </a:lnTo>
                  <a:lnTo>
                    <a:pt x="951" y="99"/>
                  </a:lnTo>
                  <a:lnTo>
                    <a:pt x="852" y="40"/>
                  </a:lnTo>
                  <a:lnTo>
                    <a:pt x="733"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924;p48">
            <a:extLst>
              <a:ext uri="{FF2B5EF4-FFF2-40B4-BE49-F238E27FC236}">
                <a16:creationId xmlns:a16="http://schemas.microsoft.com/office/drawing/2014/main" id="{BF73A1F4-3E48-4C4D-9564-90FEAF97F5B4}"/>
              </a:ext>
            </a:extLst>
          </p:cNvPr>
          <p:cNvSpPr/>
          <p:nvPr/>
        </p:nvSpPr>
        <p:spPr>
          <a:xfrm>
            <a:off x="288588" y="1675498"/>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779;p37">
            <a:extLst>
              <a:ext uri="{FF2B5EF4-FFF2-40B4-BE49-F238E27FC236}">
                <a16:creationId xmlns:a16="http://schemas.microsoft.com/office/drawing/2014/main" id="{233F380B-55A2-4E67-8BAC-F681B2F91908}"/>
              </a:ext>
            </a:extLst>
          </p:cNvPr>
          <p:cNvGrpSpPr/>
          <p:nvPr/>
        </p:nvGrpSpPr>
        <p:grpSpPr>
          <a:xfrm>
            <a:off x="1116300" y="509401"/>
            <a:ext cx="6911400" cy="697155"/>
            <a:chOff x="1116275" y="521925"/>
            <a:chExt cx="6911400" cy="811182"/>
          </a:xfrm>
        </p:grpSpPr>
        <p:sp>
          <p:nvSpPr>
            <p:cNvPr id="169" name="Google Shape;780;p37">
              <a:extLst>
                <a:ext uri="{FF2B5EF4-FFF2-40B4-BE49-F238E27FC236}">
                  <a16:creationId xmlns:a16="http://schemas.microsoft.com/office/drawing/2014/main" id="{A447B2A5-7AFD-4B37-96BE-BB54D47AC922}"/>
                </a:ext>
              </a:extLst>
            </p:cNvPr>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81;p37">
              <a:extLst>
                <a:ext uri="{FF2B5EF4-FFF2-40B4-BE49-F238E27FC236}">
                  <a16:creationId xmlns:a16="http://schemas.microsoft.com/office/drawing/2014/main" id="{09A47112-2C47-4F5F-B0BC-E004D1B55474}"/>
                </a:ext>
              </a:extLst>
            </p:cNvPr>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783;p37">
            <a:extLst>
              <a:ext uri="{FF2B5EF4-FFF2-40B4-BE49-F238E27FC236}">
                <a16:creationId xmlns:a16="http://schemas.microsoft.com/office/drawing/2014/main" id="{35DE36B9-FFDF-4610-8CCB-BBEE436921E3}"/>
              </a:ext>
            </a:extLst>
          </p:cNvPr>
          <p:cNvSpPr txBox="1">
            <a:spLocks/>
          </p:cNvSpPr>
          <p:nvPr/>
        </p:nvSpPr>
        <p:spPr>
          <a:xfrm>
            <a:off x="1264695" y="537358"/>
            <a:ext cx="6646800" cy="52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1" dirty="0"/>
              <a:t>OPERATIONAL VERTICALS OF THE COMPANY WITH CLIENTS</a:t>
            </a:r>
            <a:endParaRPr lang="en-IN" sz="2000" dirty="0"/>
          </a:p>
        </p:txBody>
      </p:sp>
    </p:spTree>
    <p:extLst>
      <p:ext uri="{BB962C8B-B14F-4D97-AF65-F5344CB8AC3E}">
        <p14:creationId xmlns:p14="http://schemas.microsoft.com/office/powerpoint/2010/main" val="56886849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grpSp>
        <p:nvGrpSpPr>
          <p:cNvPr id="1148" name="Google Shape;1148;p44"/>
          <p:cNvGrpSpPr/>
          <p:nvPr/>
        </p:nvGrpSpPr>
        <p:grpSpPr>
          <a:xfrm>
            <a:off x="2005525" y="566750"/>
            <a:ext cx="5199900" cy="881112"/>
            <a:chOff x="2005525" y="566750"/>
            <a:chExt cx="5199900" cy="881112"/>
          </a:xfrm>
        </p:grpSpPr>
        <p:sp>
          <p:nvSpPr>
            <p:cNvPr id="1149" name="Google Shape;1149;p44"/>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50" name="Google Shape;1150;p44"/>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44"/>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ROLES I HAVE INTERESTED</a:t>
            </a:r>
            <a:endParaRPr lang="en-US" b="0" dirty="0"/>
          </a:p>
        </p:txBody>
      </p:sp>
      <p:grpSp>
        <p:nvGrpSpPr>
          <p:cNvPr id="1152" name="Google Shape;1152;p44"/>
          <p:cNvGrpSpPr/>
          <p:nvPr/>
        </p:nvGrpSpPr>
        <p:grpSpPr>
          <a:xfrm>
            <a:off x="1016838" y="2232519"/>
            <a:ext cx="1725300" cy="2370981"/>
            <a:chOff x="1345163" y="2232519"/>
            <a:chExt cx="1725300" cy="2370981"/>
          </a:xfrm>
        </p:grpSpPr>
        <p:grpSp>
          <p:nvGrpSpPr>
            <p:cNvPr id="1153" name="Google Shape;1153;p44"/>
            <p:cNvGrpSpPr/>
            <p:nvPr/>
          </p:nvGrpSpPr>
          <p:grpSpPr>
            <a:xfrm>
              <a:off x="1659785" y="2232519"/>
              <a:ext cx="1096070" cy="2367834"/>
              <a:chOff x="2564225" y="237975"/>
              <a:chExt cx="2412125" cy="5212050"/>
            </a:xfrm>
          </p:grpSpPr>
          <p:sp>
            <p:nvSpPr>
              <p:cNvPr id="1154" name="Google Shape;1154;p44"/>
              <p:cNvSpPr/>
              <p:nvPr/>
            </p:nvSpPr>
            <p:spPr>
              <a:xfrm>
                <a:off x="3676875" y="1893675"/>
                <a:ext cx="364300" cy="170275"/>
              </a:xfrm>
              <a:custGeom>
                <a:avLst/>
                <a:gdLst/>
                <a:ahLst/>
                <a:cxnLst/>
                <a:rect l="l" t="t" r="r" b="b"/>
                <a:pathLst>
                  <a:path w="14572" h="6811" extrusionOk="0">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3997950" y="1988250"/>
                <a:ext cx="23375" cy="47725"/>
              </a:xfrm>
              <a:custGeom>
                <a:avLst/>
                <a:gdLst/>
                <a:ahLst/>
                <a:cxnLst/>
                <a:rect l="l" t="t" r="r" b="b"/>
                <a:pathLst>
                  <a:path w="935" h="1909" extrusionOk="0">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3948425" y="1988450"/>
                <a:ext cx="55025" cy="61550"/>
              </a:xfrm>
              <a:custGeom>
                <a:avLst/>
                <a:gdLst/>
                <a:ahLst/>
                <a:cxnLst/>
                <a:rect l="l" t="t" r="r" b="b"/>
                <a:pathLst>
                  <a:path w="2201" h="2462" extrusionOk="0">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3293925" y="1939225"/>
                <a:ext cx="343275" cy="3510800"/>
              </a:xfrm>
              <a:custGeom>
                <a:avLst/>
                <a:gdLst/>
                <a:ahLst/>
                <a:cxnLst/>
                <a:rect l="l" t="t" r="r" b="b"/>
                <a:pathLst>
                  <a:path w="13731" h="140432" fill="none" extrusionOk="0">
                    <a:moveTo>
                      <a:pt x="13731" y="140432"/>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3293925" y="1939225"/>
                <a:ext cx="1682425" cy="3510800"/>
              </a:xfrm>
              <a:custGeom>
                <a:avLst/>
                <a:gdLst/>
                <a:ahLst/>
                <a:cxnLst/>
                <a:rect l="l" t="t" r="r" b="b"/>
                <a:pathLst>
                  <a:path w="67297" h="140432" fill="none" extrusionOk="0">
                    <a:moveTo>
                      <a:pt x="67297" y="140432"/>
                    </a:moveTo>
                    <a:lnTo>
                      <a:pt x="53567" y="0"/>
                    </a:ln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4288650" y="1939225"/>
                <a:ext cx="344450" cy="3510800"/>
              </a:xfrm>
              <a:custGeom>
                <a:avLst/>
                <a:gdLst/>
                <a:ahLst/>
                <a:cxnLst/>
                <a:rect l="l" t="t" r="r" b="b"/>
                <a:pathLst>
                  <a:path w="13778" h="140432" fill="none" extrusionOk="0">
                    <a:moveTo>
                      <a:pt x="1" y="140432"/>
                    </a:moveTo>
                    <a:lnTo>
                      <a:pt x="13778"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2949500" y="1939225"/>
                <a:ext cx="1683600" cy="3510800"/>
              </a:xfrm>
              <a:custGeom>
                <a:avLst/>
                <a:gdLst/>
                <a:ahLst/>
                <a:cxnLst/>
                <a:rect l="l" t="t" r="r" b="b"/>
                <a:pathLst>
                  <a:path w="67344" h="140432" fill="none" extrusionOk="0">
                    <a:moveTo>
                      <a:pt x="1" y="140432"/>
                    </a:moveTo>
                    <a:lnTo>
                      <a:pt x="13778" y="0"/>
                    </a:lnTo>
                    <a:lnTo>
                      <a:pt x="67344"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2998550" y="4952625"/>
                <a:ext cx="1922925" cy="25"/>
              </a:xfrm>
              <a:custGeom>
                <a:avLst/>
                <a:gdLst/>
                <a:ahLst/>
                <a:cxnLst/>
                <a:rect l="l" t="t" r="r" b="b"/>
                <a:pathLst>
                  <a:path w="76917" h="1" fill="none" extrusionOk="0">
                    <a:moveTo>
                      <a:pt x="76917"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3040575" y="4522975"/>
                <a:ext cx="1836550" cy="25"/>
              </a:xfrm>
              <a:custGeom>
                <a:avLst/>
                <a:gdLst/>
                <a:ahLst/>
                <a:cxnLst/>
                <a:rect l="l" t="t" r="r" b="b"/>
                <a:pathLst>
                  <a:path w="73462" h="1" fill="none" extrusionOk="0">
                    <a:moveTo>
                      <a:pt x="73461"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3083775" y="4081650"/>
                <a:ext cx="1759500" cy="25"/>
              </a:xfrm>
              <a:custGeom>
                <a:avLst/>
                <a:gdLst/>
                <a:ahLst/>
                <a:cxnLst/>
                <a:rect l="l" t="t" r="r" b="b"/>
                <a:pathLst>
                  <a:path w="70380" h="1" fill="none" extrusionOk="0">
                    <a:moveTo>
                      <a:pt x="70379"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3125800" y="3660175"/>
                <a:ext cx="1674275" cy="25"/>
              </a:xfrm>
              <a:custGeom>
                <a:avLst/>
                <a:gdLst/>
                <a:ahLst/>
                <a:cxnLst/>
                <a:rect l="l" t="t" r="r" b="b"/>
                <a:pathLst>
                  <a:path w="66971" h="1" fill="none" extrusionOk="0">
                    <a:moveTo>
                      <a:pt x="66970" y="0"/>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3166675" y="3220000"/>
                <a:ext cx="1591350" cy="25"/>
              </a:xfrm>
              <a:custGeom>
                <a:avLst/>
                <a:gdLst/>
                <a:ahLst/>
                <a:cxnLst/>
                <a:rect l="l" t="t" r="r" b="b"/>
                <a:pathLst>
                  <a:path w="63654" h="1" fill="none" extrusionOk="0">
                    <a:moveTo>
                      <a:pt x="63654"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209875" y="2784525"/>
                <a:ext cx="1506125" cy="25"/>
              </a:xfrm>
              <a:custGeom>
                <a:avLst/>
                <a:gdLst/>
                <a:ahLst/>
                <a:cxnLst/>
                <a:rect l="l" t="t" r="r" b="b"/>
                <a:pathLst>
                  <a:path w="60245" h="1" fill="none" extrusionOk="0">
                    <a:moveTo>
                      <a:pt x="6024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251900" y="2372375"/>
                <a:ext cx="1413900" cy="25"/>
              </a:xfrm>
              <a:custGeom>
                <a:avLst/>
                <a:gdLst/>
                <a:ahLst/>
                <a:cxnLst/>
                <a:rect l="l" t="t" r="r" b="b"/>
                <a:pathLst>
                  <a:path w="56556" h="1" fill="none" extrusionOk="0">
                    <a:moveTo>
                      <a:pt x="5655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602150" y="1788600"/>
                <a:ext cx="412175" cy="142475"/>
              </a:xfrm>
              <a:custGeom>
                <a:avLst/>
                <a:gdLst/>
                <a:ahLst/>
                <a:cxnLst/>
                <a:rect l="l" t="t" r="r" b="b"/>
                <a:pathLst>
                  <a:path w="16487" h="5699" extrusionOk="0">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752200" y="984175"/>
                <a:ext cx="1099825" cy="1084675"/>
              </a:xfrm>
              <a:custGeom>
                <a:avLst/>
                <a:gdLst/>
                <a:ahLst/>
                <a:cxnLst/>
                <a:rect l="l" t="t" r="r" b="b"/>
                <a:pathLst>
                  <a:path w="43993" h="43387" extrusionOk="0">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744025" y="4143525"/>
                <a:ext cx="673675" cy="735575"/>
              </a:xfrm>
              <a:custGeom>
                <a:avLst/>
                <a:gdLst/>
                <a:ahLst/>
                <a:cxnLst/>
                <a:rect l="l" t="t" r="r" b="b"/>
                <a:pathLst>
                  <a:path w="26947" h="29423" extrusionOk="0">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725350" y="4692275"/>
                <a:ext cx="729725" cy="251050"/>
              </a:xfrm>
              <a:custGeom>
                <a:avLst/>
                <a:gdLst/>
                <a:ahLst/>
                <a:cxnLst/>
                <a:rect l="l" t="t" r="r" b="b"/>
                <a:pathLst>
                  <a:path w="29189" h="10042" extrusionOk="0">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140975" y="4705125"/>
                <a:ext cx="42050" cy="70075"/>
              </a:xfrm>
              <a:custGeom>
                <a:avLst/>
                <a:gdLst/>
                <a:ahLst/>
                <a:cxnLst/>
                <a:rect l="l" t="t" r="r" b="b"/>
                <a:pathLst>
                  <a:path w="1682" h="2803" fill="none" extrusionOk="0">
                    <a:moveTo>
                      <a:pt x="1682" y="0"/>
                    </a:moveTo>
                    <a:cubicBezTo>
                      <a:pt x="981" y="888"/>
                      <a:pt x="421" y="1822"/>
                      <a:pt x="1" y="280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185350" y="4728475"/>
                <a:ext cx="35050" cy="59575"/>
              </a:xfrm>
              <a:custGeom>
                <a:avLst/>
                <a:gdLst/>
                <a:ahLst/>
                <a:cxnLst/>
                <a:rect l="l" t="t" r="r" b="b"/>
                <a:pathLst>
                  <a:path w="1402" h="2383" fill="none" extrusionOk="0">
                    <a:moveTo>
                      <a:pt x="1401" y="0"/>
                    </a:moveTo>
                    <a:cubicBezTo>
                      <a:pt x="841" y="701"/>
                      <a:pt x="374" y="1541"/>
                      <a:pt x="0"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3219200" y="4744825"/>
                <a:ext cx="32725" cy="54900"/>
              </a:xfrm>
              <a:custGeom>
                <a:avLst/>
                <a:gdLst/>
                <a:ahLst/>
                <a:cxnLst/>
                <a:rect l="l" t="t" r="r" b="b"/>
                <a:pathLst>
                  <a:path w="1309" h="2196" fill="none" extrusionOk="0">
                    <a:moveTo>
                      <a:pt x="1308" y="0"/>
                    </a:moveTo>
                    <a:cubicBezTo>
                      <a:pt x="795" y="701"/>
                      <a:pt x="374" y="1401"/>
                      <a:pt x="1" y="2195"/>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728850" y="4894250"/>
                <a:ext cx="720375" cy="25"/>
              </a:xfrm>
              <a:custGeom>
                <a:avLst/>
                <a:gdLst/>
                <a:ahLst/>
                <a:cxnLst/>
                <a:rect l="l" t="t" r="r" b="b"/>
                <a:pathLst>
                  <a:path w="28815" h="1" fill="none" extrusionOk="0">
                    <a:moveTo>
                      <a:pt x="0" y="1"/>
                    </a:moveTo>
                    <a:lnTo>
                      <a:pt x="28815" y="1"/>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35850" y="4788025"/>
                <a:ext cx="182150" cy="106250"/>
              </a:xfrm>
              <a:custGeom>
                <a:avLst/>
                <a:gdLst/>
                <a:ahLst/>
                <a:cxnLst/>
                <a:rect l="l" t="t" r="r" b="b"/>
                <a:pathLst>
                  <a:path w="7286" h="4250" fill="none" extrusionOk="0">
                    <a:moveTo>
                      <a:pt x="0" y="0"/>
                    </a:moveTo>
                    <a:cubicBezTo>
                      <a:pt x="0" y="0"/>
                      <a:pt x="6725" y="47"/>
                      <a:pt x="7286" y="425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296250" y="4795025"/>
                <a:ext cx="58425" cy="99250"/>
              </a:xfrm>
              <a:custGeom>
                <a:avLst/>
                <a:gdLst/>
                <a:ahLst/>
                <a:cxnLst/>
                <a:rect l="l" t="t" r="r" b="b"/>
                <a:pathLst>
                  <a:path w="2337" h="3970" fill="none" extrusionOk="0">
                    <a:moveTo>
                      <a:pt x="2336" y="0"/>
                    </a:moveTo>
                    <a:cubicBezTo>
                      <a:pt x="2336" y="0"/>
                      <a:pt x="375" y="2709"/>
                      <a:pt x="1"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2564225" y="2069975"/>
                <a:ext cx="742575" cy="2548775"/>
              </a:xfrm>
              <a:custGeom>
                <a:avLst/>
                <a:gdLst/>
                <a:ahLst/>
                <a:cxnLst/>
                <a:rect l="l" t="t" r="r" b="b"/>
                <a:pathLst>
                  <a:path w="29703" h="101951" extrusionOk="0">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155000" y="2068825"/>
                <a:ext cx="75900" cy="2549925"/>
              </a:xfrm>
              <a:custGeom>
                <a:avLst/>
                <a:gdLst/>
                <a:ahLst/>
                <a:cxnLst/>
                <a:rect l="l" t="t" r="r" b="b"/>
                <a:pathLst>
                  <a:path w="3036" h="101997" fill="none" extrusionOk="0">
                    <a:moveTo>
                      <a:pt x="0" y="101996"/>
                    </a:moveTo>
                    <a:cubicBezTo>
                      <a:pt x="0" y="101996"/>
                      <a:pt x="2522" y="80093"/>
                      <a:pt x="2802" y="58144"/>
                    </a:cubicBezTo>
                    <a:cubicBezTo>
                      <a:pt x="3036" y="33999"/>
                      <a:pt x="981" y="7052"/>
                      <a:pt x="981" y="0"/>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3618500" y="3715050"/>
                <a:ext cx="673700" cy="734400"/>
              </a:xfrm>
              <a:custGeom>
                <a:avLst/>
                <a:gdLst/>
                <a:ahLst/>
                <a:cxnLst/>
                <a:rect l="l" t="t" r="r" b="b"/>
                <a:pathLst>
                  <a:path w="26948" h="29376" extrusionOk="0">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99825" y="4262625"/>
                <a:ext cx="729575" cy="251050"/>
              </a:xfrm>
              <a:custGeom>
                <a:avLst/>
                <a:gdLst/>
                <a:ahLst/>
                <a:cxnLst/>
                <a:rect l="l" t="t" r="r" b="b"/>
                <a:pathLst>
                  <a:path w="29183" h="10042" extrusionOk="0">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4015450" y="4276625"/>
                <a:ext cx="42075" cy="70075"/>
              </a:xfrm>
              <a:custGeom>
                <a:avLst/>
                <a:gdLst/>
                <a:ahLst/>
                <a:cxnLst/>
                <a:rect l="l" t="t" r="r" b="b"/>
                <a:pathLst>
                  <a:path w="1683" h="2803" fill="none" extrusionOk="0">
                    <a:moveTo>
                      <a:pt x="1682" y="1"/>
                    </a:moveTo>
                    <a:cubicBezTo>
                      <a:pt x="982" y="841"/>
                      <a:pt x="421" y="1775"/>
                      <a:pt x="1" y="2803"/>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4059825" y="4298825"/>
                <a:ext cx="35050" cy="59550"/>
              </a:xfrm>
              <a:custGeom>
                <a:avLst/>
                <a:gdLst/>
                <a:ahLst/>
                <a:cxnLst/>
                <a:rect l="l" t="t" r="r" b="b"/>
                <a:pathLst>
                  <a:path w="1402" h="2382" fill="none" extrusionOk="0">
                    <a:moveTo>
                      <a:pt x="1402" y="0"/>
                    </a:moveTo>
                    <a:cubicBezTo>
                      <a:pt x="841" y="747"/>
                      <a:pt x="374" y="1541"/>
                      <a:pt x="1"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93675" y="4315150"/>
                <a:ext cx="47900" cy="54900"/>
              </a:xfrm>
              <a:custGeom>
                <a:avLst/>
                <a:gdLst/>
                <a:ahLst/>
                <a:cxnLst/>
                <a:rect l="l" t="t" r="r" b="b"/>
                <a:pathLst>
                  <a:path w="1916" h="2196" fill="none" extrusionOk="0">
                    <a:moveTo>
                      <a:pt x="1309" y="1"/>
                    </a:moveTo>
                    <a:cubicBezTo>
                      <a:pt x="842" y="655"/>
                      <a:pt x="1916" y="281"/>
                      <a:pt x="1" y="2196"/>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03325" y="4465775"/>
                <a:ext cx="720400" cy="25"/>
              </a:xfrm>
              <a:custGeom>
                <a:avLst/>
                <a:gdLst/>
                <a:ahLst/>
                <a:cxnLst/>
                <a:rect l="l" t="t" r="r" b="b"/>
                <a:pathLst>
                  <a:path w="28816" h="1" fill="none" extrusionOk="0">
                    <a:moveTo>
                      <a:pt x="0" y="0"/>
                    </a:moveTo>
                    <a:lnTo>
                      <a:pt x="28815"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3610325" y="4358350"/>
                <a:ext cx="181000" cy="107450"/>
              </a:xfrm>
              <a:custGeom>
                <a:avLst/>
                <a:gdLst/>
                <a:ahLst/>
                <a:cxnLst/>
                <a:rect l="l" t="t" r="r" b="b"/>
                <a:pathLst>
                  <a:path w="7240" h="4298" fill="none" extrusionOk="0">
                    <a:moveTo>
                      <a:pt x="1" y="1"/>
                    </a:moveTo>
                    <a:cubicBezTo>
                      <a:pt x="1" y="1"/>
                      <a:pt x="6679" y="94"/>
                      <a:pt x="7239" y="4297"/>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4170750" y="4366525"/>
                <a:ext cx="58400" cy="99275"/>
              </a:xfrm>
              <a:custGeom>
                <a:avLst/>
                <a:gdLst/>
                <a:ahLst/>
                <a:cxnLst/>
                <a:rect l="l" t="t" r="r" b="b"/>
                <a:pathLst>
                  <a:path w="2336" h="3971" fill="none" extrusionOk="0">
                    <a:moveTo>
                      <a:pt x="2335" y="1"/>
                    </a:moveTo>
                    <a:cubicBezTo>
                      <a:pt x="2335" y="1"/>
                      <a:pt x="374" y="2709"/>
                      <a:pt x="0"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2796550" y="2126025"/>
                <a:ext cx="1385900" cy="2074750"/>
              </a:xfrm>
              <a:custGeom>
                <a:avLst/>
                <a:gdLst/>
                <a:ahLst/>
                <a:cxnLst/>
                <a:rect l="l" t="t" r="r" b="b"/>
                <a:pathLst>
                  <a:path w="55436" h="82990" extrusionOk="0">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379150" y="2233450"/>
                <a:ext cx="680700" cy="1967325"/>
              </a:xfrm>
              <a:custGeom>
                <a:avLst/>
                <a:gdLst/>
                <a:ahLst/>
                <a:cxnLst/>
                <a:rect l="l" t="t" r="r" b="b"/>
                <a:pathLst>
                  <a:path w="27228" h="78693" fill="none" extrusionOk="0">
                    <a:moveTo>
                      <a:pt x="1" y="0"/>
                    </a:moveTo>
                    <a:cubicBezTo>
                      <a:pt x="1" y="0"/>
                      <a:pt x="20643" y="21763"/>
                      <a:pt x="24379" y="31103"/>
                    </a:cubicBezTo>
                    <a:cubicBezTo>
                      <a:pt x="27228" y="38202"/>
                      <a:pt x="22931" y="78692"/>
                      <a:pt x="22931" y="7869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2872450" y="2511300"/>
                <a:ext cx="418000" cy="368975"/>
              </a:xfrm>
              <a:custGeom>
                <a:avLst/>
                <a:gdLst/>
                <a:ahLst/>
                <a:cxnLst/>
                <a:rect l="l" t="t" r="r" b="b"/>
                <a:pathLst>
                  <a:path w="16720" h="14759" fill="none" extrusionOk="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3010225" y="2402725"/>
                <a:ext cx="210175" cy="4700"/>
              </a:xfrm>
              <a:custGeom>
                <a:avLst/>
                <a:gdLst/>
                <a:ahLst/>
                <a:cxnLst/>
                <a:rect l="l" t="t" r="r" b="b"/>
                <a:pathLst>
                  <a:path w="8407" h="188" fill="none" extrusionOk="0">
                    <a:moveTo>
                      <a:pt x="0" y="1"/>
                    </a:moveTo>
                    <a:cubicBezTo>
                      <a:pt x="0" y="1"/>
                      <a:pt x="5931" y="188"/>
                      <a:pt x="8406"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610925" y="2402725"/>
                <a:ext cx="119100" cy="25"/>
              </a:xfrm>
              <a:custGeom>
                <a:avLst/>
                <a:gdLst/>
                <a:ahLst/>
                <a:cxnLst/>
                <a:rect l="l" t="t" r="r" b="b"/>
                <a:pathLst>
                  <a:path w="4764" h="1" fill="none" extrusionOk="0">
                    <a:moveTo>
                      <a:pt x="0" y="1"/>
                    </a:moveTo>
                    <a:lnTo>
                      <a:pt x="4764" y="1"/>
                    </a:ln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4383225" y="926825"/>
                <a:ext cx="440200" cy="358600"/>
              </a:xfrm>
              <a:custGeom>
                <a:avLst/>
                <a:gdLst/>
                <a:ahLst/>
                <a:cxnLst/>
                <a:rect l="l" t="t" r="r" b="b"/>
                <a:pathLst>
                  <a:path w="17608" h="14344" extrusionOk="0">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589900" y="775175"/>
                <a:ext cx="997100" cy="1501475"/>
              </a:xfrm>
              <a:custGeom>
                <a:avLst/>
                <a:gdLst/>
                <a:ahLst/>
                <a:cxnLst/>
                <a:rect l="l" t="t" r="r" b="b"/>
                <a:pathLst>
                  <a:path w="39884" h="60059" extrusionOk="0">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3185350" y="800875"/>
                <a:ext cx="1385875" cy="789275"/>
              </a:xfrm>
              <a:custGeom>
                <a:avLst/>
                <a:gdLst/>
                <a:ahLst/>
                <a:cxnLst/>
                <a:rect l="l" t="t" r="r" b="b"/>
                <a:pathLst>
                  <a:path w="55435" h="31571" extrusionOk="0">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302100" y="1318075"/>
                <a:ext cx="263875" cy="199675"/>
              </a:xfrm>
              <a:custGeom>
                <a:avLst/>
                <a:gdLst/>
                <a:ahLst/>
                <a:cxnLst/>
                <a:rect l="l" t="t" r="r" b="b"/>
                <a:pathLst>
                  <a:path w="10555" h="7987" fill="none" extrusionOk="0">
                    <a:moveTo>
                      <a:pt x="10555" y="7987"/>
                    </a:moveTo>
                    <a:cubicBezTo>
                      <a:pt x="10555" y="7987"/>
                      <a:pt x="3410" y="2570"/>
                      <a:pt x="1" y="1"/>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397250" y="1002850"/>
                <a:ext cx="108600" cy="342125"/>
              </a:xfrm>
              <a:custGeom>
                <a:avLst/>
                <a:gdLst/>
                <a:ahLst/>
                <a:cxnLst/>
                <a:rect l="l" t="t" r="r" b="b"/>
                <a:pathLst>
                  <a:path w="4344" h="13685" fill="none" extrusionOk="0">
                    <a:moveTo>
                      <a:pt x="0" y="1"/>
                    </a:moveTo>
                    <a:lnTo>
                      <a:pt x="4343" y="13684"/>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598075" y="2197250"/>
                <a:ext cx="962075" cy="25"/>
              </a:xfrm>
              <a:custGeom>
                <a:avLst/>
                <a:gdLst/>
                <a:ahLst/>
                <a:cxnLst/>
                <a:rect l="l" t="t" r="r" b="b"/>
                <a:pathLst>
                  <a:path w="38483" h="1" fill="none" extrusionOk="0">
                    <a:moveTo>
                      <a:pt x="1" y="0"/>
                    </a:moveTo>
                    <a:lnTo>
                      <a:pt x="38482"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396675" y="1389300"/>
                <a:ext cx="9350" cy="887350"/>
              </a:xfrm>
              <a:custGeom>
                <a:avLst/>
                <a:gdLst/>
                <a:ahLst/>
                <a:cxnLst/>
                <a:rect l="l" t="t" r="r" b="b"/>
                <a:pathLst>
                  <a:path w="374" h="35494" fill="none" extrusionOk="0">
                    <a:moveTo>
                      <a:pt x="0" y="1"/>
                    </a:moveTo>
                    <a:cubicBezTo>
                      <a:pt x="374" y="11022"/>
                      <a:pt x="0" y="35494"/>
                      <a:pt x="0" y="35494"/>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940175" y="633900"/>
                <a:ext cx="280225" cy="212925"/>
              </a:xfrm>
              <a:custGeom>
                <a:avLst/>
                <a:gdLst/>
                <a:ahLst/>
                <a:cxnLst/>
                <a:rect l="l" t="t" r="r" b="b"/>
                <a:pathLst>
                  <a:path w="11209" h="8517" extrusionOk="0">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934325" y="359450"/>
                <a:ext cx="454200" cy="372700"/>
              </a:xfrm>
              <a:custGeom>
                <a:avLst/>
                <a:gdLst/>
                <a:ahLst/>
                <a:cxnLst/>
                <a:rect l="l" t="t" r="r" b="b"/>
                <a:pathLst>
                  <a:path w="18168" h="14908" extrusionOk="0">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2716000" y="312450"/>
                <a:ext cx="527750" cy="613775"/>
              </a:xfrm>
              <a:custGeom>
                <a:avLst/>
                <a:gdLst/>
                <a:ahLst/>
                <a:cxnLst/>
                <a:rect l="l" t="t" r="r" b="b"/>
                <a:pathLst>
                  <a:path w="21110" h="24551" extrusionOk="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3114125" y="540625"/>
                <a:ext cx="93425" cy="100925"/>
              </a:xfrm>
              <a:custGeom>
                <a:avLst/>
                <a:gdLst/>
                <a:ahLst/>
                <a:cxnLst/>
                <a:rect l="l" t="t" r="r" b="b"/>
                <a:pathLst>
                  <a:path w="3737" h="4037" extrusionOk="0">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3185350" y="707475"/>
                <a:ext cx="38550" cy="23375"/>
              </a:xfrm>
              <a:custGeom>
                <a:avLst/>
                <a:gdLst/>
                <a:ahLst/>
                <a:cxnLst/>
                <a:rect l="l" t="t" r="r" b="b"/>
                <a:pathLst>
                  <a:path w="1542" h="935" fill="none" extrusionOk="0">
                    <a:moveTo>
                      <a:pt x="1542" y="934"/>
                    </a:moveTo>
                    <a:cubicBezTo>
                      <a:pt x="888" y="934"/>
                      <a:pt x="281" y="560"/>
                      <a:pt x="0" y="0"/>
                    </a:cubicBezTo>
                  </a:path>
                </a:pathLst>
              </a:custGeom>
              <a:noFill/>
              <a:ln w="700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3227550" y="483650"/>
                <a:ext cx="31375" cy="34700"/>
              </a:xfrm>
              <a:custGeom>
                <a:avLst/>
                <a:gdLst/>
                <a:ahLst/>
                <a:cxnLst/>
                <a:rect l="l" t="t" r="r" b="b"/>
                <a:pathLst>
                  <a:path w="1255" h="1388" extrusionOk="0">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3204025" y="451775"/>
                <a:ext cx="37400" cy="29200"/>
              </a:xfrm>
              <a:custGeom>
                <a:avLst/>
                <a:gdLst/>
                <a:ahLst/>
                <a:cxnLst/>
                <a:rect l="l" t="t" r="r" b="b"/>
                <a:pathLst>
                  <a:path w="1496" h="1168" fill="none" extrusionOk="0">
                    <a:moveTo>
                      <a:pt x="1495" y="0"/>
                    </a:moveTo>
                    <a:cubicBezTo>
                      <a:pt x="795" y="94"/>
                      <a:pt x="187" y="514"/>
                      <a:pt x="1" y="1168"/>
                    </a:cubicBezTo>
                  </a:path>
                </a:pathLst>
              </a:custGeom>
              <a:noFill/>
              <a:ln w="7000" cap="rnd"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257725" y="600050"/>
                <a:ext cx="61900" cy="61575"/>
              </a:xfrm>
              <a:custGeom>
                <a:avLst/>
                <a:gdLst/>
                <a:ahLst/>
                <a:cxnLst/>
                <a:rect l="l" t="t" r="r" b="b"/>
                <a:pathLst>
                  <a:path w="2476" h="2463" extrusionOk="0">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2927325" y="237975"/>
                <a:ext cx="122625" cy="107850"/>
              </a:xfrm>
              <a:custGeom>
                <a:avLst/>
                <a:gdLst/>
                <a:ahLst/>
                <a:cxnLst/>
                <a:rect l="l" t="t" r="r" b="b"/>
                <a:pathLst>
                  <a:path w="4905" h="4314" extrusionOk="0">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263575" y="483300"/>
                <a:ext cx="57225" cy="70075"/>
              </a:xfrm>
              <a:custGeom>
                <a:avLst/>
                <a:gdLst/>
                <a:ahLst/>
                <a:cxnLst/>
                <a:rect l="l" t="t" r="r" b="b"/>
                <a:pathLst>
                  <a:path w="2289" h="2803" extrusionOk="0">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3805300" y="1890175"/>
                <a:ext cx="196175" cy="101900"/>
              </a:xfrm>
              <a:custGeom>
                <a:avLst/>
                <a:gdLst/>
                <a:ahLst/>
                <a:cxnLst/>
                <a:rect l="l" t="t" r="r" b="b"/>
                <a:pathLst>
                  <a:path w="7847" h="4076" extrusionOk="0">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3804150" y="1890175"/>
                <a:ext cx="200825" cy="104825"/>
              </a:xfrm>
              <a:custGeom>
                <a:avLst/>
                <a:gdLst/>
                <a:ahLst/>
                <a:cxnLst/>
                <a:rect l="l" t="t" r="r" b="b"/>
                <a:pathLst>
                  <a:path w="8033" h="4193" extrusionOk="0">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2" name="Google Shape;1212;p44"/>
            <p:cNvCxnSpPr/>
            <p:nvPr/>
          </p:nvCxnSpPr>
          <p:spPr>
            <a:xfrm>
              <a:off x="1345163" y="4603500"/>
              <a:ext cx="1725300" cy="0"/>
            </a:xfrm>
            <a:prstGeom prst="straightConnector1">
              <a:avLst/>
            </a:prstGeom>
            <a:noFill/>
            <a:ln w="9525" cap="flat" cmpd="sng">
              <a:solidFill>
                <a:schemeClr val="accent5"/>
              </a:solidFill>
              <a:prstDash val="solid"/>
              <a:round/>
              <a:headEnd type="none" w="med" len="med"/>
              <a:tailEnd type="none" w="med" len="med"/>
            </a:ln>
          </p:spPr>
        </p:cxnSp>
      </p:grpSp>
      <p:sp>
        <p:nvSpPr>
          <p:cNvPr id="1213" name="Google Shape;1213;p44"/>
          <p:cNvSpPr txBox="1">
            <a:spLocks noGrp="1"/>
          </p:cNvSpPr>
          <p:nvPr>
            <p:ph type="subTitle" idx="2"/>
          </p:nvPr>
        </p:nvSpPr>
        <p:spPr>
          <a:xfrm>
            <a:off x="1986002" y="1875168"/>
            <a:ext cx="5497550" cy="822576"/>
          </a:xfrm>
          <a:prstGeom prst="rect">
            <a:avLst/>
          </a:prstGeom>
        </p:spPr>
        <p:txBody>
          <a:bodyPr spcFirstLastPara="1" wrap="square" lIns="91425" tIns="91425" rIns="91425" bIns="91425" anchor="t" anchorCtr="0">
            <a:noAutofit/>
          </a:bodyPr>
          <a:lstStyle/>
          <a:p>
            <a:pPr algn="just"/>
            <a:r>
              <a:rPr lang="en-US" sz="1200" b="0" i="0" dirty="0">
                <a:solidFill>
                  <a:srgbClr val="252525"/>
                </a:solidFill>
                <a:effectLst/>
                <a:latin typeface="Barlow Semi Condensed" panose="00000506000000000000" pitchFamily="2" charset="0"/>
              </a:rPr>
              <a:t>           A key member of the team, you will produce, install and implement new and modified computer systems, networks, and related operating software. You will carry out enhancements to existing applications as well as develop and implement new applications for a variety of clients across a range of industries.</a:t>
            </a:r>
            <a:endParaRPr lang="en-IN" sz="1200" b="0" i="0" dirty="0">
              <a:solidFill>
                <a:srgbClr val="505050"/>
              </a:solidFill>
              <a:effectLst/>
              <a:latin typeface="Barlow Semi Condensed" panose="00000506000000000000" pitchFamily="2" charset="0"/>
            </a:endParaRPr>
          </a:p>
        </p:txBody>
      </p:sp>
      <p:sp>
        <p:nvSpPr>
          <p:cNvPr id="1217" name="Google Shape;1217;p44"/>
          <p:cNvSpPr txBox="1">
            <a:spLocks noGrp="1"/>
          </p:cNvSpPr>
          <p:nvPr>
            <p:ph type="subTitle" idx="1"/>
          </p:nvPr>
        </p:nvSpPr>
        <p:spPr>
          <a:xfrm>
            <a:off x="2115039" y="1629910"/>
            <a:ext cx="4185800" cy="310800"/>
          </a:xfrm>
          <a:prstGeom prst="rect">
            <a:avLst/>
          </a:prstGeom>
        </p:spPr>
        <p:txBody>
          <a:bodyPr spcFirstLastPara="1" wrap="square" lIns="91425" tIns="91425" rIns="91425" bIns="91425" anchor="t" anchorCtr="0">
            <a:noAutofit/>
          </a:bodyPr>
          <a:lstStyle/>
          <a:p>
            <a:pPr algn="l"/>
            <a:r>
              <a:rPr lang="en-IN" b="1" i="0" dirty="0">
                <a:solidFill>
                  <a:srgbClr val="505050"/>
                </a:solidFill>
                <a:effectLst/>
                <a:latin typeface="adobe-clean"/>
              </a:rPr>
              <a:t>SOFTWARE ENGINEERING</a:t>
            </a:r>
            <a:endParaRPr lang="en-IN" b="0" i="0" dirty="0">
              <a:solidFill>
                <a:srgbClr val="505050"/>
              </a:solidFill>
              <a:effectLst/>
              <a:latin typeface="adobe-clean"/>
            </a:endParaRPr>
          </a:p>
        </p:txBody>
      </p:sp>
      <p:sp>
        <p:nvSpPr>
          <p:cNvPr id="1218" name="Google Shape;1218;p44"/>
          <p:cNvSpPr txBox="1">
            <a:spLocks noGrp="1"/>
          </p:cNvSpPr>
          <p:nvPr>
            <p:ph type="subTitle" idx="7"/>
          </p:nvPr>
        </p:nvSpPr>
        <p:spPr>
          <a:xfrm>
            <a:off x="2111869" y="2632698"/>
            <a:ext cx="3564977" cy="310800"/>
          </a:xfrm>
          <a:prstGeom prst="rect">
            <a:avLst/>
          </a:prstGeom>
        </p:spPr>
        <p:txBody>
          <a:bodyPr spcFirstLastPara="1" wrap="square" lIns="91425" tIns="91425" rIns="91425" bIns="91425" anchor="t" anchorCtr="0">
            <a:noAutofit/>
          </a:bodyPr>
          <a:lstStyle/>
          <a:p>
            <a:pPr algn="l"/>
            <a:r>
              <a:rPr lang="en-IN" b="1" i="0" dirty="0">
                <a:solidFill>
                  <a:srgbClr val="505050"/>
                </a:solidFill>
                <a:effectLst/>
                <a:latin typeface="adobe-clean"/>
              </a:rPr>
              <a:t>NETWORK ENGINEER</a:t>
            </a:r>
            <a:endParaRPr lang="en-IN" dirty="0"/>
          </a:p>
        </p:txBody>
      </p:sp>
      <p:sp>
        <p:nvSpPr>
          <p:cNvPr id="1219" name="Google Shape;1219;p44"/>
          <p:cNvSpPr txBox="1">
            <a:spLocks noGrp="1"/>
          </p:cNvSpPr>
          <p:nvPr>
            <p:ph type="subTitle" idx="8"/>
          </p:nvPr>
        </p:nvSpPr>
        <p:spPr>
          <a:xfrm>
            <a:off x="2427530" y="2870864"/>
            <a:ext cx="4989600" cy="3807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t>You will be involved in the full network solution life-cycle; this includes design, installation, and implementation project work. Network Engineers may work internally as part of the organization’s IT support team or an outsourced IT networking consultancy firm working with a number of clients. Other tasks include monitoring network performance, and troubleshooting network problems and outages.</a:t>
            </a:r>
          </a:p>
        </p:txBody>
      </p:sp>
    </p:spTree>
    <p:extLst>
      <p:ext uri="{BB962C8B-B14F-4D97-AF65-F5344CB8AC3E}">
        <p14:creationId xmlns:p14="http://schemas.microsoft.com/office/powerpoint/2010/main" val="36454344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grpSp>
        <p:nvGrpSpPr>
          <p:cNvPr id="2" name="Group 1">
            <a:extLst>
              <a:ext uri="{FF2B5EF4-FFF2-40B4-BE49-F238E27FC236}">
                <a16:creationId xmlns:a16="http://schemas.microsoft.com/office/drawing/2014/main" id="{222FBB06-6FC7-4A79-B84A-6BA95E71D190}"/>
              </a:ext>
            </a:extLst>
          </p:cNvPr>
          <p:cNvGrpSpPr/>
          <p:nvPr/>
        </p:nvGrpSpPr>
        <p:grpSpPr>
          <a:xfrm>
            <a:off x="3200599" y="1090707"/>
            <a:ext cx="5038053" cy="3336457"/>
            <a:chOff x="3200599" y="1090707"/>
            <a:chExt cx="5038053" cy="3336457"/>
          </a:xfrm>
        </p:grpSpPr>
        <p:sp>
          <p:nvSpPr>
            <p:cNvPr id="2226" name="Google Shape;2226;p68"/>
            <p:cNvSpPr txBox="1"/>
            <p:nvPr/>
          </p:nvSpPr>
          <p:spPr>
            <a:xfrm>
              <a:off x="3200599" y="1090707"/>
              <a:ext cx="3748288"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Days One"/>
                  <a:ea typeface="Days One"/>
                  <a:cs typeface="Days One"/>
                  <a:sym typeface="Days One"/>
                </a:rPr>
                <a:t>1982</a:t>
              </a:r>
              <a:endParaRPr sz="2000" dirty="0">
                <a:solidFill>
                  <a:schemeClr val="dk1"/>
                </a:solidFill>
                <a:latin typeface="Days One"/>
                <a:ea typeface="Days One"/>
                <a:cs typeface="Days One"/>
                <a:sym typeface="Days One"/>
              </a:endParaRPr>
            </a:p>
          </p:txBody>
        </p:sp>
        <p:sp>
          <p:nvSpPr>
            <p:cNvPr id="2227" name="Google Shape;2227;p68"/>
            <p:cNvSpPr txBox="1"/>
            <p:nvPr/>
          </p:nvSpPr>
          <p:spPr>
            <a:xfrm>
              <a:off x="3201539" y="1278596"/>
              <a:ext cx="3746268" cy="6280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200" b="1" dirty="0">
                <a:solidFill>
                  <a:schemeClr val="dk1"/>
                </a:solidFill>
                <a:latin typeface="Lato"/>
                <a:ea typeface="Lato"/>
                <a:cs typeface="Lato"/>
                <a:sym typeface="Lato"/>
              </a:endParaRPr>
            </a:p>
            <a:p>
              <a:pPr marL="0" lvl="0" indent="0" algn="r" rtl="0">
                <a:spcBef>
                  <a:spcPts val="0"/>
                </a:spcBef>
                <a:spcAft>
                  <a:spcPts val="0"/>
                </a:spcAft>
                <a:buNone/>
              </a:pPr>
              <a:r>
                <a:rPr lang="en-US" sz="1100" dirty="0">
                  <a:solidFill>
                    <a:schemeClr val="dk1"/>
                  </a:solidFill>
                  <a:latin typeface="Lato"/>
                  <a:ea typeface="Lato"/>
                  <a:cs typeface="Lato"/>
                  <a:sym typeface="Lato"/>
                </a:rPr>
                <a:t>Since 1982 Adobe has been delivering award-winning software and technologies that have redefined and advanced business and personal communications.</a:t>
              </a:r>
            </a:p>
          </p:txBody>
        </p:sp>
        <p:sp>
          <p:nvSpPr>
            <p:cNvPr id="2228" name="Google Shape;2228;p68"/>
            <p:cNvSpPr txBox="1"/>
            <p:nvPr/>
          </p:nvSpPr>
          <p:spPr>
            <a:xfrm>
              <a:off x="3200599" y="3409170"/>
              <a:ext cx="3748288"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Days One"/>
                  <a:ea typeface="Days One"/>
                  <a:cs typeface="Days One"/>
                  <a:sym typeface="Days One"/>
                </a:rPr>
                <a:t>2000</a:t>
              </a:r>
              <a:endParaRPr sz="2000" dirty="0">
                <a:solidFill>
                  <a:schemeClr val="dk1"/>
                </a:solidFill>
                <a:latin typeface="Days One"/>
                <a:ea typeface="Days One"/>
                <a:cs typeface="Days One"/>
                <a:sym typeface="Days One"/>
              </a:endParaRPr>
            </a:p>
          </p:txBody>
        </p:sp>
        <p:sp>
          <p:nvSpPr>
            <p:cNvPr id="2229" name="Google Shape;2229;p68"/>
            <p:cNvSpPr txBox="1"/>
            <p:nvPr/>
          </p:nvSpPr>
          <p:spPr>
            <a:xfrm>
              <a:off x="3201539" y="3799085"/>
              <a:ext cx="3746268" cy="6280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solidFill>
                    <a:schemeClr val="dk1"/>
                  </a:solidFill>
                  <a:latin typeface="Lato"/>
                  <a:ea typeface="Lato"/>
                  <a:cs typeface="Lato"/>
                  <a:sym typeface="Lato"/>
                </a:rPr>
                <a:t>In January 2000 Adobe was named one of the 100 best companies to work for in America by Fortune. President and co-founder Charles </a:t>
              </a:r>
              <a:r>
                <a:rPr lang="en-US" sz="1100" dirty="0" err="1">
                  <a:solidFill>
                    <a:schemeClr val="dk1"/>
                  </a:solidFill>
                  <a:latin typeface="Lato"/>
                  <a:ea typeface="Lato"/>
                  <a:cs typeface="Lato"/>
                  <a:sym typeface="Lato"/>
                </a:rPr>
                <a:t>Geschke</a:t>
              </a:r>
              <a:r>
                <a:rPr lang="en-US" sz="1100" dirty="0">
                  <a:solidFill>
                    <a:schemeClr val="dk1"/>
                  </a:solidFill>
                  <a:latin typeface="Lato"/>
                  <a:ea typeface="Lato"/>
                  <a:cs typeface="Lato"/>
                  <a:sym typeface="Lato"/>
                </a:rPr>
                <a:t> announced plans to retire effective March 2000.</a:t>
              </a:r>
            </a:p>
          </p:txBody>
        </p:sp>
        <p:sp>
          <p:nvSpPr>
            <p:cNvPr id="2230" name="Google Shape;2230;p68"/>
            <p:cNvSpPr txBox="1"/>
            <p:nvPr/>
          </p:nvSpPr>
          <p:spPr>
            <a:xfrm>
              <a:off x="3200599" y="2240085"/>
              <a:ext cx="3744585" cy="4186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Days One"/>
                  <a:ea typeface="Days One"/>
                  <a:cs typeface="Days One"/>
                  <a:sym typeface="Days One"/>
                </a:rPr>
                <a:t>1984</a:t>
              </a:r>
              <a:endParaRPr sz="2000" dirty="0">
                <a:solidFill>
                  <a:schemeClr val="dk1"/>
                </a:solidFill>
                <a:latin typeface="Days One"/>
                <a:ea typeface="Days One"/>
                <a:cs typeface="Days One"/>
                <a:sym typeface="Days One"/>
              </a:endParaRPr>
            </a:p>
          </p:txBody>
        </p:sp>
        <p:sp>
          <p:nvSpPr>
            <p:cNvPr id="2231" name="Google Shape;2231;p68"/>
            <p:cNvSpPr txBox="1"/>
            <p:nvPr/>
          </p:nvSpPr>
          <p:spPr>
            <a:xfrm>
              <a:off x="3200599" y="2502405"/>
              <a:ext cx="3742902" cy="62807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200" dirty="0">
                <a:solidFill>
                  <a:schemeClr val="dk1"/>
                </a:solidFill>
                <a:latin typeface="Lato"/>
                <a:ea typeface="Lato"/>
                <a:cs typeface="Lato"/>
                <a:sym typeface="Lato"/>
              </a:endParaRPr>
            </a:p>
            <a:p>
              <a:pPr marL="0" lvl="0" indent="0" algn="r" rtl="0">
                <a:spcBef>
                  <a:spcPts val="0"/>
                </a:spcBef>
                <a:spcAft>
                  <a:spcPts val="0"/>
                </a:spcAft>
                <a:buNone/>
              </a:pPr>
              <a:r>
                <a:rPr lang="en-US" sz="1100" dirty="0">
                  <a:solidFill>
                    <a:schemeClr val="dk1"/>
                  </a:solidFill>
                  <a:latin typeface="Lato"/>
                  <a:ea typeface="Lato"/>
                  <a:cs typeface="Lato"/>
                  <a:sym typeface="Lato"/>
                </a:rPr>
                <a:t>As Adobe Systems Inc.’s first product on the market in 1984, Adobe PostScript was soon followed by Adobe’s other graphic technologies at the time, Illustrator, Photoshop and Type Manager.</a:t>
              </a:r>
            </a:p>
          </p:txBody>
        </p:sp>
        <p:cxnSp>
          <p:nvCxnSpPr>
            <p:cNvPr id="2239" name="Google Shape;2239;p68"/>
            <p:cNvCxnSpPr>
              <a:cxnSpLocks/>
              <a:endCxn id="2236" idx="0"/>
            </p:cNvCxnSpPr>
            <p:nvPr/>
          </p:nvCxnSpPr>
          <p:spPr>
            <a:xfrm rot="16200000" flipH="1">
              <a:off x="7706312" y="2802141"/>
              <a:ext cx="521998" cy="442029"/>
            </a:xfrm>
            <a:prstGeom prst="bentConnector3">
              <a:avLst>
                <a:gd name="adj1" fmla="val 367"/>
              </a:avLst>
            </a:prstGeom>
            <a:noFill/>
            <a:ln w="9525" cap="flat" cmpd="sng">
              <a:solidFill>
                <a:schemeClr val="dk1"/>
              </a:solidFill>
              <a:prstDash val="solid"/>
              <a:round/>
              <a:headEnd type="none" w="med" len="med"/>
              <a:tailEnd type="none" w="med" len="med"/>
            </a:ln>
          </p:spPr>
        </p:cxnSp>
        <p:sp>
          <p:nvSpPr>
            <p:cNvPr id="2232" name="Google Shape;2232;p68"/>
            <p:cNvSpPr/>
            <p:nvPr/>
          </p:nvSpPr>
          <p:spPr>
            <a:xfrm>
              <a:off x="7084093" y="2478759"/>
              <a:ext cx="619672" cy="566797"/>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8"/>
            <p:cNvSpPr/>
            <p:nvPr/>
          </p:nvSpPr>
          <p:spPr>
            <a:xfrm>
              <a:off x="7125764" y="1326283"/>
              <a:ext cx="619672" cy="566797"/>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8"/>
            <p:cNvSpPr/>
            <p:nvPr/>
          </p:nvSpPr>
          <p:spPr>
            <a:xfrm>
              <a:off x="7125763" y="3659770"/>
              <a:ext cx="619671" cy="566798"/>
            </a:xfrm>
            <a:prstGeom prst="rect">
              <a:avLst/>
            </a:prstGeom>
            <a:solidFill>
              <a:schemeClr val="accent3">
                <a:lumMod val="20000"/>
                <a:lumOff val="8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8"/>
            <p:cNvSpPr/>
            <p:nvPr/>
          </p:nvSpPr>
          <p:spPr>
            <a:xfrm>
              <a:off x="8138000" y="2160432"/>
              <a:ext cx="100652" cy="92064"/>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8"/>
            <p:cNvSpPr/>
            <p:nvPr/>
          </p:nvSpPr>
          <p:spPr>
            <a:xfrm>
              <a:off x="8138000" y="3284155"/>
              <a:ext cx="100652" cy="92064"/>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7" name="Google Shape;2237;p68"/>
            <p:cNvCxnSpPr>
              <a:stCxn id="2233" idx="3"/>
              <a:endCxn id="2235" idx="0"/>
            </p:cNvCxnSpPr>
            <p:nvPr/>
          </p:nvCxnSpPr>
          <p:spPr>
            <a:xfrm>
              <a:off x="7745436" y="1609682"/>
              <a:ext cx="442890" cy="550750"/>
            </a:xfrm>
            <a:prstGeom prst="bentConnector2">
              <a:avLst/>
            </a:prstGeom>
            <a:noFill/>
            <a:ln w="9525" cap="flat" cmpd="sng">
              <a:solidFill>
                <a:schemeClr val="dk1"/>
              </a:solidFill>
              <a:prstDash val="solid"/>
              <a:round/>
              <a:headEnd type="none" w="med" len="med"/>
              <a:tailEnd type="none" w="med" len="med"/>
            </a:ln>
          </p:spPr>
        </p:cxnSp>
        <p:cxnSp>
          <p:nvCxnSpPr>
            <p:cNvPr id="2238" name="Google Shape;2238;p68"/>
            <p:cNvCxnSpPr>
              <a:stCxn id="2235" idx="2"/>
              <a:endCxn id="2232" idx="3"/>
            </p:cNvCxnSpPr>
            <p:nvPr/>
          </p:nvCxnSpPr>
          <p:spPr>
            <a:xfrm rot="5400000">
              <a:off x="7691215" y="2265047"/>
              <a:ext cx="509662" cy="484561"/>
            </a:xfrm>
            <a:prstGeom prst="bentConnector2">
              <a:avLst/>
            </a:prstGeom>
            <a:noFill/>
            <a:ln w="9525" cap="flat" cmpd="sng">
              <a:solidFill>
                <a:schemeClr val="dk1"/>
              </a:solidFill>
              <a:prstDash val="solid"/>
              <a:round/>
              <a:headEnd type="none" w="med" len="med"/>
              <a:tailEnd type="none" w="med" len="med"/>
            </a:ln>
          </p:spPr>
        </p:cxnSp>
        <p:cxnSp>
          <p:nvCxnSpPr>
            <p:cNvPr id="2240" name="Google Shape;2240;p68"/>
            <p:cNvCxnSpPr>
              <a:cxnSpLocks/>
              <a:stCxn id="2236" idx="2"/>
            </p:cNvCxnSpPr>
            <p:nvPr/>
          </p:nvCxnSpPr>
          <p:spPr>
            <a:xfrm rot="5400000">
              <a:off x="7688724" y="3443567"/>
              <a:ext cx="566950" cy="432255"/>
            </a:xfrm>
            <a:prstGeom prst="bentConnector3">
              <a:avLst>
                <a:gd name="adj1" fmla="val 99841"/>
              </a:avLst>
            </a:prstGeom>
            <a:noFill/>
            <a:ln w="9525" cap="flat" cmpd="sng">
              <a:solidFill>
                <a:schemeClr val="dk1"/>
              </a:solidFill>
              <a:prstDash val="solid"/>
              <a:round/>
              <a:headEnd type="none" w="med" len="med"/>
              <a:tailEnd type="none" w="med" len="med"/>
            </a:ln>
          </p:spPr>
        </p:cxnSp>
        <p:grpSp>
          <p:nvGrpSpPr>
            <p:cNvPr id="2241" name="Google Shape;2241;p68"/>
            <p:cNvGrpSpPr/>
            <p:nvPr/>
          </p:nvGrpSpPr>
          <p:grpSpPr>
            <a:xfrm>
              <a:off x="7271479" y="3766010"/>
              <a:ext cx="328243" cy="354318"/>
              <a:chOff x="7768075" y="3344200"/>
              <a:chExt cx="341525" cy="402975"/>
            </a:xfrm>
          </p:grpSpPr>
          <p:sp>
            <p:nvSpPr>
              <p:cNvPr id="2242" name="Google Shape;2242;p68"/>
              <p:cNvSpPr/>
              <p:nvPr/>
            </p:nvSpPr>
            <p:spPr>
              <a:xfrm>
                <a:off x="7773900" y="3417275"/>
                <a:ext cx="230925" cy="324075"/>
              </a:xfrm>
              <a:custGeom>
                <a:avLst/>
                <a:gdLst/>
                <a:ahLst/>
                <a:cxnLst/>
                <a:rect l="l" t="t" r="r" b="b"/>
                <a:pathLst>
                  <a:path w="9237" h="12963" extrusionOk="0">
                    <a:moveTo>
                      <a:pt x="2510" y="1"/>
                    </a:moveTo>
                    <a:lnTo>
                      <a:pt x="8305" y="1"/>
                    </a:lnTo>
                    <a:lnTo>
                      <a:pt x="8305" y="1"/>
                    </a:lnTo>
                    <a:lnTo>
                      <a:pt x="8486" y="27"/>
                    </a:lnTo>
                    <a:lnTo>
                      <a:pt x="8667" y="78"/>
                    </a:lnTo>
                    <a:lnTo>
                      <a:pt x="8823" y="156"/>
                    </a:lnTo>
                    <a:lnTo>
                      <a:pt x="8952" y="259"/>
                    </a:lnTo>
                    <a:lnTo>
                      <a:pt x="9056" y="415"/>
                    </a:lnTo>
                    <a:lnTo>
                      <a:pt x="9159" y="570"/>
                    </a:lnTo>
                    <a:lnTo>
                      <a:pt x="9211" y="725"/>
                    </a:lnTo>
                    <a:lnTo>
                      <a:pt x="9237" y="906"/>
                    </a:lnTo>
                    <a:lnTo>
                      <a:pt x="9237" y="12031"/>
                    </a:lnTo>
                    <a:lnTo>
                      <a:pt x="9237" y="12031"/>
                    </a:lnTo>
                    <a:lnTo>
                      <a:pt x="9211" y="12238"/>
                    </a:lnTo>
                    <a:lnTo>
                      <a:pt x="9159" y="12393"/>
                    </a:lnTo>
                    <a:lnTo>
                      <a:pt x="9056" y="12548"/>
                    </a:lnTo>
                    <a:lnTo>
                      <a:pt x="8952" y="12678"/>
                    </a:lnTo>
                    <a:lnTo>
                      <a:pt x="8823" y="12807"/>
                    </a:lnTo>
                    <a:lnTo>
                      <a:pt x="8667" y="12885"/>
                    </a:lnTo>
                    <a:lnTo>
                      <a:pt x="8486" y="12936"/>
                    </a:lnTo>
                    <a:lnTo>
                      <a:pt x="8305" y="12962"/>
                    </a:lnTo>
                    <a:lnTo>
                      <a:pt x="932" y="12962"/>
                    </a:lnTo>
                    <a:lnTo>
                      <a:pt x="932" y="12962"/>
                    </a:lnTo>
                    <a:lnTo>
                      <a:pt x="725" y="12936"/>
                    </a:lnTo>
                    <a:lnTo>
                      <a:pt x="570" y="12885"/>
                    </a:lnTo>
                    <a:lnTo>
                      <a:pt x="414" y="12807"/>
                    </a:lnTo>
                    <a:lnTo>
                      <a:pt x="285" y="12678"/>
                    </a:lnTo>
                    <a:lnTo>
                      <a:pt x="156" y="12548"/>
                    </a:lnTo>
                    <a:lnTo>
                      <a:pt x="78" y="12393"/>
                    </a:lnTo>
                    <a:lnTo>
                      <a:pt x="26" y="12238"/>
                    </a:lnTo>
                    <a:lnTo>
                      <a:pt x="1" y="12031"/>
                    </a:lnTo>
                    <a:lnTo>
                      <a:pt x="1" y="2510"/>
                    </a:lnTo>
                    <a:lnTo>
                      <a:pt x="2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8"/>
              <p:cNvSpPr/>
              <p:nvPr/>
            </p:nvSpPr>
            <p:spPr>
              <a:xfrm>
                <a:off x="7807525" y="3509775"/>
                <a:ext cx="51125" cy="199225"/>
              </a:xfrm>
              <a:custGeom>
                <a:avLst/>
                <a:gdLst/>
                <a:ahLst/>
                <a:cxnLst/>
                <a:rect l="l" t="t" r="r" b="b"/>
                <a:pathLst>
                  <a:path w="2045" h="7969" extrusionOk="0">
                    <a:moveTo>
                      <a:pt x="156" y="156"/>
                    </a:moveTo>
                    <a:lnTo>
                      <a:pt x="156" y="156"/>
                    </a:lnTo>
                    <a:lnTo>
                      <a:pt x="234" y="78"/>
                    </a:lnTo>
                    <a:lnTo>
                      <a:pt x="337" y="26"/>
                    </a:lnTo>
                    <a:lnTo>
                      <a:pt x="441" y="0"/>
                    </a:lnTo>
                    <a:lnTo>
                      <a:pt x="544" y="0"/>
                    </a:lnTo>
                    <a:lnTo>
                      <a:pt x="648" y="0"/>
                    </a:lnTo>
                    <a:lnTo>
                      <a:pt x="751" y="26"/>
                    </a:lnTo>
                    <a:lnTo>
                      <a:pt x="855" y="78"/>
                    </a:lnTo>
                    <a:lnTo>
                      <a:pt x="932" y="156"/>
                    </a:lnTo>
                    <a:lnTo>
                      <a:pt x="932" y="156"/>
                    </a:lnTo>
                    <a:lnTo>
                      <a:pt x="984" y="181"/>
                    </a:lnTo>
                    <a:lnTo>
                      <a:pt x="1036" y="207"/>
                    </a:lnTo>
                    <a:lnTo>
                      <a:pt x="1062" y="181"/>
                    </a:lnTo>
                    <a:lnTo>
                      <a:pt x="1113" y="156"/>
                    </a:lnTo>
                    <a:lnTo>
                      <a:pt x="1113" y="156"/>
                    </a:lnTo>
                    <a:lnTo>
                      <a:pt x="1191" y="78"/>
                    </a:lnTo>
                    <a:lnTo>
                      <a:pt x="1294" y="26"/>
                    </a:lnTo>
                    <a:lnTo>
                      <a:pt x="1398" y="0"/>
                    </a:lnTo>
                    <a:lnTo>
                      <a:pt x="1501" y="0"/>
                    </a:lnTo>
                    <a:lnTo>
                      <a:pt x="1605" y="0"/>
                    </a:lnTo>
                    <a:lnTo>
                      <a:pt x="1708" y="26"/>
                    </a:lnTo>
                    <a:lnTo>
                      <a:pt x="1812" y="78"/>
                    </a:lnTo>
                    <a:lnTo>
                      <a:pt x="1889" y="156"/>
                    </a:lnTo>
                    <a:lnTo>
                      <a:pt x="1889" y="156"/>
                    </a:lnTo>
                    <a:lnTo>
                      <a:pt x="1967" y="233"/>
                    </a:lnTo>
                    <a:lnTo>
                      <a:pt x="2019" y="337"/>
                    </a:lnTo>
                    <a:lnTo>
                      <a:pt x="2045" y="440"/>
                    </a:lnTo>
                    <a:lnTo>
                      <a:pt x="2045" y="544"/>
                    </a:lnTo>
                    <a:lnTo>
                      <a:pt x="2045" y="647"/>
                    </a:lnTo>
                    <a:lnTo>
                      <a:pt x="2019" y="751"/>
                    </a:lnTo>
                    <a:lnTo>
                      <a:pt x="1967" y="854"/>
                    </a:lnTo>
                    <a:lnTo>
                      <a:pt x="1889" y="932"/>
                    </a:lnTo>
                    <a:lnTo>
                      <a:pt x="1113" y="1708"/>
                    </a:lnTo>
                    <a:lnTo>
                      <a:pt x="1113" y="1708"/>
                    </a:lnTo>
                    <a:lnTo>
                      <a:pt x="1062" y="1760"/>
                    </a:lnTo>
                    <a:lnTo>
                      <a:pt x="1036" y="1760"/>
                    </a:lnTo>
                    <a:lnTo>
                      <a:pt x="984" y="1760"/>
                    </a:lnTo>
                    <a:lnTo>
                      <a:pt x="932" y="1708"/>
                    </a:lnTo>
                    <a:lnTo>
                      <a:pt x="156" y="932"/>
                    </a:lnTo>
                    <a:lnTo>
                      <a:pt x="156" y="932"/>
                    </a:lnTo>
                    <a:lnTo>
                      <a:pt x="78" y="854"/>
                    </a:lnTo>
                    <a:lnTo>
                      <a:pt x="27" y="751"/>
                    </a:lnTo>
                    <a:lnTo>
                      <a:pt x="1" y="647"/>
                    </a:lnTo>
                    <a:lnTo>
                      <a:pt x="1" y="544"/>
                    </a:lnTo>
                    <a:lnTo>
                      <a:pt x="1" y="440"/>
                    </a:lnTo>
                    <a:lnTo>
                      <a:pt x="27" y="337"/>
                    </a:lnTo>
                    <a:lnTo>
                      <a:pt x="78" y="233"/>
                    </a:lnTo>
                    <a:lnTo>
                      <a:pt x="156" y="156"/>
                    </a:lnTo>
                    <a:lnTo>
                      <a:pt x="156" y="156"/>
                    </a:lnTo>
                    <a:close/>
                    <a:moveTo>
                      <a:pt x="156" y="6365"/>
                    </a:moveTo>
                    <a:lnTo>
                      <a:pt x="156" y="6365"/>
                    </a:lnTo>
                    <a:lnTo>
                      <a:pt x="234" y="6287"/>
                    </a:lnTo>
                    <a:lnTo>
                      <a:pt x="337" y="6235"/>
                    </a:lnTo>
                    <a:lnTo>
                      <a:pt x="441" y="6209"/>
                    </a:lnTo>
                    <a:lnTo>
                      <a:pt x="544" y="6209"/>
                    </a:lnTo>
                    <a:lnTo>
                      <a:pt x="648" y="6209"/>
                    </a:lnTo>
                    <a:lnTo>
                      <a:pt x="751" y="6235"/>
                    </a:lnTo>
                    <a:lnTo>
                      <a:pt x="855" y="6287"/>
                    </a:lnTo>
                    <a:lnTo>
                      <a:pt x="932" y="6365"/>
                    </a:lnTo>
                    <a:lnTo>
                      <a:pt x="932" y="6365"/>
                    </a:lnTo>
                    <a:lnTo>
                      <a:pt x="984" y="6391"/>
                    </a:lnTo>
                    <a:lnTo>
                      <a:pt x="1036" y="6416"/>
                    </a:lnTo>
                    <a:lnTo>
                      <a:pt x="1062" y="6391"/>
                    </a:lnTo>
                    <a:lnTo>
                      <a:pt x="1113" y="6365"/>
                    </a:lnTo>
                    <a:lnTo>
                      <a:pt x="1113" y="6365"/>
                    </a:lnTo>
                    <a:lnTo>
                      <a:pt x="1191" y="6287"/>
                    </a:lnTo>
                    <a:lnTo>
                      <a:pt x="1294" y="6235"/>
                    </a:lnTo>
                    <a:lnTo>
                      <a:pt x="1398" y="6209"/>
                    </a:lnTo>
                    <a:lnTo>
                      <a:pt x="1501" y="6209"/>
                    </a:lnTo>
                    <a:lnTo>
                      <a:pt x="1605" y="6209"/>
                    </a:lnTo>
                    <a:lnTo>
                      <a:pt x="1708" y="6235"/>
                    </a:lnTo>
                    <a:lnTo>
                      <a:pt x="1812" y="6287"/>
                    </a:lnTo>
                    <a:lnTo>
                      <a:pt x="1889" y="6365"/>
                    </a:lnTo>
                    <a:lnTo>
                      <a:pt x="1889" y="6365"/>
                    </a:lnTo>
                    <a:lnTo>
                      <a:pt x="1967" y="6442"/>
                    </a:lnTo>
                    <a:lnTo>
                      <a:pt x="2019" y="6546"/>
                    </a:lnTo>
                    <a:lnTo>
                      <a:pt x="2045" y="6649"/>
                    </a:lnTo>
                    <a:lnTo>
                      <a:pt x="2045" y="6753"/>
                    </a:lnTo>
                    <a:lnTo>
                      <a:pt x="2045" y="6856"/>
                    </a:lnTo>
                    <a:lnTo>
                      <a:pt x="2019" y="6960"/>
                    </a:lnTo>
                    <a:lnTo>
                      <a:pt x="1967" y="7063"/>
                    </a:lnTo>
                    <a:lnTo>
                      <a:pt x="1889" y="7141"/>
                    </a:lnTo>
                    <a:lnTo>
                      <a:pt x="1113" y="7917"/>
                    </a:lnTo>
                    <a:lnTo>
                      <a:pt x="1113" y="7917"/>
                    </a:lnTo>
                    <a:lnTo>
                      <a:pt x="1062" y="7943"/>
                    </a:lnTo>
                    <a:lnTo>
                      <a:pt x="1036" y="7969"/>
                    </a:lnTo>
                    <a:lnTo>
                      <a:pt x="984" y="7943"/>
                    </a:lnTo>
                    <a:lnTo>
                      <a:pt x="932" y="7917"/>
                    </a:lnTo>
                    <a:lnTo>
                      <a:pt x="156" y="7141"/>
                    </a:lnTo>
                    <a:lnTo>
                      <a:pt x="156" y="7141"/>
                    </a:lnTo>
                    <a:lnTo>
                      <a:pt x="78" y="7063"/>
                    </a:lnTo>
                    <a:lnTo>
                      <a:pt x="27" y="6960"/>
                    </a:lnTo>
                    <a:lnTo>
                      <a:pt x="1" y="6856"/>
                    </a:lnTo>
                    <a:lnTo>
                      <a:pt x="1" y="6753"/>
                    </a:lnTo>
                    <a:lnTo>
                      <a:pt x="1" y="6649"/>
                    </a:lnTo>
                    <a:lnTo>
                      <a:pt x="27" y="6546"/>
                    </a:lnTo>
                    <a:lnTo>
                      <a:pt x="78" y="6442"/>
                    </a:lnTo>
                    <a:lnTo>
                      <a:pt x="156" y="6365"/>
                    </a:lnTo>
                    <a:lnTo>
                      <a:pt x="156" y="6365"/>
                    </a:lnTo>
                    <a:close/>
                    <a:moveTo>
                      <a:pt x="156" y="3260"/>
                    </a:moveTo>
                    <a:lnTo>
                      <a:pt x="156" y="3260"/>
                    </a:lnTo>
                    <a:lnTo>
                      <a:pt x="234" y="3182"/>
                    </a:lnTo>
                    <a:lnTo>
                      <a:pt x="337" y="3131"/>
                    </a:lnTo>
                    <a:lnTo>
                      <a:pt x="441" y="3105"/>
                    </a:lnTo>
                    <a:lnTo>
                      <a:pt x="544" y="3105"/>
                    </a:lnTo>
                    <a:lnTo>
                      <a:pt x="648" y="3105"/>
                    </a:lnTo>
                    <a:lnTo>
                      <a:pt x="751" y="3131"/>
                    </a:lnTo>
                    <a:lnTo>
                      <a:pt x="855" y="3182"/>
                    </a:lnTo>
                    <a:lnTo>
                      <a:pt x="932" y="3260"/>
                    </a:lnTo>
                    <a:lnTo>
                      <a:pt x="932" y="3260"/>
                    </a:lnTo>
                    <a:lnTo>
                      <a:pt x="984" y="3286"/>
                    </a:lnTo>
                    <a:lnTo>
                      <a:pt x="1036" y="3312"/>
                    </a:lnTo>
                    <a:lnTo>
                      <a:pt x="1062" y="3286"/>
                    </a:lnTo>
                    <a:lnTo>
                      <a:pt x="1113" y="3260"/>
                    </a:lnTo>
                    <a:lnTo>
                      <a:pt x="1113" y="3260"/>
                    </a:lnTo>
                    <a:lnTo>
                      <a:pt x="1191" y="3182"/>
                    </a:lnTo>
                    <a:lnTo>
                      <a:pt x="1294" y="3131"/>
                    </a:lnTo>
                    <a:lnTo>
                      <a:pt x="1398" y="3105"/>
                    </a:lnTo>
                    <a:lnTo>
                      <a:pt x="1501" y="3105"/>
                    </a:lnTo>
                    <a:lnTo>
                      <a:pt x="1605" y="3105"/>
                    </a:lnTo>
                    <a:lnTo>
                      <a:pt x="1708" y="3131"/>
                    </a:lnTo>
                    <a:lnTo>
                      <a:pt x="1812" y="3182"/>
                    </a:lnTo>
                    <a:lnTo>
                      <a:pt x="1889" y="3260"/>
                    </a:lnTo>
                    <a:lnTo>
                      <a:pt x="1889" y="3260"/>
                    </a:lnTo>
                    <a:lnTo>
                      <a:pt x="1967" y="3338"/>
                    </a:lnTo>
                    <a:lnTo>
                      <a:pt x="2019" y="3441"/>
                    </a:lnTo>
                    <a:lnTo>
                      <a:pt x="2045" y="3545"/>
                    </a:lnTo>
                    <a:lnTo>
                      <a:pt x="2045" y="3648"/>
                    </a:lnTo>
                    <a:lnTo>
                      <a:pt x="2045" y="3752"/>
                    </a:lnTo>
                    <a:lnTo>
                      <a:pt x="2019" y="3855"/>
                    </a:lnTo>
                    <a:lnTo>
                      <a:pt x="1967" y="3959"/>
                    </a:lnTo>
                    <a:lnTo>
                      <a:pt x="1889" y="4036"/>
                    </a:lnTo>
                    <a:lnTo>
                      <a:pt x="1113" y="4812"/>
                    </a:lnTo>
                    <a:lnTo>
                      <a:pt x="1113" y="4812"/>
                    </a:lnTo>
                    <a:lnTo>
                      <a:pt x="1062" y="4864"/>
                    </a:lnTo>
                    <a:lnTo>
                      <a:pt x="1036" y="4864"/>
                    </a:lnTo>
                    <a:lnTo>
                      <a:pt x="984" y="4864"/>
                    </a:lnTo>
                    <a:lnTo>
                      <a:pt x="932" y="4812"/>
                    </a:lnTo>
                    <a:lnTo>
                      <a:pt x="156" y="4036"/>
                    </a:lnTo>
                    <a:lnTo>
                      <a:pt x="156" y="4036"/>
                    </a:lnTo>
                    <a:lnTo>
                      <a:pt x="78" y="3959"/>
                    </a:lnTo>
                    <a:lnTo>
                      <a:pt x="27" y="3855"/>
                    </a:lnTo>
                    <a:lnTo>
                      <a:pt x="1" y="3752"/>
                    </a:lnTo>
                    <a:lnTo>
                      <a:pt x="1" y="3648"/>
                    </a:lnTo>
                    <a:lnTo>
                      <a:pt x="1" y="3545"/>
                    </a:lnTo>
                    <a:lnTo>
                      <a:pt x="27" y="3441"/>
                    </a:lnTo>
                    <a:lnTo>
                      <a:pt x="78" y="3338"/>
                    </a:lnTo>
                    <a:lnTo>
                      <a:pt x="156" y="3260"/>
                    </a:lnTo>
                    <a:lnTo>
                      <a:pt x="156" y="326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8"/>
              <p:cNvSpPr/>
              <p:nvPr/>
            </p:nvSpPr>
            <p:spPr>
              <a:xfrm>
                <a:off x="7773900" y="3417275"/>
                <a:ext cx="62775" cy="62775"/>
              </a:xfrm>
              <a:custGeom>
                <a:avLst/>
                <a:gdLst/>
                <a:ahLst/>
                <a:cxnLst/>
                <a:rect l="l" t="t" r="r" b="b"/>
                <a:pathLst>
                  <a:path w="2511" h="2511" extrusionOk="0">
                    <a:moveTo>
                      <a:pt x="1" y="2510"/>
                    </a:moveTo>
                    <a:lnTo>
                      <a:pt x="2510" y="1"/>
                    </a:lnTo>
                    <a:lnTo>
                      <a:pt x="2510" y="1579"/>
                    </a:lnTo>
                    <a:lnTo>
                      <a:pt x="2510" y="1579"/>
                    </a:lnTo>
                    <a:lnTo>
                      <a:pt x="2484" y="1786"/>
                    </a:lnTo>
                    <a:lnTo>
                      <a:pt x="2432" y="1941"/>
                    </a:lnTo>
                    <a:lnTo>
                      <a:pt x="2355" y="2096"/>
                    </a:lnTo>
                    <a:lnTo>
                      <a:pt x="2251" y="2226"/>
                    </a:lnTo>
                    <a:lnTo>
                      <a:pt x="2096" y="2355"/>
                    </a:lnTo>
                    <a:lnTo>
                      <a:pt x="1941" y="2433"/>
                    </a:lnTo>
                    <a:lnTo>
                      <a:pt x="1786" y="2484"/>
                    </a:lnTo>
                    <a:lnTo>
                      <a:pt x="1579" y="2510"/>
                    </a:lnTo>
                    <a:lnTo>
                      <a:pt x="1" y="25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8"/>
              <p:cNvSpPr/>
              <p:nvPr/>
            </p:nvSpPr>
            <p:spPr>
              <a:xfrm>
                <a:off x="7905850" y="3350650"/>
                <a:ext cx="197925" cy="141675"/>
              </a:xfrm>
              <a:custGeom>
                <a:avLst/>
                <a:gdLst/>
                <a:ahLst/>
                <a:cxnLst/>
                <a:rect l="l" t="t" r="r" b="b"/>
                <a:pathLst>
                  <a:path w="7917" h="5667" extrusionOk="0">
                    <a:moveTo>
                      <a:pt x="751" y="1"/>
                    </a:moveTo>
                    <a:lnTo>
                      <a:pt x="7141" y="1"/>
                    </a:lnTo>
                    <a:lnTo>
                      <a:pt x="7141" y="1"/>
                    </a:lnTo>
                    <a:lnTo>
                      <a:pt x="7296" y="1"/>
                    </a:lnTo>
                    <a:lnTo>
                      <a:pt x="7451" y="53"/>
                    </a:lnTo>
                    <a:lnTo>
                      <a:pt x="7581" y="130"/>
                    </a:lnTo>
                    <a:lnTo>
                      <a:pt x="7684" y="208"/>
                    </a:lnTo>
                    <a:lnTo>
                      <a:pt x="7788" y="337"/>
                    </a:lnTo>
                    <a:lnTo>
                      <a:pt x="7839" y="467"/>
                    </a:lnTo>
                    <a:lnTo>
                      <a:pt x="7891" y="596"/>
                    </a:lnTo>
                    <a:lnTo>
                      <a:pt x="7917" y="751"/>
                    </a:lnTo>
                    <a:lnTo>
                      <a:pt x="7917" y="3726"/>
                    </a:lnTo>
                    <a:lnTo>
                      <a:pt x="7917" y="3726"/>
                    </a:lnTo>
                    <a:lnTo>
                      <a:pt x="7891" y="3882"/>
                    </a:lnTo>
                    <a:lnTo>
                      <a:pt x="7839" y="4011"/>
                    </a:lnTo>
                    <a:lnTo>
                      <a:pt x="7788" y="4140"/>
                    </a:lnTo>
                    <a:lnTo>
                      <a:pt x="7684" y="4270"/>
                    </a:lnTo>
                    <a:lnTo>
                      <a:pt x="7581" y="4347"/>
                    </a:lnTo>
                    <a:lnTo>
                      <a:pt x="7451" y="4425"/>
                    </a:lnTo>
                    <a:lnTo>
                      <a:pt x="7296" y="4477"/>
                    </a:lnTo>
                    <a:lnTo>
                      <a:pt x="7141" y="4477"/>
                    </a:lnTo>
                    <a:lnTo>
                      <a:pt x="1967" y="4477"/>
                    </a:lnTo>
                    <a:lnTo>
                      <a:pt x="1967" y="4477"/>
                    </a:lnTo>
                    <a:lnTo>
                      <a:pt x="1837" y="4503"/>
                    </a:lnTo>
                    <a:lnTo>
                      <a:pt x="1734" y="4528"/>
                    </a:lnTo>
                    <a:lnTo>
                      <a:pt x="1630" y="4554"/>
                    </a:lnTo>
                    <a:lnTo>
                      <a:pt x="1527" y="4632"/>
                    </a:lnTo>
                    <a:lnTo>
                      <a:pt x="181" y="5615"/>
                    </a:lnTo>
                    <a:lnTo>
                      <a:pt x="181" y="5615"/>
                    </a:lnTo>
                    <a:lnTo>
                      <a:pt x="104" y="5667"/>
                    </a:lnTo>
                    <a:lnTo>
                      <a:pt x="26" y="5667"/>
                    </a:lnTo>
                    <a:lnTo>
                      <a:pt x="0" y="5615"/>
                    </a:lnTo>
                    <a:lnTo>
                      <a:pt x="0" y="5512"/>
                    </a:lnTo>
                    <a:lnTo>
                      <a:pt x="0" y="5512"/>
                    </a:lnTo>
                    <a:lnTo>
                      <a:pt x="0" y="751"/>
                    </a:lnTo>
                    <a:lnTo>
                      <a:pt x="0" y="751"/>
                    </a:lnTo>
                    <a:lnTo>
                      <a:pt x="0" y="596"/>
                    </a:lnTo>
                    <a:lnTo>
                      <a:pt x="52" y="467"/>
                    </a:lnTo>
                    <a:lnTo>
                      <a:pt x="130" y="337"/>
                    </a:lnTo>
                    <a:lnTo>
                      <a:pt x="207" y="208"/>
                    </a:lnTo>
                    <a:lnTo>
                      <a:pt x="337" y="130"/>
                    </a:lnTo>
                    <a:lnTo>
                      <a:pt x="466" y="53"/>
                    </a:lnTo>
                    <a:lnTo>
                      <a:pt x="595" y="1"/>
                    </a:lnTo>
                    <a:lnTo>
                      <a:pt x="751" y="1"/>
                    </a:lnTo>
                    <a:lnTo>
                      <a:pt x="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8"/>
              <p:cNvSpPr/>
              <p:nvPr/>
            </p:nvSpPr>
            <p:spPr>
              <a:xfrm>
                <a:off x="7971175" y="3373300"/>
                <a:ext cx="66650" cy="66650"/>
              </a:xfrm>
              <a:custGeom>
                <a:avLst/>
                <a:gdLst/>
                <a:ahLst/>
                <a:cxnLst/>
                <a:rect l="l" t="t" r="r" b="b"/>
                <a:pathLst>
                  <a:path w="2666" h="2666" extrusionOk="0">
                    <a:moveTo>
                      <a:pt x="1346" y="2665"/>
                    </a:moveTo>
                    <a:lnTo>
                      <a:pt x="1346" y="2665"/>
                    </a:lnTo>
                    <a:lnTo>
                      <a:pt x="1604" y="2639"/>
                    </a:lnTo>
                    <a:lnTo>
                      <a:pt x="1863" y="2562"/>
                    </a:lnTo>
                    <a:lnTo>
                      <a:pt x="2096" y="2432"/>
                    </a:lnTo>
                    <a:lnTo>
                      <a:pt x="2277" y="2277"/>
                    </a:lnTo>
                    <a:lnTo>
                      <a:pt x="2458" y="2070"/>
                    </a:lnTo>
                    <a:lnTo>
                      <a:pt x="2562" y="1863"/>
                    </a:lnTo>
                    <a:lnTo>
                      <a:pt x="2639" y="1604"/>
                    </a:lnTo>
                    <a:lnTo>
                      <a:pt x="2665" y="1320"/>
                    </a:lnTo>
                    <a:lnTo>
                      <a:pt x="2665" y="1320"/>
                    </a:lnTo>
                    <a:lnTo>
                      <a:pt x="2639" y="1061"/>
                    </a:lnTo>
                    <a:lnTo>
                      <a:pt x="2562" y="802"/>
                    </a:lnTo>
                    <a:lnTo>
                      <a:pt x="2458" y="570"/>
                    </a:lnTo>
                    <a:lnTo>
                      <a:pt x="2277" y="389"/>
                    </a:lnTo>
                    <a:lnTo>
                      <a:pt x="2096" y="207"/>
                    </a:lnTo>
                    <a:lnTo>
                      <a:pt x="1863" y="104"/>
                    </a:lnTo>
                    <a:lnTo>
                      <a:pt x="1604" y="26"/>
                    </a:lnTo>
                    <a:lnTo>
                      <a:pt x="1346" y="0"/>
                    </a:lnTo>
                    <a:lnTo>
                      <a:pt x="1346" y="0"/>
                    </a:lnTo>
                    <a:lnTo>
                      <a:pt x="1061" y="26"/>
                    </a:lnTo>
                    <a:lnTo>
                      <a:pt x="802" y="104"/>
                    </a:lnTo>
                    <a:lnTo>
                      <a:pt x="595" y="207"/>
                    </a:lnTo>
                    <a:lnTo>
                      <a:pt x="388" y="389"/>
                    </a:lnTo>
                    <a:lnTo>
                      <a:pt x="233" y="570"/>
                    </a:lnTo>
                    <a:lnTo>
                      <a:pt x="104" y="802"/>
                    </a:lnTo>
                    <a:lnTo>
                      <a:pt x="26" y="1061"/>
                    </a:lnTo>
                    <a:lnTo>
                      <a:pt x="0" y="1320"/>
                    </a:lnTo>
                    <a:lnTo>
                      <a:pt x="0" y="1320"/>
                    </a:lnTo>
                    <a:lnTo>
                      <a:pt x="26" y="1604"/>
                    </a:lnTo>
                    <a:lnTo>
                      <a:pt x="104" y="1863"/>
                    </a:lnTo>
                    <a:lnTo>
                      <a:pt x="233" y="2070"/>
                    </a:lnTo>
                    <a:lnTo>
                      <a:pt x="388" y="2277"/>
                    </a:lnTo>
                    <a:lnTo>
                      <a:pt x="595" y="2432"/>
                    </a:lnTo>
                    <a:lnTo>
                      <a:pt x="802" y="2562"/>
                    </a:lnTo>
                    <a:lnTo>
                      <a:pt x="1061" y="2639"/>
                    </a:lnTo>
                    <a:lnTo>
                      <a:pt x="1346" y="2665"/>
                    </a:lnTo>
                    <a:lnTo>
                      <a:pt x="1346" y="266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8"/>
              <p:cNvSpPr/>
              <p:nvPr/>
            </p:nvSpPr>
            <p:spPr>
              <a:xfrm>
                <a:off x="7768075" y="3344200"/>
                <a:ext cx="341525" cy="402975"/>
              </a:xfrm>
              <a:custGeom>
                <a:avLst/>
                <a:gdLst/>
                <a:ahLst/>
                <a:cxnLst/>
                <a:rect l="l" t="t" r="r" b="b"/>
                <a:pathLst>
                  <a:path w="13661" h="16119" extrusionOk="0">
                    <a:moveTo>
                      <a:pt x="9470" y="1837"/>
                    </a:moveTo>
                    <a:lnTo>
                      <a:pt x="9366" y="1863"/>
                    </a:lnTo>
                    <a:lnTo>
                      <a:pt x="9289" y="1889"/>
                    </a:lnTo>
                    <a:lnTo>
                      <a:pt x="9237" y="1966"/>
                    </a:lnTo>
                    <a:lnTo>
                      <a:pt x="9211" y="2070"/>
                    </a:lnTo>
                    <a:lnTo>
                      <a:pt x="9211" y="2251"/>
                    </a:lnTo>
                    <a:lnTo>
                      <a:pt x="9030" y="2251"/>
                    </a:lnTo>
                    <a:lnTo>
                      <a:pt x="8926" y="2277"/>
                    </a:lnTo>
                    <a:lnTo>
                      <a:pt x="8875" y="2329"/>
                    </a:lnTo>
                    <a:lnTo>
                      <a:pt x="8823" y="2406"/>
                    </a:lnTo>
                    <a:lnTo>
                      <a:pt x="8797" y="2484"/>
                    </a:lnTo>
                    <a:lnTo>
                      <a:pt x="8823" y="2587"/>
                    </a:lnTo>
                    <a:lnTo>
                      <a:pt x="8875" y="2665"/>
                    </a:lnTo>
                    <a:lnTo>
                      <a:pt x="8926" y="2717"/>
                    </a:lnTo>
                    <a:lnTo>
                      <a:pt x="9030" y="2743"/>
                    </a:lnTo>
                    <a:lnTo>
                      <a:pt x="9211" y="2743"/>
                    </a:lnTo>
                    <a:lnTo>
                      <a:pt x="9211" y="2924"/>
                    </a:lnTo>
                    <a:lnTo>
                      <a:pt x="9237" y="3027"/>
                    </a:lnTo>
                    <a:lnTo>
                      <a:pt x="9289" y="3079"/>
                    </a:lnTo>
                    <a:lnTo>
                      <a:pt x="9366" y="3131"/>
                    </a:lnTo>
                    <a:lnTo>
                      <a:pt x="9470" y="3157"/>
                    </a:lnTo>
                    <a:lnTo>
                      <a:pt x="9547" y="3131"/>
                    </a:lnTo>
                    <a:lnTo>
                      <a:pt x="9625" y="3079"/>
                    </a:lnTo>
                    <a:lnTo>
                      <a:pt x="9677" y="3027"/>
                    </a:lnTo>
                    <a:lnTo>
                      <a:pt x="9703" y="2924"/>
                    </a:lnTo>
                    <a:lnTo>
                      <a:pt x="9703" y="2743"/>
                    </a:lnTo>
                    <a:lnTo>
                      <a:pt x="9884" y="2743"/>
                    </a:lnTo>
                    <a:lnTo>
                      <a:pt x="9987" y="2717"/>
                    </a:lnTo>
                    <a:lnTo>
                      <a:pt x="10065" y="2665"/>
                    </a:lnTo>
                    <a:lnTo>
                      <a:pt x="10091" y="2587"/>
                    </a:lnTo>
                    <a:lnTo>
                      <a:pt x="10116" y="2484"/>
                    </a:lnTo>
                    <a:lnTo>
                      <a:pt x="10091" y="2406"/>
                    </a:lnTo>
                    <a:lnTo>
                      <a:pt x="10065" y="2329"/>
                    </a:lnTo>
                    <a:lnTo>
                      <a:pt x="9987" y="2277"/>
                    </a:lnTo>
                    <a:lnTo>
                      <a:pt x="9884" y="2251"/>
                    </a:lnTo>
                    <a:lnTo>
                      <a:pt x="9703" y="2251"/>
                    </a:lnTo>
                    <a:lnTo>
                      <a:pt x="9703" y="2070"/>
                    </a:lnTo>
                    <a:lnTo>
                      <a:pt x="9677" y="1966"/>
                    </a:lnTo>
                    <a:lnTo>
                      <a:pt x="9625" y="1889"/>
                    </a:lnTo>
                    <a:lnTo>
                      <a:pt x="9547" y="1863"/>
                    </a:lnTo>
                    <a:lnTo>
                      <a:pt x="9470" y="1837"/>
                    </a:lnTo>
                    <a:close/>
                    <a:moveTo>
                      <a:pt x="9470" y="1397"/>
                    </a:moveTo>
                    <a:lnTo>
                      <a:pt x="9677" y="1423"/>
                    </a:lnTo>
                    <a:lnTo>
                      <a:pt x="9884" y="1475"/>
                    </a:lnTo>
                    <a:lnTo>
                      <a:pt x="10065" y="1578"/>
                    </a:lnTo>
                    <a:lnTo>
                      <a:pt x="10246" y="1708"/>
                    </a:lnTo>
                    <a:lnTo>
                      <a:pt x="10375" y="1889"/>
                    </a:lnTo>
                    <a:lnTo>
                      <a:pt x="10479" y="2070"/>
                    </a:lnTo>
                    <a:lnTo>
                      <a:pt x="10530" y="2277"/>
                    </a:lnTo>
                    <a:lnTo>
                      <a:pt x="10556" y="2484"/>
                    </a:lnTo>
                    <a:lnTo>
                      <a:pt x="10530" y="2717"/>
                    </a:lnTo>
                    <a:lnTo>
                      <a:pt x="10479" y="2924"/>
                    </a:lnTo>
                    <a:lnTo>
                      <a:pt x="10375" y="3105"/>
                    </a:lnTo>
                    <a:lnTo>
                      <a:pt x="10246" y="3286"/>
                    </a:lnTo>
                    <a:lnTo>
                      <a:pt x="10065" y="3415"/>
                    </a:lnTo>
                    <a:lnTo>
                      <a:pt x="9884" y="3519"/>
                    </a:lnTo>
                    <a:lnTo>
                      <a:pt x="9677" y="3570"/>
                    </a:lnTo>
                    <a:lnTo>
                      <a:pt x="9470" y="3596"/>
                    </a:lnTo>
                    <a:lnTo>
                      <a:pt x="9237" y="3570"/>
                    </a:lnTo>
                    <a:lnTo>
                      <a:pt x="9030" y="3519"/>
                    </a:lnTo>
                    <a:lnTo>
                      <a:pt x="8849" y="3415"/>
                    </a:lnTo>
                    <a:lnTo>
                      <a:pt x="8668" y="3286"/>
                    </a:lnTo>
                    <a:lnTo>
                      <a:pt x="8538" y="3105"/>
                    </a:lnTo>
                    <a:lnTo>
                      <a:pt x="8435" y="2924"/>
                    </a:lnTo>
                    <a:lnTo>
                      <a:pt x="8383" y="2717"/>
                    </a:lnTo>
                    <a:lnTo>
                      <a:pt x="8357" y="2484"/>
                    </a:lnTo>
                    <a:lnTo>
                      <a:pt x="8383" y="2277"/>
                    </a:lnTo>
                    <a:lnTo>
                      <a:pt x="8435" y="2070"/>
                    </a:lnTo>
                    <a:lnTo>
                      <a:pt x="8538" y="1889"/>
                    </a:lnTo>
                    <a:lnTo>
                      <a:pt x="8668" y="1708"/>
                    </a:lnTo>
                    <a:lnTo>
                      <a:pt x="8849" y="1578"/>
                    </a:lnTo>
                    <a:lnTo>
                      <a:pt x="9030" y="1475"/>
                    </a:lnTo>
                    <a:lnTo>
                      <a:pt x="9237" y="1423"/>
                    </a:lnTo>
                    <a:lnTo>
                      <a:pt x="9470" y="1397"/>
                    </a:lnTo>
                    <a:close/>
                    <a:moveTo>
                      <a:pt x="9470" y="906"/>
                    </a:moveTo>
                    <a:lnTo>
                      <a:pt x="9289" y="932"/>
                    </a:lnTo>
                    <a:lnTo>
                      <a:pt x="9133" y="957"/>
                    </a:lnTo>
                    <a:lnTo>
                      <a:pt x="8978" y="983"/>
                    </a:lnTo>
                    <a:lnTo>
                      <a:pt x="8849" y="1035"/>
                    </a:lnTo>
                    <a:lnTo>
                      <a:pt x="8564" y="1190"/>
                    </a:lnTo>
                    <a:lnTo>
                      <a:pt x="8331" y="1371"/>
                    </a:lnTo>
                    <a:lnTo>
                      <a:pt x="8150" y="1604"/>
                    </a:lnTo>
                    <a:lnTo>
                      <a:pt x="7995" y="1889"/>
                    </a:lnTo>
                    <a:lnTo>
                      <a:pt x="7943" y="2018"/>
                    </a:lnTo>
                    <a:lnTo>
                      <a:pt x="7917" y="2173"/>
                    </a:lnTo>
                    <a:lnTo>
                      <a:pt x="7891" y="2329"/>
                    </a:lnTo>
                    <a:lnTo>
                      <a:pt x="7891" y="2484"/>
                    </a:lnTo>
                    <a:lnTo>
                      <a:pt x="7891" y="2665"/>
                    </a:lnTo>
                    <a:lnTo>
                      <a:pt x="7917" y="2820"/>
                    </a:lnTo>
                    <a:lnTo>
                      <a:pt x="7943" y="2975"/>
                    </a:lnTo>
                    <a:lnTo>
                      <a:pt x="7995" y="3105"/>
                    </a:lnTo>
                    <a:lnTo>
                      <a:pt x="8150" y="3389"/>
                    </a:lnTo>
                    <a:lnTo>
                      <a:pt x="8331" y="3622"/>
                    </a:lnTo>
                    <a:lnTo>
                      <a:pt x="8564" y="3803"/>
                    </a:lnTo>
                    <a:lnTo>
                      <a:pt x="8849" y="3959"/>
                    </a:lnTo>
                    <a:lnTo>
                      <a:pt x="8978" y="4010"/>
                    </a:lnTo>
                    <a:lnTo>
                      <a:pt x="9133" y="4036"/>
                    </a:lnTo>
                    <a:lnTo>
                      <a:pt x="9289" y="4062"/>
                    </a:lnTo>
                    <a:lnTo>
                      <a:pt x="9625" y="4062"/>
                    </a:lnTo>
                    <a:lnTo>
                      <a:pt x="9780" y="4036"/>
                    </a:lnTo>
                    <a:lnTo>
                      <a:pt x="9935" y="4010"/>
                    </a:lnTo>
                    <a:lnTo>
                      <a:pt x="10065" y="3959"/>
                    </a:lnTo>
                    <a:lnTo>
                      <a:pt x="10349" y="3803"/>
                    </a:lnTo>
                    <a:lnTo>
                      <a:pt x="10582" y="3622"/>
                    </a:lnTo>
                    <a:lnTo>
                      <a:pt x="10763" y="3389"/>
                    </a:lnTo>
                    <a:lnTo>
                      <a:pt x="10918" y="3105"/>
                    </a:lnTo>
                    <a:lnTo>
                      <a:pt x="10970" y="2975"/>
                    </a:lnTo>
                    <a:lnTo>
                      <a:pt x="10996" y="2820"/>
                    </a:lnTo>
                    <a:lnTo>
                      <a:pt x="11022" y="2665"/>
                    </a:lnTo>
                    <a:lnTo>
                      <a:pt x="11048" y="2484"/>
                    </a:lnTo>
                    <a:lnTo>
                      <a:pt x="11022" y="2329"/>
                    </a:lnTo>
                    <a:lnTo>
                      <a:pt x="10996" y="2173"/>
                    </a:lnTo>
                    <a:lnTo>
                      <a:pt x="10970" y="2018"/>
                    </a:lnTo>
                    <a:lnTo>
                      <a:pt x="10918" y="1889"/>
                    </a:lnTo>
                    <a:lnTo>
                      <a:pt x="10763" y="1604"/>
                    </a:lnTo>
                    <a:lnTo>
                      <a:pt x="10582" y="1371"/>
                    </a:lnTo>
                    <a:lnTo>
                      <a:pt x="10349" y="1190"/>
                    </a:lnTo>
                    <a:lnTo>
                      <a:pt x="10065" y="1035"/>
                    </a:lnTo>
                    <a:lnTo>
                      <a:pt x="9935" y="983"/>
                    </a:lnTo>
                    <a:lnTo>
                      <a:pt x="9780" y="957"/>
                    </a:lnTo>
                    <a:lnTo>
                      <a:pt x="9625" y="932"/>
                    </a:lnTo>
                    <a:lnTo>
                      <a:pt x="9470" y="906"/>
                    </a:lnTo>
                    <a:close/>
                    <a:moveTo>
                      <a:pt x="2510" y="3493"/>
                    </a:moveTo>
                    <a:lnTo>
                      <a:pt x="2510" y="4502"/>
                    </a:lnTo>
                    <a:lnTo>
                      <a:pt x="2484" y="4657"/>
                    </a:lnTo>
                    <a:lnTo>
                      <a:pt x="2458" y="4786"/>
                    </a:lnTo>
                    <a:lnTo>
                      <a:pt x="2381" y="4890"/>
                    </a:lnTo>
                    <a:lnTo>
                      <a:pt x="2303" y="4993"/>
                    </a:lnTo>
                    <a:lnTo>
                      <a:pt x="2200" y="5071"/>
                    </a:lnTo>
                    <a:lnTo>
                      <a:pt x="2096" y="5149"/>
                    </a:lnTo>
                    <a:lnTo>
                      <a:pt x="1967" y="5175"/>
                    </a:lnTo>
                    <a:lnTo>
                      <a:pt x="1812" y="5200"/>
                    </a:lnTo>
                    <a:lnTo>
                      <a:pt x="803" y="5200"/>
                    </a:lnTo>
                    <a:lnTo>
                      <a:pt x="2510" y="3493"/>
                    </a:lnTo>
                    <a:close/>
                    <a:moveTo>
                      <a:pt x="4580" y="6804"/>
                    </a:moveTo>
                    <a:lnTo>
                      <a:pt x="4476" y="6830"/>
                    </a:lnTo>
                    <a:lnTo>
                      <a:pt x="4399" y="6882"/>
                    </a:lnTo>
                    <a:lnTo>
                      <a:pt x="4373" y="6960"/>
                    </a:lnTo>
                    <a:lnTo>
                      <a:pt x="4347" y="7037"/>
                    </a:lnTo>
                    <a:lnTo>
                      <a:pt x="4373" y="7141"/>
                    </a:lnTo>
                    <a:lnTo>
                      <a:pt x="4399" y="7218"/>
                    </a:lnTo>
                    <a:lnTo>
                      <a:pt x="4476" y="7270"/>
                    </a:lnTo>
                    <a:lnTo>
                      <a:pt x="8616" y="7270"/>
                    </a:lnTo>
                    <a:lnTo>
                      <a:pt x="8668" y="7218"/>
                    </a:lnTo>
                    <a:lnTo>
                      <a:pt x="8719" y="7141"/>
                    </a:lnTo>
                    <a:lnTo>
                      <a:pt x="8745" y="7037"/>
                    </a:lnTo>
                    <a:lnTo>
                      <a:pt x="8719" y="6960"/>
                    </a:lnTo>
                    <a:lnTo>
                      <a:pt x="8668" y="6882"/>
                    </a:lnTo>
                    <a:lnTo>
                      <a:pt x="8616" y="6830"/>
                    </a:lnTo>
                    <a:lnTo>
                      <a:pt x="8512" y="6804"/>
                    </a:lnTo>
                    <a:close/>
                    <a:moveTo>
                      <a:pt x="3079" y="6856"/>
                    </a:moveTo>
                    <a:lnTo>
                      <a:pt x="3209" y="6882"/>
                    </a:lnTo>
                    <a:lnTo>
                      <a:pt x="3312" y="6960"/>
                    </a:lnTo>
                    <a:lnTo>
                      <a:pt x="3364" y="7063"/>
                    </a:lnTo>
                    <a:lnTo>
                      <a:pt x="3390" y="7167"/>
                    </a:lnTo>
                    <a:lnTo>
                      <a:pt x="3364" y="7296"/>
                    </a:lnTo>
                    <a:lnTo>
                      <a:pt x="3312" y="7399"/>
                    </a:lnTo>
                    <a:lnTo>
                      <a:pt x="2614" y="8098"/>
                    </a:lnTo>
                    <a:lnTo>
                      <a:pt x="1889" y="7399"/>
                    </a:lnTo>
                    <a:lnTo>
                      <a:pt x="1838" y="7296"/>
                    </a:lnTo>
                    <a:lnTo>
                      <a:pt x="1812" y="7167"/>
                    </a:lnTo>
                    <a:lnTo>
                      <a:pt x="1838" y="7063"/>
                    </a:lnTo>
                    <a:lnTo>
                      <a:pt x="1889" y="6960"/>
                    </a:lnTo>
                    <a:lnTo>
                      <a:pt x="1993" y="6882"/>
                    </a:lnTo>
                    <a:lnTo>
                      <a:pt x="2122" y="6856"/>
                    </a:lnTo>
                    <a:lnTo>
                      <a:pt x="2252" y="6882"/>
                    </a:lnTo>
                    <a:lnTo>
                      <a:pt x="2355" y="6960"/>
                    </a:lnTo>
                    <a:lnTo>
                      <a:pt x="2458" y="7037"/>
                    </a:lnTo>
                    <a:lnTo>
                      <a:pt x="2536" y="7063"/>
                    </a:lnTo>
                    <a:lnTo>
                      <a:pt x="2665" y="7063"/>
                    </a:lnTo>
                    <a:lnTo>
                      <a:pt x="2743" y="7037"/>
                    </a:lnTo>
                    <a:lnTo>
                      <a:pt x="2847" y="6934"/>
                    </a:lnTo>
                    <a:lnTo>
                      <a:pt x="2950" y="6882"/>
                    </a:lnTo>
                    <a:lnTo>
                      <a:pt x="3079" y="6856"/>
                    </a:lnTo>
                    <a:close/>
                    <a:moveTo>
                      <a:pt x="4476" y="7736"/>
                    </a:moveTo>
                    <a:lnTo>
                      <a:pt x="4399" y="7788"/>
                    </a:lnTo>
                    <a:lnTo>
                      <a:pt x="4373" y="7865"/>
                    </a:lnTo>
                    <a:lnTo>
                      <a:pt x="4347" y="7969"/>
                    </a:lnTo>
                    <a:lnTo>
                      <a:pt x="4373" y="8046"/>
                    </a:lnTo>
                    <a:lnTo>
                      <a:pt x="4399" y="8124"/>
                    </a:lnTo>
                    <a:lnTo>
                      <a:pt x="4476" y="8176"/>
                    </a:lnTo>
                    <a:lnTo>
                      <a:pt x="4580" y="8201"/>
                    </a:lnTo>
                    <a:lnTo>
                      <a:pt x="6883" y="8201"/>
                    </a:lnTo>
                    <a:lnTo>
                      <a:pt x="6986" y="8176"/>
                    </a:lnTo>
                    <a:lnTo>
                      <a:pt x="7064" y="8124"/>
                    </a:lnTo>
                    <a:lnTo>
                      <a:pt x="7115" y="8046"/>
                    </a:lnTo>
                    <a:lnTo>
                      <a:pt x="7115" y="7969"/>
                    </a:lnTo>
                    <a:lnTo>
                      <a:pt x="7115" y="7865"/>
                    </a:lnTo>
                    <a:lnTo>
                      <a:pt x="7064" y="7788"/>
                    </a:lnTo>
                    <a:lnTo>
                      <a:pt x="6986" y="7736"/>
                    </a:lnTo>
                    <a:close/>
                    <a:moveTo>
                      <a:pt x="1967" y="6390"/>
                    </a:moveTo>
                    <a:lnTo>
                      <a:pt x="1838" y="6442"/>
                    </a:lnTo>
                    <a:lnTo>
                      <a:pt x="1682" y="6520"/>
                    </a:lnTo>
                    <a:lnTo>
                      <a:pt x="1553" y="6623"/>
                    </a:lnTo>
                    <a:lnTo>
                      <a:pt x="1475" y="6727"/>
                    </a:lnTo>
                    <a:lnTo>
                      <a:pt x="1398" y="6882"/>
                    </a:lnTo>
                    <a:lnTo>
                      <a:pt x="1346" y="7011"/>
                    </a:lnTo>
                    <a:lnTo>
                      <a:pt x="1346" y="7167"/>
                    </a:lnTo>
                    <a:lnTo>
                      <a:pt x="1346" y="7322"/>
                    </a:lnTo>
                    <a:lnTo>
                      <a:pt x="1398" y="7477"/>
                    </a:lnTo>
                    <a:lnTo>
                      <a:pt x="1475" y="7606"/>
                    </a:lnTo>
                    <a:lnTo>
                      <a:pt x="1553" y="7736"/>
                    </a:lnTo>
                    <a:lnTo>
                      <a:pt x="2329" y="8512"/>
                    </a:lnTo>
                    <a:lnTo>
                      <a:pt x="2458" y="8590"/>
                    </a:lnTo>
                    <a:lnTo>
                      <a:pt x="2614" y="8615"/>
                    </a:lnTo>
                    <a:lnTo>
                      <a:pt x="2743" y="8590"/>
                    </a:lnTo>
                    <a:lnTo>
                      <a:pt x="2872" y="8512"/>
                    </a:lnTo>
                    <a:lnTo>
                      <a:pt x="3649" y="7736"/>
                    </a:lnTo>
                    <a:lnTo>
                      <a:pt x="3726" y="7606"/>
                    </a:lnTo>
                    <a:lnTo>
                      <a:pt x="3804" y="7477"/>
                    </a:lnTo>
                    <a:lnTo>
                      <a:pt x="3856" y="7322"/>
                    </a:lnTo>
                    <a:lnTo>
                      <a:pt x="3856" y="7167"/>
                    </a:lnTo>
                    <a:lnTo>
                      <a:pt x="3856" y="7011"/>
                    </a:lnTo>
                    <a:lnTo>
                      <a:pt x="3804" y="6882"/>
                    </a:lnTo>
                    <a:lnTo>
                      <a:pt x="3726" y="6727"/>
                    </a:lnTo>
                    <a:lnTo>
                      <a:pt x="3649" y="6623"/>
                    </a:lnTo>
                    <a:lnTo>
                      <a:pt x="3519" y="6520"/>
                    </a:lnTo>
                    <a:lnTo>
                      <a:pt x="3364" y="6442"/>
                    </a:lnTo>
                    <a:lnTo>
                      <a:pt x="3235" y="6390"/>
                    </a:lnTo>
                    <a:lnTo>
                      <a:pt x="2950" y="6390"/>
                    </a:lnTo>
                    <a:lnTo>
                      <a:pt x="2821" y="6416"/>
                    </a:lnTo>
                    <a:lnTo>
                      <a:pt x="2717" y="6468"/>
                    </a:lnTo>
                    <a:lnTo>
                      <a:pt x="2614" y="6546"/>
                    </a:lnTo>
                    <a:lnTo>
                      <a:pt x="2484" y="6468"/>
                    </a:lnTo>
                    <a:lnTo>
                      <a:pt x="2381" y="6416"/>
                    </a:lnTo>
                    <a:lnTo>
                      <a:pt x="2252" y="6390"/>
                    </a:lnTo>
                    <a:close/>
                    <a:moveTo>
                      <a:pt x="4580" y="9909"/>
                    </a:moveTo>
                    <a:lnTo>
                      <a:pt x="4476" y="9935"/>
                    </a:lnTo>
                    <a:lnTo>
                      <a:pt x="4399" y="9987"/>
                    </a:lnTo>
                    <a:lnTo>
                      <a:pt x="4373" y="10064"/>
                    </a:lnTo>
                    <a:lnTo>
                      <a:pt x="4347" y="10142"/>
                    </a:lnTo>
                    <a:lnTo>
                      <a:pt x="4373" y="10245"/>
                    </a:lnTo>
                    <a:lnTo>
                      <a:pt x="4399" y="10323"/>
                    </a:lnTo>
                    <a:lnTo>
                      <a:pt x="4476" y="10375"/>
                    </a:lnTo>
                    <a:lnTo>
                      <a:pt x="8616" y="10375"/>
                    </a:lnTo>
                    <a:lnTo>
                      <a:pt x="8668" y="10323"/>
                    </a:lnTo>
                    <a:lnTo>
                      <a:pt x="8719" y="10245"/>
                    </a:lnTo>
                    <a:lnTo>
                      <a:pt x="8745" y="10142"/>
                    </a:lnTo>
                    <a:lnTo>
                      <a:pt x="8719" y="10064"/>
                    </a:lnTo>
                    <a:lnTo>
                      <a:pt x="8668" y="9987"/>
                    </a:lnTo>
                    <a:lnTo>
                      <a:pt x="8616" y="9935"/>
                    </a:lnTo>
                    <a:lnTo>
                      <a:pt x="8512" y="9909"/>
                    </a:lnTo>
                    <a:close/>
                    <a:moveTo>
                      <a:pt x="3079" y="9961"/>
                    </a:moveTo>
                    <a:lnTo>
                      <a:pt x="3209" y="9987"/>
                    </a:lnTo>
                    <a:lnTo>
                      <a:pt x="3312" y="10038"/>
                    </a:lnTo>
                    <a:lnTo>
                      <a:pt x="3364" y="10142"/>
                    </a:lnTo>
                    <a:lnTo>
                      <a:pt x="3390" y="10271"/>
                    </a:lnTo>
                    <a:lnTo>
                      <a:pt x="3364" y="10401"/>
                    </a:lnTo>
                    <a:lnTo>
                      <a:pt x="3312" y="10504"/>
                    </a:lnTo>
                    <a:lnTo>
                      <a:pt x="2614" y="11203"/>
                    </a:lnTo>
                    <a:lnTo>
                      <a:pt x="1889" y="10504"/>
                    </a:lnTo>
                    <a:lnTo>
                      <a:pt x="1838" y="10401"/>
                    </a:lnTo>
                    <a:lnTo>
                      <a:pt x="1812" y="10271"/>
                    </a:lnTo>
                    <a:lnTo>
                      <a:pt x="1838" y="10142"/>
                    </a:lnTo>
                    <a:lnTo>
                      <a:pt x="1889" y="10038"/>
                    </a:lnTo>
                    <a:lnTo>
                      <a:pt x="1993" y="9987"/>
                    </a:lnTo>
                    <a:lnTo>
                      <a:pt x="2122" y="9961"/>
                    </a:lnTo>
                    <a:lnTo>
                      <a:pt x="2252" y="9987"/>
                    </a:lnTo>
                    <a:lnTo>
                      <a:pt x="2355" y="10038"/>
                    </a:lnTo>
                    <a:lnTo>
                      <a:pt x="2458" y="10142"/>
                    </a:lnTo>
                    <a:lnTo>
                      <a:pt x="2536" y="10142"/>
                    </a:lnTo>
                    <a:lnTo>
                      <a:pt x="2614" y="10168"/>
                    </a:lnTo>
                    <a:lnTo>
                      <a:pt x="2665" y="10142"/>
                    </a:lnTo>
                    <a:lnTo>
                      <a:pt x="2743" y="10142"/>
                    </a:lnTo>
                    <a:lnTo>
                      <a:pt x="2847" y="10038"/>
                    </a:lnTo>
                    <a:lnTo>
                      <a:pt x="2950" y="9987"/>
                    </a:lnTo>
                    <a:lnTo>
                      <a:pt x="3079" y="9961"/>
                    </a:lnTo>
                    <a:close/>
                    <a:moveTo>
                      <a:pt x="4580" y="10814"/>
                    </a:moveTo>
                    <a:lnTo>
                      <a:pt x="4476" y="10840"/>
                    </a:lnTo>
                    <a:lnTo>
                      <a:pt x="4399" y="10892"/>
                    </a:lnTo>
                    <a:lnTo>
                      <a:pt x="4373" y="10970"/>
                    </a:lnTo>
                    <a:lnTo>
                      <a:pt x="4347" y="11073"/>
                    </a:lnTo>
                    <a:lnTo>
                      <a:pt x="4373" y="11151"/>
                    </a:lnTo>
                    <a:lnTo>
                      <a:pt x="4399" y="11228"/>
                    </a:lnTo>
                    <a:lnTo>
                      <a:pt x="4476" y="11280"/>
                    </a:lnTo>
                    <a:lnTo>
                      <a:pt x="4580" y="11306"/>
                    </a:lnTo>
                    <a:lnTo>
                      <a:pt x="6883" y="11306"/>
                    </a:lnTo>
                    <a:lnTo>
                      <a:pt x="6986" y="11280"/>
                    </a:lnTo>
                    <a:lnTo>
                      <a:pt x="7064" y="11228"/>
                    </a:lnTo>
                    <a:lnTo>
                      <a:pt x="7115" y="11151"/>
                    </a:lnTo>
                    <a:lnTo>
                      <a:pt x="7115" y="11073"/>
                    </a:lnTo>
                    <a:lnTo>
                      <a:pt x="7115" y="10970"/>
                    </a:lnTo>
                    <a:lnTo>
                      <a:pt x="7064" y="10892"/>
                    </a:lnTo>
                    <a:lnTo>
                      <a:pt x="6986" y="10840"/>
                    </a:lnTo>
                    <a:lnTo>
                      <a:pt x="6883" y="10814"/>
                    </a:lnTo>
                    <a:close/>
                    <a:moveTo>
                      <a:pt x="1967" y="9495"/>
                    </a:moveTo>
                    <a:lnTo>
                      <a:pt x="1838" y="9547"/>
                    </a:lnTo>
                    <a:lnTo>
                      <a:pt x="1682" y="9624"/>
                    </a:lnTo>
                    <a:lnTo>
                      <a:pt x="1553" y="9728"/>
                    </a:lnTo>
                    <a:lnTo>
                      <a:pt x="1475" y="9831"/>
                    </a:lnTo>
                    <a:lnTo>
                      <a:pt x="1398" y="9987"/>
                    </a:lnTo>
                    <a:lnTo>
                      <a:pt x="1346" y="10116"/>
                    </a:lnTo>
                    <a:lnTo>
                      <a:pt x="1346" y="10271"/>
                    </a:lnTo>
                    <a:lnTo>
                      <a:pt x="1346" y="10426"/>
                    </a:lnTo>
                    <a:lnTo>
                      <a:pt x="1398" y="10582"/>
                    </a:lnTo>
                    <a:lnTo>
                      <a:pt x="1475" y="10711"/>
                    </a:lnTo>
                    <a:lnTo>
                      <a:pt x="1553" y="10840"/>
                    </a:lnTo>
                    <a:lnTo>
                      <a:pt x="2329" y="11616"/>
                    </a:lnTo>
                    <a:lnTo>
                      <a:pt x="2458" y="11694"/>
                    </a:lnTo>
                    <a:lnTo>
                      <a:pt x="2614" y="11720"/>
                    </a:lnTo>
                    <a:lnTo>
                      <a:pt x="2665" y="11720"/>
                    </a:lnTo>
                    <a:lnTo>
                      <a:pt x="2743" y="11694"/>
                    </a:lnTo>
                    <a:lnTo>
                      <a:pt x="2872" y="11616"/>
                    </a:lnTo>
                    <a:lnTo>
                      <a:pt x="3649" y="10840"/>
                    </a:lnTo>
                    <a:lnTo>
                      <a:pt x="3726" y="10711"/>
                    </a:lnTo>
                    <a:lnTo>
                      <a:pt x="3804" y="10582"/>
                    </a:lnTo>
                    <a:lnTo>
                      <a:pt x="3856" y="10426"/>
                    </a:lnTo>
                    <a:lnTo>
                      <a:pt x="3856" y="10271"/>
                    </a:lnTo>
                    <a:lnTo>
                      <a:pt x="3856" y="10116"/>
                    </a:lnTo>
                    <a:lnTo>
                      <a:pt x="3804" y="9987"/>
                    </a:lnTo>
                    <a:lnTo>
                      <a:pt x="3726" y="9831"/>
                    </a:lnTo>
                    <a:lnTo>
                      <a:pt x="3649" y="9728"/>
                    </a:lnTo>
                    <a:lnTo>
                      <a:pt x="3519" y="9624"/>
                    </a:lnTo>
                    <a:lnTo>
                      <a:pt x="3364" y="9547"/>
                    </a:lnTo>
                    <a:lnTo>
                      <a:pt x="3235" y="9495"/>
                    </a:lnTo>
                    <a:lnTo>
                      <a:pt x="2950" y="9495"/>
                    </a:lnTo>
                    <a:lnTo>
                      <a:pt x="2821" y="9521"/>
                    </a:lnTo>
                    <a:lnTo>
                      <a:pt x="2717" y="9573"/>
                    </a:lnTo>
                    <a:lnTo>
                      <a:pt x="2614" y="9650"/>
                    </a:lnTo>
                    <a:lnTo>
                      <a:pt x="2484" y="9573"/>
                    </a:lnTo>
                    <a:lnTo>
                      <a:pt x="2381" y="9521"/>
                    </a:lnTo>
                    <a:lnTo>
                      <a:pt x="2252" y="9495"/>
                    </a:lnTo>
                    <a:close/>
                    <a:moveTo>
                      <a:pt x="4580" y="13014"/>
                    </a:moveTo>
                    <a:lnTo>
                      <a:pt x="4476" y="13039"/>
                    </a:lnTo>
                    <a:lnTo>
                      <a:pt x="4399" y="13091"/>
                    </a:lnTo>
                    <a:lnTo>
                      <a:pt x="4373" y="13143"/>
                    </a:lnTo>
                    <a:lnTo>
                      <a:pt x="4347" y="13246"/>
                    </a:lnTo>
                    <a:lnTo>
                      <a:pt x="4373" y="13350"/>
                    </a:lnTo>
                    <a:lnTo>
                      <a:pt x="4399" y="13402"/>
                    </a:lnTo>
                    <a:lnTo>
                      <a:pt x="4476" y="13453"/>
                    </a:lnTo>
                    <a:lnTo>
                      <a:pt x="4580" y="13479"/>
                    </a:lnTo>
                    <a:lnTo>
                      <a:pt x="8512" y="13479"/>
                    </a:lnTo>
                    <a:lnTo>
                      <a:pt x="8616" y="13453"/>
                    </a:lnTo>
                    <a:lnTo>
                      <a:pt x="8668" y="13402"/>
                    </a:lnTo>
                    <a:lnTo>
                      <a:pt x="8719" y="13350"/>
                    </a:lnTo>
                    <a:lnTo>
                      <a:pt x="8745" y="13246"/>
                    </a:lnTo>
                    <a:lnTo>
                      <a:pt x="8719" y="13143"/>
                    </a:lnTo>
                    <a:lnTo>
                      <a:pt x="8668" y="13091"/>
                    </a:lnTo>
                    <a:lnTo>
                      <a:pt x="8616" y="13039"/>
                    </a:lnTo>
                    <a:lnTo>
                      <a:pt x="8512" y="13014"/>
                    </a:lnTo>
                    <a:close/>
                    <a:moveTo>
                      <a:pt x="6262" y="0"/>
                    </a:moveTo>
                    <a:lnTo>
                      <a:pt x="6055" y="26"/>
                    </a:lnTo>
                    <a:lnTo>
                      <a:pt x="5874" y="104"/>
                    </a:lnTo>
                    <a:lnTo>
                      <a:pt x="5692" y="181"/>
                    </a:lnTo>
                    <a:lnTo>
                      <a:pt x="5563" y="311"/>
                    </a:lnTo>
                    <a:lnTo>
                      <a:pt x="5434" y="466"/>
                    </a:lnTo>
                    <a:lnTo>
                      <a:pt x="5330" y="621"/>
                    </a:lnTo>
                    <a:lnTo>
                      <a:pt x="5278" y="802"/>
                    </a:lnTo>
                    <a:lnTo>
                      <a:pt x="5253" y="1009"/>
                    </a:lnTo>
                    <a:lnTo>
                      <a:pt x="5253" y="2691"/>
                    </a:lnTo>
                    <a:lnTo>
                      <a:pt x="2743" y="2691"/>
                    </a:lnTo>
                    <a:lnTo>
                      <a:pt x="2640" y="2717"/>
                    </a:lnTo>
                    <a:lnTo>
                      <a:pt x="2562" y="2768"/>
                    </a:lnTo>
                    <a:lnTo>
                      <a:pt x="78" y="5252"/>
                    </a:lnTo>
                    <a:lnTo>
                      <a:pt x="27" y="5330"/>
                    </a:lnTo>
                    <a:lnTo>
                      <a:pt x="1" y="5433"/>
                    </a:lnTo>
                    <a:lnTo>
                      <a:pt x="1" y="13427"/>
                    </a:lnTo>
                    <a:lnTo>
                      <a:pt x="27" y="13531"/>
                    </a:lnTo>
                    <a:lnTo>
                      <a:pt x="78" y="13609"/>
                    </a:lnTo>
                    <a:lnTo>
                      <a:pt x="156" y="13660"/>
                    </a:lnTo>
                    <a:lnTo>
                      <a:pt x="234" y="13686"/>
                    </a:lnTo>
                    <a:lnTo>
                      <a:pt x="337" y="13660"/>
                    </a:lnTo>
                    <a:lnTo>
                      <a:pt x="415" y="13609"/>
                    </a:lnTo>
                    <a:lnTo>
                      <a:pt x="466" y="13531"/>
                    </a:lnTo>
                    <a:lnTo>
                      <a:pt x="466" y="13427"/>
                    </a:lnTo>
                    <a:lnTo>
                      <a:pt x="466" y="5666"/>
                    </a:lnTo>
                    <a:lnTo>
                      <a:pt x="1812" y="5666"/>
                    </a:lnTo>
                    <a:lnTo>
                      <a:pt x="2045" y="5640"/>
                    </a:lnTo>
                    <a:lnTo>
                      <a:pt x="2277" y="5563"/>
                    </a:lnTo>
                    <a:lnTo>
                      <a:pt x="2458" y="5459"/>
                    </a:lnTo>
                    <a:lnTo>
                      <a:pt x="2640" y="5330"/>
                    </a:lnTo>
                    <a:lnTo>
                      <a:pt x="2769" y="5149"/>
                    </a:lnTo>
                    <a:lnTo>
                      <a:pt x="2898" y="4968"/>
                    </a:lnTo>
                    <a:lnTo>
                      <a:pt x="2950" y="4735"/>
                    </a:lnTo>
                    <a:lnTo>
                      <a:pt x="2976" y="4502"/>
                    </a:lnTo>
                    <a:lnTo>
                      <a:pt x="2976" y="3157"/>
                    </a:lnTo>
                    <a:lnTo>
                      <a:pt x="5253" y="3157"/>
                    </a:lnTo>
                    <a:lnTo>
                      <a:pt x="5253" y="6002"/>
                    </a:lnTo>
                    <a:lnTo>
                      <a:pt x="5278" y="6080"/>
                    </a:lnTo>
                    <a:lnTo>
                      <a:pt x="5304" y="6158"/>
                    </a:lnTo>
                    <a:lnTo>
                      <a:pt x="5382" y="6235"/>
                    </a:lnTo>
                    <a:lnTo>
                      <a:pt x="5460" y="6261"/>
                    </a:lnTo>
                    <a:lnTo>
                      <a:pt x="5563" y="6261"/>
                    </a:lnTo>
                    <a:lnTo>
                      <a:pt x="5641" y="6209"/>
                    </a:lnTo>
                    <a:lnTo>
                      <a:pt x="7296" y="4968"/>
                    </a:lnTo>
                    <a:lnTo>
                      <a:pt x="9211" y="4968"/>
                    </a:lnTo>
                    <a:lnTo>
                      <a:pt x="9211" y="5666"/>
                    </a:lnTo>
                    <a:lnTo>
                      <a:pt x="9237" y="5744"/>
                    </a:lnTo>
                    <a:lnTo>
                      <a:pt x="9289" y="5821"/>
                    </a:lnTo>
                    <a:lnTo>
                      <a:pt x="9366" y="5873"/>
                    </a:lnTo>
                    <a:lnTo>
                      <a:pt x="9470" y="5899"/>
                    </a:lnTo>
                    <a:lnTo>
                      <a:pt x="9547" y="5873"/>
                    </a:lnTo>
                    <a:lnTo>
                      <a:pt x="9625" y="5821"/>
                    </a:lnTo>
                    <a:lnTo>
                      <a:pt x="9677" y="5744"/>
                    </a:lnTo>
                    <a:lnTo>
                      <a:pt x="9703" y="5666"/>
                    </a:lnTo>
                    <a:lnTo>
                      <a:pt x="9703" y="4968"/>
                    </a:lnTo>
                    <a:lnTo>
                      <a:pt x="12859" y="4968"/>
                    </a:lnTo>
                    <a:lnTo>
                      <a:pt x="13040" y="4890"/>
                    </a:lnTo>
                    <a:lnTo>
                      <a:pt x="13221" y="4812"/>
                    </a:lnTo>
                    <a:lnTo>
                      <a:pt x="13350" y="4683"/>
                    </a:lnTo>
                    <a:lnTo>
                      <a:pt x="13480" y="4528"/>
                    </a:lnTo>
                    <a:lnTo>
                      <a:pt x="13583" y="4372"/>
                    </a:lnTo>
                    <a:lnTo>
                      <a:pt x="13635" y="4191"/>
                    </a:lnTo>
                    <a:lnTo>
                      <a:pt x="13661" y="3984"/>
                    </a:lnTo>
                    <a:lnTo>
                      <a:pt x="13661" y="3027"/>
                    </a:lnTo>
                    <a:lnTo>
                      <a:pt x="13635" y="2950"/>
                    </a:lnTo>
                    <a:lnTo>
                      <a:pt x="13583" y="2872"/>
                    </a:lnTo>
                    <a:lnTo>
                      <a:pt x="13506" y="2820"/>
                    </a:lnTo>
                    <a:lnTo>
                      <a:pt x="13428" y="2794"/>
                    </a:lnTo>
                    <a:lnTo>
                      <a:pt x="13325" y="2820"/>
                    </a:lnTo>
                    <a:lnTo>
                      <a:pt x="13247" y="2872"/>
                    </a:lnTo>
                    <a:lnTo>
                      <a:pt x="13195" y="2950"/>
                    </a:lnTo>
                    <a:lnTo>
                      <a:pt x="13169" y="3027"/>
                    </a:lnTo>
                    <a:lnTo>
                      <a:pt x="13169" y="3984"/>
                    </a:lnTo>
                    <a:lnTo>
                      <a:pt x="13169" y="4088"/>
                    </a:lnTo>
                    <a:lnTo>
                      <a:pt x="13143" y="4191"/>
                    </a:lnTo>
                    <a:lnTo>
                      <a:pt x="13092" y="4269"/>
                    </a:lnTo>
                    <a:lnTo>
                      <a:pt x="13014" y="4347"/>
                    </a:lnTo>
                    <a:lnTo>
                      <a:pt x="12936" y="4424"/>
                    </a:lnTo>
                    <a:lnTo>
                      <a:pt x="12859" y="4476"/>
                    </a:lnTo>
                    <a:lnTo>
                      <a:pt x="12755" y="4502"/>
                    </a:lnTo>
                    <a:lnTo>
                      <a:pt x="7219" y="4502"/>
                    </a:lnTo>
                    <a:lnTo>
                      <a:pt x="7141" y="4528"/>
                    </a:lnTo>
                    <a:lnTo>
                      <a:pt x="7064" y="4554"/>
                    </a:lnTo>
                    <a:lnTo>
                      <a:pt x="5744" y="5563"/>
                    </a:lnTo>
                    <a:lnTo>
                      <a:pt x="5744" y="2924"/>
                    </a:lnTo>
                    <a:lnTo>
                      <a:pt x="5744" y="1009"/>
                    </a:lnTo>
                    <a:lnTo>
                      <a:pt x="5744" y="906"/>
                    </a:lnTo>
                    <a:lnTo>
                      <a:pt x="5770" y="802"/>
                    </a:lnTo>
                    <a:lnTo>
                      <a:pt x="5822" y="725"/>
                    </a:lnTo>
                    <a:lnTo>
                      <a:pt x="5899" y="647"/>
                    </a:lnTo>
                    <a:lnTo>
                      <a:pt x="5977" y="569"/>
                    </a:lnTo>
                    <a:lnTo>
                      <a:pt x="6055" y="518"/>
                    </a:lnTo>
                    <a:lnTo>
                      <a:pt x="6158" y="492"/>
                    </a:lnTo>
                    <a:lnTo>
                      <a:pt x="12755" y="492"/>
                    </a:lnTo>
                    <a:lnTo>
                      <a:pt x="12859" y="518"/>
                    </a:lnTo>
                    <a:lnTo>
                      <a:pt x="12936" y="569"/>
                    </a:lnTo>
                    <a:lnTo>
                      <a:pt x="13014" y="647"/>
                    </a:lnTo>
                    <a:lnTo>
                      <a:pt x="13092" y="725"/>
                    </a:lnTo>
                    <a:lnTo>
                      <a:pt x="13143" y="802"/>
                    </a:lnTo>
                    <a:lnTo>
                      <a:pt x="13169" y="906"/>
                    </a:lnTo>
                    <a:lnTo>
                      <a:pt x="13169" y="1009"/>
                    </a:lnTo>
                    <a:lnTo>
                      <a:pt x="13169" y="1966"/>
                    </a:lnTo>
                    <a:lnTo>
                      <a:pt x="13195" y="2044"/>
                    </a:lnTo>
                    <a:lnTo>
                      <a:pt x="13247" y="2122"/>
                    </a:lnTo>
                    <a:lnTo>
                      <a:pt x="13325" y="2173"/>
                    </a:lnTo>
                    <a:lnTo>
                      <a:pt x="13428" y="2199"/>
                    </a:lnTo>
                    <a:lnTo>
                      <a:pt x="13506" y="2173"/>
                    </a:lnTo>
                    <a:lnTo>
                      <a:pt x="13583" y="2122"/>
                    </a:lnTo>
                    <a:lnTo>
                      <a:pt x="13635" y="2044"/>
                    </a:lnTo>
                    <a:lnTo>
                      <a:pt x="13661" y="1966"/>
                    </a:lnTo>
                    <a:lnTo>
                      <a:pt x="13661" y="1009"/>
                    </a:lnTo>
                    <a:lnTo>
                      <a:pt x="13635" y="802"/>
                    </a:lnTo>
                    <a:lnTo>
                      <a:pt x="13583" y="621"/>
                    </a:lnTo>
                    <a:lnTo>
                      <a:pt x="13480" y="466"/>
                    </a:lnTo>
                    <a:lnTo>
                      <a:pt x="13350" y="311"/>
                    </a:lnTo>
                    <a:lnTo>
                      <a:pt x="13221" y="181"/>
                    </a:lnTo>
                    <a:lnTo>
                      <a:pt x="13040" y="104"/>
                    </a:lnTo>
                    <a:lnTo>
                      <a:pt x="12859" y="26"/>
                    </a:lnTo>
                    <a:lnTo>
                      <a:pt x="12652" y="0"/>
                    </a:lnTo>
                    <a:close/>
                    <a:moveTo>
                      <a:pt x="3079" y="13065"/>
                    </a:moveTo>
                    <a:lnTo>
                      <a:pt x="3209" y="13091"/>
                    </a:lnTo>
                    <a:lnTo>
                      <a:pt x="3312" y="13143"/>
                    </a:lnTo>
                    <a:lnTo>
                      <a:pt x="3364" y="13246"/>
                    </a:lnTo>
                    <a:lnTo>
                      <a:pt x="3390" y="13376"/>
                    </a:lnTo>
                    <a:lnTo>
                      <a:pt x="3364" y="13505"/>
                    </a:lnTo>
                    <a:lnTo>
                      <a:pt x="3312" y="13609"/>
                    </a:lnTo>
                    <a:lnTo>
                      <a:pt x="2614" y="14307"/>
                    </a:lnTo>
                    <a:lnTo>
                      <a:pt x="1889" y="13609"/>
                    </a:lnTo>
                    <a:lnTo>
                      <a:pt x="1838" y="13505"/>
                    </a:lnTo>
                    <a:lnTo>
                      <a:pt x="1812" y="13376"/>
                    </a:lnTo>
                    <a:lnTo>
                      <a:pt x="1838" y="13246"/>
                    </a:lnTo>
                    <a:lnTo>
                      <a:pt x="1889" y="13143"/>
                    </a:lnTo>
                    <a:lnTo>
                      <a:pt x="1993" y="13091"/>
                    </a:lnTo>
                    <a:lnTo>
                      <a:pt x="2122" y="13065"/>
                    </a:lnTo>
                    <a:lnTo>
                      <a:pt x="2252" y="13091"/>
                    </a:lnTo>
                    <a:lnTo>
                      <a:pt x="2355" y="13143"/>
                    </a:lnTo>
                    <a:lnTo>
                      <a:pt x="2458" y="13221"/>
                    </a:lnTo>
                    <a:lnTo>
                      <a:pt x="2536" y="13246"/>
                    </a:lnTo>
                    <a:lnTo>
                      <a:pt x="2614" y="13272"/>
                    </a:lnTo>
                    <a:lnTo>
                      <a:pt x="2665" y="13246"/>
                    </a:lnTo>
                    <a:lnTo>
                      <a:pt x="2743" y="13221"/>
                    </a:lnTo>
                    <a:lnTo>
                      <a:pt x="2847" y="13143"/>
                    </a:lnTo>
                    <a:lnTo>
                      <a:pt x="2950" y="13091"/>
                    </a:lnTo>
                    <a:lnTo>
                      <a:pt x="3079" y="13065"/>
                    </a:lnTo>
                    <a:close/>
                    <a:moveTo>
                      <a:pt x="4580" y="13919"/>
                    </a:moveTo>
                    <a:lnTo>
                      <a:pt x="4476" y="13945"/>
                    </a:lnTo>
                    <a:lnTo>
                      <a:pt x="4399" y="13997"/>
                    </a:lnTo>
                    <a:lnTo>
                      <a:pt x="4373" y="14074"/>
                    </a:lnTo>
                    <a:lnTo>
                      <a:pt x="4347" y="14152"/>
                    </a:lnTo>
                    <a:lnTo>
                      <a:pt x="4373" y="14255"/>
                    </a:lnTo>
                    <a:lnTo>
                      <a:pt x="4399" y="14333"/>
                    </a:lnTo>
                    <a:lnTo>
                      <a:pt x="4476" y="14385"/>
                    </a:lnTo>
                    <a:lnTo>
                      <a:pt x="4580" y="14411"/>
                    </a:lnTo>
                    <a:lnTo>
                      <a:pt x="6883" y="14411"/>
                    </a:lnTo>
                    <a:lnTo>
                      <a:pt x="6986" y="14385"/>
                    </a:lnTo>
                    <a:lnTo>
                      <a:pt x="7064" y="14333"/>
                    </a:lnTo>
                    <a:lnTo>
                      <a:pt x="7115" y="14255"/>
                    </a:lnTo>
                    <a:lnTo>
                      <a:pt x="7115" y="14152"/>
                    </a:lnTo>
                    <a:lnTo>
                      <a:pt x="7115" y="14074"/>
                    </a:lnTo>
                    <a:lnTo>
                      <a:pt x="7064" y="13997"/>
                    </a:lnTo>
                    <a:lnTo>
                      <a:pt x="6986" y="13945"/>
                    </a:lnTo>
                    <a:lnTo>
                      <a:pt x="6883" y="13919"/>
                    </a:lnTo>
                    <a:close/>
                    <a:moveTo>
                      <a:pt x="2122" y="12574"/>
                    </a:moveTo>
                    <a:lnTo>
                      <a:pt x="1967" y="12600"/>
                    </a:lnTo>
                    <a:lnTo>
                      <a:pt x="1838" y="12651"/>
                    </a:lnTo>
                    <a:lnTo>
                      <a:pt x="1682" y="12703"/>
                    </a:lnTo>
                    <a:lnTo>
                      <a:pt x="1553" y="12807"/>
                    </a:lnTo>
                    <a:lnTo>
                      <a:pt x="1475" y="12936"/>
                    </a:lnTo>
                    <a:lnTo>
                      <a:pt x="1398" y="13065"/>
                    </a:lnTo>
                    <a:lnTo>
                      <a:pt x="1346" y="13221"/>
                    </a:lnTo>
                    <a:lnTo>
                      <a:pt x="1346" y="13376"/>
                    </a:lnTo>
                    <a:lnTo>
                      <a:pt x="1346" y="13531"/>
                    </a:lnTo>
                    <a:lnTo>
                      <a:pt x="1398" y="13660"/>
                    </a:lnTo>
                    <a:lnTo>
                      <a:pt x="1475" y="13816"/>
                    </a:lnTo>
                    <a:lnTo>
                      <a:pt x="1553" y="13919"/>
                    </a:lnTo>
                    <a:lnTo>
                      <a:pt x="2329" y="14721"/>
                    </a:lnTo>
                    <a:lnTo>
                      <a:pt x="2458" y="14799"/>
                    </a:lnTo>
                    <a:lnTo>
                      <a:pt x="2614" y="14825"/>
                    </a:lnTo>
                    <a:lnTo>
                      <a:pt x="2743" y="14799"/>
                    </a:lnTo>
                    <a:lnTo>
                      <a:pt x="2872" y="14721"/>
                    </a:lnTo>
                    <a:lnTo>
                      <a:pt x="3649" y="13919"/>
                    </a:lnTo>
                    <a:lnTo>
                      <a:pt x="3726" y="13816"/>
                    </a:lnTo>
                    <a:lnTo>
                      <a:pt x="3804" y="13660"/>
                    </a:lnTo>
                    <a:lnTo>
                      <a:pt x="3856" y="13531"/>
                    </a:lnTo>
                    <a:lnTo>
                      <a:pt x="3856" y="13376"/>
                    </a:lnTo>
                    <a:lnTo>
                      <a:pt x="3856" y="13221"/>
                    </a:lnTo>
                    <a:lnTo>
                      <a:pt x="3804" y="13065"/>
                    </a:lnTo>
                    <a:lnTo>
                      <a:pt x="3726" y="12936"/>
                    </a:lnTo>
                    <a:lnTo>
                      <a:pt x="3649" y="12807"/>
                    </a:lnTo>
                    <a:lnTo>
                      <a:pt x="3519" y="12703"/>
                    </a:lnTo>
                    <a:lnTo>
                      <a:pt x="3364" y="12651"/>
                    </a:lnTo>
                    <a:lnTo>
                      <a:pt x="3235" y="12600"/>
                    </a:lnTo>
                    <a:lnTo>
                      <a:pt x="3079" y="12574"/>
                    </a:lnTo>
                    <a:lnTo>
                      <a:pt x="2950" y="12600"/>
                    </a:lnTo>
                    <a:lnTo>
                      <a:pt x="2821" y="12625"/>
                    </a:lnTo>
                    <a:lnTo>
                      <a:pt x="2717" y="12677"/>
                    </a:lnTo>
                    <a:lnTo>
                      <a:pt x="2614" y="12755"/>
                    </a:lnTo>
                    <a:lnTo>
                      <a:pt x="2484" y="12677"/>
                    </a:lnTo>
                    <a:lnTo>
                      <a:pt x="2381" y="12625"/>
                    </a:lnTo>
                    <a:lnTo>
                      <a:pt x="2252" y="12600"/>
                    </a:lnTo>
                    <a:lnTo>
                      <a:pt x="2122" y="12574"/>
                    </a:lnTo>
                    <a:close/>
                    <a:moveTo>
                      <a:pt x="9470" y="6494"/>
                    </a:moveTo>
                    <a:lnTo>
                      <a:pt x="9366" y="6520"/>
                    </a:lnTo>
                    <a:lnTo>
                      <a:pt x="9289" y="6572"/>
                    </a:lnTo>
                    <a:lnTo>
                      <a:pt x="9237" y="6623"/>
                    </a:lnTo>
                    <a:lnTo>
                      <a:pt x="9211" y="6727"/>
                    </a:lnTo>
                    <a:lnTo>
                      <a:pt x="9211" y="14954"/>
                    </a:lnTo>
                    <a:lnTo>
                      <a:pt x="9211" y="15109"/>
                    </a:lnTo>
                    <a:lnTo>
                      <a:pt x="9159" y="15238"/>
                    </a:lnTo>
                    <a:lnTo>
                      <a:pt x="9107" y="15342"/>
                    </a:lnTo>
                    <a:lnTo>
                      <a:pt x="9030" y="15445"/>
                    </a:lnTo>
                    <a:lnTo>
                      <a:pt x="8926" y="15523"/>
                    </a:lnTo>
                    <a:lnTo>
                      <a:pt x="8797" y="15601"/>
                    </a:lnTo>
                    <a:lnTo>
                      <a:pt x="8668" y="15627"/>
                    </a:lnTo>
                    <a:lnTo>
                      <a:pt x="8538" y="15652"/>
                    </a:lnTo>
                    <a:lnTo>
                      <a:pt x="1165" y="15652"/>
                    </a:lnTo>
                    <a:lnTo>
                      <a:pt x="1010" y="15627"/>
                    </a:lnTo>
                    <a:lnTo>
                      <a:pt x="880" y="15601"/>
                    </a:lnTo>
                    <a:lnTo>
                      <a:pt x="777" y="15523"/>
                    </a:lnTo>
                    <a:lnTo>
                      <a:pt x="673" y="15445"/>
                    </a:lnTo>
                    <a:lnTo>
                      <a:pt x="596" y="15342"/>
                    </a:lnTo>
                    <a:lnTo>
                      <a:pt x="518" y="15238"/>
                    </a:lnTo>
                    <a:lnTo>
                      <a:pt x="492" y="15109"/>
                    </a:lnTo>
                    <a:lnTo>
                      <a:pt x="466" y="14954"/>
                    </a:lnTo>
                    <a:lnTo>
                      <a:pt x="466" y="14514"/>
                    </a:lnTo>
                    <a:lnTo>
                      <a:pt x="466" y="14411"/>
                    </a:lnTo>
                    <a:lnTo>
                      <a:pt x="415" y="14333"/>
                    </a:lnTo>
                    <a:lnTo>
                      <a:pt x="337" y="14281"/>
                    </a:lnTo>
                    <a:lnTo>
                      <a:pt x="156" y="14281"/>
                    </a:lnTo>
                    <a:lnTo>
                      <a:pt x="78" y="14333"/>
                    </a:lnTo>
                    <a:lnTo>
                      <a:pt x="27" y="14411"/>
                    </a:lnTo>
                    <a:lnTo>
                      <a:pt x="1" y="14514"/>
                    </a:lnTo>
                    <a:lnTo>
                      <a:pt x="1" y="14954"/>
                    </a:lnTo>
                    <a:lnTo>
                      <a:pt x="27" y="15187"/>
                    </a:lnTo>
                    <a:lnTo>
                      <a:pt x="104" y="15420"/>
                    </a:lnTo>
                    <a:lnTo>
                      <a:pt x="208" y="15601"/>
                    </a:lnTo>
                    <a:lnTo>
                      <a:pt x="337" y="15782"/>
                    </a:lnTo>
                    <a:lnTo>
                      <a:pt x="518" y="15911"/>
                    </a:lnTo>
                    <a:lnTo>
                      <a:pt x="699" y="16015"/>
                    </a:lnTo>
                    <a:lnTo>
                      <a:pt x="932" y="16092"/>
                    </a:lnTo>
                    <a:lnTo>
                      <a:pt x="1165" y="16118"/>
                    </a:lnTo>
                    <a:lnTo>
                      <a:pt x="8538" y="16118"/>
                    </a:lnTo>
                    <a:lnTo>
                      <a:pt x="8771" y="16092"/>
                    </a:lnTo>
                    <a:lnTo>
                      <a:pt x="8978" y="16015"/>
                    </a:lnTo>
                    <a:lnTo>
                      <a:pt x="9185" y="15911"/>
                    </a:lnTo>
                    <a:lnTo>
                      <a:pt x="9366" y="15782"/>
                    </a:lnTo>
                    <a:lnTo>
                      <a:pt x="9496" y="15601"/>
                    </a:lnTo>
                    <a:lnTo>
                      <a:pt x="9599" y="15420"/>
                    </a:lnTo>
                    <a:lnTo>
                      <a:pt x="9677" y="15187"/>
                    </a:lnTo>
                    <a:lnTo>
                      <a:pt x="9703" y="14954"/>
                    </a:lnTo>
                    <a:lnTo>
                      <a:pt x="9703" y="6727"/>
                    </a:lnTo>
                    <a:lnTo>
                      <a:pt x="9677" y="6623"/>
                    </a:lnTo>
                    <a:lnTo>
                      <a:pt x="9625" y="6572"/>
                    </a:lnTo>
                    <a:lnTo>
                      <a:pt x="9547" y="6520"/>
                    </a:lnTo>
                    <a:lnTo>
                      <a:pt x="9470" y="64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68"/>
            <p:cNvGrpSpPr/>
            <p:nvPr/>
          </p:nvGrpSpPr>
          <p:grpSpPr>
            <a:xfrm>
              <a:off x="7200589" y="2569640"/>
              <a:ext cx="386678" cy="354318"/>
              <a:chOff x="4737250" y="3344200"/>
              <a:chExt cx="402325" cy="402975"/>
            </a:xfrm>
          </p:grpSpPr>
          <p:sp>
            <p:nvSpPr>
              <p:cNvPr id="2249" name="Google Shape;2249;p68"/>
              <p:cNvSpPr/>
              <p:nvPr/>
            </p:nvSpPr>
            <p:spPr>
              <a:xfrm>
                <a:off x="4743075" y="3442500"/>
                <a:ext cx="207625" cy="207000"/>
              </a:xfrm>
              <a:custGeom>
                <a:avLst/>
                <a:gdLst/>
                <a:ahLst/>
                <a:cxnLst/>
                <a:rect l="l" t="t" r="r" b="b"/>
                <a:pathLst>
                  <a:path w="8305" h="8280" extrusionOk="0">
                    <a:moveTo>
                      <a:pt x="4165" y="8280"/>
                    </a:moveTo>
                    <a:lnTo>
                      <a:pt x="4165" y="8280"/>
                    </a:lnTo>
                    <a:lnTo>
                      <a:pt x="4579" y="8254"/>
                    </a:lnTo>
                    <a:lnTo>
                      <a:pt x="4993" y="8202"/>
                    </a:lnTo>
                    <a:lnTo>
                      <a:pt x="5381" y="8098"/>
                    </a:lnTo>
                    <a:lnTo>
                      <a:pt x="5769" y="7943"/>
                    </a:lnTo>
                    <a:lnTo>
                      <a:pt x="6132" y="7788"/>
                    </a:lnTo>
                    <a:lnTo>
                      <a:pt x="6468" y="7555"/>
                    </a:lnTo>
                    <a:lnTo>
                      <a:pt x="6778" y="7322"/>
                    </a:lnTo>
                    <a:lnTo>
                      <a:pt x="7089" y="7064"/>
                    </a:lnTo>
                    <a:lnTo>
                      <a:pt x="7347" y="6779"/>
                    </a:lnTo>
                    <a:lnTo>
                      <a:pt x="7580" y="6443"/>
                    </a:lnTo>
                    <a:lnTo>
                      <a:pt x="7787" y="6106"/>
                    </a:lnTo>
                    <a:lnTo>
                      <a:pt x="7968" y="5744"/>
                    </a:lnTo>
                    <a:lnTo>
                      <a:pt x="8124" y="5356"/>
                    </a:lnTo>
                    <a:lnTo>
                      <a:pt x="8201" y="4968"/>
                    </a:lnTo>
                    <a:lnTo>
                      <a:pt x="8279" y="4554"/>
                    </a:lnTo>
                    <a:lnTo>
                      <a:pt x="8305" y="4140"/>
                    </a:lnTo>
                    <a:lnTo>
                      <a:pt x="8305" y="4140"/>
                    </a:lnTo>
                    <a:lnTo>
                      <a:pt x="8279" y="3700"/>
                    </a:lnTo>
                    <a:lnTo>
                      <a:pt x="8201" y="3286"/>
                    </a:lnTo>
                    <a:lnTo>
                      <a:pt x="8124" y="2898"/>
                    </a:lnTo>
                    <a:lnTo>
                      <a:pt x="7968" y="2510"/>
                    </a:lnTo>
                    <a:lnTo>
                      <a:pt x="7787" y="2148"/>
                    </a:lnTo>
                    <a:lnTo>
                      <a:pt x="7580" y="1812"/>
                    </a:lnTo>
                    <a:lnTo>
                      <a:pt x="7347" y="1501"/>
                    </a:lnTo>
                    <a:lnTo>
                      <a:pt x="7089" y="1217"/>
                    </a:lnTo>
                    <a:lnTo>
                      <a:pt x="6778" y="932"/>
                    </a:lnTo>
                    <a:lnTo>
                      <a:pt x="6468" y="699"/>
                    </a:lnTo>
                    <a:lnTo>
                      <a:pt x="6132" y="492"/>
                    </a:lnTo>
                    <a:lnTo>
                      <a:pt x="5769" y="311"/>
                    </a:lnTo>
                    <a:lnTo>
                      <a:pt x="5381" y="182"/>
                    </a:lnTo>
                    <a:lnTo>
                      <a:pt x="4993" y="78"/>
                    </a:lnTo>
                    <a:lnTo>
                      <a:pt x="4579" y="1"/>
                    </a:lnTo>
                    <a:lnTo>
                      <a:pt x="4165" y="1"/>
                    </a:lnTo>
                    <a:lnTo>
                      <a:pt x="4165" y="1"/>
                    </a:lnTo>
                    <a:lnTo>
                      <a:pt x="3725" y="1"/>
                    </a:lnTo>
                    <a:lnTo>
                      <a:pt x="3312" y="78"/>
                    </a:lnTo>
                    <a:lnTo>
                      <a:pt x="2923" y="182"/>
                    </a:lnTo>
                    <a:lnTo>
                      <a:pt x="2535" y="311"/>
                    </a:lnTo>
                    <a:lnTo>
                      <a:pt x="2173" y="492"/>
                    </a:lnTo>
                    <a:lnTo>
                      <a:pt x="1837" y="699"/>
                    </a:lnTo>
                    <a:lnTo>
                      <a:pt x="1526" y="932"/>
                    </a:lnTo>
                    <a:lnTo>
                      <a:pt x="1216" y="1217"/>
                    </a:lnTo>
                    <a:lnTo>
                      <a:pt x="957" y="1501"/>
                    </a:lnTo>
                    <a:lnTo>
                      <a:pt x="724" y="1812"/>
                    </a:lnTo>
                    <a:lnTo>
                      <a:pt x="517" y="2148"/>
                    </a:lnTo>
                    <a:lnTo>
                      <a:pt x="336" y="2510"/>
                    </a:lnTo>
                    <a:lnTo>
                      <a:pt x="207" y="2898"/>
                    </a:lnTo>
                    <a:lnTo>
                      <a:pt x="103" y="3286"/>
                    </a:lnTo>
                    <a:lnTo>
                      <a:pt x="26" y="3700"/>
                    </a:lnTo>
                    <a:lnTo>
                      <a:pt x="0" y="4140"/>
                    </a:lnTo>
                    <a:lnTo>
                      <a:pt x="0" y="4140"/>
                    </a:lnTo>
                    <a:lnTo>
                      <a:pt x="26" y="4554"/>
                    </a:lnTo>
                    <a:lnTo>
                      <a:pt x="103" y="4968"/>
                    </a:lnTo>
                    <a:lnTo>
                      <a:pt x="207" y="5356"/>
                    </a:lnTo>
                    <a:lnTo>
                      <a:pt x="336" y="5744"/>
                    </a:lnTo>
                    <a:lnTo>
                      <a:pt x="517" y="6106"/>
                    </a:lnTo>
                    <a:lnTo>
                      <a:pt x="724" y="6443"/>
                    </a:lnTo>
                    <a:lnTo>
                      <a:pt x="957" y="6779"/>
                    </a:lnTo>
                    <a:lnTo>
                      <a:pt x="1216" y="7064"/>
                    </a:lnTo>
                    <a:lnTo>
                      <a:pt x="1526" y="7322"/>
                    </a:lnTo>
                    <a:lnTo>
                      <a:pt x="1837" y="7555"/>
                    </a:lnTo>
                    <a:lnTo>
                      <a:pt x="2173" y="7788"/>
                    </a:lnTo>
                    <a:lnTo>
                      <a:pt x="2535" y="7943"/>
                    </a:lnTo>
                    <a:lnTo>
                      <a:pt x="2923" y="8098"/>
                    </a:lnTo>
                    <a:lnTo>
                      <a:pt x="3312" y="8202"/>
                    </a:lnTo>
                    <a:lnTo>
                      <a:pt x="3725" y="8254"/>
                    </a:lnTo>
                    <a:lnTo>
                      <a:pt x="4165" y="8280"/>
                    </a:lnTo>
                    <a:lnTo>
                      <a:pt x="4165" y="82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8"/>
              <p:cNvSpPr/>
              <p:nvPr/>
            </p:nvSpPr>
            <p:spPr>
              <a:xfrm>
                <a:off x="4831675" y="3530475"/>
                <a:ext cx="31075" cy="31050"/>
              </a:xfrm>
              <a:custGeom>
                <a:avLst/>
                <a:gdLst/>
                <a:ahLst/>
                <a:cxnLst/>
                <a:rect l="l" t="t" r="r" b="b"/>
                <a:pathLst>
                  <a:path w="1243" h="1242" extrusionOk="0">
                    <a:moveTo>
                      <a:pt x="621" y="1242"/>
                    </a:moveTo>
                    <a:lnTo>
                      <a:pt x="621" y="1242"/>
                    </a:lnTo>
                    <a:lnTo>
                      <a:pt x="725" y="1216"/>
                    </a:lnTo>
                    <a:lnTo>
                      <a:pt x="854" y="1190"/>
                    </a:lnTo>
                    <a:lnTo>
                      <a:pt x="958" y="1139"/>
                    </a:lnTo>
                    <a:lnTo>
                      <a:pt x="1061" y="1061"/>
                    </a:lnTo>
                    <a:lnTo>
                      <a:pt x="1113" y="957"/>
                    </a:lnTo>
                    <a:lnTo>
                      <a:pt x="1190" y="854"/>
                    </a:lnTo>
                    <a:lnTo>
                      <a:pt x="1216" y="750"/>
                    </a:lnTo>
                    <a:lnTo>
                      <a:pt x="1242" y="621"/>
                    </a:lnTo>
                    <a:lnTo>
                      <a:pt x="1242" y="621"/>
                    </a:lnTo>
                    <a:lnTo>
                      <a:pt x="1216" y="492"/>
                    </a:lnTo>
                    <a:lnTo>
                      <a:pt x="1190" y="362"/>
                    </a:lnTo>
                    <a:lnTo>
                      <a:pt x="1113" y="259"/>
                    </a:lnTo>
                    <a:lnTo>
                      <a:pt x="1061" y="181"/>
                    </a:lnTo>
                    <a:lnTo>
                      <a:pt x="958" y="104"/>
                    </a:lnTo>
                    <a:lnTo>
                      <a:pt x="854" y="52"/>
                    </a:lnTo>
                    <a:lnTo>
                      <a:pt x="725" y="0"/>
                    </a:lnTo>
                    <a:lnTo>
                      <a:pt x="621" y="0"/>
                    </a:lnTo>
                    <a:lnTo>
                      <a:pt x="621" y="0"/>
                    </a:lnTo>
                    <a:lnTo>
                      <a:pt x="492" y="0"/>
                    </a:lnTo>
                    <a:lnTo>
                      <a:pt x="363" y="52"/>
                    </a:lnTo>
                    <a:lnTo>
                      <a:pt x="259" y="104"/>
                    </a:lnTo>
                    <a:lnTo>
                      <a:pt x="181" y="181"/>
                    </a:lnTo>
                    <a:lnTo>
                      <a:pt x="104" y="259"/>
                    </a:lnTo>
                    <a:lnTo>
                      <a:pt x="52" y="362"/>
                    </a:lnTo>
                    <a:lnTo>
                      <a:pt x="0" y="492"/>
                    </a:lnTo>
                    <a:lnTo>
                      <a:pt x="0" y="621"/>
                    </a:lnTo>
                    <a:lnTo>
                      <a:pt x="0" y="621"/>
                    </a:lnTo>
                    <a:lnTo>
                      <a:pt x="0" y="750"/>
                    </a:lnTo>
                    <a:lnTo>
                      <a:pt x="52" y="854"/>
                    </a:lnTo>
                    <a:lnTo>
                      <a:pt x="104" y="957"/>
                    </a:lnTo>
                    <a:lnTo>
                      <a:pt x="181" y="1061"/>
                    </a:lnTo>
                    <a:lnTo>
                      <a:pt x="259" y="1139"/>
                    </a:lnTo>
                    <a:lnTo>
                      <a:pt x="363" y="1190"/>
                    </a:lnTo>
                    <a:lnTo>
                      <a:pt x="492" y="1216"/>
                    </a:lnTo>
                    <a:lnTo>
                      <a:pt x="621" y="1242"/>
                    </a:lnTo>
                    <a:lnTo>
                      <a:pt x="621" y="12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8"/>
              <p:cNvSpPr/>
              <p:nvPr/>
            </p:nvSpPr>
            <p:spPr>
              <a:xfrm>
                <a:off x="5036700" y="3398525"/>
                <a:ext cx="97050" cy="294300"/>
              </a:xfrm>
              <a:custGeom>
                <a:avLst/>
                <a:gdLst/>
                <a:ahLst/>
                <a:cxnLst/>
                <a:rect l="l" t="t" r="r" b="b"/>
                <a:pathLst>
                  <a:path w="3882" h="11772" extrusionOk="0">
                    <a:moveTo>
                      <a:pt x="544" y="1941"/>
                    </a:moveTo>
                    <a:lnTo>
                      <a:pt x="78" y="1475"/>
                    </a:lnTo>
                    <a:lnTo>
                      <a:pt x="78" y="1475"/>
                    </a:lnTo>
                    <a:lnTo>
                      <a:pt x="27" y="1397"/>
                    </a:lnTo>
                    <a:lnTo>
                      <a:pt x="1" y="1320"/>
                    </a:lnTo>
                    <a:lnTo>
                      <a:pt x="27" y="1216"/>
                    </a:lnTo>
                    <a:lnTo>
                      <a:pt x="78" y="1139"/>
                    </a:lnTo>
                    <a:lnTo>
                      <a:pt x="544" y="673"/>
                    </a:lnTo>
                    <a:lnTo>
                      <a:pt x="544" y="233"/>
                    </a:lnTo>
                    <a:lnTo>
                      <a:pt x="544" y="233"/>
                    </a:lnTo>
                    <a:lnTo>
                      <a:pt x="570" y="156"/>
                    </a:lnTo>
                    <a:lnTo>
                      <a:pt x="622" y="78"/>
                    </a:lnTo>
                    <a:lnTo>
                      <a:pt x="699" y="26"/>
                    </a:lnTo>
                    <a:lnTo>
                      <a:pt x="803" y="0"/>
                    </a:lnTo>
                    <a:lnTo>
                      <a:pt x="3623" y="0"/>
                    </a:lnTo>
                    <a:lnTo>
                      <a:pt x="3623" y="0"/>
                    </a:lnTo>
                    <a:lnTo>
                      <a:pt x="3726" y="26"/>
                    </a:lnTo>
                    <a:lnTo>
                      <a:pt x="3804" y="78"/>
                    </a:lnTo>
                    <a:lnTo>
                      <a:pt x="3855" y="156"/>
                    </a:lnTo>
                    <a:lnTo>
                      <a:pt x="3881" y="233"/>
                    </a:lnTo>
                    <a:lnTo>
                      <a:pt x="3881" y="2381"/>
                    </a:lnTo>
                    <a:lnTo>
                      <a:pt x="3881" y="2381"/>
                    </a:lnTo>
                    <a:lnTo>
                      <a:pt x="3855" y="2484"/>
                    </a:lnTo>
                    <a:lnTo>
                      <a:pt x="3804" y="2562"/>
                    </a:lnTo>
                    <a:lnTo>
                      <a:pt x="3726" y="2613"/>
                    </a:lnTo>
                    <a:lnTo>
                      <a:pt x="3623" y="2613"/>
                    </a:lnTo>
                    <a:lnTo>
                      <a:pt x="803" y="2613"/>
                    </a:lnTo>
                    <a:lnTo>
                      <a:pt x="803" y="2613"/>
                    </a:lnTo>
                    <a:lnTo>
                      <a:pt x="699" y="2613"/>
                    </a:lnTo>
                    <a:lnTo>
                      <a:pt x="622" y="2562"/>
                    </a:lnTo>
                    <a:lnTo>
                      <a:pt x="570" y="2484"/>
                    </a:lnTo>
                    <a:lnTo>
                      <a:pt x="544" y="2381"/>
                    </a:lnTo>
                    <a:lnTo>
                      <a:pt x="544" y="1941"/>
                    </a:lnTo>
                    <a:close/>
                    <a:moveTo>
                      <a:pt x="803" y="4580"/>
                    </a:moveTo>
                    <a:lnTo>
                      <a:pt x="3623" y="4580"/>
                    </a:lnTo>
                    <a:lnTo>
                      <a:pt x="3623" y="4580"/>
                    </a:lnTo>
                    <a:lnTo>
                      <a:pt x="3726" y="4606"/>
                    </a:lnTo>
                    <a:lnTo>
                      <a:pt x="3804" y="4657"/>
                    </a:lnTo>
                    <a:lnTo>
                      <a:pt x="3855" y="4735"/>
                    </a:lnTo>
                    <a:lnTo>
                      <a:pt x="3881" y="4812"/>
                    </a:lnTo>
                    <a:lnTo>
                      <a:pt x="3881" y="6960"/>
                    </a:lnTo>
                    <a:lnTo>
                      <a:pt x="3881" y="6960"/>
                    </a:lnTo>
                    <a:lnTo>
                      <a:pt x="3855" y="7063"/>
                    </a:lnTo>
                    <a:lnTo>
                      <a:pt x="3804" y="7141"/>
                    </a:lnTo>
                    <a:lnTo>
                      <a:pt x="3726" y="7193"/>
                    </a:lnTo>
                    <a:lnTo>
                      <a:pt x="3623" y="7193"/>
                    </a:lnTo>
                    <a:lnTo>
                      <a:pt x="803" y="7193"/>
                    </a:lnTo>
                    <a:lnTo>
                      <a:pt x="803" y="7193"/>
                    </a:lnTo>
                    <a:lnTo>
                      <a:pt x="699" y="7193"/>
                    </a:lnTo>
                    <a:lnTo>
                      <a:pt x="622" y="7141"/>
                    </a:lnTo>
                    <a:lnTo>
                      <a:pt x="570" y="7063"/>
                    </a:lnTo>
                    <a:lnTo>
                      <a:pt x="544" y="6960"/>
                    </a:lnTo>
                    <a:lnTo>
                      <a:pt x="544" y="6520"/>
                    </a:lnTo>
                    <a:lnTo>
                      <a:pt x="78" y="6054"/>
                    </a:lnTo>
                    <a:lnTo>
                      <a:pt x="78" y="6054"/>
                    </a:lnTo>
                    <a:lnTo>
                      <a:pt x="27" y="5977"/>
                    </a:lnTo>
                    <a:lnTo>
                      <a:pt x="1" y="5899"/>
                    </a:lnTo>
                    <a:lnTo>
                      <a:pt x="27" y="5796"/>
                    </a:lnTo>
                    <a:lnTo>
                      <a:pt x="78" y="5718"/>
                    </a:lnTo>
                    <a:lnTo>
                      <a:pt x="544" y="5252"/>
                    </a:lnTo>
                    <a:lnTo>
                      <a:pt x="544" y="4812"/>
                    </a:lnTo>
                    <a:lnTo>
                      <a:pt x="544" y="4812"/>
                    </a:lnTo>
                    <a:lnTo>
                      <a:pt x="570" y="4735"/>
                    </a:lnTo>
                    <a:lnTo>
                      <a:pt x="622" y="4657"/>
                    </a:lnTo>
                    <a:lnTo>
                      <a:pt x="699" y="4606"/>
                    </a:lnTo>
                    <a:lnTo>
                      <a:pt x="803" y="4580"/>
                    </a:lnTo>
                    <a:lnTo>
                      <a:pt x="803" y="4580"/>
                    </a:lnTo>
                    <a:close/>
                    <a:moveTo>
                      <a:pt x="803" y="9159"/>
                    </a:moveTo>
                    <a:lnTo>
                      <a:pt x="3623" y="9159"/>
                    </a:lnTo>
                    <a:lnTo>
                      <a:pt x="3623" y="9159"/>
                    </a:lnTo>
                    <a:lnTo>
                      <a:pt x="3726" y="9185"/>
                    </a:lnTo>
                    <a:lnTo>
                      <a:pt x="3804" y="9237"/>
                    </a:lnTo>
                    <a:lnTo>
                      <a:pt x="3855" y="9314"/>
                    </a:lnTo>
                    <a:lnTo>
                      <a:pt x="3881" y="9392"/>
                    </a:lnTo>
                    <a:lnTo>
                      <a:pt x="3881" y="11539"/>
                    </a:lnTo>
                    <a:lnTo>
                      <a:pt x="3881" y="11539"/>
                    </a:lnTo>
                    <a:lnTo>
                      <a:pt x="3855" y="11643"/>
                    </a:lnTo>
                    <a:lnTo>
                      <a:pt x="3804" y="11720"/>
                    </a:lnTo>
                    <a:lnTo>
                      <a:pt x="3726" y="11772"/>
                    </a:lnTo>
                    <a:lnTo>
                      <a:pt x="3623" y="11772"/>
                    </a:lnTo>
                    <a:lnTo>
                      <a:pt x="803" y="11772"/>
                    </a:lnTo>
                    <a:lnTo>
                      <a:pt x="803" y="11772"/>
                    </a:lnTo>
                    <a:lnTo>
                      <a:pt x="699" y="11772"/>
                    </a:lnTo>
                    <a:lnTo>
                      <a:pt x="622" y="11720"/>
                    </a:lnTo>
                    <a:lnTo>
                      <a:pt x="570" y="11643"/>
                    </a:lnTo>
                    <a:lnTo>
                      <a:pt x="544" y="11539"/>
                    </a:lnTo>
                    <a:lnTo>
                      <a:pt x="544" y="11125"/>
                    </a:lnTo>
                    <a:lnTo>
                      <a:pt x="78" y="10634"/>
                    </a:lnTo>
                    <a:lnTo>
                      <a:pt x="78" y="10634"/>
                    </a:lnTo>
                    <a:lnTo>
                      <a:pt x="27" y="10556"/>
                    </a:lnTo>
                    <a:lnTo>
                      <a:pt x="1" y="10478"/>
                    </a:lnTo>
                    <a:lnTo>
                      <a:pt x="27" y="10375"/>
                    </a:lnTo>
                    <a:lnTo>
                      <a:pt x="78" y="10297"/>
                    </a:lnTo>
                    <a:lnTo>
                      <a:pt x="544" y="9832"/>
                    </a:lnTo>
                    <a:lnTo>
                      <a:pt x="544" y="9392"/>
                    </a:lnTo>
                    <a:lnTo>
                      <a:pt x="544" y="9392"/>
                    </a:lnTo>
                    <a:lnTo>
                      <a:pt x="570" y="9314"/>
                    </a:lnTo>
                    <a:lnTo>
                      <a:pt x="622" y="9237"/>
                    </a:lnTo>
                    <a:lnTo>
                      <a:pt x="699" y="9185"/>
                    </a:lnTo>
                    <a:lnTo>
                      <a:pt x="803" y="9159"/>
                    </a:lnTo>
                    <a:lnTo>
                      <a:pt x="803" y="915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8"/>
              <p:cNvSpPr/>
              <p:nvPr/>
            </p:nvSpPr>
            <p:spPr>
              <a:xfrm>
                <a:off x="4973325" y="3412100"/>
                <a:ext cx="38175" cy="267150"/>
              </a:xfrm>
              <a:custGeom>
                <a:avLst/>
                <a:gdLst/>
                <a:ahLst/>
                <a:cxnLst/>
                <a:rect l="l" t="t" r="r" b="b"/>
                <a:pathLst>
                  <a:path w="1527" h="10686" extrusionOk="0">
                    <a:moveTo>
                      <a:pt x="776" y="1"/>
                    </a:moveTo>
                    <a:lnTo>
                      <a:pt x="776" y="1"/>
                    </a:lnTo>
                    <a:lnTo>
                      <a:pt x="932" y="27"/>
                    </a:lnTo>
                    <a:lnTo>
                      <a:pt x="1061" y="52"/>
                    </a:lnTo>
                    <a:lnTo>
                      <a:pt x="1190" y="130"/>
                    </a:lnTo>
                    <a:lnTo>
                      <a:pt x="1320" y="234"/>
                    </a:lnTo>
                    <a:lnTo>
                      <a:pt x="1397" y="337"/>
                    </a:lnTo>
                    <a:lnTo>
                      <a:pt x="1475" y="466"/>
                    </a:lnTo>
                    <a:lnTo>
                      <a:pt x="1527" y="622"/>
                    </a:lnTo>
                    <a:lnTo>
                      <a:pt x="1527" y="777"/>
                    </a:lnTo>
                    <a:lnTo>
                      <a:pt x="1527" y="777"/>
                    </a:lnTo>
                    <a:lnTo>
                      <a:pt x="1527" y="932"/>
                    </a:lnTo>
                    <a:lnTo>
                      <a:pt x="1475" y="1061"/>
                    </a:lnTo>
                    <a:lnTo>
                      <a:pt x="1397" y="1191"/>
                    </a:lnTo>
                    <a:lnTo>
                      <a:pt x="1320" y="1320"/>
                    </a:lnTo>
                    <a:lnTo>
                      <a:pt x="1190" y="1398"/>
                    </a:lnTo>
                    <a:lnTo>
                      <a:pt x="1061" y="1475"/>
                    </a:lnTo>
                    <a:lnTo>
                      <a:pt x="932" y="1527"/>
                    </a:lnTo>
                    <a:lnTo>
                      <a:pt x="776" y="1527"/>
                    </a:lnTo>
                    <a:lnTo>
                      <a:pt x="776" y="1527"/>
                    </a:lnTo>
                    <a:lnTo>
                      <a:pt x="621" y="1527"/>
                    </a:lnTo>
                    <a:lnTo>
                      <a:pt x="466" y="1475"/>
                    </a:lnTo>
                    <a:lnTo>
                      <a:pt x="337" y="1398"/>
                    </a:lnTo>
                    <a:lnTo>
                      <a:pt x="233" y="1320"/>
                    </a:lnTo>
                    <a:lnTo>
                      <a:pt x="130" y="1191"/>
                    </a:lnTo>
                    <a:lnTo>
                      <a:pt x="78" y="1061"/>
                    </a:lnTo>
                    <a:lnTo>
                      <a:pt x="26" y="932"/>
                    </a:lnTo>
                    <a:lnTo>
                      <a:pt x="0" y="777"/>
                    </a:lnTo>
                    <a:lnTo>
                      <a:pt x="0" y="777"/>
                    </a:lnTo>
                    <a:lnTo>
                      <a:pt x="26" y="622"/>
                    </a:lnTo>
                    <a:lnTo>
                      <a:pt x="78" y="466"/>
                    </a:lnTo>
                    <a:lnTo>
                      <a:pt x="130" y="337"/>
                    </a:lnTo>
                    <a:lnTo>
                      <a:pt x="233" y="234"/>
                    </a:lnTo>
                    <a:lnTo>
                      <a:pt x="337" y="130"/>
                    </a:lnTo>
                    <a:lnTo>
                      <a:pt x="466" y="52"/>
                    </a:lnTo>
                    <a:lnTo>
                      <a:pt x="621" y="27"/>
                    </a:lnTo>
                    <a:lnTo>
                      <a:pt x="776" y="1"/>
                    </a:lnTo>
                    <a:lnTo>
                      <a:pt x="776" y="1"/>
                    </a:lnTo>
                    <a:close/>
                    <a:moveTo>
                      <a:pt x="776" y="9159"/>
                    </a:moveTo>
                    <a:lnTo>
                      <a:pt x="776" y="9159"/>
                    </a:lnTo>
                    <a:lnTo>
                      <a:pt x="932" y="9185"/>
                    </a:lnTo>
                    <a:lnTo>
                      <a:pt x="1061" y="9237"/>
                    </a:lnTo>
                    <a:lnTo>
                      <a:pt x="1190" y="9289"/>
                    </a:lnTo>
                    <a:lnTo>
                      <a:pt x="1320" y="9392"/>
                    </a:lnTo>
                    <a:lnTo>
                      <a:pt x="1397" y="9496"/>
                    </a:lnTo>
                    <a:lnTo>
                      <a:pt x="1475" y="9625"/>
                    </a:lnTo>
                    <a:lnTo>
                      <a:pt x="1527" y="9780"/>
                    </a:lnTo>
                    <a:lnTo>
                      <a:pt x="1527" y="9935"/>
                    </a:lnTo>
                    <a:lnTo>
                      <a:pt x="1527" y="9935"/>
                    </a:lnTo>
                    <a:lnTo>
                      <a:pt x="1527" y="10091"/>
                    </a:lnTo>
                    <a:lnTo>
                      <a:pt x="1475" y="10220"/>
                    </a:lnTo>
                    <a:lnTo>
                      <a:pt x="1397" y="10349"/>
                    </a:lnTo>
                    <a:lnTo>
                      <a:pt x="1320" y="10479"/>
                    </a:lnTo>
                    <a:lnTo>
                      <a:pt x="1190" y="10556"/>
                    </a:lnTo>
                    <a:lnTo>
                      <a:pt x="1061" y="10634"/>
                    </a:lnTo>
                    <a:lnTo>
                      <a:pt x="932" y="10686"/>
                    </a:lnTo>
                    <a:lnTo>
                      <a:pt x="776" y="10686"/>
                    </a:lnTo>
                    <a:lnTo>
                      <a:pt x="776" y="10686"/>
                    </a:lnTo>
                    <a:lnTo>
                      <a:pt x="621" y="10686"/>
                    </a:lnTo>
                    <a:lnTo>
                      <a:pt x="466" y="10634"/>
                    </a:lnTo>
                    <a:lnTo>
                      <a:pt x="337" y="10556"/>
                    </a:lnTo>
                    <a:lnTo>
                      <a:pt x="233" y="10479"/>
                    </a:lnTo>
                    <a:lnTo>
                      <a:pt x="130" y="10349"/>
                    </a:lnTo>
                    <a:lnTo>
                      <a:pt x="78" y="10220"/>
                    </a:lnTo>
                    <a:lnTo>
                      <a:pt x="26" y="10091"/>
                    </a:lnTo>
                    <a:lnTo>
                      <a:pt x="0" y="9935"/>
                    </a:lnTo>
                    <a:lnTo>
                      <a:pt x="0" y="9935"/>
                    </a:lnTo>
                    <a:lnTo>
                      <a:pt x="26" y="9780"/>
                    </a:lnTo>
                    <a:lnTo>
                      <a:pt x="78" y="9625"/>
                    </a:lnTo>
                    <a:lnTo>
                      <a:pt x="130" y="9496"/>
                    </a:lnTo>
                    <a:lnTo>
                      <a:pt x="233" y="9392"/>
                    </a:lnTo>
                    <a:lnTo>
                      <a:pt x="337" y="9289"/>
                    </a:lnTo>
                    <a:lnTo>
                      <a:pt x="466" y="9237"/>
                    </a:lnTo>
                    <a:lnTo>
                      <a:pt x="621" y="9185"/>
                    </a:lnTo>
                    <a:lnTo>
                      <a:pt x="776" y="9159"/>
                    </a:lnTo>
                    <a:lnTo>
                      <a:pt x="776" y="9159"/>
                    </a:lnTo>
                    <a:close/>
                    <a:moveTo>
                      <a:pt x="776" y="4580"/>
                    </a:moveTo>
                    <a:lnTo>
                      <a:pt x="776" y="4580"/>
                    </a:lnTo>
                    <a:lnTo>
                      <a:pt x="932" y="4606"/>
                    </a:lnTo>
                    <a:lnTo>
                      <a:pt x="1061" y="4658"/>
                    </a:lnTo>
                    <a:lnTo>
                      <a:pt x="1190" y="4709"/>
                    </a:lnTo>
                    <a:lnTo>
                      <a:pt x="1320" y="4813"/>
                    </a:lnTo>
                    <a:lnTo>
                      <a:pt x="1397" y="4916"/>
                    </a:lnTo>
                    <a:lnTo>
                      <a:pt x="1475" y="5046"/>
                    </a:lnTo>
                    <a:lnTo>
                      <a:pt x="1527" y="5201"/>
                    </a:lnTo>
                    <a:lnTo>
                      <a:pt x="1527" y="5356"/>
                    </a:lnTo>
                    <a:lnTo>
                      <a:pt x="1527" y="5356"/>
                    </a:lnTo>
                    <a:lnTo>
                      <a:pt x="1527" y="5511"/>
                    </a:lnTo>
                    <a:lnTo>
                      <a:pt x="1475" y="5641"/>
                    </a:lnTo>
                    <a:lnTo>
                      <a:pt x="1397" y="5770"/>
                    </a:lnTo>
                    <a:lnTo>
                      <a:pt x="1320" y="5899"/>
                    </a:lnTo>
                    <a:lnTo>
                      <a:pt x="1190" y="5977"/>
                    </a:lnTo>
                    <a:lnTo>
                      <a:pt x="1061" y="6055"/>
                    </a:lnTo>
                    <a:lnTo>
                      <a:pt x="932" y="6106"/>
                    </a:lnTo>
                    <a:lnTo>
                      <a:pt x="776" y="6106"/>
                    </a:lnTo>
                    <a:lnTo>
                      <a:pt x="776" y="6106"/>
                    </a:lnTo>
                    <a:lnTo>
                      <a:pt x="621" y="6106"/>
                    </a:lnTo>
                    <a:lnTo>
                      <a:pt x="466" y="6055"/>
                    </a:lnTo>
                    <a:lnTo>
                      <a:pt x="337" y="5977"/>
                    </a:lnTo>
                    <a:lnTo>
                      <a:pt x="233" y="5899"/>
                    </a:lnTo>
                    <a:lnTo>
                      <a:pt x="130" y="5770"/>
                    </a:lnTo>
                    <a:lnTo>
                      <a:pt x="78" y="5641"/>
                    </a:lnTo>
                    <a:lnTo>
                      <a:pt x="26" y="5511"/>
                    </a:lnTo>
                    <a:lnTo>
                      <a:pt x="0" y="5356"/>
                    </a:lnTo>
                    <a:lnTo>
                      <a:pt x="0" y="5356"/>
                    </a:lnTo>
                    <a:lnTo>
                      <a:pt x="26" y="5201"/>
                    </a:lnTo>
                    <a:lnTo>
                      <a:pt x="78" y="5046"/>
                    </a:lnTo>
                    <a:lnTo>
                      <a:pt x="130" y="4916"/>
                    </a:lnTo>
                    <a:lnTo>
                      <a:pt x="233" y="4813"/>
                    </a:lnTo>
                    <a:lnTo>
                      <a:pt x="337" y="4709"/>
                    </a:lnTo>
                    <a:lnTo>
                      <a:pt x="466" y="4658"/>
                    </a:lnTo>
                    <a:lnTo>
                      <a:pt x="621" y="4606"/>
                    </a:lnTo>
                    <a:lnTo>
                      <a:pt x="776" y="4580"/>
                    </a:lnTo>
                    <a:lnTo>
                      <a:pt x="776" y="4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8"/>
              <p:cNvSpPr/>
              <p:nvPr/>
            </p:nvSpPr>
            <p:spPr>
              <a:xfrm>
                <a:off x="4737250" y="3344200"/>
                <a:ext cx="402325" cy="402975"/>
              </a:xfrm>
              <a:custGeom>
                <a:avLst/>
                <a:gdLst/>
                <a:ahLst/>
                <a:cxnLst/>
                <a:rect l="l" t="t" r="r" b="b"/>
                <a:pathLst>
                  <a:path w="16093" h="16119" extrusionOk="0">
                    <a:moveTo>
                      <a:pt x="10219" y="2950"/>
                    </a:moveTo>
                    <a:lnTo>
                      <a:pt x="10323" y="2975"/>
                    </a:lnTo>
                    <a:lnTo>
                      <a:pt x="10426" y="3001"/>
                    </a:lnTo>
                    <a:lnTo>
                      <a:pt x="10504" y="3053"/>
                    </a:lnTo>
                    <a:lnTo>
                      <a:pt x="10582" y="3105"/>
                    </a:lnTo>
                    <a:lnTo>
                      <a:pt x="10659" y="3182"/>
                    </a:lnTo>
                    <a:lnTo>
                      <a:pt x="10685" y="3286"/>
                    </a:lnTo>
                    <a:lnTo>
                      <a:pt x="10737" y="3389"/>
                    </a:lnTo>
                    <a:lnTo>
                      <a:pt x="10737" y="3493"/>
                    </a:lnTo>
                    <a:lnTo>
                      <a:pt x="10737" y="3596"/>
                    </a:lnTo>
                    <a:lnTo>
                      <a:pt x="10685" y="3700"/>
                    </a:lnTo>
                    <a:lnTo>
                      <a:pt x="10659" y="3777"/>
                    </a:lnTo>
                    <a:lnTo>
                      <a:pt x="10582" y="3855"/>
                    </a:lnTo>
                    <a:lnTo>
                      <a:pt x="10504" y="3933"/>
                    </a:lnTo>
                    <a:lnTo>
                      <a:pt x="10426" y="3959"/>
                    </a:lnTo>
                    <a:lnTo>
                      <a:pt x="10323" y="4010"/>
                    </a:lnTo>
                    <a:lnTo>
                      <a:pt x="10116" y="4010"/>
                    </a:lnTo>
                    <a:lnTo>
                      <a:pt x="10012" y="3959"/>
                    </a:lnTo>
                    <a:lnTo>
                      <a:pt x="9909" y="3933"/>
                    </a:lnTo>
                    <a:lnTo>
                      <a:pt x="9831" y="3855"/>
                    </a:lnTo>
                    <a:lnTo>
                      <a:pt x="9780" y="3777"/>
                    </a:lnTo>
                    <a:lnTo>
                      <a:pt x="9728" y="3700"/>
                    </a:lnTo>
                    <a:lnTo>
                      <a:pt x="9702" y="3596"/>
                    </a:lnTo>
                    <a:lnTo>
                      <a:pt x="9676" y="3493"/>
                    </a:lnTo>
                    <a:lnTo>
                      <a:pt x="9702" y="3389"/>
                    </a:lnTo>
                    <a:lnTo>
                      <a:pt x="9728" y="3286"/>
                    </a:lnTo>
                    <a:lnTo>
                      <a:pt x="9780" y="3182"/>
                    </a:lnTo>
                    <a:lnTo>
                      <a:pt x="9831" y="3105"/>
                    </a:lnTo>
                    <a:lnTo>
                      <a:pt x="9909" y="3053"/>
                    </a:lnTo>
                    <a:lnTo>
                      <a:pt x="10012" y="3001"/>
                    </a:lnTo>
                    <a:lnTo>
                      <a:pt x="10116" y="2975"/>
                    </a:lnTo>
                    <a:lnTo>
                      <a:pt x="10219" y="2950"/>
                    </a:lnTo>
                    <a:close/>
                    <a:moveTo>
                      <a:pt x="12522" y="1941"/>
                    </a:moveTo>
                    <a:lnTo>
                      <a:pt x="12444" y="1966"/>
                    </a:lnTo>
                    <a:lnTo>
                      <a:pt x="12367" y="1992"/>
                    </a:lnTo>
                    <a:lnTo>
                      <a:pt x="12315" y="2070"/>
                    </a:lnTo>
                    <a:lnTo>
                      <a:pt x="12289" y="2173"/>
                    </a:lnTo>
                    <a:lnTo>
                      <a:pt x="12289" y="2743"/>
                    </a:lnTo>
                    <a:lnTo>
                      <a:pt x="11720" y="3312"/>
                    </a:lnTo>
                    <a:lnTo>
                      <a:pt x="11668" y="3389"/>
                    </a:lnTo>
                    <a:lnTo>
                      <a:pt x="11642" y="3493"/>
                    </a:lnTo>
                    <a:lnTo>
                      <a:pt x="11668" y="3570"/>
                    </a:lnTo>
                    <a:lnTo>
                      <a:pt x="11720" y="3648"/>
                    </a:lnTo>
                    <a:lnTo>
                      <a:pt x="12289" y="4217"/>
                    </a:lnTo>
                    <a:lnTo>
                      <a:pt x="12289" y="4786"/>
                    </a:lnTo>
                    <a:lnTo>
                      <a:pt x="12315" y="4890"/>
                    </a:lnTo>
                    <a:lnTo>
                      <a:pt x="12367" y="4968"/>
                    </a:lnTo>
                    <a:lnTo>
                      <a:pt x="12444" y="5019"/>
                    </a:lnTo>
                    <a:lnTo>
                      <a:pt x="12522" y="5045"/>
                    </a:lnTo>
                    <a:lnTo>
                      <a:pt x="15859" y="5045"/>
                    </a:lnTo>
                    <a:lnTo>
                      <a:pt x="15937" y="5019"/>
                    </a:lnTo>
                    <a:lnTo>
                      <a:pt x="16015" y="4968"/>
                    </a:lnTo>
                    <a:lnTo>
                      <a:pt x="16066" y="4890"/>
                    </a:lnTo>
                    <a:lnTo>
                      <a:pt x="16092" y="4786"/>
                    </a:lnTo>
                    <a:lnTo>
                      <a:pt x="16092" y="4010"/>
                    </a:lnTo>
                    <a:lnTo>
                      <a:pt x="16066" y="3933"/>
                    </a:lnTo>
                    <a:lnTo>
                      <a:pt x="16015" y="3855"/>
                    </a:lnTo>
                    <a:lnTo>
                      <a:pt x="15937" y="3803"/>
                    </a:lnTo>
                    <a:lnTo>
                      <a:pt x="15859" y="3777"/>
                    </a:lnTo>
                    <a:lnTo>
                      <a:pt x="15756" y="3803"/>
                    </a:lnTo>
                    <a:lnTo>
                      <a:pt x="15678" y="3855"/>
                    </a:lnTo>
                    <a:lnTo>
                      <a:pt x="15627" y="3933"/>
                    </a:lnTo>
                    <a:lnTo>
                      <a:pt x="15627" y="4010"/>
                    </a:lnTo>
                    <a:lnTo>
                      <a:pt x="15627" y="4554"/>
                    </a:lnTo>
                    <a:lnTo>
                      <a:pt x="12781" y="4554"/>
                    </a:lnTo>
                    <a:lnTo>
                      <a:pt x="12781" y="4114"/>
                    </a:lnTo>
                    <a:lnTo>
                      <a:pt x="12755" y="4036"/>
                    </a:lnTo>
                    <a:lnTo>
                      <a:pt x="12703" y="3959"/>
                    </a:lnTo>
                    <a:lnTo>
                      <a:pt x="12211" y="3493"/>
                    </a:lnTo>
                    <a:lnTo>
                      <a:pt x="12703" y="3001"/>
                    </a:lnTo>
                    <a:lnTo>
                      <a:pt x="12755" y="2924"/>
                    </a:lnTo>
                    <a:lnTo>
                      <a:pt x="12781" y="2846"/>
                    </a:lnTo>
                    <a:lnTo>
                      <a:pt x="12781" y="2406"/>
                    </a:lnTo>
                    <a:lnTo>
                      <a:pt x="15627" y="2406"/>
                    </a:lnTo>
                    <a:lnTo>
                      <a:pt x="15627" y="2950"/>
                    </a:lnTo>
                    <a:lnTo>
                      <a:pt x="15627" y="3053"/>
                    </a:lnTo>
                    <a:lnTo>
                      <a:pt x="15678" y="3105"/>
                    </a:lnTo>
                    <a:lnTo>
                      <a:pt x="15756" y="3157"/>
                    </a:lnTo>
                    <a:lnTo>
                      <a:pt x="15859" y="3182"/>
                    </a:lnTo>
                    <a:lnTo>
                      <a:pt x="15937" y="3157"/>
                    </a:lnTo>
                    <a:lnTo>
                      <a:pt x="16015" y="3105"/>
                    </a:lnTo>
                    <a:lnTo>
                      <a:pt x="16066" y="3053"/>
                    </a:lnTo>
                    <a:lnTo>
                      <a:pt x="16092" y="2950"/>
                    </a:lnTo>
                    <a:lnTo>
                      <a:pt x="16092" y="2173"/>
                    </a:lnTo>
                    <a:lnTo>
                      <a:pt x="16066" y="2070"/>
                    </a:lnTo>
                    <a:lnTo>
                      <a:pt x="16015" y="1992"/>
                    </a:lnTo>
                    <a:lnTo>
                      <a:pt x="15937" y="1966"/>
                    </a:lnTo>
                    <a:lnTo>
                      <a:pt x="15859" y="1941"/>
                    </a:lnTo>
                    <a:close/>
                    <a:moveTo>
                      <a:pt x="4398" y="4605"/>
                    </a:moveTo>
                    <a:lnTo>
                      <a:pt x="4295" y="4631"/>
                    </a:lnTo>
                    <a:lnTo>
                      <a:pt x="4217" y="4657"/>
                    </a:lnTo>
                    <a:lnTo>
                      <a:pt x="4165" y="4735"/>
                    </a:lnTo>
                    <a:lnTo>
                      <a:pt x="4140" y="4838"/>
                    </a:lnTo>
                    <a:lnTo>
                      <a:pt x="4140" y="5097"/>
                    </a:lnTo>
                    <a:lnTo>
                      <a:pt x="4165" y="5200"/>
                    </a:lnTo>
                    <a:lnTo>
                      <a:pt x="4217" y="5278"/>
                    </a:lnTo>
                    <a:lnTo>
                      <a:pt x="4295" y="5330"/>
                    </a:lnTo>
                    <a:lnTo>
                      <a:pt x="4398" y="5356"/>
                    </a:lnTo>
                    <a:lnTo>
                      <a:pt x="4476" y="5330"/>
                    </a:lnTo>
                    <a:lnTo>
                      <a:pt x="4554" y="5278"/>
                    </a:lnTo>
                    <a:lnTo>
                      <a:pt x="4605" y="5200"/>
                    </a:lnTo>
                    <a:lnTo>
                      <a:pt x="4631" y="5097"/>
                    </a:lnTo>
                    <a:lnTo>
                      <a:pt x="4631" y="4838"/>
                    </a:lnTo>
                    <a:lnTo>
                      <a:pt x="4605" y="4735"/>
                    </a:lnTo>
                    <a:lnTo>
                      <a:pt x="4554" y="4657"/>
                    </a:lnTo>
                    <a:lnTo>
                      <a:pt x="4476" y="4631"/>
                    </a:lnTo>
                    <a:lnTo>
                      <a:pt x="4398" y="4605"/>
                    </a:lnTo>
                    <a:close/>
                    <a:moveTo>
                      <a:pt x="2743" y="5045"/>
                    </a:moveTo>
                    <a:lnTo>
                      <a:pt x="2665" y="5071"/>
                    </a:lnTo>
                    <a:lnTo>
                      <a:pt x="2587" y="5123"/>
                    </a:lnTo>
                    <a:lnTo>
                      <a:pt x="2536" y="5200"/>
                    </a:lnTo>
                    <a:lnTo>
                      <a:pt x="2536" y="5304"/>
                    </a:lnTo>
                    <a:lnTo>
                      <a:pt x="2561" y="5381"/>
                    </a:lnTo>
                    <a:lnTo>
                      <a:pt x="2717" y="5614"/>
                    </a:lnTo>
                    <a:lnTo>
                      <a:pt x="2768" y="5692"/>
                    </a:lnTo>
                    <a:lnTo>
                      <a:pt x="2846" y="5744"/>
                    </a:lnTo>
                    <a:lnTo>
                      <a:pt x="2950" y="5744"/>
                    </a:lnTo>
                    <a:lnTo>
                      <a:pt x="3027" y="5718"/>
                    </a:lnTo>
                    <a:lnTo>
                      <a:pt x="3105" y="5640"/>
                    </a:lnTo>
                    <a:lnTo>
                      <a:pt x="3131" y="5563"/>
                    </a:lnTo>
                    <a:lnTo>
                      <a:pt x="3131" y="5485"/>
                    </a:lnTo>
                    <a:lnTo>
                      <a:pt x="3105" y="5381"/>
                    </a:lnTo>
                    <a:lnTo>
                      <a:pt x="2975" y="5149"/>
                    </a:lnTo>
                    <a:lnTo>
                      <a:pt x="2924" y="5071"/>
                    </a:lnTo>
                    <a:lnTo>
                      <a:pt x="2846" y="5045"/>
                    </a:lnTo>
                    <a:close/>
                    <a:moveTo>
                      <a:pt x="5951" y="5045"/>
                    </a:moveTo>
                    <a:lnTo>
                      <a:pt x="5847" y="5071"/>
                    </a:lnTo>
                    <a:lnTo>
                      <a:pt x="5795" y="5149"/>
                    </a:lnTo>
                    <a:lnTo>
                      <a:pt x="5666" y="5381"/>
                    </a:lnTo>
                    <a:lnTo>
                      <a:pt x="5640" y="5485"/>
                    </a:lnTo>
                    <a:lnTo>
                      <a:pt x="5640" y="5563"/>
                    </a:lnTo>
                    <a:lnTo>
                      <a:pt x="5666" y="5640"/>
                    </a:lnTo>
                    <a:lnTo>
                      <a:pt x="5744" y="5718"/>
                    </a:lnTo>
                    <a:lnTo>
                      <a:pt x="5847" y="5744"/>
                    </a:lnTo>
                    <a:lnTo>
                      <a:pt x="5925" y="5744"/>
                    </a:lnTo>
                    <a:lnTo>
                      <a:pt x="6002" y="5692"/>
                    </a:lnTo>
                    <a:lnTo>
                      <a:pt x="6080" y="5614"/>
                    </a:lnTo>
                    <a:lnTo>
                      <a:pt x="6209" y="5381"/>
                    </a:lnTo>
                    <a:lnTo>
                      <a:pt x="6235" y="5304"/>
                    </a:lnTo>
                    <a:lnTo>
                      <a:pt x="6235" y="5200"/>
                    </a:lnTo>
                    <a:lnTo>
                      <a:pt x="6183" y="5123"/>
                    </a:lnTo>
                    <a:lnTo>
                      <a:pt x="6106" y="5071"/>
                    </a:lnTo>
                    <a:lnTo>
                      <a:pt x="6028" y="5045"/>
                    </a:lnTo>
                    <a:close/>
                    <a:moveTo>
                      <a:pt x="1630" y="6209"/>
                    </a:moveTo>
                    <a:lnTo>
                      <a:pt x="1527" y="6235"/>
                    </a:lnTo>
                    <a:lnTo>
                      <a:pt x="1449" y="6261"/>
                    </a:lnTo>
                    <a:lnTo>
                      <a:pt x="1397" y="6339"/>
                    </a:lnTo>
                    <a:lnTo>
                      <a:pt x="1371" y="6416"/>
                    </a:lnTo>
                    <a:lnTo>
                      <a:pt x="1371" y="6520"/>
                    </a:lnTo>
                    <a:lnTo>
                      <a:pt x="1397" y="6597"/>
                    </a:lnTo>
                    <a:lnTo>
                      <a:pt x="1475" y="6649"/>
                    </a:lnTo>
                    <a:lnTo>
                      <a:pt x="1708" y="6779"/>
                    </a:lnTo>
                    <a:lnTo>
                      <a:pt x="1785" y="6830"/>
                    </a:lnTo>
                    <a:lnTo>
                      <a:pt x="1889" y="6804"/>
                    </a:lnTo>
                    <a:lnTo>
                      <a:pt x="1966" y="6779"/>
                    </a:lnTo>
                    <a:lnTo>
                      <a:pt x="2044" y="6701"/>
                    </a:lnTo>
                    <a:lnTo>
                      <a:pt x="2070" y="6623"/>
                    </a:lnTo>
                    <a:lnTo>
                      <a:pt x="2044" y="6520"/>
                    </a:lnTo>
                    <a:lnTo>
                      <a:pt x="2018" y="6442"/>
                    </a:lnTo>
                    <a:lnTo>
                      <a:pt x="1941" y="6390"/>
                    </a:lnTo>
                    <a:lnTo>
                      <a:pt x="1708" y="6235"/>
                    </a:lnTo>
                    <a:lnTo>
                      <a:pt x="1630" y="6209"/>
                    </a:lnTo>
                    <a:close/>
                    <a:moveTo>
                      <a:pt x="7167" y="6209"/>
                    </a:moveTo>
                    <a:lnTo>
                      <a:pt x="7063" y="6235"/>
                    </a:lnTo>
                    <a:lnTo>
                      <a:pt x="6830" y="6390"/>
                    </a:lnTo>
                    <a:lnTo>
                      <a:pt x="6753" y="6442"/>
                    </a:lnTo>
                    <a:lnTo>
                      <a:pt x="6727" y="6520"/>
                    </a:lnTo>
                    <a:lnTo>
                      <a:pt x="6727" y="6623"/>
                    </a:lnTo>
                    <a:lnTo>
                      <a:pt x="6753" y="6701"/>
                    </a:lnTo>
                    <a:lnTo>
                      <a:pt x="6804" y="6779"/>
                    </a:lnTo>
                    <a:lnTo>
                      <a:pt x="6882" y="6804"/>
                    </a:lnTo>
                    <a:lnTo>
                      <a:pt x="6985" y="6830"/>
                    </a:lnTo>
                    <a:lnTo>
                      <a:pt x="7063" y="6779"/>
                    </a:lnTo>
                    <a:lnTo>
                      <a:pt x="7296" y="6649"/>
                    </a:lnTo>
                    <a:lnTo>
                      <a:pt x="7374" y="6597"/>
                    </a:lnTo>
                    <a:lnTo>
                      <a:pt x="7399" y="6520"/>
                    </a:lnTo>
                    <a:lnTo>
                      <a:pt x="7425" y="6416"/>
                    </a:lnTo>
                    <a:lnTo>
                      <a:pt x="7399" y="6339"/>
                    </a:lnTo>
                    <a:lnTo>
                      <a:pt x="7322" y="6261"/>
                    </a:lnTo>
                    <a:lnTo>
                      <a:pt x="7244" y="6235"/>
                    </a:lnTo>
                    <a:lnTo>
                      <a:pt x="7167" y="6209"/>
                    </a:lnTo>
                    <a:close/>
                    <a:moveTo>
                      <a:pt x="1061" y="7839"/>
                    </a:moveTo>
                    <a:lnTo>
                      <a:pt x="983" y="7891"/>
                    </a:lnTo>
                    <a:lnTo>
                      <a:pt x="932" y="7969"/>
                    </a:lnTo>
                    <a:lnTo>
                      <a:pt x="932" y="8072"/>
                    </a:lnTo>
                    <a:lnTo>
                      <a:pt x="932" y="8150"/>
                    </a:lnTo>
                    <a:lnTo>
                      <a:pt x="983" y="8227"/>
                    </a:lnTo>
                    <a:lnTo>
                      <a:pt x="1061" y="8279"/>
                    </a:lnTo>
                    <a:lnTo>
                      <a:pt x="1164" y="8305"/>
                    </a:lnTo>
                    <a:lnTo>
                      <a:pt x="1423" y="8305"/>
                    </a:lnTo>
                    <a:lnTo>
                      <a:pt x="1527" y="8279"/>
                    </a:lnTo>
                    <a:lnTo>
                      <a:pt x="1604" y="8227"/>
                    </a:lnTo>
                    <a:lnTo>
                      <a:pt x="1656" y="8150"/>
                    </a:lnTo>
                    <a:lnTo>
                      <a:pt x="1656" y="8072"/>
                    </a:lnTo>
                    <a:lnTo>
                      <a:pt x="1656" y="7969"/>
                    </a:lnTo>
                    <a:lnTo>
                      <a:pt x="1604" y="7891"/>
                    </a:lnTo>
                    <a:lnTo>
                      <a:pt x="1527" y="7839"/>
                    </a:lnTo>
                    <a:close/>
                    <a:moveTo>
                      <a:pt x="7244" y="7839"/>
                    </a:moveTo>
                    <a:lnTo>
                      <a:pt x="7167" y="7891"/>
                    </a:lnTo>
                    <a:lnTo>
                      <a:pt x="7115" y="7969"/>
                    </a:lnTo>
                    <a:lnTo>
                      <a:pt x="7115" y="8072"/>
                    </a:lnTo>
                    <a:lnTo>
                      <a:pt x="7115" y="8150"/>
                    </a:lnTo>
                    <a:lnTo>
                      <a:pt x="7167" y="8227"/>
                    </a:lnTo>
                    <a:lnTo>
                      <a:pt x="7244" y="8279"/>
                    </a:lnTo>
                    <a:lnTo>
                      <a:pt x="7348" y="8305"/>
                    </a:lnTo>
                    <a:lnTo>
                      <a:pt x="7606" y="8305"/>
                    </a:lnTo>
                    <a:lnTo>
                      <a:pt x="7710" y="8279"/>
                    </a:lnTo>
                    <a:lnTo>
                      <a:pt x="7787" y="8227"/>
                    </a:lnTo>
                    <a:lnTo>
                      <a:pt x="7839" y="8150"/>
                    </a:lnTo>
                    <a:lnTo>
                      <a:pt x="7839" y="8072"/>
                    </a:lnTo>
                    <a:lnTo>
                      <a:pt x="7839" y="7969"/>
                    </a:lnTo>
                    <a:lnTo>
                      <a:pt x="7787" y="7891"/>
                    </a:lnTo>
                    <a:lnTo>
                      <a:pt x="7710" y="7839"/>
                    </a:lnTo>
                    <a:close/>
                    <a:moveTo>
                      <a:pt x="4476" y="7684"/>
                    </a:moveTo>
                    <a:lnTo>
                      <a:pt x="4528" y="7710"/>
                    </a:lnTo>
                    <a:lnTo>
                      <a:pt x="4657" y="7788"/>
                    </a:lnTo>
                    <a:lnTo>
                      <a:pt x="4735" y="7917"/>
                    </a:lnTo>
                    <a:lnTo>
                      <a:pt x="4761" y="7994"/>
                    </a:lnTo>
                    <a:lnTo>
                      <a:pt x="4761" y="8072"/>
                    </a:lnTo>
                    <a:lnTo>
                      <a:pt x="4761" y="8150"/>
                    </a:lnTo>
                    <a:lnTo>
                      <a:pt x="4735" y="8227"/>
                    </a:lnTo>
                    <a:lnTo>
                      <a:pt x="4657" y="8331"/>
                    </a:lnTo>
                    <a:lnTo>
                      <a:pt x="4528" y="8408"/>
                    </a:lnTo>
                    <a:lnTo>
                      <a:pt x="4476" y="8434"/>
                    </a:lnTo>
                    <a:lnTo>
                      <a:pt x="4398" y="8460"/>
                    </a:lnTo>
                    <a:lnTo>
                      <a:pt x="4321" y="8434"/>
                    </a:lnTo>
                    <a:lnTo>
                      <a:pt x="4243" y="8408"/>
                    </a:lnTo>
                    <a:lnTo>
                      <a:pt x="4114" y="8331"/>
                    </a:lnTo>
                    <a:lnTo>
                      <a:pt x="4036" y="8227"/>
                    </a:lnTo>
                    <a:lnTo>
                      <a:pt x="4010" y="8150"/>
                    </a:lnTo>
                    <a:lnTo>
                      <a:pt x="4010" y="8072"/>
                    </a:lnTo>
                    <a:lnTo>
                      <a:pt x="4010" y="7994"/>
                    </a:lnTo>
                    <a:lnTo>
                      <a:pt x="4036" y="7917"/>
                    </a:lnTo>
                    <a:lnTo>
                      <a:pt x="4114" y="7788"/>
                    </a:lnTo>
                    <a:lnTo>
                      <a:pt x="4243" y="7710"/>
                    </a:lnTo>
                    <a:lnTo>
                      <a:pt x="4321" y="7684"/>
                    </a:lnTo>
                    <a:close/>
                    <a:moveTo>
                      <a:pt x="10219" y="7529"/>
                    </a:moveTo>
                    <a:lnTo>
                      <a:pt x="10323" y="7555"/>
                    </a:lnTo>
                    <a:lnTo>
                      <a:pt x="10426" y="7581"/>
                    </a:lnTo>
                    <a:lnTo>
                      <a:pt x="10504" y="7632"/>
                    </a:lnTo>
                    <a:lnTo>
                      <a:pt x="10582" y="7684"/>
                    </a:lnTo>
                    <a:lnTo>
                      <a:pt x="10659" y="7762"/>
                    </a:lnTo>
                    <a:lnTo>
                      <a:pt x="10685" y="7865"/>
                    </a:lnTo>
                    <a:lnTo>
                      <a:pt x="10737" y="7969"/>
                    </a:lnTo>
                    <a:lnTo>
                      <a:pt x="10737" y="8072"/>
                    </a:lnTo>
                    <a:lnTo>
                      <a:pt x="10737" y="8176"/>
                    </a:lnTo>
                    <a:lnTo>
                      <a:pt x="10685" y="8279"/>
                    </a:lnTo>
                    <a:lnTo>
                      <a:pt x="10659" y="8357"/>
                    </a:lnTo>
                    <a:lnTo>
                      <a:pt x="10582" y="8434"/>
                    </a:lnTo>
                    <a:lnTo>
                      <a:pt x="10504" y="8512"/>
                    </a:lnTo>
                    <a:lnTo>
                      <a:pt x="10426" y="8564"/>
                    </a:lnTo>
                    <a:lnTo>
                      <a:pt x="10323" y="8590"/>
                    </a:lnTo>
                    <a:lnTo>
                      <a:pt x="10116" y="8590"/>
                    </a:lnTo>
                    <a:lnTo>
                      <a:pt x="10012" y="8564"/>
                    </a:lnTo>
                    <a:lnTo>
                      <a:pt x="9909" y="8512"/>
                    </a:lnTo>
                    <a:lnTo>
                      <a:pt x="9831" y="8434"/>
                    </a:lnTo>
                    <a:lnTo>
                      <a:pt x="9780" y="8357"/>
                    </a:lnTo>
                    <a:lnTo>
                      <a:pt x="9728" y="8279"/>
                    </a:lnTo>
                    <a:lnTo>
                      <a:pt x="9702" y="8176"/>
                    </a:lnTo>
                    <a:lnTo>
                      <a:pt x="9676" y="8072"/>
                    </a:lnTo>
                    <a:lnTo>
                      <a:pt x="9702" y="7969"/>
                    </a:lnTo>
                    <a:lnTo>
                      <a:pt x="9728" y="7865"/>
                    </a:lnTo>
                    <a:lnTo>
                      <a:pt x="9780" y="7762"/>
                    </a:lnTo>
                    <a:lnTo>
                      <a:pt x="9831" y="7684"/>
                    </a:lnTo>
                    <a:lnTo>
                      <a:pt x="9909" y="7632"/>
                    </a:lnTo>
                    <a:lnTo>
                      <a:pt x="10012" y="7581"/>
                    </a:lnTo>
                    <a:lnTo>
                      <a:pt x="10116" y="7555"/>
                    </a:lnTo>
                    <a:lnTo>
                      <a:pt x="10219" y="7529"/>
                    </a:lnTo>
                    <a:close/>
                    <a:moveTo>
                      <a:pt x="4295" y="5795"/>
                    </a:moveTo>
                    <a:lnTo>
                      <a:pt x="4217" y="5847"/>
                    </a:lnTo>
                    <a:lnTo>
                      <a:pt x="4165" y="5925"/>
                    </a:lnTo>
                    <a:lnTo>
                      <a:pt x="4140" y="6028"/>
                    </a:lnTo>
                    <a:lnTo>
                      <a:pt x="4140" y="7244"/>
                    </a:lnTo>
                    <a:lnTo>
                      <a:pt x="3958" y="7322"/>
                    </a:lnTo>
                    <a:lnTo>
                      <a:pt x="3777" y="7451"/>
                    </a:lnTo>
                    <a:lnTo>
                      <a:pt x="3674" y="7581"/>
                    </a:lnTo>
                    <a:lnTo>
                      <a:pt x="3596" y="7736"/>
                    </a:lnTo>
                    <a:lnTo>
                      <a:pt x="3545" y="7891"/>
                    </a:lnTo>
                    <a:lnTo>
                      <a:pt x="3545" y="8072"/>
                    </a:lnTo>
                    <a:lnTo>
                      <a:pt x="3545" y="8279"/>
                    </a:lnTo>
                    <a:lnTo>
                      <a:pt x="2846" y="8693"/>
                    </a:lnTo>
                    <a:lnTo>
                      <a:pt x="2768" y="8745"/>
                    </a:lnTo>
                    <a:lnTo>
                      <a:pt x="2717" y="8822"/>
                    </a:lnTo>
                    <a:lnTo>
                      <a:pt x="2717" y="8926"/>
                    </a:lnTo>
                    <a:lnTo>
                      <a:pt x="2743" y="9003"/>
                    </a:lnTo>
                    <a:lnTo>
                      <a:pt x="2820" y="9081"/>
                    </a:lnTo>
                    <a:lnTo>
                      <a:pt x="2898" y="9107"/>
                    </a:lnTo>
                    <a:lnTo>
                      <a:pt x="2975" y="9133"/>
                    </a:lnTo>
                    <a:lnTo>
                      <a:pt x="3079" y="9107"/>
                    </a:lnTo>
                    <a:lnTo>
                      <a:pt x="3803" y="8667"/>
                    </a:lnTo>
                    <a:lnTo>
                      <a:pt x="3907" y="8771"/>
                    </a:lnTo>
                    <a:lnTo>
                      <a:pt x="4062" y="8848"/>
                    </a:lnTo>
                    <a:lnTo>
                      <a:pt x="4217" y="8900"/>
                    </a:lnTo>
                    <a:lnTo>
                      <a:pt x="4398" y="8926"/>
                    </a:lnTo>
                    <a:lnTo>
                      <a:pt x="4554" y="8900"/>
                    </a:lnTo>
                    <a:lnTo>
                      <a:pt x="4709" y="8848"/>
                    </a:lnTo>
                    <a:lnTo>
                      <a:pt x="4864" y="8771"/>
                    </a:lnTo>
                    <a:lnTo>
                      <a:pt x="4993" y="8667"/>
                    </a:lnTo>
                    <a:lnTo>
                      <a:pt x="5097" y="8538"/>
                    </a:lnTo>
                    <a:lnTo>
                      <a:pt x="5174" y="8408"/>
                    </a:lnTo>
                    <a:lnTo>
                      <a:pt x="5226" y="8227"/>
                    </a:lnTo>
                    <a:lnTo>
                      <a:pt x="5252" y="8072"/>
                    </a:lnTo>
                    <a:lnTo>
                      <a:pt x="5226" y="7891"/>
                    </a:lnTo>
                    <a:lnTo>
                      <a:pt x="5174" y="7736"/>
                    </a:lnTo>
                    <a:lnTo>
                      <a:pt x="5097" y="7581"/>
                    </a:lnTo>
                    <a:lnTo>
                      <a:pt x="4993" y="7451"/>
                    </a:lnTo>
                    <a:lnTo>
                      <a:pt x="4812" y="7322"/>
                    </a:lnTo>
                    <a:lnTo>
                      <a:pt x="4631" y="7244"/>
                    </a:lnTo>
                    <a:lnTo>
                      <a:pt x="4631" y="6028"/>
                    </a:lnTo>
                    <a:lnTo>
                      <a:pt x="4605" y="5925"/>
                    </a:lnTo>
                    <a:lnTo>
                      <a:pt x="4554" y="5847"/>
                    </a:lnTo>
                    <a:lnTo>
                      <a:pt x="4476" y="5795"/>
                    </a:lnTo>
                    <a:close/>
                    <a:moveTo>
                      <a:pt x="12522" y="6520"/>
                    </a:moveTo>
                    <a:lnTo>
                      <a:pt x="12444" y="6546"/>
                    </a:lnTo>
                    <a:lnTo>
                      <a:pt x="12367" y="6597"/>
                    </a:lnTo>
                    <a:lnTo>
                      <a:pt x="12315" y="6649"/>
                    </a:lnTo>
                    <a:lnTo>
                      <a:pt x="12289" y="6753"/>
                    </a:lnTo>
                    <a:lnTo>
                      <a:pt x="12289" y="7322"/>
                    </a:lnTo>
                    <a:lnTo>
                      <a:pt x="11720" y="7891"/>
                    </a:lnTo>
                    <a:lnTo>
                      <a:pt x="11668" y="7969"/>
                    </a:lnTo>
                    <a:lnTo>
                      <a:pt x="11642" y="8072"/>
                    </a:lnTo>
                    <a:lnTo>
                      <a:pt x="11668" y="8150"/>
                    </a:lnTo>
                    <a:lnTo>
                      <a:pt x="11720" y="8227"/>
                    </a:lnTo>
                    <a:lnTo>
                      <a:pt x="12289" y="8796"/>
                    </a:lnTo>
                    <a:lnTo>
                      <a:pt x="12289" y="9366"/>
                    </a:lnTo>
                    <a:lnTo>
                      <a:pt x="12315" y="9469"/>
                    </a:lnTo>
                    <a:lnTo>
                      <a:pt x="12367" y="9547"/>
                    </a:lnTo>
                    <a:lnTo>
                      <a:pt x="12444" y="9599"/>
                    </a:lnTo>
                    <a:lnTo>
                      <a:pt x="12522" y="9624"/>
                    </a:lnTo>
                    <a:lnTo>
                      <a:pt x="15859" y="9624"/>
                    </a:lnTo>
                    <a:lnTo>
                      <a:pt x="15937" y="9599"/>
                    </a:lnTo>
                    <a:lnTo>
                      <a:pt x="16015" y="9547"/>
                    </a:lnTo>
                    <a:lnTo>
                      <a:pt x="16066" y="9469"/>
                    </a:lnTo>
                    <a:lnTo>
                      <a:pt x="16092" y="9366"/>
                    </a:lnTo>
                    <a:lnTo>
                      <a:pt x="16092" y="8590"/>
                    </a:lnTo>
                    <a:lnTo>
                      <a:pt x="16066" y="8512"/>
                    </a:lnTo>
                    <a:lnTo>
                      <a:pt x="16015" y="8434"/>
                    </a:lnTo>
                    <a:lnTo>
                      <a:pt x="15937" y="8383"/>
                    </a:lnTo>
                    <a:lnTo>
                      <a:pt x="15859" y="8357"/>
                    </a:lnTo>
                    <a:lnTo>
                      <a:pt x="15756" y="8383"/>
                    </a:lnTo>
                    <a:lnTo>
                      <a:pt x="15678" y="8434"/>
                    </a:lnTo>
                    <a:lnTo>
                      <a:pt x="15627" y="8512"/>
                    </a:lnTo>
                    <a:lnTo>
                      <a:pt x="15627" y="8590"/>
                    </a:lnTo>
                    <a:lnTo>
                      <a:pt x="15627" y="9133"/>
                    </a:lnTo>
                    <a:lnTo>
                      <a:pt x="12781" y="9133"/>
                    </a:lnTo>
                    <a:lnTo>
                      <a:pt x="12781" y="8693"/>
                    </a:lnTo>
                    <a:lnTo>
                      <a:pt x="12755" y="8615"/>
                    </a:lnTo>
                    <a:lnTo>
                      <a:pt x="12703" y="8538"/>
                    </a:lnTo>
                    <a:lnTo>
                      <a:pt x="12211" y="8072"/>
                    </a:lnTo>
                    <a:lnTo>
                      <a:pt x="12703" y="7581"/>
                    </a:lnTo>
                    <a:lnTo>
                      <a:pt x="12755" y="7503"/>
                    </a:lnTo>
                    <a:lnTo>
                      <a:pt x="12781" y="7425"/>
                    </a:lnTo>
                    <a:lnTo>
                      <a:pt x="12781" y="6985"/>
                    </a:lnTo>
                    <a:lnTo>
                      <a:pt x="15627" y="6985"/>
                    </a:lnTo>
                    <a:lnTo>
                      <a:pt x="15627" y="7529"/>
                    </a:lnTo>
                    <a:lnTo>
                      <a:pt x="15627" y="7632"/>
                    </a:lnTo>
                    <a:lnTo>
                      <a:pt x="15678" y="7710"/>
                    </a:lnTo>
                    <a:lnTo>
                      <a:pt x="15756" y="7736"/>
                    </a:lnTo>
                    <a:lnTo>
                      <a:pt x="15859" y="7762"/>
                    </a:lnTo>
                    <a:lnTo>
                      <a:pt x="15937" y="7736"/>
                    </a:lnTo>
                    <a:lnTo>
                      <a:pt x="16015" y="7710"/>
                    </a:lnTo>
                    <a:lnTo>
                      <a:pt x="16066" y="7632"/>
                    </a:lnTo>
                    <a:lnTo>
                      <a:pt x="16092" y="7529"/>
                    </a:lnTo>
                    <a:lnTo>
                      <a:pt x="16092" y="6753"/>
                    </a:lnTo>
                    <a:lnTo>
                      <a:pt x="16066" y="6649"/>
                    </a:lnTo>
                    <a:lnTo>
                      <a:pt x="16015" y="6597"/>
                    </a:lnTo>
                    <a:lnTo>
                      <a:pt x="15937" y="6546"/>
                    </a:lnTo>
                    <a:lnTo>
                      <a:pt x="15859" y="6520"/>
                    </a:lnTo>
                    <a:close/>
                    <a:moveTo>
                      <a:pt x="1785" y="9314"/>
                    </a:moveTo>
                    <a:lnTo>
                      <a:pt x="1708" y="9340"/>
                    </a:lnTo>
                    <a:lnTo>
                      <a:pt x="1475" y="9469"/>
                    </a:lnTo>
                    <a:lnTo>
                      <a:pt x="1397" y="9547"/>
                    </a:lnTo>
                    <a:lnTo>
                      <a:pt x="1371" y="9624"/>
                    </a:lnTo>
                    <a:lnTo>
                      <a:pt x="1371" y="9702"/>
                    </a:lnTo>
                    <a:lnTo>
                      <a:pt x="1397" y="9805"/>
                    </a:lnTo>
                    <a:lnTo>
                      <a:pt x="1449" y="9857"/>
                    </a:lnTo>
                    <a:lnTo>
                      <a:pt x="1527" y="9909"/>
                    </a:lnTo>
                    <a:lnTo>
                      <a:pt x="1630" y="9909"/>
                    </a:lnTo>
                    <a:lnTo>
                      <a:pt x="1708" y="9883"/>
                    </a:lnTo>
                    <a:lnTo>
                      <a:pt x="1941" y="9754"/>
                    </a:lnTo>
                    <a:lnTo>
                      <a:pt x="2018" y="9676"/>
                    </a:lnTo>
                    <a:lnTo>
                      <a:pt x="2044" y="9599"/>
                    </a:lnTo>
                    <a:lnTo>
                      <a:pt x="2070" y="9521"/>
                    </a:lnTo>
                    <a:lnTo>
                      <a:pt x="2044" y="9417"/>
                    </a:lnTo>
                    <a:lnTo>
                      <a:pt x="1966" y="9366"/>
                    </a:lnTo>
                    <a:lnTo>
                      <a:pt x="1889" y="9314"/>
                    </a:lnTo>
                    <a:close/>
                    <a:moveTo>
                      <a:pt x="6882" y="9314"/>
                    </a:moveTo>
                    <a:lnTo>
                      <a:pt x="6804" y="9366"/>
                    </a:lnTo>
                    <a:lnTo>
                      <a:pt x="6753" y="9417"/>
                    </a:lnTo>
                    <a:lnTo>
                      <a:pt x="6727" y="9521"/>
                    </a:lnTo>
                    <a:lnTo>
                      <a:pt x="6727" y="9599"/>
                    </a:lnTo>
                    <a:lnTo>
                      <a:pt x="6753" y="9676"/>
                    </a:lnTo>
                    <a:lnTo>
                      <a:pt x="6830" y="9754"/>
                    </a:lnTo>
                    <a:lnTo>
                      <a:pt x="7063" y="9883"/>
                    </a:lnTo>
                    <a:lnTo>
                      <a:pt x="7167" y="9909"/>
                    </a:lnTo>
                    <a:lnTo>
                      <a:pt x="7244" y="9909"/>
                    </a:lnTo>
                    <a:lnTo>
                      <a:pt x="7322" y="9857"/>
                    </a:lnTo>
                    <a:lnTo>
                      <a:pt x="7399" y="9805"/>
                    </a:lnTo>
                    <a:lnTo>
                      <a:pt x="7425" y="9702"/>
                    </a:lnTo>
                    <a:lnTo>
                      <a:pt x="7399" y="9624"/>
                    </a:lnTo>
                    <a:lnTo>
                      <a:pt x="7374" y="9547"/>
                    </a:lnTo>
                    <a:lnTo>
                      <a:pt x="7296" y="9469"/>
                    </a:lnTo>
                    <a:lnTo>
                      <a:pt x="7063" y="9340"/>
                    </a:lnTo>
                    <a:lnTo>
                      <a:pt x="6985" y="9314"/>
                    </a:lnTo>
                    <a:close/>
                    <a:moveTo>
                      <a:pt x="2846" y="10401"/>
                    </a:moveTo>
                    <a:lnTo>
                      <a:pt x="2768" y="10426"/>
                    </a:lnTo>
                    <a:lnTo>
                      <a:pt x="2717" y="10504"/>
                    </a:lnTo>
                    <a:lnTo>
                      <a:pt x="2561" y="10737"/>
                    </a:lnTo>
                    <a:lnTo>
                      <a:pt x="2536" y="10840"/>
                    </a:lnTo>
                    <a:lnTo>
                      <a:pt x="2536" y="10918"/>
                    </a:lnTo>
                    <a:lnTo>
                      <a:pt x="2587" y="10996"/>
                    </a:lnTo>
                    <a:lnTo>
                      <a:pt x="2665" y="11073"/>
                    </a:lnTo>
                    <a:lnTo>
                      <a:pt x="2743" y="11099"/>
                    </a:lnTo>
                    <a:lnTo>
                      <a:pt x="2846" y="11099"/>
                    </a:lnTo>
                    <a:lnTo>
                      <a:pt x="2924" y="11047"/>
                    </a:lnTo>
                    <a:lnTo>
                      <a:pt x="2975" y="10970"/>
                    </a:lnTo>
                    <a:lnTo>
                      <a:pt x="3105" y="10737"/>
                    </a:lnTo>
                    <a:lnTo>
                      <a:pt x="3131" y="10659"/>
                    </a:lnTo>
                    <a:lnTo>
                      <a:pt x="3131" y="10556"/>
                    </a:lnTo>
                    <a:lnTo>
                      <a:pt x="3105" y="10478"/>
                    </a:lnTo>
                    <a:lnTo>
                      <a:pt x="3027" y="10426"/>
                    </a:lnTo>
                    <a:lnTo>
                      <a:pt x="2950" y="10401"/>
                    </a:lnTo>
                    <a:close/>
                    <a:moveTo>
                      <a:pt x="5847" y="10401"/>
                    </a:moveTo>
                    <a:lnTo>
                      <a:pt x="5744" y="10426"/>
                    </a:lnTo>
                    <a:lnTo>
                      <a:pt x="5666" y="10478"/>
                    </a:lnTo>
                    <a:lnTo>
                      <a:pt x="5640" y="10556"/>
                    </a:lnTo>
                    <a:lnTo>
                      <a:pt x="5640" y="10659"/>
                    </a:lnTo>
                    <a:lnTo>
                      <a:pt x="5666" y="10737"/>
                    </a:lnTo>
                    <a:lnTo>
                      <a:pt x="5795" y="10970"/>
                    </a:lnTo>
                    <a:lnTo>
                      <a:pt x="5847" y="11047"/>
                    </a:lnTo>
                    <a:lnTo>
                      <a:pt x="5951" y="11099"/>
                    </a:lnTo>
                    <a:lnTo>
                      <a:pt x="6028" y="11099"/>
                    </a:lnTo>
                    <a:lnTo>
                      <a:pt x="6106" y="11073"/>
                    </a:lnTo>
                    <a:lnTo>
                      <a:pt x="6183" y="10996"/>
                    </a:lnTo>
                    <a:lnTo>
                      <a:pt x="6235" y="10918"/>
                    </a:lnTo>
                    <a:lnTo>
                      <a:pt x="6235" y="10840"/>
                    </a:lnTo>
                    <a:lnTo>
                      <a:pt x="6209" y="10737"/>
                    </a:lnTo>
                    <a:lnTo>
                      <a:pt x="6080" y="10504"/>
                    </a:lnTo>
                    <a:lnTo>
                      <a:pt x="6002" y="10426"/>
                    </a:lnTo>
                    <a:lnTo>
                      <a:pt x="5925" y="10401"/>
                    </a:lnTo>
                    <a:close/>
                    <a:moveTo>
                      <a:pt x="4398" y="10789"/>
                    </a:moveTo>
                    <a:lnTo>
                      <a:pt x="4295" y="10814"/>
                    </a:lnTo>
                    <a:lnTo>
                      <a:pt x="4217" y="10866"/>
                    </a:lnTo>
                    <a:lnTo>
                      <a:pt x="4165" y="10918"/>
                    </a:lnTo>
                    <a:lnTo>
                      <a:pt x="4140" y="11021"/>
                    </a:lnTo>
                    <a:lnTo>
                      <a:pt x="4140" y="11306"/>
                    </a:lnTo>
                    <a:lnTo>
                      <a:pt x="4165" y="11384"/>
                    </a:lnTo>
                    <a:lnTo>
                      <a:pt x="4217" y="11461"/>
                    </a:lnTo>
                    <a:lnTo>
                      <a:pt x="4295" y="11513"/>
                    </a:lnTo>
                    <a:lnTo>
                      <a:pt x="4398" y="11539"/>
                    </a:lnTo>
                    <a:lnTo>
                      <a:pt x="4476" y="11513"/>
                    </a:lnTo>
                    <a:lnTo>
                      <a:pt x="4554" y="11461"/>
                    </a:lnTo>
                    <a:lnTo>
                      <a:pt x="4605" y="11384"/>
                    </a:lnTo>
                    <a:lnTo>
                      <a:pt x="4631" y="11306"/>
                    </a:lnTo>
                    <a:lnTo>
                      <a:pt x="4631" y="11021"/>
                    </a:lnTo>
                    <a:lnTo>
                      <a:pt x="4605" y="10918"/>
                    </a:lnTo>
                    <a:lnTo>
                      <a:pt x="4554" y="10866"/>
                    </a:lnTo>
                    <a:lnTo>
                      <a:pt x="4476" y="10814"/>
                    </a:lnTo>
                    <a:lnTo>
                      <a:pt x="4398" y="10789"/>
                    </a:lnTo>
                    <a:close/>
                    <a:moveTo>
                      <a:pt x="4398" y="3674"/>
                    </a:moveTo>
                    <a:lnTo>
                      <a:pt x="3933" y="3700"/>
                    </a:lnTo>
                    <a:lnTo>
                      <a:pt x="3493" y="3777"/>
                    </a:lnTo>
                    <a:lnTo>
                      <a:pt x="3079" y="3881"/>
                    </a:lnTo>
                    <a:lnTo>
                      <a:pt x="2691" y="4036"/>
                    </a:lnTo>
                    <a:lnTo>
                      <a:pt x="2303" y="4217"/>
                    </a:lnTo>
                    <a:lnTo>
                      <a:pt x="1941" y="4424"/>
                    </a:lnTo>
                    <a:lnTo>
                      <a:pt x="1604" y="4683"/>
                    </a:lnTo>
                    <a:lnTo>
                      <a:pt x="1294" y="4968"/>
                    </a:lnTo>
                    <a:lnTo>
                      <a:pt x="1009" y="5278"/>
                    </a:lnTo>
                    <a:lnTo>
                      <a:pt x="750" y="5614"/>
                    </a:lnTo>
                    <a:lnTo>
                      <a:pt x="543" y="5977"/>
                    </a:lnTo>
                    <a:lnTo>
                      <a:pt x="362" y="6365"/>
                    </a:lnTo>
                    <a:lnTo>
                      <a:pt x="207" y="6753"/>
                    </a:lnTo>
                    <a:lnTo>
                      <a:pt x="104" y="7192"/>
                    </a:lnTo>
                    <a:lnTo>
                      <a:pt x="26" y="7606"/>
                    </a:lnTo>
                    <a:lnTo>
                      <a:pt x="0" y="8072"/>
                    </a:lnTo>
                    <a:lnTo>
                      <a:pt x="26" y="8512"/>
                    </a:lnTo>
                    <a:lnTo>
                      <a:pt x="104" y="8952"/>
                    </a:lnTo>
                    <a:lnTo>
                      <a:pt x="207" y="9366"/>
                    </a:lnTo>
                    <a:lnTo>
                      <a:pt x="362" y="9780"/>
                    </a:lnTo>
                    <a:lnTo>
                      <a:pt x="543" y="10142"/>
                    </a:lnTo>
                    <a:lnTo>
                      <a:pt x="750" y="10504"/>
                    </a:lnTo>
                    <a:lnTo>
                      <a:pt x="1009" y="10840"/>
                    </a:lnTo>
                    <a:lnTo>
                      <a:pt x="1294" y="11151"/>
                    </a:lnTo>
                    <a:lnTo>
                      <a:pt x="1604" y="11435"/>
                    </a:lnTo>
                    <a:lnTo>
                      <a:pt x="1941" y="11694"/>
                    </a:lnTo>
                    <a:lnTo>
                      <a:pt x="2303" y="11927"/>
                    </a:lnTo>
                    <a:lnTo>
                      <a:pt x="2691" y="12108"/>
                    </a:lnTo>
                    <a:lnTo>
                      <a:pt x="3079" y="12237"/>
                    </a:lnTo>
                    <a:lnTo>
                      <a:pt x="3493" y="12367"/>
                    </a:lnTo>
                    <a:lnTo>
                      <a:pt x="3933" y="12418"/>
                    </a:lnTo>
                    <a:lnTo>
                      <a:pt x="4398" y="12444"/>
                    </a:lnTo>
                    <a:lnTo>
                      <a:pt x="4786" y="12418"/>
                    </a:lnTo>
                    <a:lnTo>
                      <a:pt x="5200" y="12367"/>
                    </a:lnTo>
                    <a:lnTo>
                      <a:pt x="5588" y="12289"/>
                    </a:lnTo>
                    <a:lnTo>
                      <a:pt x="5951" y="12160"/>
                    </a:lnTo>
                    <a:lnTo>
                      <a:pt x="6313" y="12005"/>
                    </a:lnTo>
                    <a:lnTo>
                      <a:pt x="6649" y="11823"/>
                    </a:lnTo>
                    <a:lnTo>
                      <a:pt x="6985" y="11591"/>
                    </a:lnTo>
                    <a:lnTo>
                      <a:pt x="7270" y="11358"/>
                    </a:lnTo>
                    <a:lnTo>
                      <a:pt x="7555" y="11099"/>
                    </a:lnTo>
                    <a:lnTo>
                      <a:pt x="7813" y="10789"/>
                    </a:lnTo>
                    <a:lnTo>
                      <a:pt x="8046" y="10478"/>
                    </a:lnTo>
                    <a:lnTo>
                      <a:pt x="8253" y="10142"/>
                    </a:lnTo>
                    <a:lnTo>
                      <a:pt x="8408" y="9780"/>
                    </a:lnTo>
                    <a:lnTo>
                      <a:pt x="8564" y="9417"/>
                    </a:lnTo>
                    <a:lnTo>
                      <a:pt x="8667" y="9029"/>
                    </a:lnTo>
                    <a:lnTo>
                      <a:pt x="8719" y="8615"/>
                    </a:lnTo>
                    <a:lnTo>
                      <a:pt x="8719" y="8538"/>
                    </a:lnTo>
                    <a:lnTo>
                      <a:pt x="8693" y="8460"/>
                    </a:lnTo>
                    <a:lnTo>
                      <a:pt x="8615" y="8383"/>
                    </a:lnTo>
                    <a:lnTo>
                      <a:pt x="8538" y="8357"/>
                    </a:lnTo>
                    <a:lnTo>
                      <a:pt x="8434" y="8383"/>
                    </a:lnTo>
                    <a:lnTo>
                      <a:pt x="8357" y="8408"/>
                    </a:lnTo>
                    <a:lnTo>
                      <a:pt x="8305" y="8486"/>
                    </a:lnTo>
                    <a:lnTo>
                      <a:pt x="8253" y="8564"/>
                    </a:lnTo>
                    <a:lnTo>
                      <a:pt x="8201" y="8926"/>
                    </a:lnTo>
                    <a:lnTo>
                      <a:pt x="8098" y="9262"/>
                    </a:lnTo>
                    <a:lnTo>
                      <a:pt x="7994" y="9599"/>
                    </a:lnTo>
                    <a:lnTo>
                      <a:pt x="7839" y="9909"/>
                    </a:lnTo>
                    <a:lnTo>
                      <a:pt x="7658" y="10219"/>
                    </a:lnTo>
                    <a:lnTo>
                      <a:pt x="7451" y="10504"/>
                    </a:lnTo>
                    <a:lnTo>
                      <a:pt x="7218" y="10763"/>
                    </a:lnTo>
                    <a:lnTo>
                      <a:pt x="6960" y="10996"/>
                    </a:lnTo>
                    <a:lnTo>
                      <a:pt x="6701" y="11228"/>
                    </a:lnTo>
                    <a:lnTo>
                      <a:pt x="6416" y="11410"/>
                    </a:lnTo>
                    <a:lnTo>
                      <a:pt x="6106" y="11565"/>
                    </a:lnTo>
                    <a:lnTo>
                      <a:pt x="5795" y="11720"/>
                    </a:lnTo>
                    <a:lnTo>
                      <a:pt x="5459" y="11823"/>
                    </a:lnTo>
                    <a:lnTo>
                      <a:pt x="5123" y="11901"/>
                    </a:lnTo>
                    <a:lnTo>
                      <a:pt x="4761" y="11953"/>
                    </a:lnTo>
                    <a:lnTo>
                      <a:pt x="4398" y="11979"/>
                    </a:lnTo>
                    <a:lnTo>
                      <a:pt x="3984" y="11953"/>
                    </a:lnTo>
                    <a:lnTo>
                      <a:pt x="3596" y="11901"/>
                    </a:lnTo>
                    <a:lnTo>
                      <a:pt x="3234" y="11798"/>
                    </a:lnTo>
                    <a:lnTo>
                      <a:pt x="2872" y="11668"/>
                    </a:lnTo>
                    <a:lnTo>
                      <a:pt x="2536" y="11513"/>
                    </a:lnTo>
                    <a:lnTo>
                      <a:pt x="2199" y="11306"/>
                    </a:lnTo>
                    <a:lnTo>
                      <a:pt x="1889" y="11073"/>
                    </a:lnTo>
                    <a:lnTo>
                      <a:pt x="1630" y="10840"/>
                    </a:lnTo>
                    <a:lnTo>
                      <a:pt x="1371" y="10556"/>
                    </a:lnTo>
                    <a:lnTo>
                      <a:pt x="1139" y="10245"/>
                    </a:lnTo>
                    <a:lnTo>
                      <a:pt x="957" y="9935"/>
                    </a:lnTo>
                    <a:lnTo>
                      <a:pt x="776" y="9599"/>
                    </a:lnTo>
                    <a:lnTo>
                      <a:pt x="647" y="9236"/>
                    </a:lnTo>
                    <a:lnTo>
                      <a:pt x="569" y="8848"/>
                    </a:lnTo>
                    <a:lnTo>
                      <a:pt x="492" y="8460"/>
                    </a:lnTo>
                    <a:lnTo>
                      <a:pt x="492" y="8072"/>
                    </a:lnTo>
                    <a:lnTo>
                      <a:pt x="492" y="7658"/>
                    </a:lnTo>
                    <a:lnTo>
                      <a:pt x="569" y="7270"/>
                    </a:lnTo>
                    <a:lnTo>
                      <a:pt x="647" y="6908"/>
                    </a:lnTo>
                    <a:lnTo>
                      <a:pt x="776" y="6546"/>
                    </a:lnTo>
                    <a:lnTo>
                      <a:pt x="957" y="6209"/>
                    </a:lnTo>
                    <a:lnTo>
                      <a:pt x="1139" y="5873"/>
                    </a:lnTo>
                    <a:lnTo>
                      <a:pt x="1371" y="5588"/>
                    </a:lnTo>
                    <a:lnTo>
                      <a:pt x="1630" y="5304"/>
                    </a:lnTo>
                    <a:lnTo>
                      <a:pt x="1889" y="5045"/>
                    </a:lnTo>
                    <a:lnTo>
                      <a:pt x="2199" y="4812"/>
                    </a:lnTo>
                    <a:lnTo>
                      <a:pt x="2536" y="4631"/>
                    </a:lnTo>
                    <a:lnTo>
                      <a:pt x="2872" y="4476"/>
                    </a:lnTo>
                    <a:lnTo>
                      <a:pt x="3234" y="4321"/>
                    </a:lnTo>
                    <a:lnTo>
                      <a:pt x="3596" y="4243"/>
                    </a:lnTo>
                    <a:lnTo>
                      <a:pt x="3984" y="4166"/>
                    </a:lnTo>
                    <a:lnTo>
                      <a:pt x="4761" y="4166"/>
                    </a:lnTo>
                    <a:lnTo>
                      <a:pt x="5123" y="4217"/>
                    </a:lnTo>
                    <a:lnTo>
                      <a:pt x="5459" y="4295"/>
                    </a:lnTo>
                    <a:lnTo>
                      <a:pt x="5795" y="4424"/>
                    </a:lnTo>
                    <a:lnTo>
                      <a:pt x="6106" y="4554"/>
                    </a:lnTo>
                    <a:lnTo>
                      <a:pt x="6416" y="4709"/>
                    </a:lnTo>
                    <a:lnTo>
                      <a:pt x="6701" y="4916"/>
                    </a:lnTo>
                    <a:lnTo>
                      <a:pt x="6960" y="5123"/>
                    </a:lnTo>
                    <a:lnTo>
                      <a:pt x="7218" y="5356"/>
                    </a:lnTo>
                    <a:lnTo>
                      <a:pt x="7451" y="5640"/>
                    </a:lnTo>
                    <a:lnTo>
                      <a:pt x="7658" y="5899"/>
                    </a:lnTo>
                    <a:lnTo>
                      <a:pt x="7839" y="6209"/>
                    </a:lnTo>
                    <a:lnTo>
                      <a:pt x="7994" y="6520"/>
                    </a:lnTo>
                    <a:lnTo>
                      <a:pt x="8098" y="6856"/>
                    </a:lnTo>
                    <a:lnTo>
                      <a:pt x="8201" y="7192"/>
                    </a:lnTo>
                    <a:lnTo>
                      <a:pt x="8253" y="7555"/>
                    </a:lnTo>
                    <a:lnTo>
                      <a:pt x="8305" y="7658"/>
                    </a:lnTo>
                    <a:lnTo>
                      <a:pt x="8357" y="7710"/>
                    </a:lnTo>
                    <a:lnTo>
                      <a:pt x="8434" y="7762"/>
                    </a:lnTo>
                    <a:lnTo>
                      <a:pt x="8538" y="7762"/>
                    </a:lnTo>
                    <a:lnTo>
                      <a:pt x="8615" y="7736"/>
                    </a:lnTo>
                    <a:lnTo>
                      <a:pt x="8693" y="7684"/>
                    </a:lnTo>
                    <a:lnTo>
                      <a:pt x="8719" y="7606"/>
                    </a:lnTo>
                    <a:lnTo>
                      <a:pt x="8719" y="7503"/>
                    </a:lnTo>
                    <a:lnTo>
                      <a:pt x="8667" y="7089"/>
                    </a:lnTo>
                    <a:lnTo>
                      <a:pt x="8564" y="6727"/>
                    </a:lnTo>
                    <a:lnTo>
                      <a:pt x="8408" y="6339"/>
                    </a:lnTo>
                    <a:lnTo>
                      <a:pt x="8253" y="5977"/>
                    </a:lnTo>
                    <a:lnTo>
                      <a:pt x="8046" y="5640"/>
                    </a:lnTo>
                    <a:lnTo>
                      <a:pt x="7813" y="5330"/>
                    </a:lnTo>
                    <a:lnTo>
                      <a:pt x="7555" y="5045"/>
                    </a:lnTo>
                    <a:lnTo>
                      <a:pt x="7270" y="4786"/>
                    </a:lnTo>
                    <a:lnTo>
                      <a:pt x="6985" y="4528"/>
                    </a:lnTo>
                    <a:lnTo>
                      <a:pt x="6649" y="4321"/>
                    </a:lnTo>
                    <a:lnTo>
                      <a:pt x="6313" y="4140"/>
                    </a:lnTo>
                    <a:lnTo>
                      <a:pt x="5951" y="3984"/>
                    </a:lnTo>
                    <a:lnTo>
                      <a:pt x="5588" y="3855"/>
                    </a:lnTo>
                    <a:lnTo>
                      <a:pt x="5200" y="3752"/>
                    </a:lnTo>
                    <a:lnTo>
                      <a:pt x="4786" y="3700"/>
                    </a:lnTo>
                    <a:lnTo>
                      <a:pt x="4398" y="3674"/>
                    </a:lnTo>
                    <a:close/>
                    <a:moveTo>
                      <a:pt x="10219" y="12108"/>
                    </a:moveTo>
                    <a:lnTo>
                      <a:pt x="10323" y="12134"/>
                    </a:lnTo>
                    <a:lnTo>
                      <a:pt x="10426" y="12160"/>
                    </a:lnTo>
                    <a:lnTo>
                      <a:pt x="10504" y="12212"/>
                    </a:lnTo>
                    <a:lnTo>
                      <a:pt x="10582" y="12263"/>
                    </a:lnTo>
                    <a:lnTo>
                      <a:pt x="10659" y="12341"/>
                    </a:lnTo>
                    <a:lnTo>
                      <a:pt x="10685" y="12444"/>
                    </a:lnTo>
                    <a:lnTo>
                      <a:pt x="10737" y="12548"/>
                    </a:lnTo>
                    <a:lnTo>
                      <a:pt x="10737" y="12651"/>
                    </a:lnTo>
                    <a:lnTo>
                      <a:pt x="10737" y="12755"/>
                    </a:lnTo>
                    <a:lnTo>
                      <a:pt x="10685" y="12858"/>
                    </a:lnTo>
                    <a:lnTo>
                      <a:pt x="10659" y="12936"/>
                    </a:lnTo>
                    <a:lnTo>
                      <a:pt x="10582" y="13014"/>
                    </a:lnTo>
                    <a:lnTo>
                      <a:pt x="10504" y="13091"/>
                    </a:lnTo>
                    <a:lnTo>
                      <a:pt x="10426" y="13143"/>
                    </a:lnTo>
                    <a:lnTo>
                      <a:pt x="10323" y="13169"/>
                    </a:lnTo>
                    <a:lnTo>
                      <a:pt x="10116" y="13169"/>
                    </a:lnTo>
                    <a:lnTo>
                      <a:pt x="10012" y="13143"/>
                    </a:lnTo>
                    <a:lnTo>
                      <a:pt x="9909" y="13091"/>
                    </a:lnTo>
                    <a:lnTo>
                      <a:pt x="9831" y="13014"/>
                    </a:lnTo>
                    <a:lnTo>
                      <a:pt x="9780" y="12936"/>
                    </a:lnTo>
                    <a:lnTo>
                      <a:pt x="9728" y="12858"/>
                    </a:lnTo>
                    <a:lnTo>
                      <a:pt x="9702" y="12755"/>
                    </a:lnTo>
                    <a:lnTo>
                      <a:pt x="9676" y="12651"/>
                    </a:lnTo>
                    <a:lnTo>
                      <a:pt x="9702" y="12548"/>
                    </a:lnTo>
                    <a:lnTo>
                      <a:pt x="9728" y="12444"/>
                    </a:lnTo>
                    <a:lnTo>
                      <a:pt x="9780" y="12341"/>
                    </a:lnTo>
                    <a:lnTo>
                      <a:pt x="9831" y="12263"/>
                    </a:lnTo>
                    <a:lnTo>
                      <a:pt x="9909" y="12212"/>
                    </a:lnTo>
                    <a:lnTo>
                      <a:pt x="10012" y="12160"/>
                    </a:lnTo>
                    <a:lnTo>
                      <a:pt x="10116" y="12134"/>
                    </a:lnTo>
                    <a:lnTo>
                      <a:pt x="10219" y="12108"/>
                    </a:lnTo>
                    <a:close/>
                    <a:moveTo>
                      <a:pt x="12522" y="11099"/>
                    </a:moveTo>
                    <a:lnTo>
                      <a:pt x="12444" y="11125"/>
                    </a:lnTo>
                    <a:lnTo>
                      <a:pt x="12367" y="11177"/>
                    </a:lnTo>
                    <a:lnTo>
                      <a:pt x="12315" y="11228"/>
                    </a:lnTo>
                    <a:lnTo>
                      <a:pt x="12289" y="11332"/>
                    </a:lnTo>
                    <a:lnTo>
                      <a:pt x="12289" y="11901"/>
                    </a:lnTo>
                    <a:lnTo>
                      <a:pt x="11720" y="12470"/>
                    </a:lnTo>
                    <a:lnTo>
                      <a:pt x="11668" y="12548"/>
                    </a:lnTo>
                    <a:lnTo>
                      <a:pt x="11642" y="12651"/>
                    </a:lnTo>
                    <a:lnTo>
                      <a:pt x="11668" y="12729"/>
                    </a:lnTo>
                    <a:lnTo>
                      <a:pt x="11720" y="12807"/>
                    </a:lnTo>
                    <a:lnTo>
                      <a:pt x="12289" y="13376"/>
                    </a:lnTo>
                    <a:lnTo>
                      <a:pt x="12289" y="13945"/>
                    </a:lnTo>
                    <a:lnTo>
                      <a:pt x="12315" y="14048"/>
                    </a:lnTo>
                    <a:lnTo>
                      <a:pt x="12367" y="14126"/>
                    </a:lnTo>
                    <a:lnTo>
                      <a:pt x="12444" y="14178"/>
                    </a:lnTo>
                    <a:lnTo>
                      <a:pt x="12522" y="14204"/>
                    </a:lnTo>
                    <a:lnTo>
                      <a:pt x="15859" y="14204"/>
                    </a:lnTo>
                    <a:lnTo>
                      <a:pt x="15937" y="14178"/>
                    </a:lnTo>
                    <a:lnTo>
                      <a:pt x="16015" y="14126"/>
                    </a:lnTo>
                    <a:lnTo>
                      <a:pt x="16066" y="14048"/>
                    </a:lnTo>
                    <a:lnTo>
                      <a:pt x="16092" y="13945"/>
                    </a:lnTo>
                    <a:lnTo>
                      <a:pt x="16092" y="13169"/>
                    </a:lnTo>
                    <a:lnTo>
                      <a:pt x="16066" y="13091"/>
                    </a:lnTo>
                    <a:lnTo>
                      <a:pt x="16015" y="13014"/>
                    </a:lnTo>
                    <a:lnTo>
                      <a:pt x="15937" y="12962"/>
                    </a:lnTo>
                    <a:lnTo>
                      <a:pt x="15859" y="12936"/>
                    </a:lnTo>
                    <a:lnTo>
                      <a:pt x="15756" y="12962"/>
                    </a:lnTo>
                    <a:lnTo>
                      <a:pt x="15678" y="13014"/>
                    </a:lnTo>
                    <a:lnTo>
                      <a:pt x="15627" y="13091"/>
                    </a:lnTo>
                    <a:lnTo>
                      <a:pt x="15627" y="13169"/>
                    </a:lnTo>
                    <a:lnTo>
                      <a:pt x="15627" y="13712"/>
                    </a:lnTo>
                    <a:lnTo>
                      <a:pt x="12781" y="13712"/>
                    </a:lnTo>
                    <a:lnTo>
                      <a:pt x="12781" y="13298"/>
                    </a:lnTo>
                    <a:lnTo>
                      <a:pt x="12755" y="13195"/>
                    </a:lnTo>
                    <a:lnTo>
                      <a:pt x="12703" y="13117"/>
                    </a:lnTo>
                    <a:lnTo>
                      <a:pt x="12211" y="12651"/>
                    </a:lnTo>
                    <a:lnTo>
                      <a:pt x="12703" y="12160"/>
                    </a:lnTo>
                    <a:lnTo>
                      <a:pt x="12755" y="12082"/>
                    </a:lnTo>
                    <a:lnTo>
                      <a:pt x="12781" y="12005"/>
                    </a:lnTo>
                    <a:lnTo>
                      <a:pt x="12781" y="11565"/>
                    </a:lnTo>
                    <a:lnTo>
                      <a:pt x="15627" y="11565"/>
                    </a:lnTo>
                    <a:lnTo>
                      <a:pt x="15627" y="12108"/>
                    </a:lnTo>
                    <a:lnTo>
                      <a:pt x="15627" y="12212"/>
                    </a:lnTo>
                    <a:lnTo>
                      <a:pt x="15678" y="12289"/>
                    </a:lnTo>
                    <a:lnTo>
                      <a:pt x="15756" y="12341"/>
                    </a:lnTo>
                    <a:lnTo>
                      <a:pt x="15937" y="12341"/>
                    </a:lnTo>
                    <a:lnTo>
                      <a:pt x="16015" y="12289"/>
                    </a:lnTo>
                    <a:lnTo>
                      <a:pt x="16066" y="12212"/>
                    </a:lnTo>
                    <a:lnTo>
                      <a:pt x="16092" y="12108"/>
                    </a:lnTo>
                    <a:lnTo>
                      <a:pt x="16092" y="11332"/>
                    </a:lnTo>
                    <a:lnTo>
                      <a:pt x="16066" y="11228"/>
                    </a:lnTo>
                    <a:lnTo>
                      <a:pt x="16015" y="11177"/>
                    </a:lnTo>
                    <a:lnTo>
                      <a:pt x="15937" y="11125"/>
                    </a:lnTo>
                    <a:lnTo>
                      <a:pt x="15859" y="11099"/>
                    </a:lnTo>
                    <a:close/>
                    <a:moveTo>
                      <a:pt x="10219" y="0"/>
                    </a:moveTo>
                    <a:lnTo>
                      <a:pt x="10116" y="26"/>
                    </a:lnTo>
                    <a:lnTo>
                      <a:pt x="10038" y="78"/>
                    </a:lnTo>
                    <a:lnTo>
                      <a:pt x="9987" y="155"/>
                    </a:lnTo>
                    <a:lnTo>
                      <a:pt x="9987" y="259"/>
                    </a:lnTo>
                    <a:lnTo>
                      <a:pt x="9987" y="2510"/>
                    </a:lnTo>
                    <a:lnTo>
                      <a:pt x="9831" y="2561"/>
                    </a:lnTo>
                    <a:lnTo>
                      <a:pt x="9728" y="2613"/>
                    </a:lnTo>
                    <a:lnTo>
                      <a:pt x="9598" y="2691"/>
                    </a:lnTo>
                    <a:lnTo>
                      <a:pt x="9495" y="2768"/>
                    </a:lnTo>
                    <a:lnTo>
                      <a:pt x="9391" y="2924"/>
                    </a:lnTo>
                    <a:lnTo>
                      <a:pt x="9288" y="3105"/>
                    </a:lnTo>
                    <a:lnTo>
                      <a:pt x="9236" y="3286"/>
                    </a:lnTo>
                    <a:lnTo>
                      <a:pt x="9210" y="3493"/>
                    </a:lnTo>
                    <a:lnTo>
                      <a:pt x="9236" y="3674"/>
                    </a:lnTo>
                    <a:lnTo>
                      <a:pt x="9288" y="3881"/>
                    </a:lnTo>
                    <a:lnTo>
                      <a:pt x="9391" y="4036"/>
                    </a:lnTo>
                    <a:lnTo>
                      <a:pt x="9495" y="4191"/>
                    </a:lnTo>
                    <a:lnTo>
                      <a:pt x="9598" y="4269"/>
                    </a:lnTo>
                    <a:lnTo>
                      <a:pt x="9728" y="4347"/>
                    </a:lnTo>
                    <a:lnTo>
                      <a:pt x="9831" y="4424"/>
                    </a:lnTo>
                    <a:lnTo>
                      <a:pt x="9987" y="4450"/>
                    </a:lnTo>
                    <a:lnTo>
                      <a:pt x="9987" y="7089"/>
                    </a:lnTo>
                    <a:lnTo>
                      <a:pt x="9831" y="7141"/>
                    </a:lnTo>
                    <a:lnTo>
                      <a:pt x="9728" y="7192"/>
                    </a:lnTo>
                    <a:lnTo>
                      <a:pt x="9598" y="7270"/>
                    </a:lnTo>
                    <a:lnTo>
                      <a:pt x="9495" y="7348"/>
                    </a:lnTo>
                    <a:lnTo>
                      <a:pt x="9391" y="7503"/>
                    </a:lnTo>
                    <a:lnTo>
                      <a:pt x="9288" y="7684"/>
                    </a:lnTo>
                    <a:lnTo>
                      <a:pt x="9236" y="7865"/>
                    </a:lnTo>
                    <a:lnTo>
                      <a:pt x="9210" y="8072"/>
                    </a:lnTo>
                    <a:lnTo>
                      <a:pt x="9236" y="8279"/>
                    </a:lnTo>
                    <a:lnTo>
                      <a:pt x="9288" y="8460"/>
                    </a:lnTo>
                    <a:lnTo>
                      <a:pt x="9391" y="8615"/>
                    </a:lnTo>
                    <a:lnTo>
                      <a:pt x="9495" y="8771"/>
                    </a:lnTo>
                    <a:lnTo>
                      <a:pt x="9598" y="8848"/>
                    </a:lnTo>
                    <a:lnTo>
                      <a:pt x="9728" y="8926"/>
                    </a:lnTo>
                    <a:lnTo>
                      <a:pt x="9831" y="9003"/>
                    </a:lnTo>
                    <a:lnTo>
                      <a:pt x="9987" y="9029"/>
                    </a:lnTo>
                    <a:lnTo>
                      <a:pt x="9987" y="11668"/>
                    </a:lnTo>
                    <a:lnTo>
                      <a:pt x="9831" y="11720"/>
                    </a:lnTo>
                    <a:lnTo>
                      <a:pt x="9728" y="11772"/>
                    </a:lnTo>
                    <a:lnTo>
                      <a:pt x="9598" y="11849"/>
                    </a:lnTo>
                    <a:lnTo>
                      <a:pt x="9495" y="11927"/>
                    </a:lnTo>
                    <a:lnTo>
                      <a:pt x="9391" y="12082"/>
                    </a:lnTo>
                    <a:lnTo>
                      <a:pt x="9288" y="12263"/>
                    </a:lnTo>
                    <a:lnTo>
                      <a:pt x="9236" y="12444"/>
                    </a:lnTo>
                    <a:lnTo>
                      <a:pt x="9210" y="12651"/>
                    </a:lnTo>
                    <a:lnTo>
                      <a:pt x="9236" y="12858"/>
                    </a:lnTo>
                    <a:lnTo>
                      <a:pt x="9288" y="13039"/>
                    </a:lnTo>
                    <a:lnTo>
                      <a:pt x="9391" y="13195"/>
                    </a:lnTo>
                    <a:lnTo>
                      <a:pt x="9495" y="13350"/>
                    </a:lnTo>
                    <a:lnTo>
                      <a:pt x="9598" y="13453"/>
                    </a:lnTo>
                    <a:lnTo>
                      <a:pt x="9728" y="13505"/>
                    </a:lnTo>
                    <a:lnTo>
                      <a:pt x="9831" y="13583"/>
                    </a:lnTo>
                    <a:lnTo>
                      <a:pt x="9987" y="13609"/>
                    </a:lnTo>
                    <a:lnTo>
                      <a:pt x="9987" y="15885"/>
                    </a:lnTo>
                    <a:lnTo>
                      <a:pt x="9987" y="15963"/>
                    </a:lnTo>
                    <a:lnTo>
                      <a:pt x="10038" y="16040"/>
                    </a:lnTo>
                    <a:lnTo>
                      <a:pt x="10116" y="16092"/>
                    </a:lnTo>
                    <a:lnTo>
                      <a:pt x="10219" y="16118"/>
                    </a:lnTo>
                    <a:lnTo>
                      <a:pt x="10297" y="16092"/>
                    </a:lnTo>
                    <a:lnTo>
                      <a:pt x="10375" y="16040"/>
                    </a:lnTo>
                    <a:lnTo>
                      <a:pt x="10426" y="15963"/>
                    </a:lnTo>
                    <a:lnTo>
                      <a:pt x="10452" y="15885"/>
                    </a:lnTo>
                    <a:lnTo>
                      <a:pt x="10452" y="13609"/>
                    </a:lnTo>
                    <a:lnTo>
                      <a:pt x="10582" y="13583"/>
                    </a:lnTo>
                    <a:lnTo>
                      <a:pt x="10711" y="13505"/>
                    </a:lnTo>
                    <a:lnTo>
                      <a:pt x="10814" y="13453"/>
                    </a:lnTo>
                    <a:lnTo>
                      <a:pt x="10918" y="13350"/>
                    </a:lnTo>
                    <a:lnTo>
                      <a:pt x="11047" y="13195"/>
                    </a:lnTo>
                    <a:lnTo>
                      <a:pt x="11125" y="13039"/>
                    </a:lnTo>
                    <a:lnTo>
                      <a:pt x="11202" y="12858"/>
                    </a:lnTo>
                    <a:lnTo>
                      <a:pt x="11202" y="12651"/>
                    </a:lnTo>
                    <a:lnTo>
                      <a:pt x="11202" y="12444"/>
                    </a:lnTo>
                    <a:lnTo>
                      <a:pt x="11125" y="12263"/>
                    </a:lnTo>
                    <a:lnTo>
                      <a:pt x="11047" y="12082"/>
                    </a:lnTo>
                    <a:lnTo>
                      <a:pt x="10918" y="11927"/>
                    </a:lnTo>
                    <a:lnTo>
                      <a:pt x="10814" y="11849"/>
                    </a:lnTo>
                    <a:lnTo>
                      <a:pt x="10711" y="11772"/>
                    </a:lnTo>
                    <a:lnTo>
                      <a:pt x="10582" y="11720"/>
                    </a:lnTo>
                    <a:lnTo>
                      <a:pt x="10452" y="11668"/>
                    </a:lnTo>
                    <a:lnTo>
                      <a:pt x="10452" y="9029"/>
                    </a:lnTo>
                    <a:lnTo>
                      <a:pt x="10582" y="9003"/>
                    </a:lnTo>
                    <a:lnTo>
                      <a:pt x="10711" y="8926"/>
                    </a:lnTo>
                    <a:lnTo>
                      <a:pt x="10814" y="8848"/>
                    </a:lnTo>
                    <a:lnTo>
                      <a:pt x="10918" y="8771"/>
                    </a:lnTo>
                    <a:lnTo>
                      <a:pt x="11047" y="8615"/>
                    </a:lnTo>
                    <a:lnTo>
                      <a:pt x="11125" y="8460"/>
                    </a:lnTo>
                    <a:lnTo>
                      <a:pt x="11202" y="8279"/>
                    </a:lnTo>
                    <a:lnTo>
                      <a:pt x="11202" y="8072"/>
                    </a:lnTo>
                    <a:lnTo>
                      <a:pt x="11202" y="7865"/>
                    </a:lnTo>
                    <a:lnTo>
                      <a:pt x="11125" y="7684"/>
                    </a:lnTo>
                    <a:lnTo>
                      <a:pt x="11047" y="7503"/>
                    </a:lnTo>
                    <a:lnTo>
                      <a:pt x="10918" y="7348"/>
                    </a:lnTo>
                    <a:lnTo>
                      <a:pt x="10814" y="7270"/>
                    </a:lnTo>
                    <a:lnTo>
                      <a:pt x="10711" y="7192"/>
                    </a:lnTo>
                    <a:lnTo>
                      <a:pt x="10582" y="7141"/>
                    </a:lnTo>
                    <a:lnTo>
                      <a:pt x="10452" y="7089"/>
                    </a:lnTo>
                    <a:lnTo>
                      <a:pt x="10452" y="4450"/>
                    </a:lnTo>
                    <a:lnTo>
                      <a:pt x="10582" y="4424"/>
                    </a:lnTo>
                    <a:lnTo>
                      <a:pt x="10711" y="4347"/>
                    </a:lnTo>
                    <a:lnTo>
                      <a:pt x="10814" y="4269"/>
                    </a:lnTo>
                    <a:lnTo>
                      <a:pt x="10918" y="4191"/>
                    </a:lnTo>
                    <a:lnTo>
                      <a:pt x="11047" y="4036"/>
                    </a:lnTo>
                    <a:lnTo>
                      <a:pt x="11125" y="3881"/>
                    </a:lnTo>
                    <a:lnTo>
                      <a:pt x="11202" y="3674"/>
                    </a:lnTo>
                    <a:lnTo>
                      <a:pt x="11202" y="3493"/>
                    </a:lnTo>
                    <a:lnTo>
                      <a:pt x="11202" y="3286"/>
                    </a:lnTo>
                    <a:lnTo>
                      <a:pt x="11125" y="3105"/>
                    </a:lnTo>
                    <a:lnTo>
                      <a:pt x="11047" y="2924"/>
                    </a:lnTo>
                    <a:lnTo>
                      <a:pt x="10918" y="2768"/>
                    </a:lnTo>
                    <a:lnTo>
                      <a:pt x="10814" y="2691"/>
                    </a:lnTo>
                    <a:lnTo>
                      <a:pt x="10711" y="2613"/>
                    </a:lnTo>
                    <a:lnTo>
                      <a:pt x="10582" y="2561"/>
                    </a:lnTo>
                    <a:lnTo>
                      <a:pt x="10452" y="2510"/>
                    </a:lnTo>
                    <a:lnTo>
                      <a:pt x="10452" y="259"/>
                    </a:lnTo>
                    <a:lnTo>
                      <a:pt x="10426" y="155"/>
                    </a:lnTo>
                    <a:lnTo>
                      <a:pt x="10375" y="78"/>
                    </a:lnTo>
                    <a:lnTo>
                      <a:pt x="10297" y="26"/>
                    </a:lnTo>
                    <a:lnTo>
                      <a:pt x="10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68"/>
            <p:cNvGrpSpPr/>
            <p:nvPr/>
          </p:nvGrpSpPr>
          <p:grpSpPr>
            <a:xfrm>
              <a:off x="7260906" y="1432527"/>
              <a:ext cx="349388" cy="354318"/>
              <a:chOff x="4006375" y="3344200"/>
              <a:chExt cx="363525" cy="402975"/>
            </a:xfrm>
          </p:grpSpPr>
          <p:sp>
            <p:nvSpPr>
              <p:cNvPr id="2255" name="Google Shape;2255;p68"/>
              <p:cNvSpPr/>
              <p:nvPr/>
            </p:nvSpPr>
            <p:spPr>
              <a:xfrm>
                <a:off x="4012200" y="3350650"/>
                <a:ext cx="80875" cy="111275"/>
              </a:xfrm>
              <a:custGeom>
                <a:avLst/>
                <a:gdLst/>
                <a:ahLst/>
                <a:cxnLst/>
                <a:rect l="l" t="t" r="r" b="b"/>
                <a:pathLst>
                  <a:path w="3235" h="4451" extrusionOk="0">
                    <a:moveTo>
                      <a:pt x="259" y="4451"/>
                    </a:moveTo>
                    <a:lnTo>
                      <a:pt x="259" y="4451"/>
                    </a:lnTo>
                    <a:lnTo>
                      <a:pt x="156" y="4451"/>
                    </a:lnTo>
                    <a:lnTo>
                      <a:pt x="78" y="4399"/>
                    </a:lnTo>
                    <a:lnTo>
                      <a:pt x="26" y="4321"/>
                    </a:lnTo>
                    <a:lnTo>
                      <a:pt x="0" y="4218"/>
                    </a:lnTo>
                    <a:lnTo>
                      <a:pt x="0" y="1450"/>
                    </a:lnTo>
                    <a:lnTo>
                      <a:pt x="0" y="1450"/>
                    </a:lnTo>
                    <a:lnTo>
                      <a:pt x="52" y="1165"/>
                    </a:lnTo>
                    <a:lnTo>
                      <a:pt x="130" y="881"/>
                    </a:lnTo>
                    <a:lnTo>
                      <a:pt x="259" y="648"/>
                    </a:lnTo>
                    <a:lnTo>
                      <a:pt x="440" y="415"/>
                    </a:lnTo>
                    <a:lnTo>
                      <a:pt x="647" y="234"/>
                    </a:lnTo>
                    <a:lnTo>
                      <a:pt x="906" y="104"/>
                    </a:lnTo>
                    <a:lnTo>
                      <a:pt x="1190" y="27"/>
                    </a:lnTo>
                    <a:lnTo>
                      <a:pt x="1475" y="1"/>
                    </a:lnTo>
                    <a:lnTo>
                      <a:pt x="3234" y="1"/>
                    </a:lnTo>
                    <a:lnTo>
                      <a:pt x="3234" y="4451"/>
                    </a:lnTo>
                    <a:lnTo>
                      <a:pt x="259" y="44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8"/>
              <p:cNvSpPr/>
              <p:nvPr/>
            </p:nvSpPr>
            <p:spPr>
              <a:xfrm>
                <a:off x="4049050" y="3350650"/>
                <a:ext cx="299500" cy="390700"/>
              </a:xfrm>
              <a:custGeom>
                <a:avLst/>
                <a:gdLst/>
                <a:ahLst/>
                <a:cxnLst/>
                <a:rect l="l" t="t" r="r" b="b"/>
                <a:pathLst>
                  <a:path w="11980" h="15628" extrusionOk="0">
                    <a:moveTo>
                      <a:pt x="9677" y="1"/>
                    </a:moveTo>
                    <a:lnTo>
                      <a:pt x="9677" y="1"/>
                    </a:lnTo>
                    <a:lnTo>
                      <a:pt x="9961" y="27"/>
                    </a:lnTo>
                    <a:lnTo>
                      <a:pt x="10246" y="104"/>
                    </a:lnTo>
                    <a:lnTo>
                      <a:pt x="10505" y="234"/>
                    </a:lnTo>
                    <a:lnTo>
                      <a:pt x="10712" y="415"/>
                    </a:lnTo>
                    <a:lnTo>
                      <a:pt x="10893" y="648"/>
                    </a:lnTo>
                    <a:lnTo>
                      <a:pt x="11022" y="881"/>
                    </a:lnTo>
                    <a:lnTo>
                      <a:pt x="11100" y="1165"/>
                    </a:lnTo>
                    <a:lnTo>
                      <a:pt x="11152" y="1450"/>
                    </a:lnTo>
                    <a:lnTo>
                      <a:pt x="11152" y="14153"/>
                    </a:lnTo>
                    <a:lnTo>
                      <a:pt x="11152" y="14153"/>
                    </a:lnTo>
                    <a:lnTo>
                      <a:pt x="11152" y="14360"/>
                    </a:lnTo>
                    <a:lnTo>
                      <a:pt x="11203" y="14541"/>
                    </a:lnTo>
                    <a:lnTo>
                      <a:pt x="11255" y="14722"/>
                    </a:lnTo>
                    <a:lnTo>
                      <a:pt x="11359" y="14903"/>
                    </a:lnTo>
                    <a:lnTo>
                      <a:pt x="11462" y="15058"/>
                    </a:lnTo>
                    <a:lnTo>
                      <a:pt x="11591" y="15187"/>
                    </a:lnTo>
                    <a:lnTo>
                      <a:pt x="11721" y="15317"/>
                    </a:lnTo>
                    <a:lnTo>
                      <a:pt x="11876" y="15446"/>
                    </a:lnTo>
                    <a:lnTo>
                      <a:pt x="11876" y="15446"/>
                    </a:lnTo>
                    <a:lnTo>
                      <a:pt x="11954" y="15498"/>
                    </a:lnTo>
                    <a:lnTo>
                      <a:pt x="11979" y="15576"/>
                    </a:lnTo>
                    <a:lnTo>
                      <a:pt x="11928" y="15601"/>
                    </a:lnTo>
                    <a:lnTo>
                      <a:pt x="11850" y="15627"/>
                    </a:lnTo>
                    <a:lnTo>
                      <a:pt x="2924" y="15627"/>
                    </a:lnTo>
                    <a:lnTo>
                      <a:pt x="2924" y="15627"/>
                    </a:lnTo>
                    <a:lnTo>
                      <a:pt x="2640" y="15601"/>
                    </a:lnTo>
                    <a:lnTo>
                      <a:pt x="2355" y="15498"/>
                    </a:lnTo>
                    <a:lnTo>
                      <a:pt x="2122" y="15369"/>
                    </a:lnTo>
                    <a:lnTo>
                      <a:pt x="1890" y="15187"/>
                    </a:lnTo>
                    <a:lnTo>
                      <a:pt x="1708" y="14980"/>
                    </a:lnTo>
                    <a:lnTo>
                      <a:pt x="1579" y="14722"/>
                    </a:lnTo>
                    <a:lnTo>
                      <a:pt x="1501" y="14463"/>
                    </a:lnTo>
                    <a:lnTo>
                      <a:pt x="1476" y="14153"/>
                    </a:lnTo>
                    <a:lnTo>
                      <a:pt x="1476" y="1450"/>
                    </a:lnTo>
                    <a:lnTo>
                      <a:pt x="1476" y="1450"/>
                    </a:lnTo>
                    <a:lnTo>
                      <a:pt x="1450" y="1165"/>
                    </a:lnTo>
                    <a:lnTo>
                      <a:pt x="1346" y="881"/>
                    </a:lnTo>
                    <a:lnTo>
                      <a:pt x="1217" y="648"/>
                    </a:lnTo>
                    <a:lnTo>
                      <a:pt x="1036" y="415"/>
                    </a:lnTo>
                    <a:lnTo>
                      <a:pt x="829" y="234"/>
                    </a:lnTo>
                    <a:lnTo>
                      <a:pt x="570" y="104"/>
                    </a:lnTo>
                    <a:lnTo>
                      <a:pt x="286" y="27"/>
                    </a:lnTo>
                    <a:lnTo>
                      <a:pt x="1" y="1"/>
                    </a:lnTo>
                    <a:lnTo>
                      <a:pt x="9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8"/>
              <p:cNvSpPr/>
              <p:nvPr/>
            </p:nvSpPr>
            <p:spPr>
              <a:xfrm>
                <a:off x="4124725" y="3531125"/>
                <a:ext cx="38200" cy="38175"/>
              </a:xfrm>
              <a:custGeom>
                <a:avLst/>
                <a:gdLst/>
                <a:ahLst/>
                <a:cxnLst/>
                <a:rect l="l" t="t" r="r" b="b"/>
                <a:pathLst>
                  <a:path w="1528" h="1527" extrusionOk="0">
                    <a:moveTo>
                      <a:pt x="234" y="0"/>
                    </a:moveTo>
                    <a:lnTo>
                      <a:pt x="1294" y="0"/>
                    </a:lnTo>
                    <a:lnTo>
                      <a:pt x="1294" y="0"/>
                    </a:lnTo>
                    <a:lnTo>
                      <a:pt x="1372" y="0"/>
                    </a:lnTo>
                    <a:lnTo>
                      <a:pt x="1450" y="52"/>
                    </a:lnTo>
                    <a:lnTo>
                      <a:pt x="1501" y="129"/>
                    </a:lnTo>
                    <a:lnTo>
                      <a:pt x="1527" y="233"/>
                    </a:lnTo>
                    <a:lnTo>
                      <a:pt x="1527" y="1268"/>
                    </a:lnTo>
                    <a:lnTo>
                      <a:pt x="1527" y="1268"/>
                    </a:lnTo>
                    <a:lnTo>
                      <a:pt x="1501" y="1371"/>
                    </a:lnTo>
                    <a:lnTo>
                      <a:pt x="1450" y="1449"/>
                    </a:lnTo>
                    <a:lnTo>
                      <a:pt x="1372" y="1501"/>
                    </a:lnTo>
                    <a:lnTo>
                      <a:pt x="1294" y="1526"/>
                    </a:lnTo>
                    <a:lnTo>
                      <a:pt x="234" y="1526"/>
                    </a:lnTo>
                    <a:lnTo>
                      <a:pt x="234" y="1526"/>
                    </a:lnTo>
                    <a:lnTo>
                      <a:pt x="156" y="1501"/>
                    </a:lnTo>
                    <a:lnTo>
                      <a:pt x="79" y="1449"/>
                    </a:lnTo>
                    <a:lnTo>
                      <a:pt x="27" y="1371"/>
                    </a:lnTo>
                    <a:lnTo>
                      <a:pt x="1" y="1268"/>
                    </a:lnTo>
                    <a:lnTo>
                      <a:pt x="1" y="233"/>
                    </a:lnTo>
                    <a:lnTo>
                      <a:pt x="1" y="233"/>
                    </a:lnTo>
                    <a:lnTo>
                      <a:pt x="27" y="129"/>
                    </a:lnTo>
                    <a:lnTo>
                      <a:pt x="79" y="52"/>
                    </a:lnTo>
                    <a:lnTo>
                      <a:pt x="156" y="0"/>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8"/>
              <p:cNvSpPr/>
              <p:nvPr/>
            </p:nvSpPr>
            <p:spPr>
              <a:xfrm>
                <a:off x="4124725" y="3595800"/>
                <a:ext cx="38200" cy="38175"/>
              </a:xfrm>
              <a:custGeom>
                <a:avLst/>
                <a:gdLst/>
                <a:ahLst/>
                <a:cxnLst/>
                <a:rect l="l" t="t" r="r" b="b"/>
                <a:pathLst>
                  <a:path w="1528" h="1527" extrusionOk="0">
                    <a:moveTo>
                      <a:pt x="234" y="0"/>
                    </a:moveTo>
                    <a:lnTo>
                      <a:pt x="1294" y="0"/>
                    </a:lnTo>
                    <a:lnTo>
                      <a:pt x="1294" y="0"/>
                    </a:lnTo>
                    <a:lnTo>
                      <a:pt x="1372" y="26"/>
                    </a:lnTo>
                    <a:lnTo>
                      <a:pt x="1450" y="78"/>
                    </a:lnTo>
                    <a:lnTo>
                      <a:pt x="1501" y="155"/>
                    </a:lnTo>
                    <a:lnTo>
                      <a:pt x="1527" y="233"/>
                    </a:lnTo>
                    <a:lnTo>
                      <a:pt x="1527" y="1268"/>
                    </a:lnTo>
                    <a:lnTo>
                      <a:pt x="1527" y="1268"/>
                    </a:lnTo>
                    <a:lnTo>
                      <a:pt x="1501" y="1371"/>
                    </a:lnTo>
                    <a:lnTo>
                      <a:pt x="1450" y="1449"/>
                    </a:lnTo>
                    <a:lnTo>
                      <a:pt x="1372" y="1501"/>
                    </a:lnTo>
                    <a:lnTo>
                      <a:pt x="1294" y="1527"/>
                    </a:lnTo>
                    <a:lnTo>
                      <a:pt x="234" y="1527"/>
                    </a:lnTo>
                    <a:lnTo>
                      <a:pt x="234" y="1527"/>
                    </a:lnTo>
                    <a:lnTo>
                      <a:pt x="156" y="1501"/>
                    </a:lnTo>
                    <a:lnTo>
                      <a:pt x="79" y="1449"/>
                    </a:lnTo>
                    <a:lnTo>
                      <a:pt x="27" y="1371"/>
                    </a:lnTo>
                    <a:lnTo>
                      <a:pt x="1" y="1268"/>
                    </a:lnTo>
                    <a:lnTo>
                      <a:pt x="1" y="233"/>
                    </a:lnTo>
                    <a:lnTo>
                      <a:pt x="1" y="233"/>
                    </a:lnTo>
                    <a:lnTo>
                      <a:pt x="27" y="155"/>
                    </a:lnTo>
                    <a:lnTo>
                      <a:pt x="79" y="78"/>
                    </a:lnTo>
                    <a:lnTo>
                      <a:pt x="156" y="26"/>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8"/>
              <p:cNvSpPr/>
              <p:nvPr/>
            </p:nvSpPr>
            <p:spPr>
              <a:xfrm>
                <a:off x="4124725" y="3660475"/>
                <a:ext cx="38200" cy="38175"/>
              </a:xfrm>
              <a:custGeom>
                <a:avLst/>
                <a:gdLst/>
                <a:ahLst/>
                <a:cxnLst/>
                <a:rect l="l" t="t" r="r" b="b"/>
                <a:pathLst>
                  <a:path w="1528" h="1527" extrusionOk="0">
                    <a:moveTo>
                      <a:pt x="234" y="0"/>
                    </a:moveTo>
                    <a:lnTo>
                      <a:pt x="1294" y="0"/>
                    </a:lnTo>
                    <a:lnTo>
                      <a:pt x="1294" y="0"/>
                    </a:lnTo>
                    <a:lnTo>
                      <a:pt x="1372" y="26"/>
                    </a:lnTo>
                    <a:lnTo>
                      <a:pt x="1450" y="78"/>
                    </a:lnTo>
                    <a:lnTo>
                      <a:pt x="1501" y="156"/>
                    </a:lnTo>
                    <a:lnTo>
                      <a:pt x="1527" y="259"/>
                    </a:lnTo>
                    <a:lnTo>
                      <a:pt x="1527" y="1294"/>
                    </a:lnTo>
                    <a:lnTo>
                      <a:pt x="1527" y="1294"/>
                    </a:lnTo>
                    <a:lnTo>
                      <a:pt x="1501" y="1372"/>
                    </a:lnTo>
                    <a:lnTo>
                      <a:pt x="1450" y="1449"/>
                    </a:lnTo>
                    <a:lnTo>
                      <a:pt x="1372" y="1501"/>
                    </a:lnTo>
                    <a:lnTo>
                      <a:pt x="1294" y="1527"/>
                    </a:lnTo>
                    <a:lnTo>
                      <a:pt x="234" y="1527"/>
                    </a:lnTo>
                    <a:lnTo>
                      <a:pt x="234" y="1527"/>
                    </a:lnTo>
                    <a:lnTo>
                      <a:pt x="156" y="1501"/>
                    </a:lnTo>
                    <a:lnTo>
                      <a:pt x="79" y="1449"/>
                    </a:lnTo>
                    <a:lnTo>
                      <a:pt x="27" y="1372"/>
                    </a:lnTo>
                    <a:lnTo>
                      <a:pt x="1" y="1294"/>
                    </a:lnTo>
                    <a:lnTo>
                      <a:pt x="1" y="259"/>
                    </a:lnTo>
                    <a:lnTo>
                      <a:pt x="1" y="259"/>
                    </a:lnTo>
                    <a:lnTo>
                      <a:pt x="27" y="156"/>
                    </a:lnTo>
                    <a:lnTo>
                      <a:pt x="79" y="78"/>
                    </a:lnTo>
                    <a:lnTo>
                      <a:pt x="156" y="26"/>
                    </a:lnTo>
                    <a:lnTo>
                      <a:pt x="234" y="0"/>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8"/>
              <p:cNvSpPr/>
              <p:nvPr/>
            </p:nvSpPr>
            <p:spPr>
              <a:xfrm>
                <a:off x="4006375" y="3344200"/>
                <a:ext cx="363525" cy="402975"/>
              </a:xfrm>
              <a:custGeom>
                <a:avLst/>
                <a:gdLst/>
                <a:ahLst/>
                <a:cxnLst/>
                <a:rect l="l" t="t" r="r" b="b"/>
                <a:pathLst>
                  <a:path w="14541" h="16119" extrusionOk="0">
                    <a:moveTo>
                      <a:pt x="7529" y="1863"/>
                    </a:moveTo>
                    <a:lnTo>
                      <a:pt x="7426" y="1889"/>
                    </a:lnTo>
                    <a:lnTo>
                      <a:pt x="7374" y="1941"/>
                    </a:lnTo>
                    <a:lnTo>
                      <a:pt x="7322" y="2018"/>
                    </a:lnTo>
                    <a:lnTo>
                      <a:pt x="7296" y="2096"/>
                    </a:lnTo>
                    <a:lnTo>
                      <a:pt x="7322" y="2199"/>
                    </a:lnTo>
                    <a:lnTo>
                      <a:pt x="7374" y="2277"/>
                    </a:lnTo>
                    <a:lnTo>
                      <a:pt x="7426" y="2329"/>
                    </a:lnTo>
                    <a:lnTo>
                      <a:pt x="11720" y="2329"/>
                    </a:lnTo>
                    <a:lnTo>
                      <a:pt x="11798" y="2277"/>
                    </a:lnTo>
                    <a:lnTo>
                      <a:pt x="11850" y="2199"/>
                    </a:lnTo>
                    <a:lnTo>
                      <a:pt x="11850" y="2096"/>
                    </a:lnTo>
                    <a:lnTo>
                      <a:pt x="11850" y="2018"/>
                    </a:lnTo>
                    <a:lnTo>
                      <a:pt x="11798" y="1941"/>
                    </a:lnTo>
                    <a:lnTo>
                      <a:pt x="11720" y="1889"/>
                    </a:lnTo>
                    <a:lnTo>
                      <a:pt x="11617" y="1863"/>
                    </a:lnTo>
                    <a:close/>
                    <a:moveTo>
                      <a:pt x="5252" y="2380"/>
                    </a:moveTo>
                    <a:lnTo>
                      <a:pt x="5252" y="3286"/>
                    </a:lnTo>
                    <a:lnTo>
                      <a:pt x="5045" y="3157"/>
                    </a:lnTo>
                    <a:lnTo>
                      <a:pt x="4968" y="3079"/>
                    </a:lnTo>
                    <a:lnTo>
                      <a:pt x="4942" y="3001"/>
                    </a:lnTo>
                    <a:lnTo>
                      <a:pt x="4916" y="2898"/>
                    </a:lnTo>
                    <a:lnTo>
                      <a:pt x="4942" y="2768"/>
                    </a:lnTo>
                    <a:lnTo>
                      <a:pt x="4968" y="2639"/>
                    </a:lnTo>
                    <a:lnTo>
                      <a:pt x="5045" y="2536"/>
                    </a:lnTo>
                    <a:lnTo>
                      <a:pt x="5123" y="2458"/>
                    </a:lnTo>
                    <a:lnTo>
                      <a:pt x="5252" y="2380"/>
                    </a:lnTo>
                    <a:close/>
                    <a:moveTo>
                      <a:pt x="7426" y="3001"/>
                    </a:moveTo>
                    <a:lnTo>
                      <a:pt x="7374" y="3053"/>
                    </a:lnTo>
                    <a:lnTo>
                      <a:pt x="7322" y="3131"/>
                    </a:lnTo>
                    <a:lnTo>
                      <a:pt x="7296" y="3234"/>
                    </a:lnTo>
                    <a:lnTo>
                      <a:pt x="7322" y="3312"/>
                    </a:lnTo>
                    <a:lnTo>
                      <a:pt x="7374" y="3389"/>
                    </a:lnTo>
                    <a:lnTo>
                      <a:pt x="7426" y="3441"/>
                    </a:lnTo>
                    <a:lnTo>
                      <a:pt x="7529" y="3467"/>
                    </a:lnTo>
                    <a:lnTo>
                      <a:pt x="11617" y="3467"/>
                    </a:lnTo>
                    <a:lnTo>
                      <a:pt x="11720" y="3441"/>
                    </a:lnTo>
                    <a:lnTo>
                      <a:pt x="11798" y="3389"/>
                    </a:lnTo>
                    <a:lnTo>
                      <a:pt x="11850" y="3312"/>
                    </a:lnTo>
                    <a:lnTo>
                      <a:pt x="11850" y="3234"/>
                    </a:lnTo>
                    <a:lnTo>
                      <a:pt x="11850" y="3131"/>
                    </a:lnTo>
                    <a:lnTo>
                      <a:pt x="11798" y="3053"/>
                    </a:lnTo>
                    <a:lnTo>
                      <a:pt x="11720" y="3001"/>
                    </a:lnTo>
                    <a:close/>
                    <a:moveTo>
                      <a:pt x="1708" y="492"/>
                    </a:moveTo>
                    <a:lnTo>
                      <a:pt x="1967" y="518"/>
                    </a:lnTo>
                    <a:lnTo>
                      <a:pt x="2200" y="569"/>
                    </a:lnTo>
                    <a:lnTo>
                      <a:pt x="2406" y="699"/>
                    </a:lnTo>
                    <a:lnTo>
                      <a:pt x="2588" y="854"/>
                    </a:lnTo>
                    <a:lnTo>
                      <a:pt x="2743" y="1035"/>
                    </a:lnTo>
                    <a:lnTo>
                      <a:pt x="2846" y="1242"/>
                    </a:lnTo>
                    <a:lnTo>
                      <a:pt x="2924" y="1475"/>
                    </a:lnTo>
                    <a:lnTo>
                      <a:pt x="2950" y="1708"/>
                    </a:lnTo>
                    <a:lnTo>
                      <a:pt x="2950" y="4476"/>
                    </a:lnTo>
                    <a:lnTo>
                      <a:pt x="492" y="4476"/>
                    </a:lnTo>
                    <a:lnTo>
                      <a:pt x="492" y="1708"/>
                    </a:lnTo>
                    <a:lnTo>
                      <a:pt x="518" y="1475"/>
                    </a:lnTo>
                    <a:lnTo>
                      <a:pt x="570" y="1242"/>
                    </a:lnTo>
                    <a:lnTo>
                      <a:pt x="699" y="1035"/>
                    </a:lnTo>
                    <a:lnTo>
                      <a:pt x="828" y="854"/>
                    </a:lnTo>
                    <a:lnTo>
                      <a:pt x="1035" y="699"/>
                    </a:lnTo>
                    <a:lnTo>
                      <a:pt x="1242" y="569"/>
                    </a:lnTo>
                    <a:lnTo>
                      <a:pt x="1475" y="518"/>
                    </a:lnTo>
                    <a:lnTo>
                      <a:pt x="1708" y="492"/>
                    </a:lnTo>
                    <a:close/>
                    <a:moveTo>
                      <a:pt x="7529" y="4114"/>
                    </a:moveTo>
                    <a:lnTo>
                      <a:pt x="7426" y="4140"/>
                    </a:lnTo>
                    <a:lnTo>
                      <a:pt x="7374" y="4191"/>
                    </a:lnTo>
                    <a:lnTo>
                      <a:pt x="7322" y="4269"/>
                    </a:lnTo>
                    <a:lnTo>
                      <a:pt x="7296" y="4347"/>
                    </a:lnTo>
                    <a:lnTo>
                      <a:pt x="7322" y="4450"/>
                    </a:lnTo>
                    <a:lnTo>
                      <a:pt x="7374" y="4528"/>
                    </a:lnTo>
                    <a:lnTo>
                      <a:pt x="7426" y="4579"/>
                    </a:lnTo>
                    <a:lnTo>
                      <a:pt x="7529" y="4605"/>
                    </a:lnTo>
                    <a:lnTo>
                      <a:pt x="11617" y="4605"/>
                    </a:lnTo>
                    <a:lnTo>
                      <a:pt x="11720" y="4579"/>
                    </a:lnTo>
                    <a:lnTo>
                      <a:pt x="11798" y="4528"/>
                    </a:lnTo>
                    <a:lnTo>
                      <a:pt x="11850" y="4450"/>
                    </a:lnTo>
                    <a:lnTo>
                      <a:pt x="11850" y="4347"/>
                    </a:lnTo>
                    <a:lnTo>
                      <a:pt x="11850" y="4269"/>
                    </a:lnTo>
                    <a:lnTo>
                      <a:pt x="11798" y="4191"/>
                    </a:lnTo>
                    <a:lnTo>
                      <a:pt x="11720" y="4140"/>
                    </a:lnTo>
                    <a:lnTo>
                      <a:pt x="11617" y="4114"/>
                    </a:lnTo>
                    <a:close/>
                    <a:moveTo>
                      <a:pt x="5718" y="3984"/>
                    </a:moveTo>
                    <a:lnTo>
                      <a:pt x="5822" y="4036"/>
                    </a:lnTo>
                    <a:lnTo>
                      <a:pt x="5951" y="4088"/>
                    </a:lnTo>
                    <a:lnTo>
                      <a:pt x="6080" y="4217"/>
                    </a:lnTo>
                    <a:lnTo>
                      <a:pt x="6132" y="4372"/>
                    </a:lnTo>
                    <a:lnTo>
                      <a:pt x="6184" y="4528"/>
                    </a:lnTo>
                    <a:lnTo>
                      <a:pt x="6158" y="4683"/>
                    </a:lnTo>
                    <a:lnTo>
                      <a:pt x="6106" y="4838"/>
                    </a:lnTo>
                    <a:lnTo>
                      <a:pt x="6028" y="4993"/>
                    </a:lnTo>
                    <a:lnTo>
                      <a:pt x="5899" y="5123"/>
                    </a:lnTo>
                    <a:lnTo>
                      <a:pt x="5718" y="5200"/>
                    </a:lnTo>
                    <a:lnTo>
                      <a:pt x="5718" y="3984"/>
                    </a:lnTo>
                    <a:close/>
                    <a:moveTo>
                      <a:pt x="7529" y="5252"/>
                    </a:moveTo>
                    <a:lnTo>
                      <a:pt x="7426" y="5278"/>
                    </a:lnTo>
                    <a:lnTo>
                      <a:pt x="7374" y="5330"/>
                    </a:lnTo>
                    <a:lnTo>
                      <a:pt x="7322" y="5381"/>
                    </a:lnTo>
                    <a:lnTo>
                      <a:pt x="7296" y="5485"/>
                    </a:lnTo>
                    <a:lnTo>
                      <a:pt x="7322" y="5588"/>
                    </a:lnTo>
                    <a:lnTo>
                      <a:pt x="7374" y="5640"/>
                    </a:lnTo>
                    <a:lnTo>
                      <a:pt x="7426" y="5692"/>
                    </a:lnTo>
                    <a:lnTo>
                      <a:pt x="7529" y="5718"/>
                    </a:lnTo>
                    <a:lnTo>
                      <a:pt x="11617" y="5718"/>
                    </a:lnTo>
                    <a:lnTo>
                      <a:pt x="11720" y="5692"/>
                    </a:lnTo>
                    <a:lnTo>
                      <a:pt x="11798" y="5640"/>
                    </a:lnTo>
                    <a:lnTo>
                      <a:pt x="11850" y="5588"/>
                    </a:lnTo>
                    <a:lnTo>
                      <a:pt x="11850" y="5485"/>
                    </a:lnTo>
                    <a:lnTo>
                      <a:pt x="11850" y="5381"/>
                    </a:lnTo>
                    <a:lnTo>
                      <a:pt x="11798" y="5330"/>
                    </a:lnTo>
                    <a:lnTo>
                      <a:pt x="11720" y="5278"/>
                    </a:lnTo>
                    <a:lnTo>
                      <a:pt x="11617" y="5252"/>
                    </a:lnTo>
                    <a:close/>
                    <a:moveTo>
                      <a:pt x="5485" y="1397"/>
                    </a:moveTo>
                    <a:lnTo>
                      <a:pt x="5382" y="1423"/>
                    </a:lnTo>
                    <a:lnTo>
                      <a:pt x="5304" y="1475"/>
                    </a:lnTo>
                    <a:lnTo>
                      <a:pt x="5252" y="1553"/>
                    </a:lnTo>
                    <a:lnTo>
                      <a:pt x="5252" y="1656"/>
                    </a:lnTo>
                    <a:lnTo>
                      <a:pt x="5252" y="1889"/>
                    </a:lnTo>
                    <a:lnTo>
                      <a:pt x="5123" y="1915"/>
                    </a:lnTo>
                    <a:lnTo>
                      <a:pt x="4994" y="1966"/>
                    </a:lnTo>
                    <a:lnTo>
                      <a:pt x="4864" y="2044"/>
                    </a:lnTo>
                    <a:lnTo>
                      <a:pt x="4761" y="2148"/>
                    </a:lnTo>
                    <a:lnTo>
                      <a:pt x="4657" y="2251"/>
                    </a:lnTo>
                    <a:lnTo>
                      <a:pt x="4528" y="2458"/>
                    </a:lnTo>
                    <a:lnTo>
                      <a:pt x="4476" y="2665"/>
                    </a:lnTo>
                    <a:lnTo>
                      <a:pt x="4450" y="2924"/>
                    </a:lnTo>
                    <a:lnTo>
                      <a:pt x="4476" y="3131"/>
                    </a:lnTo>
                    <a:lnTo>
                      <a:pt x="4528" y="3260"/>
                    </a:lnTo>
                    <a:lnTo>
                      <a:pt x="4580" y="3338"/>
                    </a:lnTo>
                    <a:lnTo>
                      <a:pt x="4657" y="3441"/>
                    </a:lnTo>
                    <a:lnTo>
                      <a:pt x="4735" y="3519"/>
                    </a:lnTo>
                    <a:lnTo>
                      <a:pt x="4994" y="3674"/>
                    </a:lnTo>
                    <a:lnTo>
                      <a:pt x="5252" y="3803"/>
                    </a:lnTo>
                    <a:lnTo>
                      <a:pt x="5252" y="5252"/>
                    </a:lnTo>
                    <a:lnTo>
                      <a:pt x="5071" y="5226"/>
                    </a:lnTo>
                    <a:lnTo>
                      <a:pt x="4916" y="5149"/>
                    </a:lnTo>
                    <a:lnTo>
                      <a:pt x="4709" y="5045"/>
                    </a:lnTo>
                    <a:lnTo>
                      <a:pt x="4631" y="5019"/>
                    </a:lnTo>
                    <a:lnTo>
                      <a:pt x="4528" y="5019"/>
                    </a:lnTo>
                    <a:lnTo>
                      <a:pt x="4450" y="5045"/>
                    </a:lnTo>
                    <a:lnTo>
                      <a:pt x="4399" y="5123"/>
                    </a:lnTo>
                    <a:lnTo>
                      <a:pt x="4347" y="5200"/>
                    </a:lnTo>
                    <a:lnTo>
                      <a:pt x="4347" y="5304"/>
                    </a:lnTo>
                    <a:lnTo>
                      <a:pt x="4399" y="5381"/>
                    </a:lnTo>
                    <a:lnTo>
                      <a:pt x="4450" y="5433"/>
                    </a:lnTo>
                    <a:lnTo>
                      <a:pt x="4709" y="5588"/>
                    </a:lnTo>
                    <a:lnTo>
                      <a:pt x="4968" y="5666"/>
                    </a:lnTo>
                    <a:lnTo>
                      <a:pt x="5252" y="5718"/>
                    </a:lnTo>
                    <a:lnTo>
                      <a:pt x="5252" y="5977"/>
                    </a:lnTo>
                    <a:lnTo>
                      <a:pt x="5252" y="6080"/>
                    </a:lnTo>
                    <a:lnTo>
                      <a:pt x="5304" y="6158"/>
                    </a:lnTo>
                    <a:lnTo>
                      <a:pt x="5382" y="6183"/>
                    </a:lnTo>
                    <a:lnTo>
                      <a:pt x="5485" y="6209"/>
                    </a:lnTo>
                    <a:lnTo>
                      <a:pt x="5563" y="6183"/>
                    </a:lnTo>
                    <a:lnTo>
                      <a:pt x="5640" y="6158"/>
                    </a:lnTo>
                    <a:lnTo>
                      <a:pt x="5692" y="6080"/>
                    </a:lnTo>
                    <a:lnTo>
                      <a:pt x="5718" y="5977"/>
                    </a:lnTo>
                    <a:lnTo>
                      <a:pt x="5718" y="5692"/>
                    </a:lnTo>
                    <a:lnTo>
                      <a:pt x="5925" y="5640"/>
                    </a:lnTo>
                    <a:lnTo>
                      <a:pt x="6106" y="5537"/>
                    </a:lnTo>
                    <a:lnTo>
                      <a:pt x="6261" y="5407"/>
                    </a:lnTo>
                    <a:lnTo>
                      <a:pt x="6391" y="5278"/>
                    </a:lnTo>
                    <a:lnTo>
                      <a:pt x="6468" y="5149"/>
                    </a:lnTo>
                    <a:lnTo>
                      <a:pt x="6546" y="5019"/>
                    </a:lnTo>
                    <a:lnTo>
                      <a:pt x="6598" y="4890"/>
                    </a:lnTo>
                    <a:lnTo>
                      <a:pt x="6624" y="4761"/>
                    </a:lnTo>
                    <a:lnTo>
                      <a:pt x="6649" y="4631"/>
                    </a:lnTo>
                    <a:lnTo>
                      <a:pt x="6649" y="4476"/>
                    </a:lnTo>
                    <a:lnTo>
                      <a:pt x="6624" y="4347"/>
                    </a:lnTo>
                    <a:lnTo>
                      <a:pt x="6598" y="4217"/>
                    </a:lnTo>
                    <a:lnTo>
                      <a:pt x="6494" y="4010"/>
                    </a:lnTo>
                    <a:lnTo>
                      <a:pt x="6365" y="3829"/>
                    </a:lnTo>
                    <a:lnTo>
                      <a:pt x="6158" y="3674"/>
                    </a:lnTo>
                    <a:lnTo>
                      <a:pt x="5925" y="3570"/>
                    </a:lnTo>
                    <a:lnTo>
                      <a:pt x="5718" y="3493"/>
                    </a:lnTo>
                    <a:lnTo>
                      <a:pt x="5718" y="2355"/>
                    </a:lnTo>
                    <a:lnTo>
                      <a:pt x="5847" y="2406"/>
                    </a:lnTo>
                    <a:lnTo>
                      <a:pt x="5925" y="2432"/>
                    </a:lnTo>
                    <a:lnTo>
                      <a:pt x="6003" y="2510"/>
                    </a:lnTo>
                    <a:lnTo>
                      <a:pt x="6080" y="2536"/>
                    </a:lnTo>
                    <a:lnTo>
                      <a:pt x="6184" y="2561"/>
                    </a:lnTo>
                    <a:lnTo>
                      <a:pt x="6261" y="2536"/>
                    </a:lnTo>
                    <a:lnTo>
                      <a:pt x="6339" y="2484"/>
                    </a:lnTo>
                    <a:lnTo>
                      <a:pt x="6391" y="2406"/>
                    </a:lnTo>
                    <a:lnTo>
                      <a:pt x="6391" y="2303"/>
                    </a:lnTo>
                    <a:lnTo>
                      <a:pt x="6391" y="2225"/>
                    </a:lnTo>
                    <a:lnTo>
                      <a:pt x="6339" y="2148"/>
                    </a:lnTo>
                    <a:lnTo>
                      <a:pt x="6287" y="2122"/>
                    </a:lnTo>
                    <a:lnTo>
                      <a:pt x="6158" y="2044"/>
                    </a:lnTo>
                    <a:lnTo>
                      <a:pt x="5977" y="1941"/>
                    </a:lnTo>
                    <a:lnTo>
                      <a:pt x="5718" y="1889"/>
                    </a:lnTo>
                    <a:lnTo>
                      <a:pt x="5718" y="1656"/>
                    </a:lnTo>
                    <a:lnTo>
                      <a:pt x="5692" y="1553"/>
                    </a:lnTo>
                    <a:lnTo>
                      <a:pt x="5640" y="1475"/>
                    </a:lnTo>
                    <a:lnTo>
                      <a:pt x="5563" y="1423"/>
                    </a:lnTo>
                    <a:lnTo>
                      <a:pt x="5485" y="1397"/>
                    </a:lnTo>
                    <a:close/>
                    <a:moveTo>
                      <a:pt x="7426" y="7503"/>
                    </a:moveTo>
                    <a:lnTo>
                      <a:pt x="7374" y="7555"/>
                    </a:lnTo>
                    <a:lnTo>
                      <a:pt x="7322" y="7632"/>
                    </a:lnTo>
                    <a:lnTo>
                      <a:pt x="7296" y="7736"/>
                    </a:lnTo>
                    <a:lnTo>
                      <a:pt x="7322" y="7813"/>
                    </a:lnTo>
                    <a:lnTo>
                      <a:pt x="7374" y="7891"/>
                    </a:lnTo>
                    <a:lnTo>
                      <a:pt x="7426" y="7943"/>
                    </a:lnTo>
                    <a:lnTo>
                      <a:pt x="7529" y="7969"/>
                    </a:lnTo>
                    <a:lnTo>
                      <a:pt x="11617" y="7969"/>
                    </a:lnTo>
                    <a:lnTo>
                      <a:pt x="11720" y="7943"/>
                    </a:lnTo>
                    <a:lnTo>
                      <a:pt x="11798" y="7891"/>
                    </a:lnTo>
                    <a:lnTo>
                      <a:pt x="11850" y="7813"/>
                    </a:lnTo>
                    <a:lnTo>
                      <a:pt x="11850" y="7736"/>
                    </a:lnTo>
                    <a:lnTo>
                      <a:pt x="11850" y="7632"/>
                    </a:lnTo>
                    <a:lnTo>
                      <a:pt x="11798" y="7555"/>
                    </a:lnTo>
                    <a:lnTo>
                      <a:pt x="11720" y="7503"/>
                    </a:lnTo>
                    <a:close/>
                    <a:moveTo>
                      <a:pt x="6028" y="7710"/>
                    </a:moveTo>
                    <a:lnTo>
                      <a:pt x="6028" y="8745"/>
                    </a:lnTo>
                    <a:lnTo>
                      <a:pt x="4968" y="8745"/>
                    </a:lnTo>
                    <a:lnTo>
                      <a:pt x="4968" y="7710"/>
                    </a:lnTo>
                    <a:close/>
                    <a:moveTo>
                      <a:pt x="7529" y="8486"/>
                    </a:moveTo>
                    <a:lnTo>
                      <a:pt x="7426" y="8512"/>
                    </a:lnTo>
                    <a:lnTo>
                      <a:pt x="7374" y="8564"/>
                    </a:lnTo>
                    <a:lnTo>
                      <a:pt x="7322" y="8641"/>
                    </a:lnTo>
                    <a:lnTo>
                      <a:pt x="7296" y="8719"/>
                    </a:lnTo>
                    <a:lnTo>
                      <a:pt x="7322" y="8822"/>
                    </a:lnTo>
                    <a:lnTo>
                      <a:pt x="7374" y="8900"/>
                    </a:lnTo>
                    <a:lnTo>
                      <a:pt x="7426" y="8952"/>
                    </a:lnTo>
                    <a:lnTo>
                      <a:pt x="10659" y="8952"/>
                    </a:lnTo>
                    <a:lnTo>
                      <a:pt x="10711" y="8900"/>
                    </a:lnTo>
                    <a:lnTo>
                      <a:pt x="10763" y="8822"/>
                    </a:lnTo>
                    <a:lnTo>
                      <a:pt x="10789" y="8719"/>
                    </a:lnTo>
                    <a:lnTo>
                      <a:pt x="10763" y="8641"/>
                    </a:lnTo>
                    <a:lnTo>
                      <a:pt x="10711" y="8564"/>
                    </a:lnTo>
                    <a:lnTo>
                      <a:pt x="10659" y="8512"/>
                    </a:lnTo>
                    <a:lnTo>
                      <a:pt x="10556" y="8486"/>
                    </a:lnTo>
                    <a:close/>
                    <a:moveTo>
                      <a:pt x="4735" y="7218"/>
                    </a:moveTo>
                    <a:lnTo>
                      <a:pt x="4631" y="7244"/>
                    </a:lnTo>
                    <a:lnTo>
                      <a:pt x="4580" y="7296"/>
                    </a:lnTo>
                    <a:lnTo>
                      <a:pt x="4528" y="7374"/>
                    </a:lnTo>
                    <a:lnTo>
                      <a:pt x="4502" y="7477"/>
                    </a:lnTo>
                    <a:lnTo>
                      <a:pt x="4502" y="9003"/>
                    </a:lnTo>
                    <a:lnTo>
                      <a:pt x="4528" y="9081"/>
                    </a:lnTo>
                    <a:lnTo>
                      <a:pt x="4580" y="9159"/>
                    </a:lnTo>
                    <a:lnTo>
                      <a:pt x="4631" y="9210"/>
                    </a:lnTo>
                    <a:lnTo>
                      <a:pt x="4735" y="9236"/>
                    </a:lnTo>
                    <a:lnTo>
                      <a:pt x="6261" y="9236"/>
                    </a:lnTo>
                    <a:lnTo>
                      <a:pt x="6365" y="9210"/>
                    </a:lnTo>
                    <a:lnTo>
                      <a:pt x="6417" y="9159"/>
                    </a:lnTo>
                    <a:lnTo>
                      <a:pt x="6468" y="9081"/>
                    </a:lnTo>
                    <a:lnTo>
                      <a:pt x="6494" y="9003"/>
                    </a:lnTo>
                    <a:lnTo>
                      <a:pt x="6494" y="7477"/>
                    </a:lnTo>
                    <a:lnTo>
                      <a:pt x="6468" y="7374"/>
                    </a:lnTo>
                    <a:lnTo>
                      <a:pt x="6417" y="7296"/>
                    </a:lnTo>
                    <a:lnTo>
                      <a:pt x="6365" y="7244"/>
                    </a:lnTo>
                    <a:lnTo>
                      <a:pt x="6261" y="7218"/>
                    </a:lnTo>
                    <a:close/>
                    <a:moveTo>
                      <a:pt x="7529" y="10090"/>
                    </a:moveTo>
                    <a:lnTo>
                      <a:pt x="7426" y="10116"/>
                    </a:lnTo>
                    <a:lnTo>
                      <a:pt x="7374" y="10168"/>
                    </a:lnTo>
                    <a:lnTo>
                      <a:pt x="7322" y="10219"/>
                    </a:lnTo>
                    <a:lnTo>
                      <a:pt x="7296" y="10323"/>
                    </a:lnTo>
                    <a:lnTo>
                      <a:pt x="7322" y="10426"/>
                    </a:lnTo>
                    <a:lnTo>
                      <a:pt x="7374" y="10478"/>
                    </a:lnTo>
                    <a:lnTo>
                      <a:pt x="7426" y="10530"/>
                    </a:lnTo>
                    <a:lnTo>
                      <a:pt x="7529" y="10556"/>
                    </a:lnTo>
                    <a:lnTo>
                      <a:pt x="11617" y="10556"/>
                    </a:lnTo>
                    <a:lnTo>
                      <a:pt x="11720" y="10530"/>
                    </a:lnTo>
                    <a:lnTo>
                      <a:pt x="11798" y="10478"/>
                    </a:lnTo>
                    <a:lnTo>
                      <a:pt x="11850" y="10426"/>
                    </a:lnTo>
                    <a:lnTo>
                      <a:pt x="11850" y="10323"/>
                    </a:lnTo>
                    <a:lnTo>
                      <a:pt x="11850" y="10219"/>
                    </a:lnTo>
                    <a:lnTo>
                      <a:pt x="11798" y="10168"/>
                    </a:lnTo>
                    <a:lnTo>
                      <a:pt x="11720" y="10116"/>
                    </a:lnTo>
                    <a:lnTo>
                      <a:pt x="11617" y="10090"/>
                    </a:lnTo>
                    <a:close/>
                    <a:moveTo>
                      <a:pt x="6028" y="10297"/>
                    </a:moveTo>
                    <a:lnTo>
                      <a:pt x="6028" y="11358"/>
                    </a:lnTo>
                    <a:lnTo>
                      <a:pt x="4968" y="11358"/>
                    </a:lnTo>
                    <a:lnTo>
                      <a:pt x="4968" y="10297"/>
                    </a:lnTo>
                    <a:close/>
                    <a:moveTo>
                      <a:pt x="7426" y="11099"/>
                    </a:moveTo>
                    <a:lnTo>
                      <a:pt x="7374" y="11151"/>
                    </a:lnTo>
                    <a:lnTo>
                      <a:pt x="7322" y="11228"/>
                    </a:lnTo>
                    <a:lnTo>
                      <a:pt x="7296" y="11332"/>
                    </a:lnTo>
                    <a:lnTo>
                      <a:pt x="7322" y="11410"/>
                    </a:lnTo>
                    <a:lnTo>
                      <a:pt x="7374" y="11487"/>
                    </a:lnTo>
                    <a:lnTo>
                      <a:pt x="7426" y="11539"/>
                    </a:lnTo>
                    <a:lnTo>
                      <a:pt x="7529" y="11565"/>
                    </a:lnTo>
                    <a:lnTo>
                      <a:pt x="10556" y="11565"/>
                    </a:lnTo>
                    <a:lnTo>
                      <a:pt x="10659" y="11539"/>
                    </a:lnTo>
                    <a:lnTo>
                      <a:pt x="10711" y="11487"/>
                    </a:lnTo>
                    <a:lnTo>
                      <a:pt x="10763" y="11410"/>
                    </a:lnTo>
                    <a:lnTo>
                      <a:pt x="10789" y="11332"/>
                    </a:lnTo>
                    <a:lnTo>
                      <a:pt x="10763" y="11228"/>
                    </a:lnTo>
                    <a:lnTo>
                      <a:pt x="10711" y="11151"/>
                    </a:lnTo>
                    <a:lnTo>
                      <a:pt x="10659" y="11099"/>
                    </a:lnTo>
                    <a:close/>
                    <a:moveTo>
                      <a:pt x="4631" y="9831"/>
                    </a:moveTo>
                    <a:lnTo>
                      <a:pt x="4580" y="9883"/>
                    </a:lnTo>
                    <a:lnTo>
                      <a:pt x="4528" y="9961"/>
                    </a:lnTo>
                    <a:lnTo>
                      <a:pt x="4502" y="10064"/>
                    </a:lnTo>
                    <a:lnTo>
                      <a:pt x="4502" y="11591"/>
                    </a:lnTo>
                    <a:lnTo>
                      <a:pt x="4528" y="11668"/>
                    </a:lnTo>
                    <a:lnTo>
                      <a:pt x="4580" y="11746"/>
                    </a:lnTo>
                    <a:lnTo>
                      <a:pt x="4631" y="11798"/>
                    </a:lnTo>
                    <a:lnTo>
                      <a:pt x="4735" y="11823"/>
                    </a:lnTo>
                    <a:lnTo>
                      <a:pt x="6261" y="11823"/>
                    </a:lnTo>
                    <a:lnTo>
                      <a:pt x="6365" y="11798"/>
                    </a:lnTo>
                    <a:lnTo>
                      <a:pt x="6417" y="11746"/>
                    </a:lnTo>
                    <a:lnTo>
                      <a:pt x="6468" y="11668"/>
                    </a:lnTo>
                    <a:lnTo>
                      <a:pt x="6494" y="11591"/>
                    </a:lnTo>
                    <a:lnTo>
                      <a:pt x="6494" y="10064"/>
                    </a:lnTo>
                    <a:lnTo>
                      <a:pt x="6468" y="9961"/>
                    </a:lnTo>
                    <a:lnTo>
                      <a:pt x="6417" y="9883"/>
                    </a:lnTo>
                    <a:lnTo>
                      <a:pt x="6365" y="9831"/>
                    </a:lnTo>
                    <a:close/>
                    <a:moveTo>
                      <a:pt x="1708" y="0"/>
                    </a:moveTo>
                    <a:lnTo>
                      <a:pt x="1527" y="26"/>
                    </a:lnTo>
                    <a:lnTo>
                      <a:pt x="1372" y="52"/>
                    </a:lnTo>
                    <a:lnTo>
                      <a:pt x="1216" y="78"/>
                    </a:lnTo>
                    <a:lnTo>
                      <a:pt x="1035" y="155"/>
                    </a:lnTo>
                    <a:lnTo>
                      <a:pt x="906" y="207"/>
                    </a:lnTo>
                    <a:lnTo>
                      <a:pt x="751" y="311"/>
                    </a:lnTo>
                    <a:lnTo>
                      <a:pt x="621" y="388"/>
                    </a:lnTo>
                    <a:lnTo>
                      <a:pt x="518" y="518"/>
                    </a:lnTo>
                    <a:lnTo>
                      <a:pt x="389" y="621"/>
                    </a:lnTo>
                    <a:lnTo>
                      <a:pt x="311" y="750"/>
                    </a:lnTo>
                    <a:lnTo>
                      <a:pt x="207" y="906"/>
                    </a:lnTo>
                    <a:lnTo>
                      <a:pt x="130" y="1061"/>
                    </a:lnTo>
                    <a:lnTo>
                      <a:pt x="78" y="1216"/>
                    </a:lnTo>
                    <a:lnTo>
                      <a:pt x="52" y="1371"/>
                    </a:lnTo>
                    <a:lnTo>
                      <a:pt x="26" y="1527"/>
                    </a:lnTo>
                    <a:lnTo>
                      <a:pt x="0" y="1708"/>
                    </a:lnTo>
                    <a:lnTo>
                      <a:pt x="0" y="4709"/>
                    </a:lnTo>
                    <a:lnTo>
                      <a:pt x="26" y="4812"/>
                    </a:lnTo>
                    <a:lnTo>
                      <a:pt x="78" y="4890"/>
                    </a:lnTo>
                    <a:lnTo>
                      <a:pt x="156" y="4942"/>
                    </a:lnTo>
                    <a:lnTo>
                      <a:pt x="2950" y="4942"/>
                    </a:lnTo>
                    <a:lnTo>
                      <a:pt x="2950" y="12884"/>
                    </a:lnTo>
                    <a:lnTo>
                      <a:pt x="2950" y="12988"/>
                    </a:lnTo>
                    <a:lnTo>
                      <a:pt x="3002" y="13065"/>
                    </a:lnTo>
                    <a:lnTo>
                      <a:pt x="3079" y="13117"/>
                    </a:lnTo>
                    <a:lnTo>
                      <a:pt x="3260" y="13117"/>
                    </a:lnTo>
                    <a:lnTo>
                      <a:pt x="3338" y="13065"/>
                    </a:lnTo>
                    <a:lnTo>
                      <a:pt x="3390" y="12988"/>
                    </a:lnTo>
                    <a:lnTo>
                      <a:pt x="3415" y="12884"/>
                    </a:lnTo>
                    <a:lnTo>
                      <a:pt x="3415" y="1708"/>
                    </a:lnTo>
                    <a:lnTo>
                      <a:pt x="3415" y="1553"/>
                    </a:lnTo>
                    <a:lnTo>
                      <a:pt x="3390" y="1371"/>
                    </a:lnTo>
                    <a:lnTo>
                      <a:pt x="3338" y="1216"/>
                    </a:lnTo>
                    <a:lnTo>
                      <a:pt x="3286" y="1035"/>
                    </a:lnTo>
                    <a:lnTo>
                      <a:pt x="3208" y="880"/>
                    </a:lnTo>
                    <a:lnTo>
                      <a:pt x="3105" y="750"/>
                    </a:lnTo>
                    <a:lnTo>
                      <a:pt x="3002" y="621"/>
                    </a:lnTo>
                    <a:lnTo>
                      <a:pt x="2898" y="492"/>
                    </a:lnTo>
                    <a:lnTo>
                      <a:pt x="11384" y="492"/>
                    </a:lnTo>
                    <a:lnTo>
                      <a:pt x="11617" y="518"/>
                    </a:lnTo>
                    <a:lnTo>
                      <a:pt x="11850" y="569"/>
                    </a:lnTo>
                    <a:lnTo>
                      <a:pt x="12057" y="699"/>
                    </a:lnTo>
                    <a:lnTo>
                      <a:pt x="12238" y="854"/>
                    </a:lnTo>
                    <a:lnTo>
                      <a:pt x="12393" y="1035"/>
                    </a:lnTo>
                    <a:lnTo>
                      <a:pt x="12522" y="1242"/>
                    </a:lnTo>
                    <a:lnTo>
                      <a:pt x="12574" y="1475"/>
                    </a:lnTo>
                    <a:lnTo>
                      <a:pt x="12600" y="1708"/>
                    </a:lnTo>
                    <a:lnTo>
                      <a:pt x="12600" y="2173"/>
                    </a:lnTo>
                    <a:lnTo>
                      <a:pt x="12626" y="2251"/>
                    </a:lnTo>
                    <a:lnTo>
                      <a:pt x="12677" y="2329"/>
                    </a:lnTo>
                    <a:lnTo>
                      <a:pt x="12755" y="2380"/>
                    </a:lnTo>
                    <a:lnTo>
                      <a:pt x="12859" y="2406"/>
                    </a:lnTo>
                    <a:lnTo>
                      <a:pt x="12936" y="2380"/>
                    </a:lnTo>
                    <a:lnTo>
                      <a:pt x="13014" y="2329"/>
                    </a:lnTo>
                    <a:lnTo>
                      <a:pt x="13066" y="2251"/>
                    </a:lnTo>
                    <a:lnTo>
                      <a:pt x="13091" y="2173"/>
                    </a:lnTo>
                    <a:lnTo>
                      <a:pt x="13091" y="1708"/>
                    </a:lnTo>
                    <a:lnTo>
                      <a:pt x="13066" y="1527"/>
                    </a:lnTo>
                    <a:lnTo>
                      <a:pt x="13040" y="1371"/>
                    </a:lnTo>
                    <a:lnTo>
                      <a:pt x="13014" y="1216"/>
                    </a:lnTo>
                    <a:lnTo>
                      <a:pt x="12936" y="1061"/>
                    </a:lnTo>
                    <a:lnTo>
                      <a:pt x="12884" y="906"/>
                    </a:lnTo>
                    <a:lnTo>
                      <a:pt x="12781" y="750"/>
                    </a:lnTo>
                    <a:lnTo>
                      <a:pt x="12703" y="621"/>
                    </a:lnTo>
                    <a:lnTo>
                      <a:pt x="12574" y="518"/>
                    </a:lnTo>
                    <a:lnTo>
                      <a:pt x="12470" y="388"/>
                    </a:lnTo>
                    <a:lnTo>
                      <a:pt x="12341" y="311"/>
                    </a:lnTo>
                    <a:lnTo>
                      <a:pt x="12186" y="207"/>
                    </a:lnTo>
                    <a:lnTo>
                      <a:pt x="12031" y="155"/>
                    </a:lnTo>
                    <a:lnTo>
                      <a:pt x="11875" y="78"/>
                    </a:lnTo>
                    <a:lnTo>
                      <a:pt x="11720" y="52"/>
                    </a:lnTo>
                    <a:lnTo>
                      <a:pt x="11565" y="26"/>
                    </a:lnTo>
                    <a:lnTo>
                      <a:pt x="11384" y="0"/>
                    </a:lnTo>
                    <a:close/>
                    <a:moveTo>
                      <a:pt x="7529" y="12677"/>
                    </a:moveTo>
                    <a:lnTo>
                      <a:pt x="7426" y="12703"/>
                    </a:lnTo>
                    <a:lnTo>
                      <a:pt x="7374" y="12755"/>
                    </a:lnTo>
                    <a:lnTo>
                      <a:pt x="7322" y="12832"/>
                    </a:lnTo>
                    <a:lnTo>
                      <a:pt x="7296" y="12910"/>
                    </a:lnTo>
                    <a:lnTo>
                      <a:pt x="7322" y="13014"/>
                    </a:lnTo>
                    <a:lnTo>
                      <a:pt x="7374" y="13091"/>
                    </a:lnTo>
                    <a:lnTo>
                      <a:pt x="7426" y="13143"/>
                    </a:lnTo>
                    <a:lnTo>
                      <a:pt x="11720" y="13143"/>
                    </a:lnTo>
                    <a:lnTo>
                      <a:pt x="11798" y="13091"/>
                    </a:lnTo>
                    <a:lnTo>
                      <a:pt x="11850" y="13014"/>
                    </a:lnTo>
                    <a:lnTo>
                      <a:pt x="11850" y="12910"/>
                    </a:lnTo>
                    <a:lnTo>
                      <a:pt x="11850" y="12832"/>
                    </a:lnTo>
                    <a:lnTo>
                      <a:pt x="11798" y="12755"/>
                    </a:lnTo>
                    <a:lnTo>
                      <a:pt x="11720" y="12703"/>
                    </a:lnTo>
                    <a:lnTo>
                      <a:pt x="11617" y="12677"/>
                    </a:lnTo>
                    <a:close/>
                    <a:moveTo>
                      <a:pt x="6028" y="12884"/>
                    </a:moveTo>
                    <a:lnTo>
                      <a:pt x="6028" y="13945"/>
                    </a:lnTo>
                    <a:lnTo>
                      <a:pt x="4968" y="13945"/>
                    </a:lnTo>
                    <a:lnTo>
                      <a:pt x="4968" y="12884"/>
                    </a:lnTo>
                    <a:close/>
                    <a:moveTo>
                      <a:pt x="7529" y="13686"/>
                    </a:moveTo>
                    <a:lnTo>
                      <a:pt x="7426" y="13712"/>
                    </a:lnTo>
                    <a:lnTo>
                      <a:pt x="7374" y="13738"/>
                    </a:lnTo>
                    <a:lnTo>
                      <a:pt x="7322" y="13816"/>
                    </a:lnTo>
                    <a:lnTo>
                      <a:pt x="7296" y="13919"/>
                    </a:lnTo>
                    <a:lnTo>
                      <a:pt x="7322" y="13997"/>
                    </a:lnTo>
                    <a:lnTo>
                      <a:pt x="7374" y="14074"/>
                    </a:lnTo>
                    <a:lnTo>
                      <a:pt x="7426" y="14126"/>
                    </a:lnTo>
                    <a:lnTo>
                      <a:pt x="7529" y="14152"/>
                    </a:lnTo>
                    <a:lnTo>
                      <a:pt x="10556" y="14152"/>
                    </a:lnTo>
                    <a:lnTo>
                      <a:pt x="10659" y="14126"/>
                    </a:lnTo>
                    <a:lnTo>
                      <a:pt x="10711" y="14074"/>
                    </a:lnTo>
                    <a:lnTo>
                      <a:pt x="10763" y="13997"/>
                    </a:lnTo>
                    <a:lnTo>
                      <a:pt x="10789" y="13919"/>
                    </a:lnTo>
                    <a:lnTo>
                      <a:pt x="10763" y="13816"/>
                    </a:lnTo>
                    <a:lnTo>
                      <a:pt x="10711" y="13738"/>
                    </a:lnTo>
                    <a:lnTo>
                      <a:pt x="10659" y="13712"/>
                    </a:lnTo>
                    <a:lnTo>
                      <a:pt x="10556" y="13686"/>
                    </a:lnTo>
                    <a:close/>
                    <a:moveTo>
                      <a:pt x="4735" y="12418"/>
                    </a:moveTo>
                    <a:lnTo>
                      <a:pt x="4631" y="12444"/>
                    </a:lnTo>
                    <a:lnTo>
                      <a:pt x="4580" y="12496"/>
                    </a:lnTo>
                    <a:lnTo>
                      <a:pt x="4528" y="12574"/>
                    </a:lnTo>
                    <a:lnTo>
                      <a:pt x="4502" y="12651"/>
                    </a:lnTo>
                    <a:lnTo>
                      <a:pt x="4502" y="14178"/>
                    </a:lnTo>
                    <a:lnTo>
                      <a:pt x="4528" y="14281"/>
                    </a:lnTo>
                    <a:lnTo>
                      <a:pt x="4580" y="14359"/>
                    </a:lnTo>
                    <a:lnTo>
                      <a:pt x="4631" y="14385"/>
                    </a:lnTo>
                    <a:lnTo>
                      <a:pt x="4735" y="14411"/>
                    </a:lnTo>
                    <a:lnTo>
                      <a:pt x="6261" y="14411"/>
                    </a:lnTo>
                    <a:lnTo>
                      <a:pt x="6365" y="14385"/>
                    </a:lnTo>
                    <a:lnTo>
                      <a:pt x="6417" y="14359"/>
                    </a:lnTo>
                    <a:lnTo>
                      <a:pt x="6468" y="14281"/>
                    </a:lnTo>
                    <a:lnTo>
                      <a:pt x="6494" y="14178"/>
                    </a:lnTo>
                    <a:lnTo>
                      <a:pt x="6494" y="12651"/>
                    </a:lnTo>
                    <a:lnTo>
                      <a:pt x="6468" y="12574"/>
                    </a:lnTo>
                    <a:lnTo>
                      <a:pt x="6417" y="12496"/>
                    </a:lnTo>
                    <a:lnTo>
                      <a:pt x="6365" y="12444"/>
                    </a:lnTo>
                    <a:lnTo>
                      <a:pt x="6261" y="12418"/>
                    </a:lnTo>
                    <a:close/>
                    <a:moveTo>
                      <a:pt x="12859" y="3001"/>
                    </a:moveTo>
                    <a:lnTo>
                      <a:pt x="12755" y="3027"/>
                    </a:lnTo>
                    <a:lnTo>
                      <a:pt x="12677" y="3079"/>
                    </a:lnTo>
                    <a:lnTo>
                      <a:pt x="12626" y="3157"/>
                    </a:lnTo>
                    <a:lnTo>
                      <a:pt x="12600" y="3234"/>
                    </a:lnTo>
                    <a:lnTo>
                      <a:pt x="12600" y="14411"/>
                    </a:lnTo>
                    <a:lnTo>
                      <a:pt x="12626" y="14592"/>
                    </a:lnTo>
                    <a:lnTo>
                      <a:pt x="12652" y="14747"/>
                    </a:lnTo>
                    <a:lnTo>
                      <a:pt x="12677" y="14928"/>
                    </a:lnTo>
                    <a:lnTo>
                      <a:pt x="12755" y="15083"/>
                    </a:lnTo>
                    <a:lnTo>
                      <a:pt x="12833" y="15238"/>
                    </a:lnTo>
                    <a:lnTo>
                      <a:pt x="12910" y="15394"/>
                    </a:lnTo>
                    <a:lnTo>
                      <a:pt x="13014" y="15523"/>
                    </a:lnTo>
                    <a:lnTo>
                      <a:pt x="13143" y="15652"/>
                    </a:lnTo>
                    <a:lnTo>
                      <a:pt x="4631" y="15652"/>
                    </a:lnTo>
                    <a:lnTo>
                      <a:pt x="4399" y="15627"/>
                    </a:lnTo>
                    <a:lnTo>
                      <a:pt x="4166" y="15549"/>
                    </a:lnTo>
                    <a:lnTo>
                      <a:pt x="3959" y="15445"/>
                    </a:lnTo>
                    <a:lnTo>
                      <a:pt x="3778" y="15290"/>
                    </a:lnTo>
                    <a:lnTo>
                      <a:pt x="3622" y="15109"/>
                    </a:lnTo>
                    <a:lnTo>
                      <a:pt x="3519" y="14902"/>
                    </a:lnTo>
                    <a:lnTo>
                      <a:pt x="3441" y="14669"/>
                    </a:lnTo>
                    <a:lnTo>
                      <a:pt x="3415" y="14411"/>
                    </a:lnTo>
                    <a:lnTo>
                      <a:pt x="3415" y="13971"/>
                    </a:lnTo>
                    <a:lnTo>
                      <a:pt x="3390" y="13867"/>
                    </a:lnTo>
                    <a:lnTo>
                      <a:pt x="3338" y="13790"/>
                    </a:lnTo>
                    <a:lnTo>
                      <a:pt x="3260" y="13738"/>
                    </a:lnTo>
                    <a:lnTo>
                      <a:pt x="3183" y="13712"/>
                    </a:lnTo>
                    <a:lnTo>
                      <a:pt x="3079" y="13738"/>
                    </a:lnTo>
                    <a:lnTo>
                      <a:pt x="3002" y="13790"/>
                    </a:lnTo>
                    <a:lnTo>
                      <a:pt x="2950" y="13867"/>
                    </a:lnTo>
                    <a:lnTo>
                      <a:pt x="2950" y="13971"/>
                    </a:lnTo>
                    <a:lnTo>
                      <a:pt x="2950" y="14411"/>
                    </a:lnTo>
                    <a:lnTo>
                      <a:pt x="2950" y="14592"/>
                    </a:lnTo>
                    <a:lnTo>
                      <a:pt x="2976" y="14747"/>
                    </a:lnTo>
                    <a:lnTo>
                      <a:pt x="3027" y="14928"/>
                    </a:lnTo>
                    <a:lnTo>
                      <a:pt x="3079" y="15083"/>
                    </a:lnTo>
                    <a:lnTo>
                      <a:pt x="3157" y="15238"/>
                    </a:lnTo>
                    <a:lnTo>
                      <a:pt x="3234" y="15368"/>
                    </a:lnTo>
                    <a:lnTo>
                      <a:pt x="3338" y="15497"/>
                    </a:lnTo>
                    <a:lnTo>
                      <a:pt x="3441" y="15627"/>
                    </a:lnTo>
                    <a:lnTo>
                      <a:pt x="3571" y="15730"/>
                    </a:lnTo>
                    <a:lnTo>
                      <a:pt x="3700" y="15834"/>
                    </a:lnTo>
                    <a:lnTo>
                      <a:pt x="3829" y="15911"/>
                    </a:lnTo>
                    <a:lnTo>
                      <a:pt x="3985" y="15989"/>
                    </a:lnTo>
                    <a:lnTo>
                      <a:pt x="4140" y="16040"/>
                    </a:lnTo>
                    <a:lnTo>
                      <a:pt x="4295" y="16092"/>
                    </a:lnTo>
                    <a:lnTo>
                      <a:pt x="4476" y="16118"/>
                    </a:lnTo>
                    <a:lnTo>
                      <a:pt x="14307" y="16118"/>
                    </a:lnTo>
                    <a:lnTo>
                      <a:pt x="14411" y="16092"/>
                    </a:lnTo>
                    <a:lnTo>
                      <a:pt x="14488" y="16040"/>
                    </a:lnTo>
                    <a:lnTo>
                      <a:pt x="14540" y="15963"/>
                    </a:lnTo>
                    <a:lnTo>
                      <a:pt x="14540" y="15885"/>
                    </a:lnTo>
                    <a:lnTo>
                      <a:pt x="14540" y="15782"/>
                    </a:lnTo>
                    <a:lnTo>
                      <a:pt x="14488" y="15704"/>
                    </a:lnTo>
                    <a:lnTo>
                      <a:pt x="14411" y="15652"/>
                    </a:lnTo>
                    <a:lnTo>
                      <a:pt x="14307" y="15652"/>
                    </a:lnTo>
                    <a:lnTo>
                      <a:pt x="14074" y="15627"/>
                    </a:lnTo>
                    <a:lnTo>
                      <a:pt x="13842" y="15549"/>
                    </a:lnTo>
                    <a:lnTo>
                      <a:pt x="13635" y="15445"/>
                    </a:lnTo>
                    <a:lnTo>
                      <a:pt x="13454" y="15290"/>
                    </a:lnTo>
                    <a:lnTo>
                      <a:pt x="13298" y="15109"/>
                    </a:lnTo>
                    <a:lnTo>
                      <a:pt x="13169" y="14902"/>
                    </a:lnTo>
                    <a:lnTo>
                      <a:pt x="13117" y="14669"/>
                    </a:lnTo>
                    <a:lnTo>
                      <a:pt x="13091" y="14411"/>
                    </a:lnTo>
                    <a:lnTo>
                      <a:pt x="13091" y="3234"/>
                    </a:lnTo>
                    <a:lnTo>
                      <a:pt x="13066" y="3157"/>
                    </a:lnTo>
                    <a:lnTo>
                      <a:pt x="13014" y="3079"/>
                    </a:lnTo>
                    <a:lnTo>
                      <a:pt x="12936" y="3027"/>
                    </a:lnTo>
                    <a:lnTo>
                      <a:pt x="12859" y="30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1" name="Google Shape;2261;p68"/>
          <p:cNvGrpSpPr/>
          <p:nvPr/>
        </p:nvGrpSpPr>
        <p:grpSpPr>
          <a:xfrm>
            <a:off x="865379" y="1539984"/>
            <a:ext cx="2471049" cy="2394437"/>
            <a:chOff x="709638" y="1468850"/>
            <a:chExt cx="2754580" cy="2588675"/>
          </a:xfrm>
        </p:grpSpPr>
        <p:sp>
          <p:nvSpPr>
            <p:cNvPr id="2262" name="Google Shape;2262;p68"/>
            <p:cNvSpPr/>
            <p:nvPr/>
          </p:nvSpPr>
          <p:spPr>
            <a:xfrm>
              <a:off x="1194700" y="3884384"/>
              <a:ext cx="149489" cy="168432"/>
            </a:xfrm>
            <a:custGeom>
              <a:avLst/>
              <a:gdLst/>
              <a:ahLst/>
              <a:cxnLst/>
              <a:rect l="l" t="t" r="r" b="b"/>
              <a:pathLst>
                <a:path w="4380" h="4935" extrusionOk="0">
                  <a:moveTo>
                    <a:pt x="1" y="1"/>
                  </a:moveTo>
                  <a:lnTo>
                    <a:pt x="1" y="4934"/>
                  </a:lnTo>
                  <a:lnTo>
                    <a:pt x="4380" y="4934"/>
                  </a:lnTo>
                  <a:lnTo>
                    <a:pt x="4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8"/>
            <p:cNvSpPr/>
            <p:nvPr/>
          </p:nvSpPr>
          <p:spPr>
            <a:xfrm>
              <a:off x="1189990" y="3879640"/>
              <a:ext cx="158261" cy="177886"/>
            </a:xfrm>
            <a:custGeom>
              <a:avLst/>
              <a:gdLst/>
              <a:ahLst/>
              <a:cxnLst/>
              <a:rect l="l" t="t" r="r" b="b"/>
              <a:pathLst>
                <a:path w="4637" h="5212" extrusionOk="0">
                  <a:moveTo>
                    <a:pt x="4379" y="259"/>
                  </a:moveTo>
                  <a:lnTo>
                    <a:pt x="4379" y="4935"/>
                  </a:lnTo>
                  <a:lnTo>
                    <a:pt x="258" y="4935"/>
                  </a:lnTo>
                  <a:lnTo>
                    <a:pt x="258" y="259"/>
                  </a:lnTo>
                  <a:close/>
                  <a:moveTo>
                    <a:pt x="79" y="1"/>
                  </a:moveTo>
                  <a:lnTo>
                    <a:pt x="40" y="41"/>
                  </a:lnTo>
                  <a:lnTo>
                    <a:pt x="0" y="80"/>
                  </a:lnTo>
                  <a:lnTo>
                    <a:pt x="0" y="140"/>
                  </a:lnTo>
                  <a:lnTo>
                    <a:pt x="0" y="5073"/>
                  </a:lnTo>
                  <a:lnTo>
                    <a:pt x="0" y="5133"/>
                  </a:lnTo>
                  <a:lnTo>
                    <a:pt x="40" y="5172"/>
                  </a:lnTo>
                  <a:lnTo>
                    <a:pt x="79" y="5192"/>
                  </a:lnTo>
                  <a:lnTo>
                    <a:pt x="139" y="5212"/>
                  </a:lnTo>
                  <a:lnTo>
                    <a:pt x="4518" y="5212"/>
                  </a:lnTo>
                  <a:lnTo>
                    <a:pt x="4557" y="5192"/>
                  </a:lnTo>
                  <a:lnTo>
                    <a:pt x="4597" y="5172"/>
                  </a:lnTo>
                  <a:lnTo>
                    <a:pt x="4636" y="5133"/>
                  </a:lnTo>
                  <a:lnTo>
                    <a:pt x="4636" y="5073"/>
                  </a:lnTo>
                  <a:lnTo>
                    <a:pt x="4636" y="140"/>
                  </a:lnTo>
                  <a:lnTo>
                    <a:pt x="4636" y="80"/>
                  </a:lnTo>
                  <a:lnTo>
                    <a:pt x="4597" y="41"/>
                  </a:lnTo>
                  <a:lnTo>
                    <a:pt x="4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8"/>
            <p:cNvSpPr/>
            <p:nvPr/>
          </p:nvSpPr>
          <p:spPr>
            <a:xfrm>
              <a:off x="717969" y="3157410"/>
              <a:ext cx="1102297" cy="743897"/>
            </a:xfrm>
            <a:custGeom>
              <a:avLst/>
              <a:gdLst/>
              <a:ahLst/>
              <a:cxnLst/>
              <a:rect l="l" t="t" r="r" b="b"/>
              <a:pathLst>
                <a:path w="32297" h="21796" extrusionOk="0">
                  <a:moveTo>
                    <a:pt x="0" y="1"/>
                  </a:moveTo>
                  <a:lnTo>
                    <a:pt x="0" y="21796"/>
                  </a:lnTo>
                  <a:lnTo>
                    <a:pt x="32296" y="21796"/>
                  </a:lnTo>
                  <a:lnTo>
                    <a:pt x="322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8"/>
            <p:cNvSpPr/>
            <p:nvPr/>
          </p:nvSpPr>
          <p:spPr>
            <a:xfrm>
              <a:off x="713225" y="3152700"/>
              <a:ext cx="1111785" cy="753351"/>
            </a:xfrm>
            <a:custGeom>
              <a:avLst/>
              <a:gdLst/>
              <a:ahLst/>
              <a:cxnLst/>
              <a:rect l="l" t="t" r="r" b="b"/>
              <a:pathLst>
                <a:path w="32575" h="22073" extrusionOk="0">
                  <a:moveTo>
                    <a:pt x="32317" y="278"/>
                  </a:moveTo>
                  <a:lnTo>
                    <a:pt x="32317" y="21795"/>
                  </a:lnTo>
                  <a:lnTo>
                    <a:pt x="278" y="21795"/>
                  </a:lnTo>
                  <a:lnTo>
                    <a:pt x="278" y="278"/>
                  </a:lnTo>
                  <a:close/>
                  <a:moveTo>
                    <a:pt x="139" y="0"/>
                  </a:moveTo>
                  <a:lnTo>
                    <a:pt x="80" y="20"/>
                  </a:lnTo>
                  <a:lnTo>
                    <a:pt x="40" y="40"/>
                  </a:lnTo>
                  <a:lnTo>
                    <a:pt x="0" y="99"/>
                  </a:lnTo>
                  <a:lnTo>
                    <a:pt x="0" y="139"/>
                  </a:lnTo>
                  <a:lnTo>
                    <a:pt x="0" y="21934"/>
                  </a:lnTo>
                  <a:lnTo>
                    <a:pt x="0" y="21993"/>
                  </a:lnTo>
                  <a:lnTo>
                    <a:pt x="40" y="22033"/>
                  </a:lnTo>
                  <a:lnTo>
                    <a:pt x="80" y="22053"/>
                  </a:lnTo>
                  <a:lnTo>
                    <a:pt x="139" y="22073"/>
                  </a:lnTo>
                  <a:lnTo>
                    <a:pt x="32435" y="22073"/>
                  </a:lnTo>
                  <a:lnTo>
                    <a:pt x="32495" y="22053"/>
                  </a:lnTo>
                  <a:lnTo>
                    <a:pt x="32534" y="22033"/>
                  </a:lnTo>
                  <a:lnTo>
                    <a:pt x="32574" y="21993"/>
                  </a:lnTo>
                  <a:lnTo>
                    <a:pt x="32574" y="21934"/>
                  </a:lnTo>
                  <a:lnTo>
                    <a:pt x="32574" y="139"/>
                  </a:lnTo>
                  <a:lnTo>
                    <a:pt x="32574" y="99"/>
                  </a:lnTo>
                  <a:lnTo>
                    <a:pt x="32534" y="40"/>
                  </a:lnTo>
                  <a:lnTo>
                    <a:pt x="32495" y="20"/>
                  </a:lnTo>
                  <a:lnTo>
                    <a:pt x="324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8"/>
            <p:cNvSpPr/>
            <p:nvPr/>
          </p:nvSpPr>
          <p:spPr>
            <a:xfrm>
              <a:off x="751075" y="3189868"/>
              <a:ext cx="1036050" cy="679665"/>
            </a:xfrm>
            <a:custGeom>
              <a:avLst/>
              <a:gdLst/>
              <a:ahLst/>
              <a:cxnLst/>
              <a:rect l="l" t="t" r="r" b="b"/>
              <a:pathLst>
                <a:path w="30356" h="19914" extrusionOk="0">
                  <a:moveTo>
                    <a:pt x="1" y="1"/>
                  </a:moveTo>
                  <a:lnTo>
                    <a:pt x="1" y="19914"/>
                  </a:lnTo>
                  <a:lnTo>
                    <a:pt x="30356" y="19914"/>
                  </a:lnTo>
                  <a:lnTo>
                    <a:pt x="303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8"/>
            <p:cNvSpPr/>
            <p:nvPr/>
          </p:nvSpPr>
          <p:spPr>
            <a:xfrm>
              <a:off x="746365" y="3185158"/>
              <a:ext cx="1045504" cy="688436"/>
            </a:xfrm>
            <a:custGeom>
              <a:avLst/>
              <a:gdLst/>
              <a:ahLst/>
              <a:cxnLst/>
              <a:rect l="l" t="t" r="r" b="b"/>
              <a:pathLst>
                <a:path w="30633" h="20171" extrusionOk="0">
                  <a:moveTo>
                    <a:pt x="30355" y="278"/>
                  </a:moveTo>
                  <a:lnTo>
                    <a:pt x="30355" y="19913"/>
                  </a:lnTo>
                  <a:lnTo>
                    <a:pt x="278" y="19913"/>
                  </a:lnTo>
                  <a:lnTo>
                    <a:pt x="278" y="278"/>
                  </a:lnTo>
                  <a:close/>
                  <a:moveTo>
                    <a:pt x="99" y="0"/>
                  </a:moveTo>
                  <a:lnTo>
                    <a:pt x="40" y="40"/>
                  </a:lnTo>
                  <a:lnTo>
                    <a:pt x="20" y="80"/>
                  </a:lnTo>
                  <a:lnTo>
                    <a:pt x="0" y="139"/>
                  </a:lnTo>
                  <a:lnTo>
                    <a:pt x="0" y="20052"/>
                  </a:lnTo>
                  <a:lnTo>
                    <a:pt x="20" y="20091"/>
                  </a:lnTo>
                  <a:lnTo>
                    <a:pt x="40" y="20131"/>
                  </a:lnTo>
                  <a:lnTo>
                    <a:pt x="99" y="20171"/>
                  </a:lnTo>
                  <a:lnTo>
                    <a:pt x="30553" y="20171"/>
                  </a:lnTo>
                  <a:lnTo>
                    <a:pt x="30593" y="20131"/>
                  </a:lnTo>
                  <a:lnTo>
                    <a:pt x="30612" y="20091"/>
                  </a:lnTo>
                  <a:lnTo>
                    <a:pt x="30632" y="20052"/>
                  </a:lnTo>
                  <a:lnTo>
                    <a:pt x="30632" y="139"/>
                  </a:lnTo>
                  <a:lnTo>
                    <a:pt x="30612" y="80"/>
                  </a:lnTo>
                  <a:lnTo>
                    <a:pt x="30593" y="40"/>
                  </a:lnTo>
                  <a:lnTo>
                    <a:pt x="30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8"/>
            <p:cNvSpPr/>
            <p:nvPr/>
          </p:nvSpPr>
          <p:spPr>
            <a:xfrm>
              <a:off x="2390317" y="3096555"/>
              <a:ext cx="1069839" cy="954889"/>
            </a:xfrm>
            <a:custGeom>
              <a:avLst/>
              <a:gdLst/>
              <a:ahLst/>
              <a:cxnLst/>
              <a:rect l="l" t="t" r="r" b="b"/>
              <a:pathLst>
                <a:path w="31346" h="27978" extrusionOk="0">
                  <a:moveTo>
                    <a:pt x="8897" y="1"/>
                  </a:moveTo>
                  <a:lnTo>
                    <a:pt x="8560" y="20"/>
                  </a:lnTo>
                  <a:lnTo>
                    <a:pt x="8243" y="60"/>
                  </a:lnTo>
                  <a:lnTo>
                    <a:pt x="7926" y="120"/>
                  </a:lnTo>
                  <a:lnTo>
                    <a:pt x="7629" y="219"/>
                  </a:lnTo>
                  <a:lnTo>
                    <a:pt x="7331" y="337"/>
                  </a:lnTo>
                  <a:lnTo>
                    <a:pt x="7054" y="476"/>
                  </a:lnTo>
                  <a:lnTo>
                    <a:pt x="6796" y="655"/>
                  </a:lnTo>
                  <a:lnTo>
                    <a:pt x="6539" y="833"/>
                  </a:lnTo>
                  <a:lnTo>
                    <a:pt x="6301" y="1051"/>
                  </a:lnTo>
                  <a:lnTo>
                    <a:pt x="6103" y="1269"/>
                  </a:lnTo>
                  <a:lnTo>
                    <a:pt x="5905" y="1506"/>
                  </a:lnTo>
                  <a:lnTo>
                    <a:pt x="5727" y="1764"/>
                  </a:lnTo>
                  <a:lnTo>
                    <a:pt x="5568" y="2041"/>
                  </a:lnTo>
                  <a:lnTo>
                    <a:pt x="5429" y="2339"/>
                  </a:lnTo>
                  <a:lnTo>
                    <a:pt x="5330" y="2636"/>
                  </a:lnTo>
                  <a:lnTo>
                    <a:pt x="5251" y="2973"/>
                  </a:lnTo>
                  <a:lnTo>
                    <a:pt x="0" y="27978"/>
                  </a:lnTo>
                  <a:lnTo>
                    <a:pt x="26333" y="27978"/>
                  </a:lnTo>
                  <a:lnTo>
                    <a:pt x="31266" y="4498"/>
                  </a:lnTo>
                  <a:lnTo>
                    <a:pt x="31306" y="4280"/>
                  </a:lnTo>
                  <a:lnTo>
                    <a:pt x="31326" y="4062"/>
                  </a:lnTo>
                  <a:lnTo>
                    <a:pt x="31346" y="3845"/>
                  </a:lnTo>
                  <a:lnTo>
                    <a:pt x="31346" y="3627"/>
                  </a:lnTo>
                  <a:lnTo>
                    <a:pt x="31326" y="3428"/>
                  </a:lnTo>
                  <a:lnTo>
                    <a:pt x="31306" y="3210"/>
                  </a:lnTo>
                  <a:lnTo>
                    <a:pt x="31227" y="2814"/>
                  </a:lnTo>
                  <a:lnTo>
                    <a:pt x="31108" y="2418"/>
                  </a:lnTo>
                  <a:lnTo>
                    <a:pt x="30949" y="2061"/>
                  </a:lnTo>
                  <a:lnTo>
                    <a:pt x="30751" y="1705"/>
                  </a:lnTo>
                  <a:lnTo>
                    <a:pt x="30513" y="1388"/>
                  </a:lnTo>
                  <a:lnTo>
                    <a:pt x="30236" y="1071"/>
                  </a:lnTo>
                  <a:lnTo>
                    <a:pt x="29939" y="813"/>
                  </a:lnTo>
                  <a:lnTo>
                    <a:pt x="29602" y="575"/>
                  </a:lnTo>
                  <a:lnTo>
                    <a:pt x="29245" y="377"/>
                  </a:lnTo>
                  <a:lnTo>
                    <a:pt x="28869" y="219"/>
                  </a:lnTo>
                  <a:lnTo>
                    <a:pt x="28671" y="159"/>
                  </a:lnTo>
                  <a:lnTo>
                    <a:pt x="28473" y="100"/>
                  </a:lnTo>
                  <a:lnTo>
                    <a:pt x="28255" y="60"/>
                  </a:lnTo>
                  <a:lnTo>
                    <a:pt x="28057" y="20"/>
                  </a:lnTo>
                  <a:lnTo>
                    <a:pt x="27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8"/>
            <p:cNvSpPr/>
            <p:nvPr/>
          </p:nvSpPr>
          <p:spPr>
            <a:xfrm>
              <a:off x="2386255" y="3091811"/>
              <a:ext cx="1077962" cy="964377"/>
            </a:xfrm>
            <a:custGeom>
              <a:avLst/>
              <a:gdLst/>
              <a:ahLst/>
              <a:cxnLst/>
              <a:rect l="l" t="t" r="r" b="b"/>
              <a:pathLst>
                <a:path w="31584" h="28256" extrusionOk="0">
                  <a:moveTo>
                    <a:pt x="27740" y="278"/>
                  </a:moveTo>
                  <a:lnTo>
                    <a:pt x="28136" y="298"/>
                  </a:lnTo>
                  <a:lnTo>
                    <a:pt x="28532" y="358"/>
                  </a:lnTo>
                  <a:lnTo>
                    <a:pt x="28909" y="476"/>
                  </a:lnTo>
                  <a:lnTo>
                    <a:pt x="29285" y="615"/>
                  </a:lnTo>
                  <a:lnTo>
                    <a:pt x="29622" y="813"/>
                  </a:lnTo>
                  <a:lnTo>
                    <a:pt x="29939" y="1031"/>
                  </a:lnTo>
                  <a:lnTo>
                    <a:pt x="30256" y="1309"/>
                  </a:lnTo>
                  <a:lnTo>
                    <a:pt x="30514" y="1606"/>
                  </a:lnTo>
                  <a:lnTo>
                    <a:pt x="30751" y="1923"/>
                  </a:lnTo>
                  <a:lnTo>
                    <a:pt x="30949" y="2280"/>
                  </a:lnTo>
                  <a:lnTo>
                    <a:pt x="31108" y="2636"/>
                  </a:lnTo>
                  <a:lnTo>
                    <a:pt x="31227" y="3013"/>
                  </a:lnTo>
                  <a:lnTo>
                    <a:pt x="31286" y="3409"/>
                  </a:lnTo>
                  <a:lnTo>
                    <a:pt x="31326" y="3805"/>
                  </a:lnTo>
                  <a:lnTo>
                    <a:pt x="31306" y="4201"/>
                  </a:lnTo>
                  <a:lnTo>
                    <a:pt x="31247" y="4598"/>
                  </a:lnTo>
                  <a:lnTo>
                    <a:pt x="26353" y="27978"/>
                  </a:lnTo>
                  <a:lnTo>
                    <a:pt x="298" y="27978"/>
                  </a:lnTo>
                  <a:lnTo>
                    <a:pt x="5489" y="3132"/>
                  </a:lnTo>
                  <a:lnTo>
                    <a:pt x="5568" y="2834"/>
                  </a:lnTo>
                  <a:lnTo>
                    <a:pt x="5687" y="2537"/>
                  </a:lnTo>
                  <a:lnTo>
                    <a:pt x="5806" y="2260"/>
                  </a:lnTo>
                  <a:lnTo>
                    <a:pt x="5945" y="1982"/>
                  </a:lnTo>
                  <a:lnTo>
                    <a:pt x="6123" y="1745"/>
                  </a:lnTo>
                  <a:lnTo>
                    <a:pt x="6321" y="1507"/>
                  </a:lnTo>
                  <a:lnTo>
                    <a:pt x="6519" y="1289"/>
                  </a:lnTo>
                  <a:lnTo>
                    <a:pt x="6757" y="1091"/>
                  </a:lnTo>
                  <a:lnTo>
                    <a:pt x="6995" y="912"/>
                  </a:lnTo>
                  <a:lnTo>
                    <a:pt x="7252" y="734"/>
                  </a:lnTo>
                  <a:lnTo>
                    <a:pt x="7510" y="595"/>
                  </a:lnTo>
                  <a:lnTo>
                    <a:pt x="7807" y="496"/>
                  </a:lnTo>
                  <a:lnTo>
                    <a:pt x="8084" y="397"/>
                  </a:lnTo>
                  <a:lnTo>
                    <a:pt x="8382" y="338"/>
                  </a:lnTo>
                  <a:lnTo>
                    <a:pt x="8699" y="298"/>
                  </a:lnTo>
                  <a:lnTo>
                    <a:pt x="9016" y="278"/>
                  </a:lnTo>
                  <a:close/>
                  <a:moveTo>
                    <a:pt x="9016" y="1"/>
                  </a:moveTo>
                  <a:lnTo>
                    <a:pt x="8679" y="21"/>
                  </a:lnTo>
                  <a:lnTo>
                    <a:pt x="8342" y="60"/>
                  </a:lnTo>
                  <a:lnTo>
                    <a:pt x="8025" y="140"/>
                  </a:lnTo>
                  <a:lnTo>
                    <a:pt x="7708" y="239"/>
                  </a:lnTo>
                  <a:lnTo>
                    <a:pt x="7411" y="358"/>
                  </a:lnTo>
                  <a:lnTo>
                    <a:pt x="7114" y="516"/>
                  </a:lnTo>
                  <a:lnTo>
                    <a:pt x="6836" y="675"/>
                  </a:lnTo>
                  <a:lnTo>
                    <a:pt x="6579" y="873"/>
                  </a:lnTo>
                  <a:lnTo>
                    <a:pt x="6341" y="1091"/>
                  </a:lnTo>
                  <a:lnTo>
                    <a:pt x="6103" y="1328"/>
                  </a:lnTo>
                  <a:lnTo>
                    <a:pt x="5905" y="1566"/>
                  </a:lnTo>
                  <a:lnTo>
                    <a:pt x="5727" y="1844"/>
                  </a:lnTo>
                  <a:lnTo>
                    <a:pt x="5568" y="2121"/>
                  </a:lnTo>
                  <a:lnTo>
                    <a:pt x="5429" y="2438"/>
                  </a:lnTo>
                  <a:lnTo>
                    <a:pt x="5311" y="2755"/>
                  </a:lnTo>
                  <a:lnTo>
                    <a:pt x="5231" y="3072"/>
                  </a:lnTo>
                  <a:lnTo>
                    <a:pt x="0" y="28097"/>
                  </a:lnTo>
                  <a:lnTo>
                    <a:pt x="0" y="28156"/>
                  </a:lnTo>
                  <a:lnTo>
                    <a:pt x="20" y="28196"/>
                  </a:lnTo>
                  <a:lnTo>
                    <a:pt x="60" y="28236"/>
                  </a:lnTo>
                  <a:lnTo>
                    <a:pt x="119" y="28255"/>
                  </a:lnTo>
                  <a:lnTo>
                    <a:pt x="26511" y="28255"/>
                  </a:lnTo>
                  <a:lnTo>
                    <a:pt x="26551" y="28216"/>
                  </a:lnTo>
                  <a:lnTo>
                    <a:pt x="26571" y="28196"/>
                  </a:lnTo>
                  <a:lnTo>
                    <a:pt x="26590" y="28156"/>
                  </a:lnTo>
                  <a:lnTo>
                    <a:pt x="31504" y="4657"/>
                  </a:lnTo>
                  <a:lnTo>
                    <a:pt x="31544" y="4439"/>
                  </a:lnTo>
                  <a:lnTo>
                    <a:pt x="31583" y="4221"/>
                  </a:lnTo>
                  <a:lnTo>
                    <a:pt x="31583" y="4003"/>
                  </a:lnTo>
                  <a:lnTo>
                    <a:pt x="31583" y="3805"/>
                  </a:lnTo>
                  <a:lnTo>
                    <a:pt x="31564" y="3369"/>
                  </a:lnTo>
                  <a:lnTo>
                    <a:pt x="31484" y="2953"/>
                  </a:lnTo>
                  <a:lnTo>
                    <a:pt x="31366" y="2557"/>
                  </a:lnTo>
                  <a:lnTo>
                    <a:pt x="31187" y="2161"/>
                  </a:lnTo>
                  <a:lnTo>
                    <a:pt x="31088" y="1963"/>
                  </a:lnTo>
                  <a:lnTo>
                    <a:pt x="30989" y="1784"/>
                  </a:lnTo>
                  <a:lnTo>
                    <a:pt x="30870" y="1606"/>
                  </a:lnTo>
                  <a:lnTo>
                    <a:pt x="30732" y="1428"/>
                  </a:lnTo>
                  <a:lnTo>
                    <a:pt x="30593" y="1269"/>
                  </a:lnTo>
                  <a:lnTo>
                    <a:pt x="30434" y="1111"/>
                  </a:lnTo>
                  <a:lnTo>
                    <a:pt x="30276" y="972"/>
                  </a:lnTo>
                  <a:lnTo>
                    <a:pt x="30117" y="833"/>
                  </a:lnTo>
                  <a:lnTo>
                    <a:pt x="29761" y="576"/>
                  </a:lnTo>
                  <a:lnTo>
                    <a:pt x="29384" y="377"/>
                  </a:lnTo>
                  <a:lnTo>
                    <a:pt x="29008" y="219"/>
                  </a:lnTo>
                  <a:lnTo>
                    <a:pt x="28592" y="100"/>
                  </a:lnTo>
                  <a:lnTo>
                    <a:pt x="28374" y="60"/>
                  </a:lnTo>
                  <a:lnTo>
                    <a:pt x="28176" y="21"/>
                  </a:lnTo>
                  <a:lnTo>
                    <a:pt x="27958" y="21"/>
                  </a:lnTo>
                  <a:lnTo>
                    <a:pt x="27740" y="1"/>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8"/>
            <p:cNvSpPr/>
            <p:nvPr/>
          </p:nvSpPr>
          <p:spPr>
            <a:xfrm>
              <a:off x="1997410" y="3416424"/>
              <a:ext cx="171810" cy="271197"/>
            </a:xfrm>
            <a:custGeom>
              <a:avLst/>
              <a:gdLst/>
              <a:ahLst/>
              <a:cxnLst/>
              <a:rect l="l" t="t" r="r" b="b"/>
              <a:pathLst>
                <a:path w="5034" h="7946" extrusionOk="0">
                  <a:moveTo>
                    <a:pt x="3052" y="1"/>
                  </a:moveTo>
                  <a:lnTo>
                    <a:pt x="2557" y="773"/>
                  </a:lnTo>
                  <a:lnTo>
                    <a:pt x="1487" y="2477"/>
                  </a:lnTo>
                  <a:lnTo>
                    <a:pt x="912" y="3409"/>
                  </a:lnTo>
                  <a:lnTo>
                    <a:pt x="437" y="4241"/>
                  </a:lnTo>
                  <a:lnTo>
                    <a:pt x="100" y="4855"/>
                  </a:lnTo>
                  <a:lnTo>
                    <a:pt x="20" y="5053"/>
                  </a:lnTo>
                  <a:lnTo>
                    <a:pt x="1" y="5112"/>
                  </a:lnTo>
                  <a:lnTo>
                    <a:pt x="1" y="5132"/>
                  </a:lnTo>
                  <a:lnTo>
                    <a:pt x="119" y="5311"/>
                  </a:lnTo>
                  <a:lnTo>
                    <a:pt x="397" y="5647"/>
                  </a:lnTo>
                  <a:lnTo>
                    <a:pt x="1130" y="6539"/>
                  </a:lnTo>
                  <a:lnTo>
                    <a:pt x="1903" y="7431"/>
                  </a:lnTo>
                  <a:lnTo>
                    <a:pt x="2160" y="7728"/>
                  </a:lnTo>
                  <a:lnTo>
                    <a:pt x="2319" y="7867"/>
                  </a:lnTo>
                  <a:lnTo>
                    <a:pt x="2398" y="7906"/>
                  </a:lnTo>
                  <a:lnTo>
                    <a:pt x="2557" y="7926"/>
                  </a:lnTo>
                  <a:lnTo>
                    <a:pt x="2933" y="7946"/>
                  </a:lnTo>
                  <a:lnTo>
                    <a:pt x="3428" y="7926"/>
                  </a:lnTo>
                  <a:lnTo>
                    <a:pt x="5033" y="6579"/>
                  </a:lnTo>
                  <a:lnTo>
                    <a:pt x="5033" y="6539"/>
                  </a:lnTo>
                  <a:lnTo>
                    <a:pt x="5013" y="6400"/>
                  </a:lnTo>
                  <a:lnTo>
                    <a:pt x="4974" y="6202"/>
                  </a:lnTo>
                  <a:lnTo>
                    <a:pt x="4934" y="6103"/>
                  </a:lnTo>
                  <a:lnTo>
                    <a:pt x="4875" y="6004"/>
                  </a:lnTo>
                  <a:lnTo>
                    <a:pt x="4815" y="5905"/>
                  </a:lnTo>
                  <a:lnTo>
                    <a:pt x="4716" y="5826"/>
                  </a:lnTo>
                  <a:lnTo>
                    <a:pt x="4617" y="5786"/>
                  </a:lnTo>
                  <a:lnTo>
                    <a:pt x="4498" y="5727"/>
                  </a:lnTo>
                  <a:lnTo>
                    <a:pt x="4320" y="5687"/>
                  </a:lnTo>
                  <a:lnTo>
                    <a:pt x="4241" y="5667"/>
                  </a:lnTo>
                  <a:lnTo>
                    <a:pt x="4379" y="5330"/>
                  </a:lnTo>
                  <a:lnTo>
                    <a:pt x="4657" y="4558"/>
                  </a:lnTo>
                  <a:lnTo>
                    <a:pt x="4815" y="4122"/>
                  </a:lnTo>
                  <a:lnTo>
                    <a:pt x="4934" y="3686"/>
                  </a:lnTo>
                  <a:lnTo>
                    <a:pt x="5033" y="3309"/>
                  </a:lnTo>
                  <a:lnTo>
                    <a:pt x="5033" y="3171"/>
                  </a:lnTo>
                  <a:lnTo>
                    <a:pt x="5033" y="3052"/>
                  </a:lnTo>
                  <a:lnTo>
                    <a:pt x="4954" y="1764"/>
                  </a:lnTo>
                  <a:lnTo>
                    <a:pt x="4895" y="892"/>
                  </a:lnTo>
                  <a:lnTo>
                    <a:pt x="3052"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68"/>
            <p:cNvSpPr/>
            <p:nvPr/>
          </p:nvSpPr>
          <p:spPr>
            <a:xfrm>
              <a:off x="1993348" y="3411680"/>
              <a:ext cx="180582" cy="280685"/>
            </a:xfrm>
            <a:custGeom>
              <a:avLst/>
              <a:gdLst/>
              <a:ahLst/>
              <a:cxnLst/>
              <a:rect l="l" t="t" r="r" b="b"/>
              <a:pathLst>
                <a:path w="5291" h="8224" extrusionOk="0">
                  <a:moveTo>
                    <a:pt x="3211" y="318"/>
                  </a:moveTo>
                  <a:lnTo>
                    <a:pt x="4875" y="1130"/>
                  </a:lnTo>
                  <a:lnTo>
                    <a:pt x="4934" y="2121"/>
                  </a:lnTo>
                  <a:lnTo>
                    <a:pt x="5033" y="3211"/>
                  </a:lnTo>
                  <a:lnTo>
                    <a:pt x="5033" y="3290"/>
                  </a:lnTo>
                  <a:lnTo>
                    <a:pt x="5014" y="3409"/>
                  </a:lnTo>
                  <a:lnTo>
                    <a:pt x="4954" y="3686"/>
                  </a:lnTo>
                  <a:lnTo>
                    <a:pt x="4855" y="4043"/>
                  </a:lnTo>
                  <a:lnTo>
                    <a:pt x="4736" y="4419"/>
                  </a:lnTo>
                  <a:lnTo>
                    <a:pt x="4459" y="5172"/>
                  </a:lnTo>
                  <a:lnTo>
                    <a:pt x="4241" y="5767"/>
                  </a:lnTo>
                  <a:lnTo>
                    <a:pt x="4221" y="5826"/>
                  </a:lnTo>
                  <a:lnTo>
                    <a:pt x="4241" y="5886"/>
                  </a:lnTo>
                  <a:lnTo>
                    <a:pt x="4280" y="5925"/>
                  </a:lnTo>
                  <a:lnTo>
                    <a:pt x="4340" y="5945"/>
                  </a:lnTo>
                  <a:lnTo>
                    <a:pt x="4459" y="5965"/>
                  </a:lnTo>
                  <a:lnTo>
                    <a:pt x="4617" y="6024"/>
                  </a:lnTo>
                  <a:lnTo>
                    <a:pt x="4776" y="6103"/>
                  </a:lnTo>
                  <a:lnTo>
                    <a:pt x="4835" y="6143"/>
                  </a:lnTo>
                  <a:lnTo>
                    <a:pt x="4895" y="6203"/>
                  </a:lnTo>
                  <a:lnTo>
                    <a:pt x="4954" y="6341"/>
                  </a:lnTo>
                  <a:lnTo>
                    <a:pt x="4994" y="6460"/>
                  </a:lnTo>
                  <a:lnTo>
                    <a:pt x="5014" y="6658"/>
                  </a:lnTo>
                  <a:lnTo>
                    <a:pt x="3508" y="7926"/>
                  </a:lnTo>
                  <a:lnTo>
                    <a:pt x="2874" y="7946"/>
                  </a:lnTo>
                  <a:lnTo>
                    <a:pt x="2636" y="7926"/>
                  </a:lnTo>
                  <a:lnTo>
                    <a:pt x="2497" y="7907"/>
                  </a:lnTo>
                  <a:lnTo>
                    <a:pt x="2378" y="7768"/>
                  </a:lnTo>
                  <a:lnTo>
                    <a:pt x="2121" y="7471"/>
                  </a:lnTo>
                  <a:lnTo>
                    <a:pt x="1407" y="6638"/>
                  </a:lnTo>
                  <a:lnTo>
                    <a:pt x="674" y="5786"/>
                  </a:lnTo>
                  <a:lnTo>
                    <a:pt x="258" y="5251"/>
                  </a:lnTo>
                  <a:lnTo>
                    <a:pt x="377" y="4994"/>
                  </a:lnTo>
                  <a:lnTo>
                    <a:pt x="615" y="4558"/>
                  </a:lnTo>
                  <a:lnTo>
                    <a:pt x="1368" y="3290"/>
                  </a:lnTo>
                  <a:lnTo>
                    <a:pt x="2299" y="1764"/>
                  </a:lnTo>
                  <a:lnTo>
                    <a:pt x="3211" y="318"/>
                  </a:lnTo>
                  <a:close/>
                  <a:moveTo>
                    <a:pt x="3131" y="1"/>
                  </a:moveTo>
                  <a:lnTo>
                    <a:pt x="3092" y="21"/>
                  </a:lnTo>
                  <a:lnTo>
                    <a:pt x="3052" y="60"/>
                  </a:lnTo>
                  <a:lnTo>
                    <a:pt x="2002" y="1725"/>
                  </a:lnTo>
                  <a:lnTo>
                    <a:pt x="1229" y="2973"/>
                  </a:lnTo>
                  <a:lnTo>
                    <a:pt x="674" y="3904"/>
                  </a:lnTo>
                  <a:lnTo>
                    <a:pt x="318" y="4538"/>
                  </a:lnTo>
                  <a:lnTo>
                    <a:pt x="100" y="4954"/>
                  </a:lnTo>
                  <a:lnTo>
                    <a:pt x="21" y="5172"/>
                  </a:lnTo>
                  <a:lnTo>
                    <a:pt x="1" y="5291"/>
                  </a:lnTo>
                  <a:lnTo>
                    <a:pt x="1" y="5331"/>
                  </a:lnTo>
                  <a:lnTo>
                    <a:pt x="139" y="5529"/>
                  </a:lnTo>
                  <a:lnTo>
                    <a:pt x="397" y="5866"/>
                  </a:lnTo>
                  <a:lnTo>
                    <a:pt x="1150" y="6777"/>
                  </a:lnTo>
                  <a:lnTo>
                    <a:pt x="1923" y="7669"/>
                  </a:lnTo>
                  <a:lnTo>
                    <a:pt x="2200" y="7986"/>
                  </a:lnTo>
                  <a:lnTo>
                    <a:pt x="2359" y="8124"/>
                  </a:lnTo>
                  <a:lnTo>
                    <a:pt x="2477" y="8164"/>
                  </a:lnTo>
                  <a:lnTo>
                    <a:pt x="2636" y="8204"/>
                  </a:lnTo>
                  <a:lnTo>
                    <a:pt x="2834" y="8204"/>
                  </a:lnTo>
                  <a:lnTo>
                    <a:pt x="3072" y="8224"/>
                  </a:lnTo>
                  <a:lnTo>
                    <a:pt x="3567" y="8204"/>
                  </a:lnTo>
                  <a:lnTo>
                    <a:pt x="3607" y="8184"/>
                  </a:lnTo>
                  <a:lnTo>
                    <a:pt x="3646" y="8164"/>
                  </a:lnTo>
                  <a:lnTo>
                    <a:pt x="5251" y="6837"/>
                  </a:lnTo>
                  <a:lnTo>
                    <a:pt x="5291" y="6777"/>
                  </a:lnTo>
                  <a:lnTo>
                    <a:pt x="5291" y="6718"/>
                  </a:lnTo>
                  <a:lnTo>
                    <a:pt x="5291" y="6658"/>
                  </a:lnTo>
                  <a:lnTo>
                    <a:pt x="5271" y="6500"/>
                  </a:lnTo>
                  <a:lnTo>
                    <a:pt x="5212" y="6302"/>
                  </a:lnTo>
                  <a:lnTo>
                    <a:pt x="5172" y="6183"/>
                  </a:lnTo>
                  <a:lnTo>
                    <a:pt x="5113" y="6064"/>
                  </a:lnTo>
                  <a:lnTo>
                    <a:pt x="5073" y="5985"/>
                  </a:lnTo>
                  <a:lnTo>
                    <a:pt x="4994" y="5925"/>
                  </a:lnTo>
                  <a:lnTo>
                    <a:pt x="4855" y="5826"/>
                  </a:lnTo>
                  <a:lnTo>
                    <a:pt x="4697" y="5747"/>
                  </a:lnTo>
                  <a:lnTo>
                    <a:pt x="4538" y="5707"/>
                  </a:lnTo>
                  <a:lnTo>
                    <a:pt x="4756" y="5172"/>
                  </a:lnTo>
                  <a:lnTo>
                    <a:pt x="5014" y="4439"/>
                  </a:lnTo>
                  <a:lnTo>
                    <a:pt x="5132" y="4063"/>
                  </a:lnTo>
                  <a:lnTo>
                    <a:pt x="5232" y="3706"/>
                  </a:lnTo>
                  <a:lnTo>
                    <a:pt x="5291" y="3409"/>
                  </a:lnTo>
                  <a:lnTo>
                    <a:pt x="5291" y="3270"/>
                  </a:lnTo>
                  <a:lnTo>
                    <a:pt x="5291" y="3171"/>
                  </a:lnTo>
                  <a:lnTo>
                    <a:pt x="5192" y="1903"/>
                  </a:lnTo>
                  <a:lnTo>
                    <a:pt x="5132" y="1031"/>
                  </a:lnTo>
                  <a:lnTo>
                    <a:pt x="5113" y="972"/>
                  </a:lnTo>
                  <a:lnTo>
                    <a:pt x="5073" y="912"/>
                  </a:lnTo>
                  <a:lnTo>
                    <a:pt x="3230" y="21"/>
                  </a:lnTo>
                  <a:lnTo>
                    <a:pt x="3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8"/>
            <p:cNvSpPr/>
            <p:nvPr/>
          </p:nvSpPr>
          <p:spPr>
            <a:xfrm>
              <a:off x="2100892" y="3605779"/>
              <a:ext cx="46007" cy="47372"/>
            </a:xfrm>
            <a:custGeom>
              <a:avLst/>
              <a:gdLst/>
              <a:ahLst/>
              <a:cxnLst/>
              <a:rect l="l" t="t" r="r" b="b"/>
              <a:pathLst>
                <a:path w="1348" h="1388" extrusionOk="0">
                  <a:moveTo>
                    <a:pt x="1149" y="0"/>
                  </a:moveTo>
                  <a:lnTo>
                    <a:pt x="1110" y="40"/>
                  </a:lnTo>
                  <a:lnTo>
                    <a:pt x="40" y="1150"/>
                  </a:lnTo>
                  <a:lnTo>
                    <a:pt x="0" y="1209"/>
                  </a:lnTo>
                  <a:lnTo>
                    <a:pt x="0" y="1249"/>
                  </a:lnTo>
                  <a:lnTo>
                    <a:pt x="20" y="1308"/>
                  </a:lnTo>
                  <a:lnTo>
                    <a:pt x="40" y="1348"/>
                  </a:lnTo>
                  <a:lnTo>
                    <a:pt x="79" y="1387"/>
                  </a:lnTo>
                  <a:lnTo>
                    <a:pt x="139" y="1387"/>
                  </a:lnTo>
                  <a:lnTo>
                    <a:pt x="178" y="1368"/>
                  </a:lnTo>
                  <a:lnTo>
                    <a:pt x="238" y="1348"/>
                  </a:lnTo>
                  <a:lnTo>
                    <a:pt x="1308" y="218"/>
                  </a:lnTo>
                  <a:lnTo>
                    <a:pt x="1328" y="179"/>
                  </a:lnTo>
                  <a:lnTo>
                    <a:pt x="1347" y="119"/>
                  </a:lnTo>
                  <a:lnTo>
                    <a:pt x="1328" y="80"/>
                  </a:lnTo>
                  <a:lnTo>
                    <a:pt x="1308" y="20"/>
                  </a:lnTo>
                  <a:lnTo>
                    <a:pt x="1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8"/>
            <p:cNvSpPr/>
            <p:nvPr/>
          </p:nvSpPr>
          <p:spPr>
            <a:xfrm>
              <a:off x="2059629" y="2455487"/>
              <a:ext cx="415908" cy="991408"/>
            </a:xfrm>
            <a:custGeom>
              <a:avLst/>
              <a:gdLst/>
              <a:ahLst/>
              <a:cxnLst/>
              <a:rect l="l" t="t" r="r" b="b"/>
              <a:pathLst>
                <a:path w="12186" h="29048" extrusionOk="0">
                  <a:moveTo>
                    <a:pt x="1804" y="0"/>
                  </a:moveTo>
                  <a:lnTo>
                    <a:pt x="0" y="13652"/>
                  </a:lnTo>
                  <a:lnTo>
                    <a:pt x="5251" y="17278"/>
                  </a:lnTo>
                  <a:lnTo>
                    <a:pt x="1229" y="28156"/>
                  </a:lnTo>
                  <a:lnTo>
                    <a:pt x="3072" y="29047"/>
                  </a:lnTo>
                  <a:lnTo>
                    <a:pt x="4478" y="27363"/>
                  </a:lnTo>
                  <a:lnTo>
                    <a:pt x="7629" y="23618"/>
                  </a:lnTo>
                  <a:lnTo>
                    <a:pt x="9293" y="21617"/>
                  </a:lnTo>
                  <a:lnTo>
                    <a:pt x="10759" y="19834"/>
                  </a:lnTo>
                  <a:lnTo>
                    <a:pt x="11790" y="18546"/>
                  </a:lnTo>
                  <a:lnTo>
                    <a:pt x="12067" y="18169"/>
                  </a:lnTo>
                  <a:lnTo>
                    <a:pt x="12146" y="18070"/>
                  </a:lnTo>
                  <a:lnTo>
                    <a:pt x="12186" y="18011"/>
                  </a:lnTo>
                  <a:lnTo>
                    <a:pt x="12067" y="17773"/>
                  </a:lnTo>
                  <a:lnTo>
                    <a:pt x="11730" y="17159"/>
                  </a:lnTo>
                  <a:lnTo>
                    <a:pt x="10561" y="15098"/>
                  </a:lnTo>
                  <a:lnTo>
                    <a:pt x="6995" y="8916"/>
                  </a:lnTo>
                  <a:lnTo>
                    <a:pt x="1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8"/>
            <p:cNvSpPr/>
            <p:nvPr/>
          </p:nvSpPr>
          <p:spPr>
            <a:xfrm>
              <a:off x="2054885" y="2450743"/>
              <a:ext cx="424714" cy="1000862"/>
            </a:xfrm>
            <a:custGeom>
              <a:avLst/>
              <a:gdLst/>
              <a:ahLst/>
              <a:cxnLst/>
              <a:rect l="l" t="t" r="r" b="b"/>
              <a:pathLst>
                <a:path w="12444" h="29325" extrusionOk="0">
                  <a:moveTo>
                    <a:pt x="2022" y="536"/>
                  </a:moveTo>
                  <a:lnTo>
                    <a:pt x="5033" y="5707"/>
                  </a:lnTo>
                  <a:lnTo>
                    <a:pt x="8263" y="11275"/>
                  </a:lnTo>
                  <a:lnTo>
                    <a:pt x="10918" y="15871"/>
                  </a:lnTo>
                  <a:lnTo>
                    <a:pt x="11770" y="17397"/>
                  </a:lnTo>
                  <a:lnTo>
                    <a:pt x="12166" y="18150"/>
                  </a:lnTo>
                  <a:lnTo>
                    <a:pt x="11810" y="18625"/>
                  </a:lnTo>
                  <a:lnTo>
                    <a:pt x="11077" y="19517"/>
                  </a:lnTo>
                  <a:lnTo>
                    <a:pt x="8818" y="22271"/>
                  </a:lnTo>
                  <a:lnTo>
                    <a:pt x="5985" y="25679"/>
                  </a:lnTo>
                  <a:lnTo>
                    <a:pt x="3171" y="29028"/>
                  </a:lnTo>
                  <a:lnTo>
                    <a:pt x="1526" y="28215"/>
                  </a:lnTo>
                  <a:lnTo>
                    <a:pt x="5509" y="17476"/>
                  </a:lnTo>
                  <a:lnTo>
                    <a:pt x="5509" y="17417"/>
                  </a:lnTo>
                  <a:lnTo>
                    <a:pt x="5509" y="17377"/>
                  </a:lnTo>
                  <a:lnTo>
                    <a:pt x="5489" y="17338"/>
                  </a:lnTo>
                  <a:lnTo>
                    <a:pt x="5450" y="17318"/>
                  </a:lnTo>
                  <a:lnTo>
                    <a:pt x="278" y="13731"/>
                  </a:lnTo>
                  <a:lnTo>
                    <a:pt x="2022" y="536"/>
                  </a:lnTo>
                  <a:close/>
                  <a:moveTo>
                    <a:pt x="1923" y="1"/>
                  </a:moveTo>
                  <a:lnTo>
                    <a:pt x="1883" y="20"/>
                  </a:lnTo>
                  <a:lnTo>
                    <a:pt x="1843" y="40"/>
                  </a:lnTo>
                  <a:lnTo>
                    <a:pt x="1824" y="80"/>
                  </a:lnTo>
                  <a:lnTo>
                    <a:pt x="1804" y="119"/>
                  </a:lnTo>
                  <a:lnTo>
                    <a:pt x="1" y="13771"/>
                  </a:lnTo>
                  <a:lnTo>
                    <a:pt x="21" y="13850"/>
                  </a:lnTo>
                  <a:lnTo>
                    <a:pt x="60" y="13910"/>
                  </a:lnTo>
                  <a:lnTo>
                    <a:pt x="5212" y="17476"/>
                  </a:lnTo>
                  <a:lnTo>
                    <a:pt x="1229" y="28235"/>
                  </a:lnTo>
                  <a:lnTo>
                    <a:pt x="1229" y="28295"/>
                  </a:lnTo>
                  <a:lnTo>
                    <a:pt x="1249" y="28334"/>
                  </a:lnTo>
                  <a:lnTo>
                    <a:pt x="1269" y="28374"/>
                  </a:lnTo>
                  <a:lnTo>
                    <a:pt x="1308" y="28413"/>
                  </a:lnTo>
                  <a:lnTo>
                    <a:pt x="3151" y="29325"/>
                  </a:lnTo>
                  <a:lnTo>
                    <a:pt x="3250" y="29325"/>
                  </a:lnTo>
                  <a:lnTo>
                    <a:pt x="3310" y="29285"/>
                  </a:lnTo>
                  <a:lnTo>
                    <a:pt x="7292" y="24530"/>
                  </a:lnTo>
                  <a:lnTo>
                    <a:pt x="10145" y="21082"/>
                  </a:lnTo>
                  <a:lnTo>
                    <a:pt x="11156" y="19854"/>
                  </a:lnTo>
                  <a:lnTo>
                    <a:pt x="11869" y="18962"/>
                  </a:lnTo>
                  <a:lnTo>
                    <a:pt x="12305" y="18388"/>
                  </a:lnTo>
                  <a:lnTo>
                    <a:pt x="12424" y="18229"/>
                  </a:lnTo>
                  <a:lnTo>
                    <a:pt x="12444" y="18150"/>
                  </a:lnTo>
                  <a:lnTo>
                    <a:pt x="12384" y="17972"/>
                  </a:lnTo>
                  <a:lnTo>
                    <a:pt x="12166" y="17575"/>
                  </a:lnTo>
                  <a:lnTo>
                    <a:pt x="11374" y="16149"/>
                  </a:lnTo>
                  <a:lnTo>
                    <a:pt x="10185" y="14068"/>
                  </a:lnTo>
                  <a:lnTo>
                    <a:pt x="8719" y="11512"/>
                  </a:lnTo>
                  <a:lnTo>
                    <a:pt x="5331" y="5667"/>
                  </a:lnTo>
                  <a:lnTo>
                    <a:pt x="2061" y="60"/>
                  </a:lnTo>
                  <a:lnTo>
                    <a:pt x="2042" y="40"/>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8"/>
            <p:cNvSpPr/>
            <p:nvPr/>
          </p:nvSpPr>
          <p:spPr>
            <a:xfrm>
              <a:off x="2090073" y="2743546"/>
              <a:ext cx="98090" cy="265804"/>
            </a:xfrm>
            <a:custGeom>
              <a:avLst/>
              <a:gdLst/>
              <a:ahLst/>
              <a:cxnLst/>
              <a:rect l="l" t="t" r="r" b="b"/>
              <a:pathLst>
                <a:path w="2874" h="7788" extrusionOk="0">
                  <a:moveTo>
                    <a:pt x="456" y="1"/>
                  </a:moveTo>
                  <a:lnTo>
                    <a:pt x="0" y="5905"/>
                  </a:lnTo>
                  <a:lnTo>
                    <a:pt x="2873" y="7788"/>
                  </a:lnTo>
                  <a:lnTo>
                    <a:pt x="2873" y="7788"/>
                  </a:lnTo>
                  <a:lnTo>
                    <a:pt x="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8"/>
            <p:cNvSpPr/>
            <p:nvPr/>
          </p:nvSpPr>
          <p:spPr>
            <a:xfrm>
              <a:off x="2085329" y="2738836"/>
              <a:ext cx="106861" cy="275258"/>
            </a:xfrm>
            <a:custGeom>
              <a:avLst/>
              <a:gdLst/>
              <a:ahLst/>
              <a:cxnLst/>
              <a:rect l="l" t="t" r="r" b="b"/>
              <a:pathLst>
                <a:path w="3131" h="8065" extrusionOk="0">
                  <a:moveTo>
                    <a:pt x="674" y="852"/>
                  </a:moveTo>
                  <a:lnTo>
                    <a:pt x="2774" y="7609"/>
                  </a:lnTo>
                  <a:lnTo>
                    <a:pt x="2774" y="7609"/>
                  </a:lnTo>
                  <a:lnTo>
                    <a:pt x="278" y="5964"/>
                  </a:lnTo>
                  <a:lnTo>
                    <a:pt x="674" y="852"/>
                  </a:lnTo>
                  <a:close/>
                  <a:moveTo>
                    <a:pt x="575" y="0"/>
                  </a:moveTo>
                  <a:lnTo>
                    <a:pt x="516" y="20"/>
                  </a:lnTo>
                  <a:lnTo>
                    <a:pt x="496" y="40"/>
                  </a:lnTo>
                  <a:lnTo>
                    <a:pt x="456" y="79"/>
                  </a:lnTo>
                  <a:lnTo>
                    <a:pt x="456" y="119"/>
                  </a:lnTo>
                  <a:lnTo>
                    <a:pt x="0" y="6024"/>
                  </a:lnTo>
                  <a:lnTo>
                    <a:pt x="0" y="6103"/>
                  </a:lnTo>
                  <a:lnTo>
                    <a:pt x="60" y="6142"/>
                  </a:lnTo>
                  <a:lnTo>
                    <a:pt x="2933" y="8045"/>
                  </a:lnTo>
                  <a:lnTo>
                    <a:pt x="3012" y="8064"/>
                  </a:lnTo>
                  <a:lnTo>
                    <a:pt x="3052" y="8064"/>
                  </a:lnTo>
                  <a:lnTo>
                    <a:pt x="3091" y="8045"/>
                  </a:lnTo>
                  <a:lnTo>
                    <a:pt x="3111" y="8005"/>
                  </a:lnTo>
                  <a:lnTo>
                    <a:pt x="3131" y="7965"/>
                  </a:lnTo>
                  <a:lnTo>
                    <a:pt x="3131" y="7926"/>
                  </a:lnTo>
                  <a:lnTo>
                    <a:pt x="3131" y="7886"/>
                  </a:lnTo>
                  <a:lnTo>
                    <a:pt x="714" y="99"/>
                  </a:lnTo>
                  <a:lnTo>
                    <a:pt x="694" y="60"/>
                  </a:lnTo>
                  <a:lnTo>
                    <a:pt x="654" y="2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234103" y="2986349"/>
              <a:ext cx="162322" cy="63584"/>
            </a:xfrm>
            <a:custGeom>
              <a:avLst/>
              <a:gdLst/>
              <a:ahLst/>
              <a:cxnLst/>
              <a:rect l="l" t="t" r="r" b="b"/>
              <a:pathLst>
                <a:path w="4756" h="1863" extrusionOk="0">
                  <a:moveTo>
                    <a:pt x="2517" y="0"/>
                  </a:moveTo>
                  <a:lnTo>
                    <a:pt x="2477" y="20"/>
                  </a:lnTo>
                  <a:lnTo>
                    <a:pt x="60" y="1625"/>
                  </a:lnTo>
                  <a:lnTo>
                    <a:pt x="20" y="1645"/>
                  </a:lnTo>
                  <a:lnTo>
                    <a:pt x="0" y="1684"/>
                  </a:lnTo>
                  <a:lnTo>
                    <a:pt x="0" y="1744"/>
                  </a:lnTo>
                  <a:lnTo>
                    <a:pt x="0" y="1783"/>
                  </a:lnTo>
                  <a:lnTo>
                    <a:pt x="20" y="1823"/>
                  </a:lnTo>
                  <a:lnTo>
                    <a:pt x="60" y="1843"/>
                  </a:lnTo>
                  <a:lnTo>
                    <a:pt x="139" y="1863"/>
                  </a:lnTo>
                  <a:lnTo>
                    <a:pt x="159" y="1863"/>
                  </a:lnTo>
                  <a:lnTo>
                    <a:pt x="4637" y="1011"/>
                  </a:lnTo>
                  <a:lnTo>
                    <a:pt x="4696" y="991"/>
                  </a:lnTo>
                  <a:lnTo>
                    <a:pt x="4736" y="951"/>
                  </a:lnTo>
                  <a:lnTo>
                    <a:pt x="4756" y="892"/>
                  </a:lnTo>
                  <a:lnTo>
                    <a:pt x="4756" y="852"/>
                  </a:lnTo>
                  <a:lnTo>
                    <a:pt x="4736" y="793"/>
                  </a:lnTo>
                  <a:lnTo>
                    <a:pt x="4696" y="753"/>
                  </a:lnTo>
                  <a:lnTo>
                    <a:pt x="4657" y="733"/>
                  </a:lnTo>
                  <a:lnTo>
                    <a:pt x="4597" y="733"/>
                  </a:lnTo>
                  <a:lnTo>
                    <a:pt x="773" y="1466"/>
                  </a:lnTo>
                  <a:lnTo>
                    <a:pt x="2636" y="238"/>
                  </a:lnTo>
                  <a:lnTo>
                    <a:pt x="2655" y="198"/>
                  </a:lnTo>
                  <a:lnTo>
                    <a:pt x="2675" y="159"/>
                  </a:lnTo>
                  <a:lnTo>
                    <a:pt x="2675" y="99"/>
                  </a:lnTo>
                  <a:lnTo>
                    <a:pt x="2655" y="59"/>
                  </a:lnTo>
                  <a:lnTo>
                    <a:pt x="2616" y="20"/>
                  </a:lnTo>
                  <a:lnTo>
                    <a:pt x="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112360" y="3368403"/>
              <a:ext cx="92014" cy="38601"/>
            </a:xfrm>
            <a:custGeom>
              <a:avLst/>
              <a:gdLst/>
              <a:ahLst/>
              <a:cxnLst/>
              <a:rect l="l" t="t" r="r" b="b"/>
              <a:pathLst>
                <a:path w="2696" h="1131" extrusionOk="0">
                  <a:moveTo>
                    <a:pt x="140" y="1"/>
                  </a:moveTo>
                  <a:lnTo>
                    <a:pt x="80" y="21"/>
                  </a:lnTo>
                  <a:lnTo>
                    <a:pt x="41" y="40"/>
                  </a:lnTo>
                  <a:lnTo>
                    <a:pt x="21" y="100"/>
                  </a:lnTo>
                  <a:lnTo>
                    <a:pt x="1" y="139"/>
                  </a:lnTo>
                  <a:lnTo>
                    <a:pt x="21" y="199"/>
                  </a:lnTo>
                  <a:lnTo>
                    <a:pt x="41" y="239"/>
                  </a:lnTo>
                  <a:lnTo>
                    <a:pt x="100" y="258"/>
                  </a:lnTo>
                  <a:lnTo>
                    <a:pt x="2517" y="1130"/>
                  </a:lnTo>
                  <a:lnTo>
                    <a:pt x="2597" y="1130"/>
                  </a:lnTo>
                  <a:lnTo>
                    <a:pt x="2636" y="1110"/>
                  </a:lnTo>
                  <a:lnTo>
                    <a:pt x="2656" y="1091"/>
                  </a:lnTo>
                  <a:lnTo>
                    <a:pt x="2676" y="1051"/>
                  </a:lnTo>
                  <a:lnTo>
                    <a:pt x="2696" y="991"/>
                  </a:lnTo>
                  <a:lnTo>
                    <a:pt x="2676" y="932"/>
                  </a:lnTo>
                  <a:lnTo>
                    <a:pt x="2656" y="892"/>
                  </a:lnTo>
                  <a:lnTo>
                    <a:pt x="2597" y="873"/>
                  </a:ln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1076371" y="2325621"/>
              <a:ext cx="1046835" cy="1223390"/>
            </a:xfrm>
            <a:custGeom>
              <a:avLst/>
              <a:gdLst/>
              <a:ahLst/>
              <a:cxnLst/>
              <a:rect l="l" t="t" r="r" b="b"/>
              <a:pathLst>
                <a:path w="30672" h="35845" extrusionOk="0">
                  <a:moveTo>
                    <a:pt x="21795" y="1"/>
                  </a:moveTo>
                  <a:lnTo>
                    <a:pt x="11829" y="318"/>
                  </a:lnTo>
                  <a:lnTo>
                    <a:pt x="9986" y="1229"/>
                  </a:lnTo>
                  <a:lnTo>
                    <a:pt x="8104" y="2181"/>
                  </a:lnTo>
                  <a:lnTo>
                    <a:pt x="5944" y="3290"/>
                  </a:lnTo>
                  <a:lnTo>
                    <a:pt x="3765" y="4439"/>
                  </a:lnTo>
                  <a:lnTo>
                    <a:pt x="2774" y="4994"/>
                  </a:lnTo>
                  <a:lnTo>
                    <a:pt x="1863" y="5509"/>
                  </a:lnTo>
                  <a:lnTo>
                    <a:pt x="1110" y="5965"/>
                  </a:lnTo>
                  <a:lnTo>
                    <a:pt x="516" y="6341"/>
                  </a:lnTo>
                  <a:lnTo>
                    <a:pt x="298" y="6500"/>
                  </a:lnTo>
                  <a:lnTo>
                    <a:pt x="139" y="6639"/>
                  </a:lnTo>
                  <a:lnTo>
                    <a:pt x="40" y="6757"/>
                  </a:lnTo>
                  <a:lnTo>
                    <a:pt x="0" y="6797"/>
                  </a:lnTo>
                  <a:lnTo>
                    <a:pt x="0" y="6837"/>
                  </a:lnTo>
                  <a:lnTo>
                    <a:pt x="0" y="6975"/>
                  </a:lnTo>
                  <a:lnTo>
                    <a:pt x="60" y="7233"/>
                  </a:lnTo>
                  <a:lnTo>
                    <a:pt x="278" y="8045"/>
                  </a:lnTo>
                  <a:lnTo>
                    <a:pt x="615" y="9214"/>
                  </a:lnTo>
                  <a:lnTo>
                    <a:pt x="1070" y="10700"/>
                  </a:lnTo>
                  <a:lnTo>
                    <a:pt x="2200" y="14346"/>
                  </a:lnTo>
                  <a:lnTo>
                    <a:pt x="3488" y="18448"/>
                  </a:lnTo>
                  <a:lnTo>
                    <a:pt x="5925" y="26056"/>
                  </a:lnTo>
                  <a:lnTo>
                    <a:pt x="7034" y="29484"/>
                  </a:lnTo>
                  <a:lnTo>
                    <a:pt x="7411" y="35844"/>
                  </a:lnTo>
                  <a:lnTo>
                    <a:pt x="29344" y="35844"/>
                  </a:lnTo>
                  <a:lnTo>
                    <a:pt x="29087" y="22014"/>
                  </a:lnTo>
                  <a:lnTo>
                    <a:pt x="30355" y="10463"/>
                  </a:lnTo>
                  <a:lnTo>
                    <a:pt x="30672" y="6916"/>
                  </a:lnTo>
                  <a:lnTo>
                    <a:pt x="30613" y="3805"/>
                  </a:lnTo>
                  <a:lnTo>
                    <a:pt x="2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1076371" y="2325621"/>
              <a:ext cx="1046835" cy="1223390"/>
            </a:xfrm>
            <a:custGeom>
              <a:avLst/>
              <a:gdLst/>
              <a:ahLst/>
              <a:cxnLst/>
              <a:rect l="l" t="t" r="r" b="b"/>
              <a:pathLst>
                <a:path w="30672" h="35845" fill="none" extrusionOk="0">
                  <a:moveTo>
                    <a:pt x="30355" y="10463"/>
                  </a:moveTo>
                  <a:lnTo>
                    <a:pt x="29087" y="22014"/>
                  </a:lnTo>
                  <a:lnTo>
                    <a:pt x="29344" y="35844"/>
                  </a:lnTo>
                  <a:lnTo>
                    <a:pt x="7411" y="35844"/>
                  </a:lnTo>
                  <a:lnTo>
                    <a:pt x="7034" y="29484"/>
                  </a:lnTo>
                  <a:lnTo>
                    <a:pt x="7034" y="29484"/>
                  </a:lnTo>
                  <a:lnTo>
                    <a:pt x="5925" y="26056"/>
                  </a:lnTo>
                  <a:lnTo>
                    <a:pt x="3488" y="18448"/>
                  </a:lnTo>
                  <a:lnTo>
                    <a:pt x="2200" y="14346"/>
                  </a:lnTo>
                  <a:lnTo>
                    <a:pt x="1070" y="10700"/>
                  </a:lnTo>
                  <a:lnTo>
                    <a:pt x="615" y="9214"/>
                  </a:lnTo>
                  <a:lnTo>
                    <a:pt x="278" y="8045"/>
                  </a:lnTo>
                  <a:lnTo>
                    <a:pt x="60" y="7233"/>
                  </a:lnTo>
                  <a:lnTo>
                    <a:pt x="0" y="6975"/>
                  </a:lnTo>
                  <a:lnTo>
                    <a:pt x="0" y="6837"/>
                  </a:lnTo>
                  <a:lnTo>
                    <a:pt x="0" y="6837"/>
                  </a:lnTo>
                  <a:lnTo>
                    <a:pt x="0" y="6797"/>
                  </a:lnTo>
                  <a:lnTo>
                    <a:pt x="40" y="6757"/>
                  </a:lnTo>
                  <a:lnTo>
                    <a:pt x="139" y="6639"/>
                  </a:lnTo>
                  <a:lnTo>
                    <a:pt x="298" y="6500"/>
                  </a:lnTo>
                  <a:lnTo>
                    <a:pt x="516" y="6341"/>
                  </a:lnTo>
                  <a:lnTo>
                    <a:pt x="1110" y="5965"/>
                  </a:lnTo>
                  <a:lnTo>
                    <a:pt x="1863" y="5509"/>
                  </a:lnTo>
                  <a:lnTo>
                    <a:pt x="2774" y="4994"/>
                  </a:lnTo>
                  <a:lnTo>
                    <a:pt x="3765" y="4439"/>
                  </a:lnTo>
                  <a:lnTo>
                    <a:pt x="5944" y="3290"/>
                  </a:lnTo>
                  <a:lnTo>
                    <a:pt x="8104" y="2181"/>
                  </a:lnTo>
                  <a:lnTo>
                    <a:pt x="9986" y="1229"/>
                  </a:lnTo>
                  <a:lnTo>
                    <a:pt x="11829" y="318"/>
                  </a:lnTo>
                  <a:lnTo>
                    <a:pt x="21795" y="1"/>
                  </a:lnTo>
                  <a:lnTo>
                    <a:pt x="30613" y="3805"/>
                  </a:lnTo>
                  <a:lnTo>
                    <a:pt x="30672" y="69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8"/>
            <p:cNvSpPr/>
            <p:nvPr/>
          </p:nvSpPr>
          <p:spPr>
            <a:xfrm>
              <a:off x="1071627" y="2320912"/>
              <a:ext cx="1056324" cy="1232127"/>
            </a:xfrm>
            <a:custGeom>
              <a:avLst/>
              <a:gdLst/>
              <a:ahLst/>
              <a:cxnLst/>
              <a:rect l="l" t="t" r="r" b="b"/>
              <a:pathLst>
                <a:path w="30950" h="36101" extrusionOk="0">
                  <a:moveTo>
                    <a:pt x="21934" y="0"/>
                  </a:moveTo>
                  <a:lnTo>
                    <a:pt x="11968" y="317"/>
                  </a:lnTo>
                  <a:lnTo>
                    <a:pt x="11909" y="317"/>
                  </a:lnTo>
                  <a:lnTo>
                    <a:pt x="8897" y="1823"/>
                  </a:lnTo>
                  <a:lnTo>
                    <a:pt x="6935" y="2814"/>
                  </a:lnTo>
                  <a:lnTo>
                    <a:pt x="4934" y="3864"/>
                  </a:lnTo>
                  <a:lnTo>
                    <a:pt x="3072" y="4894"/>
                  </a:lnTo>
                  <a:lnTo>
                    <a:pt x="2240" y="5370"/>
                  </a:lnTo>
                  <a:lnTo>
                    <a:pt x="1507" y="5806"/>
                  </a:lnTo>
                  <a:lnTo>
                    <a:pt x="892" y="6182"/>
                  </a:lnTo>
                  <a:lnTo>
                    <a:pt x="417" y="6519"/>
                  </a:lnTo>
                  <a:lnTo>
                    <a:pt x="238" y="6658"/>
                  </a:lnTo>
                  <a:lnTo>
                    <a:pt x="120" y="6777"/>
                  </a:lnTo>
                  <a:lnTo>
                    <a:pt x="20" y="6895"/>
                  </a:lnTo>
                  <a:lnTo>
                    <a:pt x="1" y="6975"/>
                  </a:lnTo>
                  <a:lnTo>
                    <a:pt x="20" y="7094"/>
                  </a:lnTo>
                  <a:lnTo>
                    <a:pt x="60" y="7331"/>
                  </a:lnTo>
                  <a:lnTo>
                    <a:pt x="258" y="8064"/>
                  </a:lnTo>
                  <a:lnTo>
                    <a:pt x="555" y="9154"/>
                  </a:lnTo>
                  <a:lnTo>
                    <a:pt x="972" y="10521"/>
                  </a:lnTo>
                  <a:lnTo>
                    <a:pt x="2002" y="13870"/>
                  </a:lnTo>
                  <a:lnTo>
                    <a:pt x="3210" y="17734"/>
                  </a:lnTo>
                  <a:lnTo>
                    <a:pt x="5608" y="25243"/>
                  </a:lnTo>
                  <a:lnTo>
                    <a:pt x="7035" y="29661"/>
                  </a:lnTo>
                  <a:lnTo>
                    <a:pt x="7411" y="35982"/>
                  </a:lnTo>
                  <a:lnTo>
                    <a:pt x="7431" y="36041"/>
                  </a:lnTo>
                  <a:lnTo>
                    <a:pt x="7470" y="36081"/>
                  </a:lnTo>
                  <a:lnTo>
                    <a:pt x="7510" y="36101"/>
                  </a:lnTo>
                  <a:lnTo>
                    <a:pt x="29543" y="36101"/>
                  </a:lnTo>
                  <a:lnTo>
                    <a:pt x="29583" y="36061"/>
                  </a:lnTo>
                  <a:lnTo>
                    <a:pt x="29602" y="36022"/>
                  </a:lnTo>
                  <a:lnTo>
                    <a:pt x="29622" y="35962"/>
                  </a:lnTo>
                  <a:lnTo>
                    <a:pt x="29365" y="22152"/>
                  </a:lnTo>
                  <a:lnTo>
                    <a:pt x="30633" y="10620"/>
                  </a:lnTo>
                  <a:lnTo>
                    <a:pt x="30633" y="10561"/>
                  </a:lnTo>
                  <a:lnTo>
                    <a:pt x="30613" y="10521"/>
                  </a:lnTo>
                  <a:lnTo>
                    <a:pt x="30573" y="10482"/>
                  </a:lnTo>
                  <a:lnTo>
                    <a:pt x="30514" y="10462"/>
                  </a:lnTo>
                  <a:lnTo>
                    <a:pt x="30454" y="10462"/>
                  </a:lnTo>
                  <a:lnTo>
                    <a:pt x="30415" y="10502"/>
                  </a:lnTo>
                  <a:lnTo>
                    <a:pt x="30375" y="10541"/>
                  </a:lnTo>
                  <a:lnTo>
                    <a:pt x="30355" y="10581"/>
                  </a:lnTo>
                  <a:lnTo>
                    <a:pt x="29087" y="22152"/>
                  </a:lnTo>
                  <a:lnTo>
                    <a:pt x="29345" y="35843"/>
                  </a:lnTo>
                  <a:lnTo>
                    <a:pt x="7688" y="35843"/>
                  </a:lnTo>
                  <a:lnTo>
                    <a:pt x="7312" y="29622"/>
                  </a:lnTo>
                  <a:lnTo>
                    <a:pt x="7312" y="29582"/>
                  </a:lnTo>
                  <a:lnTo>
                    <a:pt x="4994" y="22449"/>
                  </a:lnTo>
                  <a:lnTo>
                    <a:pt x="2715" y="15237"/>
                  </a:lnTo>
                  <a:lnTo>
                    <a:pt x="1724" y="12106"/>
                  </a:lnTo>
                  <a:lnTo>
                    <a:pt x="952" y="9551"/>
                  </a:lnTo>
                  <a:lnTo>
                    <a:pt x="437" y="7787"/>
                  </a:lnTo>
                  <a:lnTo>
                    <a:pt x="318" y="7252"/>
                  </a:lnTo>
                  <a:lnTo>
                    <a:pt x="258" y="6995"/>
                  </a:lnTo>
                  <a:lnTo>
                    <a:pt x="298" y="6935"/>
                  </a:lnTo>
                  <a:lnTo>
                    <a:pt x="377" y="6856"/>
                  </a:lnTo>
                  <a:lnTo>
                    <a:pt x="655" y="6658"/>
                  </a:lnTo>
                  <a:lnTo>
                    <a:pt x="1051" y="6380"/>
                  </a:lnTo>
                  <a:lnTo>
                    <a:pt x="1566" y="6063"/>
                  </a:lnTo>
                  <a:lnTo>
                    <a:pt x="2180" y="5687"/>
                  </a:lnTo>
                  <a:lnTo>
                    <a:pt x="2893" y="5291"/>
                  </a:lnTo>
                  <a:lnTo>
                    <a:pt x="4538" y="4399"/>
                  </a:lnTo>
                  <a:lnTo>
                    <a:pt x="6400" y="3408"/>
                  </a:lnTo>
                  <a:lnTo>
                    <a:pt x="8322" y="2418"/>
                  </a:lnTo>
                  <a:lnTo>
                    <a:pt x="10244" y="1467"/>
                  </a:lnTo>
                  <a:lnTo>
                    <a:pt x="12008" y="575"/>
                  </a:lnTo>
                  <a:lnTo>
                    <a:pt x="21915" y="258"/>
                  </a:lnTo>
                  <a:lnTo>
                    <a:pt x="30613" y="4022"/>
                  </a:lnTo>
                  <a:lnTo>
                    <a:pt x="30672" y="7054"/>
                  </a:lnTo>
                  <a:lnTo>
                    <a:pt x="30692" y="7094"/>
                  </a:lnTo>
                  <a:lnTo>
                    <a:pt x="30732" y="7133"/>
                  </a:lnTo>
                  <a:lnTo>
                    <a:pt x="30771" y="7173"/>
                  </a:lnTo>
                  <a:lnTo>
                    <a:pt x="30870" y="7173"/>
                  </a:lnTo>
                  <a:lnTo>
                    <a:pt x="30910" y="7133"/>
                  </a:lnTo>
                  <a:lnTo>
                    <a:pt x="30950" y="7094"/>
                  </a:lnTo>
                  <a:lnTo>
                    <a:pt x="30950" y="7034"/>
                  </a:lnTo>
                  <a:lnTo>
                    <a:pt x="30890" y="3943"/>
                  </a:lnTo>
                  <a:lnTo>
                    <a:pt x="30870" y="3864"/>
                  </a:lnTo>
                  <a:lnTo>
                    <a:pt x="30811" y="3805"/>
                  </a:lnTo>
                  <a:lnTo>
                    <a:pt x="21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8"/>
            <p:cNvSpPr/>
            <p:nvPr/>
          </p:nvSpPr>
          <p:spPr>
            <a:xfrm>
              <a:off x="1573410" y="2318215"/>
              <a:ext cx="301641" cy="1254448"/>
            </a:xfrm>
            <a:custGeom>
              <a:avLst/>
              <a:gdLst/>
              <a:ahLst/>
              <a:cxnLst/>
              <a:rect l="l" t="t" r="r" b="b"/>
              <a:pathLst>
                <a:path w="8838" h="36755" extrusionOk="0">
                  <a:moveTo>
                    <a:pt x="5291" y="0"/>
                  </a:moveTo>
                  <a:lnTo>
                    <a:pt x="0" y="436"/>
                  </a:lnTo>
                  <a:lnTo>
                    <a:pt x="2378" y="4101"/>
                  </a:lnTo>
                  <a:lnTo>
                    <a:pt x="4419" y="6578"/>
                  </a:lnTo>
                  <a:lnTo>
                    <a:pt x="3032" y="33743"/>
                  </a:lnTo>
                  <a:lnTo>
                    <a:pt x="5608" y="36755"/>
                  </a:lnTo>
                  <a:lnTo>
                    <a:pt x="8837" y="33426"/>
                  </a:lnTo>
                  <a:lnTo>
                    <a:pt x="5727" y="6697"/>
                  </a:lnTo>
                  <a:lnTo>
                    <a:pt x="6480" y="3032"/>
                  </a:lnTo>
                  <a:lnTo>
                    <a:pt x="5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8"/>
            <p:cNvSpPr/>
            <p:nvPr/>
          </p:nvSpPr>
          <p:spPr>
            <a:xfrm>
              <a:off x="1568665" y="2313471"/>
              <a:ext cx="311129" cy="1263936"/>
            </a:xfrm>
            <a:custGeom>
              <a:avLst/>
              <a:gdLst/>
              <a:ahLst/>
              <a:cxnLst/>
              <a:rect l="l" t="t" r="r" b="b"/>
              <a:pathLst>
                <a:path w="9116" h="37033" extrusionOk="0">
                  <a:moveTo>
                    <a:pt x="5331" y="278"/>
                  </a:moveTo>
                  <a:lnTo>
                    <a:pt x="6480" y="3171"/>
                  </a:lnTo>
                  <a:lnTo>
                    <a:pt x="5727" y="6796"/>
                  </a:lnTo>
                  <a:lnTo>
                    <a:pt x="5727" y="6836"/>
                  </a:lnTo>
                  <a:lnTo>
                    <a:pt x="8838" y="33505"/>
                  </a:lnTo>
                  <a:lnTo>
                    <a:pt x="5747" y="36695"/>
                  </a:lnTo>
                  <a:lnTo>
                    <a:pt x="3310" y="33842"/>
                  </a:lnTo>
                  <a:lnTo>
                    <a:pt x="4697" y="6717"/>
                  </a:lnTo>
                  <a:lnTo>
                    <a:pt x="4697" y="6678"/>
                  </a:lnTo>
                  <a:lnTo>
                    <a:pt x="4677" y="6638"/>
                  </a:lnTo>
                  <a:lnTo>
                    <a:pt x="2616" y="4161"/>
                  </a:lnTo>
                  <a:lnTo>
                    <a:pt x="377" y="694"/>
                  </a:lnTo>
                  <a:lnTo>
                    <a:pt x="5331" y="278"/>
                  </a:lnTo>
                  <a:close/>
                  <a:moveTo>
                    <a:pt x="5410" y="0"/>
                  </a:moveTo>
                  <a:lnTo>
                    <a:pt x="139" y="436"/>
                  </a:lnTo>
                  <a:lnTo>
                    <a:pt x="60" y="456"/>
                  </a:lnTo>
                  <a:lnTo>
                    <a:pt x="21" y="516"/>
                  </a:lnTo>
                  <a:lnTo>
                    <a:pt x="1" y="575"/>
                  </a:lnTo>
                  <a:lnTo>
                    <a:pt x="40" y="654"/>
                  </a:lnTo>
                  <a:lnTo>
                    <a:pt x="2398" y="4320"/>
                  </a:lnTo>
                  <a:lnTo>
                    <a:pt x="2418" y="4320"/>
                  </a:lnTo>
                  <a:lnTo>
                    <a:pt x="4419" y="6757"/>
                  </a:lnTo>
                  <a:lnTo>
                    <a:pt x="3032" y="33882"/>
                  </a:lnTo>
                  <a:lnTo>
                    <a:pt x="3032" y="33921"/>
                  </a:lnTo>
                  <a:lnTo>
                    <a:pt x="3052" y="33961"/>
                  </a:lnTo>
                  <a:lnTo>
                    <a:pt x="5648" y="36993"/>
                  </a:lnTo>
                  <a:lnTo>
                    <a:pt x="5687" y="37032"/>
                  </a:lnTo>
                  <a:lnTo>
                    <a:pt x="5806" y="37032"/>
                  </a:lnTo>
                  <a:lnTo>
                    <a:pt x="5846" y="36993"/>
                  </a:lnTo>
                  <a:lnTo>
                    <a:pt x="9075" y="33644"/>
                  </a:lnTo>
                  <a:lnTo>
                    <a:pt x="9115" y="33604"/>
                  </a:lnTo>
                  <a:lnTo>
                    <a:pt x="9115" y="33545"/>
                  </a:lnTo>
                  <a:lnTo>
                    <a:pt x="6004" y="6836"/>
                  </a:lnTo>
                  <a:lnTo>
                    <a:pt x="6737" y="3190"/>
                  </a:lnTo>
                  <a:lnTo>
                    <a:pt x="6737" y="3111"/>
                  </a:lnTo>
                  <a:lnTo>
                    <a:pt x="5549" y="99"/>
                  </a:lnTo>
                  <a:lnTo>
                    <a:pt x="5529" y="60"/>
                  </a:lnTo>
                  <a:lnTo>
                    <a:pt x="5489" y="20"/>
                  </a:lnTo>
                  <a:lnTo>
                    <a:pt x="5449" y="20"/>
                  </a:lnTo>
                  <a:lnTo>
                    <a:pt x="5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1463169" y="2024695"/>
              <a:ext cx="333416" cy="369935"/>
            </a:xfrm>
            <a:custGeom>
              <a:avLst/>
              <a:gdLst/>
              <a:ahLst/>
              <a:cxnLst/>
              <a:rect l="l" t="t" r="r" b="b"/>
              <a:pathLst>
                <a:path w="9769" h="10839" extrusionOk="0">
                  <a:moveTo>
                    <a:pt x="1" y="1"/>
                  </a:moveTo>
                  <a:lnTo>
                    <a:pt x="1328" y="6520"/>
                  </a:lnTo>
                  <a:lnTo>
                    <a:pt x="6401" y="10839"/>
                  </a:lnTo>
                  <a:lnTo>
                    <a:pt x="9769" y="8045"/>
                  </a:lnTo>
                  <a:lnTo>
                    <a:pt x="9630" y="4756"/>
                  </a:lnTo>
                  <a:lnTo>
                    <a:pt x="8184" y="4756"/>
                  </a:lnTo>
                  <a:lnTo>
                    <a:pt x="1843" y="1586"/>
                  </a:lnTo>
                  <a:lnTo>
                    <a:pt x="1"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68"/>
            <p:cNvSpPr/>
            <p:nvPr/>
          </p:nvSpPr>
          <p:spPr>
            <a:xfrm>
              <a:off x="1458459" y="2019985"/>
              <a:ext cx="342870" cy="379389"/>
            </a:xfrm>
            <a:custGeom>
              <a:avLst/>
              <a:gdLst/>
              <a:ahLst/>
              <a:cxnLst/>
              <a:rect l="l" t="t" r="r" b="b"/>
              <a:pathLst>
                <a:path w="10046" h="11116" extrusionOk="0">
                  <a:moveTo>
                    <a:pt x="337" y="496"/>
                  </a:moveTo>
                  <a:lnTo>
                    <a:pt x="1882" y="1823"/>
                  </a:lnTo>
                  <a:lnTo>
                    <a:pt x="1922" y="1843"/>
                  </a:lnTo>
                  <a:lnTo>
                    <a:pt x="8262" y="5013"/>
                  </a:lnTo>
                  <a:lnTo>
                    <a:pt x="8322" y="5033"/>
                  </a:lnTo>
                  <a:lnTo>
                    <a:pt x="9649" y="5033"/>
                  </a:lnTo>
                  <a:lnTo>
                    <a:pt x="9768" y="8124"/>
                  </a:lnTo>
                  <a:lnTo>
                    <a:pt x="6539" y="10799"/>
                  </a:lnTo>
                  <a:lnTo>
                    <a:pt x="1585" y="6598"/>
                  </a:lnTo>
                  <a:lnTo>
                    <a:pt x="337" y="496"/>
                  </a:lnTo>
                  <a:close/>
                  <a:moveTo>
                    <a:pt x="99" y="0"/>
                  </a:moveTo>
                  <a:lnTo>
                    <a:pt x="60" y="20"/>
                  </a:lnTo>
                  <a:lnTo>
                    <a:pt x="40" y="40"/>
                  </a:lnTo>
                  <a:lnTo>
                    <a:pt x="20" y="79"/>
                  </a:lnTo>
                  <a:lnTo>
                    <a:pt x="0" y="119"/>
                  </a:lnTo>
                  <a:lnTo>
                    <a:pt x="0" y="159"/>
                  </a:lnTo>
                  <a:lnTo>
                    <a:pt x="1328" y="6697"/>
                  </a:lnTo>
                  <a:lnTo>
                    <a:pt x="1347" y="6737"/>
                  </a:lnTo>
                  <a:lnTo>
                    <a:pt x="1387" y="6776"/>
                  </a:lnTo>
                  <a:lnTo>
                    <a:pt x="6459" y="11076"/>
                  </a:lnTo>
                  <a:lnTo>
                    <a:pt x="6499" y="11096"/>
                  </a:lnTo>
                  <a:lnTo>
                    <a:pt x="6539" y="11116"/>
                  </a:lnTo>
                  <a:lnTo>
                    <a:pt x="6578" y="11096"/>
                  </a:lnTo>
                  <a:lnTo>
                    <a:pt x="6618" y="11076"/>
                  </a:lnTo>
                  <a:lnTo>
                    <a:pt x="9986" y="8282"/>
                  </a:lnTo>
                  <a:lnTo>
                    <a:pt x="10026" y="8243"/>
                  </a:lnTo>
                  <a:lnTo>
                    <a:pt x="10046" y="8183"/>
                  </a:lnTo>
                  <a:lnTo>
                    <a:pt x="9907" y="4874"/>
                  </a:lnTo>
                  <a:lnTo>
                    <a:pt x="9907" y="4835"/>
                  </a:lnTo>
                  <a:lnTo>
                    <a:pt x="9867" y="4795"/>
                  </a:lnTo>
                  <a:lnTo>
                    <a:pt x="9828" y="4755"/>
                  </a:lnTo>
                  <a:lnTo>
                    <a:pt x="8342" y="4755"/>
                  </a:lnTo>
                  <a:lnTo>
                    <a:pt x="2041" y="1605"/>
                  </a:lnTo>
                  <a:lnTo>
                    <a:pt x="218" y="20"/>
                  </a:lnTo>
                  <a:lnTo>
                    <a:pt x="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1720818" y="2253948"/>
              <a:ext cx="138670" cy="268501"/>
            </a:xfrm>
            <a:custGeom>
              <a:avLst/>
              <a:gdLst/>
              <a:ahLst/>
              <a:cxnLst/>
              <a:rect l="l" t="t" r="r" b="b"/>
              <a:pathLst>
                <a:path w="4063" h="7867" extrusionOk="0">
                  <a:moveTo>
                    <a:pt x="2161" y="1"/>
                  </a:moveTo>
                  <a:lnTo>
                    <a:pt x="2220" y="1328"/>
                  </a:lnTo>
                  <a:lnTo>
                    <a:pt x="1" y="3052"/>
                  </a:lnTo>
                  <a:lnTo>
                    <a:pt x="1071" y="7867"/>
                  </a:lnTo>
                  <a:lnTo>
                    <a:pt x="4063" y="3111"/>
                  </a:lnTo>
                  <a:lnTo>
                    <a:pt x="21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1716108" y="2249238"/>
              <a:ext cx="147442" cy="277955"/>
            </a:xfrm>
            <a:custGeom>
              <a:avLst/>
              <a:gdLst/>
              <a:ahLst/>
              <a:cxnLst/>
              <a:rect l="l" t="t" r="r" b="b"/>
              <a:pathLst>
                <a:path w="4320" h="8144" extrusionOk="0">
                  <a:moveTo>
                    <a:pt x="2457" y="654"/>
                  </a:moveTo>
                  <a:lnTo>
                    <a:pt x="4042" y="3249"/>
                  </a:lnTo>
                  <a:lnTo>
                    <a:pt x="1268" y="7648"/>
                  </a:lnTo>
                  <a:lnTo>
                    <a:pt x="278" y="3230"/>
                  </a:lnTo>
                  <a:lnTo>
                    <a:pt x="2437" y="1585"/>
                  </a:lnTo>
                  <a:lnTo>
                    <a:pt x="2477" y="1526"/>
                  </a:lnTo>
                  <a:lnTo>
                    <a:pt x="2497" y="1466"/>
                  </a:lnTo>
                  <a:lnTo>
                    <a:pt x="2457" y="654"/>
                  </a:lnTo>
                  <a:close/>
                  <a:moveTo>
                    <a:pt x="2259" y="0"/>
                  </a:moveTo>
                  <a:lnTo>
                    <a:pt x="2219" y="20"/>
                  </a:lnTo>
                  <a:lnTo>
                    <a:pt x="2180" y="59"/>
                  </a:lnTo>
                  <a:lnTo>
                    <a:pt x="2160" y="99"/>
                  </a:lnTo>
                  <a:lnTo>
                    <a:pt x="2160" y="139"/>
                  </a:lnTo>
                  <a:lnTo>
                    <a:pt x="2219" y="1407"/>
                  </a:lnTo>
                  <a:lnTo>
                    <a:pt x="60" y="3071"/>
                  </a:lnTo>
                  <a:lnTo>
                    <a:pt x="0" y="3131"/>
                  </a:lnTo>
                  <a:lnTo>
                    <a:pt x="0" y="3210"/>
                  </a:lnTo>
                  <a:lnTo>
                    <a:pt x="1090" y="8025"/>
                  </a:lnTo>
                  <a:lnTo>
                    <a:pt x="1110" y="8104"/>
                  </a:lnTo>
                  <a:lnTo>
                    <a:pt x="1149" y="8124"/>
                  </a:lnTo>
                  <a:lnTo>
                    <a:pt x="1189" y="8143"/>
                  </a:lnTo>
                  <a:lnTo>
                    <a:pt x="1209" y="8143"/>
                  </a:lnTo>
                  <a:lnTo>
                    <a:pt x="1268" y="8124"/>
                  </a:lnTo>
                  <a:lnTo>
                    <a:pt x="1328" y="8084"/>
                  </a:lnTo>
                  <a:lnTo>
                    <a:pt x="4300" y="3309"/>
                  </a:lnTo>
                  <a:lnTo>
                    <a:pt x="4319" y="3249"/>
                  </a:lnTo>
                  <a:lnTo>
                    <a:pt x="4300" y="3170"/>
                  </a:lnTo>
                  <a:lnTo>
                    <a:pt x="2398" y="59"/>
                  </a:lnTo>
                  <a:lnTo>
                    <a:pt x="2378" y="40"/>
                  </a:lnTo>
                  <a:lnTo>
                    <a:pt x="2338" y="20"/>
                  </a:lnTo>
                  <a:lnTo>
                    <a:pt x="2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8"/>
            <p:cNvSpPr/>
            <p:nvPr/>
          </p:nvSpPr>
          <p:spPr>
            <a:xfrm>
              <a:off x="1452350" y="2247190"/>
              <a:ext cx="236043" cy="286078"/>
            </a:xfrm>
            <a:custGeom>
              <a:avLst/>
              <a:gdLst/>
              <a:ahLst/>
              <a:cxnLst/>
              <a:rect l="l" t="t" r="r" b="b"/>
              <a:pathLst>
                <a:path w="6916" h="8382" extrusionOk="0">
                  <a:moveTo>
                    <a:pt x="1645" y="1"/>
                  </a:moveTo>
                  <a:lnTo>
                    <a:pt x="1" y="2933"/>
                  </a:lnTo>
                  <a:lnTo>
                    <a:pt x="6341" y="8382"/>
                  </a:lnTo>
                  <a:lnTo>
                    <a:pt x="6916" y="3745"/>
                  </a:lnTo>
                  <a:lnTo>
                    <a:pt x="1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8"/>
            <p:cNvSpPr/>
            <p:nvPr/>
          </p:nvSpPr>
          <p:spPr>
            <a:xfrm>
              <a:off x="1447640" y="2243129"/>
              <a:ext cx="244814" cy="294883"/>
            </a:xfrm>
            <a:custGeom>
              <a:avLst/>
              <a:gdLst/>
              <a:ahLst/>
              <a:cxnLst/>
              <a:rect l="l" t="t" r="r" b="b"/>
              <a:pathLst>
                <a:path w="7173" h="8640" extrusionOk="0">
                  <a:moveTo>
                    <a:pt x="1823" y="318"/>
                  </a:moveTo>
                  <a:lnTo>
                    <a:pt x="6895" y="3924"/>
                  </a:lnTo>
                  <a:lnTo>
                    <a:pt x="6380" y="8223"/>
                  </a:lnTo>
                  <a:lnTo>
                    <a:pt x="297" y="3012"/>
                  </a:lnTo>
                  <a:lnTo>
                    <a:pt x="1823" y="318"/>
                  </a:lnTo>
                  <a:close/>
                  <a:moveTo>
                    <a:pt x="1744" y="1"/>
                  </a:moveTo>
                  <a:lnTo>
                    <a:pt x="1704" y="21"/>
                  </a:lnTo>
                  <a:lnTo>
                    <a:pt x="1664" y="60"/>
                  </a:lnTo>
                  <a:lnTo>
                    <a:pt x="20" y="2973"/>
                  </a:lnTo>
                  <a:lnTo>
                    <a:pt x="0" y="3012"/>
                  </a:lnTo>
                  <a:lnTo>
                    <a:pt x="0" y="3072"/>
                  </a:lnTo>
                  <a:lnTo>
                    <a:pt x="20" y="3111"/>
                  </a:lnTo>
                  <a:lnTo>
                    <a:pt x="40" y="3151"/>
                  </a:lnTo>
                  <a:lnTo>
                    <a:pt x="6380" y="8600"/>
                  </a:lnTo>
                  <a:lnTo>
                    <a:pt x="6440" y="8620"/>
                  </a:lnTo>
                  <a:lnTo>
                    <a:pt x="6479" y="8640"/>
                  </a:lnTo>
                  <a:lnTo>
                    <a:pt x="6519" y="8620"/>
                  </a:lnTo>
                  <a:lnTo>
                    <a:pt x="6578" y="8580"/>
                  </a:lnTo>
                  <a:lnTo>
                    <a:pt x="6618" y="8521"/>
                  </a:lnTo>
                  <a:lnTo>
                    <a:pt x="7173" y="3884"/>
                  </a:lnTo>
                  <a:lnTo>
                    <a:pt x="7173" y="3805"/>
                  </a:lnTo>
                  <a:lnTo>
                    <a:pt x="7133" y="3765"/>
                  </a:lnTo>
                  <a:lnTo>
                    <a:pt x="1863" y="21"/>
                  </a:lnTo>
                  <a:lnTo>
                    <a:pt x="1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1384055" y="1473560"/>
              <a:ext cx="465977" cy="764887"/>
            </a:xfrm>
            <a:custGeom>
              <a:avLst/>
              <a:gdLst/>
              <a:ahLst/>
              <a:cxnLst/>
              <a:rect l="l" t="t" r="r" b="b"/>
              <a:pathLst>
                <a:path w="13653" h="22411" extrusionOk="0">
                  <a:moveTo>
                    <a:pt x="9353" y="1"/>
                  </a:moveTo>
                  <a:lnTo>
                    <a:pt x="9254" y="21"/>
                  </a:lnTo>
                  <a:lnTo>
                    <a:pt x="9135" y="60"/>
                  </a:lnTo>
                  <a:lnTo>
                    <a:pt x="8461" y="437"/>
                  </a:lnTo>
                  <a:lnTo>
                    <a:pt x="7986" y="694"/>
                  </a:lnTo>
                  <a:lnTo>
                    <a:pt x="7371" y="1011"/>
                  </a:lnTo>
                  <a:lnTo>
                    <a:pt x="6618" y="1368"/>
                  </a:lnTo>
                  <a:lnTo>
                    <a:pt x="5647" y="1804"/>
                  </a:lnTo>
                  <a:lnTo>
                    <a:pt x="4459" y="2299"/>
                  </a:lnTo>
                  <a:lnTo>
                    <a:pt x="3032" y="2854"/>
                  </a:lnTo>
                  <a:lnTo>
                    <a:pt x="2636" y="3012"/>
                  </a:lnTo>
                  <a:lnTo>
                    <a:pt x="2299" y="3151"/>
                  </a:lnTo>
                  <a:lnTo>
                    <a:pt x="1982" y="3329"/>
                  </a:lnTo>
                  <a:lnTo>
                    <a:pt x="1685" y="3488"/>
                  </a:lnTo>
                  <a:lnTo>
                    <a:pt x="1427" y="3646"/>
                  </a:lnTo>
                  <a:lnTo>
                    <a:pt x="1189" y="3825"/>
                  </a:lnTo>
                  <a:lnTo>
                    <a:pt x="991" y="4003"/>
                  </a:lnTo>
                  <a:lnTo>
                    <a:pt x="813" y="4181"/>
                  </a:lnTo>
                  <a:lnTo>
                    <a:pt x="635" y="4340"/>
                  </a:lnTo>
                  <a:lnTo>
                    <a:pt x="496" y="4518"/>
                  </a:lnTo>
                  <a:lnTo>
                    <a:pt x="377" y="4697"/>
                  </a:lnTo>
                  <a:lnTo>
                    <a:pt x="278" y="4875"/>
                  </a:lnTo>
                  <a:lnTo>
                    <a:pt x="199" y="5053"/>
                  </a:lnTo>
                  <a:lnTo>
                    <a:pt x="119" y="5232"/>
                  </a:lnTo>
                  <a:lnTo>
                    <a:pt x="80" y="5390"/>
                  </a:lnTo>
                  <a:lnTo>
                    <a:pt x="40" y="5549"/>
                  </a:lnTo>
                  <a:lnTo>
                    <a:pt x="1" y="5885"/>
                  </a:lnTo>
                  <a:lnTo>
                    <a:pt x="1" y="6183"/>
                  </a:lnTo>
                  <a:lnTo>
                    <a:pt x="20" y="6460"/>
                  </a:lnTo>
                  <a:lnTo>
                    <a:pt x="80" y="6698"/>
                  </a:lnTo>
                  <a:lnTo>
                    <a:pt x="139" y="6896"/>
                  </a:lnTo>
                  <a:lnTo>
                    <a:pt x="199" y="7074"/>
                  </a:lnTo>
                  <a:lnTo>
                    <a:pt x="278" y="7272"/>
                  </a:lnTo>
                  <a:lnTo>
                    <a:pt x="377" y="7649"/>
                  </a:lnTo>
                  <a:lnTo>
                    <a:pt x="536" y="8481"/>
                  </a:lnTo>
                  <a:lnTo>
                    <a:pt x="1011" y="10898"/>
                  </a:lnTo>
                  <a:lnTo>
                    <a:pt x="1645" y="14326"/>
                  </a:lnTo>
                  <a:lnTo>
                    <a:pt x="1546" y="14108"/>
                  </a:lnTo>
                  <a:lnTo>
                    <a:pt x="1407" y="13890"/>
                  </a:lnTo>
                  <a:lnTo>
                    <a:pt x="1229" y="13652"/>
                  </a:lnTo>
                  <a:lnTo>
                    <a:pt x="1130" y="13553"/>
                  </a:lnTo>
                  <a:lnTo>
                    <a:pt x="1011" y="13454"/>
                  </a:lnTo>
                  <a:lnTo>
                    <a:pt x="912" y="13395"/>
                  </a:lnTo>
                  <a:lnTo>
                    <a:pt x="793" y="13355"/>
                  </a:lnTo>
                  <a:lnTo>
                    <a:pt x="674" y="13335"/>
                  </a:lnTo>
                  <a:lnTo>
                    <a:pt x="536" y="13355"/>
                  </a:lnTo>
                  <a:lnTo>
                    <a:pt x="417" y="13434"/>
                  </a:lnTo>
                  <a:lnTo>
                    <a:pt x="278" y="13533"/>
                  </a:lnTo>
                  <a:lnTo>
                    <a:pt x="179" y="13692"/>
                  </a:lnTo>
                  <a:lnTo>
                    <a:pt x="100" y="13870"/>
                  </a:lnTo>
                  <a:lnTo>
                    <a:pt x="40" y="14068"/>
                  </a:lnTo>
                  <a:lnTo>
                    <a:pt x="20" y="14286"/>
                  </a:lnTo>
                  <a:lnTo>
                    <a:pt x="40" y="14524"/>
                  </a:lnTo>
                  <a:lnTo>
                    <a:pt x="60" y="14762"/>
                  </a:lnTo>
                  <a:lnTo>
                    <a:pt x="119" y="15000"/>
                  </a:lnTo>
                  <a:lnTo>
                    <a:pt x="199" y="15257"/>
                  </a:lnTo>
                  <a:lnTo>
                    <a:pt x="278" y="15495"/>
                  </a:lnTo>
                  <a:lnTo>
                    <a:pt x="397" y="15733"/>
                  </a:lnTo>
                  <a:lnTo>
                    <a:pt x="516" y="15951"/>
                  </a:lnTo>
                  <a:lnTo>
                    <a:pt x="654" y="16169"/>
                  </a:lnTo>
                  <a:lnTo>
                    <a:pt x="793" y="16367"/>
                  </a:lnTo>
                  <a:lnTo>
                    <a:pt x="952" y="16545"/>
                  </a:lnTo>
                  <a:lnTo>
                    <a:pt x="1110" y="16684"/>
                  </a:lnTo>
                  <a:lnTo>
                    <a:pt x="1288" y="16803"/>
                  </a:lnTo>
                  <a:lnTo>
                    <a:pt x="1447" y="16882"/>
                  </a:lnTo>
                  <a:lnTo>
                    <a:pt x="1606" y="16961"/>
                  </a:lnTo>
                  <a:lnTo>
                    <a:pt x="1903" y="17060"/>
                  </a:lnTo>
                  <a:lnTo>
                    <a:pt x="2140" y="17120"/>
                  </a:lnTo>
                  <a:lnTo>
                    <a:pt x="2537" y="17120"/>
                  </a:lnTo>
                  <a:lnTo>
                    <a:pt x="2656" y="17100"/>
                  </a:lnTo>
                  <a:lnTo>
                    <a:pt x="2755" y="17060"/>
                  </a:lnTo>
                  <a:lnTo>
                    <a:pt x="3012" y="17457"/>
                  </a:lnTo>
                  <a:lnTo>
                    <a:pt x="3567" y="18348"/>
                  </a:lnTo>
                  <a:lnTo>
                    <a:pt x="3884" y="18844"/>
                  </a:lnTo>
                  <a:lnTo>
                    <a:pt x="4181" y="19279"/>
                  </a:lnTo>
                  <a:lnTo>
                    <a:pt x="4439" y="19616"/>
                  </a:lnTo>
                  <a:lnTo>
                    <a:pt x="4538" y="19735"/>
                  </a:lnTo>
                  <a:lnTo>
                    <a:pt x="4597" y="19795"/>
                  </a:lnTo>
                  <a:lnTo>
                    <a:pt x="4914" y="19973"/>
                  </a:lnTo>
                  <a:lnTo>
                    <a:pt x="5529" y="20270"/>
                  </a:lnTo>
                  <a:lnTo>
                    <a:pt x="7332" y="21083"/>
                  </a:lnTo>
                  <a:lnTo>
                    <a:pt x="9174" y="21915"/>
                  </a:lnTo>
                  <a:lnTo>
                    <a:pt x="9868" y="22212"/>
                  </a:lnTo>
                  <a:lnTo>
                    <a:pt x="10284" y="22370"/>
                  </a:lnTo>
                  <a:lnTo>
                    <a:pt x="10423" y="22410"/>
                  </a:lnTo>
                  <a:lnTo>
                    <a:pt x="10779" y="22410"/>
                  </a:lnTo>
                  <a:lnTo>
                    <a:pt x="10977" y="22370"/>
                  </a:lnTo>
                  <a:lnTo>
                    <a:pt x="11453" y="22271"/>
                  </a:lnTo>
                  <a:lnTo>
                    <a:pt x="11948" y="22133"/>
                  </a:lnTo>
                  <a:lnTo>
                    <a:pt x="12424" y="21934"/>
                  </a:lnTo>
                  <a:lnTo>
                    <a:pt x="12860" y="21717"/>
                  </a:lnTo>
                  <a:lnTo>
                    <a:pt x="13058" y="21617"/>
                  </a:lnTo>
                  <a:lnTo>
                    <a:pt x="13216" y="21499"/>
                  </a:lnTo>
                  <a:lnTo>
                    <a:pt x="13355" y="21380"/>
                  </a:lnTo>
                  <a:lnTo>
                    <a:pt x="13434" y="21281"/>
                  </a:lnTo>
                  <a:lnTo>
                    <a:pt x="13474" y="21201"/>
                  </a:lnTo>
                  <a:lnTo>
                    <a:pt x="13514" y="21102"/>
                  </a:lnTo>
                  <a:lnTo>
                    <a:pt x="13573" y="20825"/>
                  </a:lnTo>
                  <a:lnTo>
                    <a:pt x="13613" y="20468"/>
                  </a:lnTo>
                  <a:lnTo>
                    <a:pt x="13632" y="20013"/>
                  </a:lnTo>
                  <a:lnTo>
                    <a:pt x="13652" y="18943"/>
                  </a:lnTo>
                  <a:lnTo>
                    <a:pt x="13632" y="17694"/>
                  </a:lnTo>
                  <a:lnTo>
                    <a:pt x="13593" y="16387"/>
                  </a:lnTo>
                  <a:lnTo>
                    <a:pt x="13553" y="15158"/>
                  </a:lnTo>
                  <a:lnTo>
                    <a:pt x="13434" y="13276"/>
                  </a:lnTo>
                  <a:lnTo>
                    <a:pt x="13414" y="12899"/>
                  </a:lnTo>
                  <a:lnTo>
                    <a:pt x="13355" y="12424"/>
                  </a:lnTo>
                  <a:lnTo>
                    <a:pt x="13197" y="11255"/>
                  </a:lnTo>
                  <a:lnTo>
                    <a:pt x="12979" y="9888"/>
                  </a:lnTo>
                  <a:lnTo>
                    <a:pt x="12741" y="8441"/>
                  </a:lnTo>
                  <a:lnTo>
                    <a:pt x="12503" y="7054"/>
                  </a:lnTo>
                  <a:lnTo>
                    <a:pt x="12265" y="5866"/>
                  </a:lnTo>
                  <a:lnTo>
                    <a:pt x="12087" y="4994"/>
                  </a:lnTo>
                  <a:lnTo>
                    <a:pt x="12028" y="4736"/>
                  </a:lnTo>
                  <a:lnTo>
                    <a:pt x="11968" y="4597"/>
                  </a:lnTo>
                  <a:lnTo>
                    <a:pt x="11928" y="4479"/>
                  </a:lnTo>
                  <a:lnTo>
                    <a:pt x="11909" y="4300"/>
                  </a:lnTo>
                  <a:lnTo>
                    <a:pt x="11889" y="3765"/>
                  </a:lnTo>
                  <a:lnTo>
                    <a:pt x="11889" y="3072"/>
                  </a:lnTo>
                  <a:lnTo>
                    <a:pt x="11869" y="2319"/>
                  </a:lnTo>
                  <a:lnTo>
                    <a:pt x="11849" y="1942"/>
                  </a:lnTo>
                  <a:lnTo>
                    <a:pt x="11810" y="1586"/>
                  </a:lnTo>
                  <a:lnTo>
                    <a:pt x="11770" y="1249"/>
                  </a:lnTo>
                  <a:lnTo>
                    <a:pt x="11691" y="932"/>
                  </a:lnTo>
                  <a:lnTo>
                    <a:pt x="11611" y="694"/>
                  </a:lnTo>
                  <a:lnTo>
                    <a:pt x="11552" y="575"/>
                  </a:lnTo>
                  <a:lnTo>
                    <a:pt x="11493" y="496"/>
                  </a:lnTo>
                  <a:lnTo>
                    <a:pt x="11433" y="417"/>
                  </a:lnTo>
                  <a:lnTo>
                    <a:pt x="11354" y="377"/>
                  </a:lnTo>
                  <a:lnTo>
                    <a:pt x="11275" y="338"/>
                  </a:lnTo>
                  <a:lnTo>
                    <a:pt x="11176" y="318"/>
                  </a:lnTo>
                  <a:lnTo>
                    <a:pt x="10819" y="357"/>
                  </a:lnTo>
                  <a:lnTo>
                    <a:pt x="10462" y="417"/>
                  </a:lnTo>
                  <a:lnTo>
                    <a:pt x="10125" y="496"/>
                  </a:lnTo>
                  <a:lnTo>
                    <a:pt x="9828" y="595"/>
                  </a:lnTo>
                  <a:lnTo>
                    <a:pt x="9590" y="694"/>
                  </a:lnTo>
                  <a:lnTo>
                    <a:pt x="9392" y="773"/>
                  </a:lnTo>
                  <a:lnTo>
                    <a:pt x="9234" y="853"/>
                  </a:lnTo>
                  <a:lnTo>
                    <a:pt x="9313" y="674"/>
                  </a:lnTo>
                  <a:lnTo>
                    <a:pt x="9392" y="516"/>
                  </a:lnTo>
                  <a:lnTo>
                    <a:pt x="9452" y="318"/>
                  </a:lnTo>
                  <a:lnTo>
                    <a:pt x="9491" y="159"/>
                  </a:lnTo>
                  <a:lnTo>
                    <a:pt x="9472" y="80"/>
                  </a:lnTo>
                  <a:lnTo>
                    <a:pt x="9452" y="40"/>
                  </a:lnTo>
                  <a:lnTo>
                    <a:pt x="9412"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68"/>
            <p:cNvSpPr/>
            <p:nvPr/>
          </p:nvSpPr>
          <p:spPr>
            <a:xfrm>
              <a:off x="1379311" y="1468850"/>
              <a:ext cx="475431" cy="774307"/>
            </a:xfrm>
            <a:custGeom>
              <a:avLst/>
              <a:gdLst/>
              <a:ahLst/>
              <a:cxnLst/>
              <a:rect l="l" t="t" r="r" b="b"/>
              <a:pathLst>
                <a:path w="13930" h="22687" extrusionOk="0">
                  <a:moveTo>
                    <a:pt x="9492" y="258"/>
                  </a:moveTo>
                  <a:lnTo>
                    <a:pt x="9472" y="357"/>
                  </a:lnTo>
                  <a:lnTo>
                    <a:pt x="9432" y="515"/>
                  </a:lnTo>
                  <a:lnTo>
                    <a:pt x="9353" y="713"/>
                  </a:lnTo>
                  <a:lnTo>
                    <a:pt x="9254" y="931"/>
                  </a:lnTo>
                  <a:lnTo>
                    <a:pt x="9234" y="971"/>
                  </a:lnTo>
                  <a:lnTo>
                    <a:pt x="9234" y="1011"/>
                  </a:lnTo>
                  <a:lnTo>
                    <a:pt x="9254" y="1050"/>
                  </a:lnTo>
                  <a:lnTo>
                    <a:pt x="9274" y="1090"/>
                  </a:lnTo>
                  <a:lnTo>
                    <a:pt x="9313" y="1110"/>
                  </a:lnTo>
                  <a:lnTo>
                    <a:pt x="9353" y="1129"/>
                  </a:lnTo>
                  <a:lnTo>
                    <a:pt x="9393" y="1129"/>
                  </a:lnTo>
                  <a:lnTo>
                    <a:pt x="9432" y="1110"/>
                  </a:lnTo>
                  <a:lnTo>
                    <a:pt x="9611" y="1030"/>
                  </a:lnTo>
                  <a:lnTo>
                    <a:pt x="9789" y="951"/>
                  </a:lnTo>
                  <a:lnTo>
                    <a:pt x="10027" y="852"/>
                  </a:lnTo>
                  <a:lnTo>
                    <a:pt x="10304" y="753"/>
                  </a:lnTo>
                  <a:lnTo>
                    <a:pt x="10621" y="674"/>
                  </a:lnTo>
                  <a:lnTo>
                    <a:pt x="10958" y="614"/>
                  </a:lnTo>
                  <a:lnTo>
                    <a:pt x="11315" y="594"/>
                  </a:lnTo>
                  <a:lnTo>
                    <a:pt x="11414" y="614"/>
                  </a:lnTo>
                  <a:lnTo>
                    <a:pt x="11493" y="693"/>
                  </a:lnTo>
                  <a:lnTo>
                    <a:pt x="11572" y="793"/>
                  </a:lnTo>
                  <a:lnTo>
                    <a:pt x="11651" y="911"/>
                  </a:lnTo>
                  <a:lnTo>
                    <a:pt x="11691" y="1090"/>
                  </a:lnTo>
                  <a:lnTo>
                    <a:pt x="11750" y="1268"/>
                  </a:lnTo>
                  <a:lnTo>
                    <a:pt x="11810" y="1704"/>
                  </a:lnTo>
                  <a:lnTo>
                    <a:pt x="11849" y="2180"/>
                  </a:lnTo>
                  <a:lnTo>
                    <a:pt x="11889" y="2675"/>
                  </a:lnTo>
                  <a:lnTo>
                    <a:pt x="11889" y="3566"/>
                  </a:lnTo>
                  <a:lnTo>
                    <a:pt x="11909" y="4062"/>
                  </a:lnTo>
                  <a:lnTo>
                    <a:pt x="11909" y="4399"/>
                  </a:lnTo>
                  <a:lnTo>
                    <a:pt x="11949" y="4656"/>
                  </a:lnTo>
                  <a:lnTo>
                    <a:pt x="11968" y="4735"/>
                  </a:lnTo>
                  <a:lnTo>
                    <a:pt x="11988" y="4795"/>
                  </a:lnTo>
                  <a:lnTo>
                    <a:pt x="12048" y="4934"/>
                  </a:lnTo>
                  <a:lnTo>
                    <a:pt x="12107" y="5211"/>
                  </a:lnTo>
                  <a:lnTo>
                    <a:pt x="12285" y="6063"/>
                  </a:lnTo>
                  <a:lnTo>
                    <a:pt x="12523" y="7252"/>
                  </a:lnTo>
                  <a:lnTo>
                    <a:pt x="12761" y="8619"/>
                  </a:lnTo>
                  <a:lnTo>
                    <a:pt x="12999" y="10046"/>
                  </a:lnTo>
                  <a:lnTo>
                    <a:pt x="13197" y="11413"/>
                  </a:lnTo>
                  <a:lnTo>
                    <a:pt x="13355" y="12582"/>
                  </a:lnTo>
                  <a:lnTo>
                    <a:pt x="13415" y="13057"/>
                  </a:lnTo>
                  <a:lnTo>
                    <a:pt x="13454" y="13414"/>
                  </a:lnTo>
                  <a:lnTo>
                    <a:pt x="13534" y="14781"/>
                  </a:lnTo>
                  <a:lnTo>
                    <a:pt x="13593" y="16128"/>
                  </a:lnTo>
                  <a:lnTo>
                    <a:pt x="13633" y="17416"/>
                  </a:lnTo>
                  <a:lnTo>
                    <a:pt x="13653" y="18585"/>
                  </a:lnTo>
                  <a:lnTo>
                    <a:pt x="13653" y="19616"/>
                  </a:lnTo>
                  <a:lnTo>
                    <a:pt x="13633" y="20428"/>
                  </a:lnTo>
                  <a:lnTo>
                    <a:pt x="13593" y="20765"/>
                  </a:lnTo>
                  <a:lnTo>
                    <a:pt x="13573" y="21022"/>
                  </a:lnTo>
                  <a:lnTo>
                    <a:pt x="13534" y="21221"/>
                  </a:lnTo>
                  <a:lnTo>
                    <a:pt x="13474" y="21339"/>
                  </a:lnTo>
                  <a:lnTo>
                    <a:pt x="13375" y="21438"/>
                  </a:lnTo>
                  <a:lnTo>
                    <a:pt x="13256" y="21538"/>
                  </a:lnTo>
                  <a:lnTo>
                    <a:pt x="13098" y="21637"/>
                  </a:lnTo>
                  <a:lnTo>
                    <a:pt x="12919" y="21755"/>
                  </a:lnTo>
                  <a:lnTo>
                    <a:pt x="12503" y="21954"/>
                  </a:lnTo>
                  <a:lnTo>
                    <a:pt x="12048" y="22132"/>
                  </a:lnTo>
                  <a:lnTo>
                    <a:pt x="11572" y="22271"/>
                  </a:lnTo>
                  <a:lnTo>
                    <a:pt x="11116" y="22370"/>
                  </a:lnTo>
                  <a:lnTo>
                    <a:pt x="10918" y="22409"/>
                  </a:lnTo>
                  <a:lnTo>
                    <a:pt x="10740" y="22429"/>
                  </a:lnTo>
                  <a:lnTo>
                    <a:pt x="10581" y="22409"/>
                  </a:lnTo>
                  <a:lnTo>
                    <a:pt x="10463" y="22390"/>
                  </a:lnTo>
                  <a:lnTo>
                    <a:pt x="10046" y="22231"/>
                  </a:lnTo>
                  <a:lnTo>
                    <a:pt x="9333" y="21914"/>
                  </a:lnTo>
                  <a:lnTo>
                    <a:pt x="7490" y="21102"/>
                  </a:lnTo>
                  <a:lnTo>
                    <a:pt x="5727" y="20269"/>
                  </a:lnTo>
                  <a:lnTo>
                    <a:pt x="5113" y="19972"/>
                  </a:lnTo>
                  <a:lnTo>
                    <a:pt x="4816" y="19834"/>
                  </a:lnTo>
                  <a:lnTo>
                    <a:pt x="4697" y="19715"/>
                  </a:lnTo>
                  <a:lnTo>
                    <a:pt x="4518" y="19477"/>
                  </a:lnTo>
                  <a:lnTo>
                    <a:pt x="4063" y="18783"/>
                  </a:lnTo>
                  <a:lnTo>
                    <a:pt x="3508" y="17931"/>
                  </a:lnTo>
                  <a:lnTo>
                    <a:pt x="3013" y="17139"/>
                  </a:lnTo>
                  <a:lnTo>
                    <a:pt x="2973" y="17079"/>
                  </a:lnTo>
                  <a:lnTo>
                    <a:pt x="2894" y="17060"/>
                  </a:lnTo>
                  <a:lnTo>
                    <a:pt x="2834" y="17079"/>
                  </a:lnTo>
                  <a:lnTo>
                    <a:pt x="2735" y="17119"/>
                  </a:lnTo>
                  <a:lnTo>
                    <a:pt x="2616" y="17119"/>
                  </a:lnTo>
                  <a:lnTo>
                    <a:pt x="2458" y="17139"/>
                  </a:lnTo>
                  <a:lnTo>
                    <a:pt x="2279" y="17119"/>
                  </a:lnTo>
                  <a:lnTo>
                    <a:pt x="2042" y="17060"/>
                  </a:lnTo>
                  <a:lnTo>
                    <a:pt x="1784" y="16980"/>
                  </a:lnTo>
                  <a:lnTo>
                    <a:pt x="1487" y="16822"/>
                  </a:lnTo>
                  <a:lnTo>
                    <a:pt x="1289" y="16683"/>
                  </a:lnTo>
                  <a:lnTo>
                    <a:pt x="1110" y="16485"/>
                  </a:lnTo>
                  <a:lnTo>
                    <a:pt x="932" y="16267"/>
                  </a:lnTo>
                  <a:lnTo>
                    <a:pt x="754" y="15990"/>
                  </a:lnTo>
                  <a:lnTo>
                    <a:pt x="615" y="15712"/>
                  </a:lnTo>
                  <a:lnTo>
                    <a:pt x="476" y="15415"/>
                  </a:lnTo>
                  <a:lnTo>
                    <a:pt x="397" y="15098"/>
                  </a:lnTo>
                  <a:lnTo>
                    <a:pt x="318" y="14801"/>
                  </a:lnTo>
                  <a:lnTo>
                    <a:pt x="298" y="14623"/>
                  </a:lnTo>
                  <a:lnTo>
                    <a:pt x="298" y="14464"/>
                  </a:lnTo>
                  <a:lnTo>
                    <a:pt x="298" y="14325"/>
                  </a:lnTo>
                  <a:lnTo>
                    <a:pt x="318" y="14187"/>
                  </a:lnTo>
                  <a:lnTo>
                    <a:pt x="358" y="14068"/>
                  </a:lnTo>
                  <a:lnTo>
                    <a:pt x="397" y="13949"/>
                  </a:lnTo>
                  <a:lnTo>
                    <a:pt x="457" y="13850"/>
                  </a:lnTo>
                  <a:lnTo>
                    <a:pt x="516" y="13771"/>
                  </a:lnTo>
                  <a:lnTo>
                    <a:pt x="615" y="13691"/>
                  </a:lnTo>
                  <a:lnTo>
                    <a:pt x="694" y="13632"/>
                  </a:lnTo>
                  <a:lnTo>
                    <a:pt x="774" y="13612"/>
                  </a:lnTo>
                  <a:lnTo>
                    <a:pt x="873" y="13612"/>
                  </a:lnTo>
                  <a:lnTo>
                    <a:pt x="992" y="13652"/>
                  </a:lnTo>
                  <a:lnTo>
                    <a:pt x="1130" y="13751"/>
                  </a:lnTo>
                  <a:lnTo>
                    <a:pt x="1249" y="13870"/>
                  </a:lnTo>
                  <a:lnTo>
                    <a:pt x="1368" y="14008"/>
                  </a:lnTo>
                  <a:lnTo>
                    <a:pt x="1546" y="14286"/>
                  </a:lnTo>
                  <a:lnTo>
                    <a:pt x="1665" y="14523"/>
                  </a:lnTo>
                  <a:lnTo>
                    <a:pt x="1705" y="14563"/>
                  </a:lnTo>
                  <a:lnTo>
                    <a:pt x="1745" y="14583"/>
                  </a:lnTo>
                  <a:lnTo>
                    <a:pt x="1784" y="14603"/>
                  </a:lnTo>
                  <a:lnTo>
                    <a:pt x="1824" y="14603"/>
                  </a:lnTo>
                  <a:lnTo>
                    <a:pt x="1883" y="14563"/>
                  </a:lnTo>
                  <a:lnTo>
                    <a:pt x="1903" y="14543"/>
                  </a:lnTo>
                  <a:lnTo>
                    <a:pt x="1923" y="14484"/>
                  </a:lnTo>
                  <a:lnTo>
                    <a:pt x="1923" y="14444"/>
                  </a:lnTo>
                  <a:lnTo>
                    <a:pt x="1229" y="10739"/>
                  </a:lnTo>
                  <a:lnTo>
                    <a:pt x="793" y="8480"/>
                  </a:lnTo>
                  <a:lnTo>
                    <a:pt x="635" y="7708"/>
                  </a:lnTo>
                  <a:lnTo>
                    <a:pt x="556" y="7371"/>
                  </a:lnTo>
                  <a:lnTo>
                    <a:pt x="536" y="7311"/>
                  </a:lnTo>
                  <a:lnTo>
                    <a:pt x="417" y="7034"/>
                  </a:lnTo>
                  <a:lnTo>
                    <a:pt x="338" y="6776"/>
                  </a:lnTo>
                  <a:lnTo>
                    <a:pt x="298" y="6519"/>
                  </a:lnTo>
                  <a:lnTo>
                    <a:pt x="258" y="6261"/>
                  </a:lnTo>
                  <a:lnTo>
                    <a:pt x="278" y="6004"/>
                  </a:lnTo>
                  <a:lnTo>
                    <a:pt x="298" y="5746"/>
                  </a:lnTo>
                  <a:lnTo>
                    <a:pt x="358" y="5508"/>
                  </a:lnTo>
                  <a:lnTo>
                    <a:pt x="437" y="5270"/>
                  </a:lnTo>
                  <a:lnTo>
                    <a:pt x="516" y="5112"/>
                  </a:lnTo>
                  <a:lnTo>
                    <a:pt x="615" y="4953"/>
                  </a:lnTo>
                  <a:lnTo>
                    <a:pt x="714" y="4795"/>
                  </a:lnTo>
                  <a:lnTo>
                    <a:pt x="833" y="4636"/>
                  </a:lnTo>
                  <a:lnTo>
                    <a:pt x="952" y="4498"/>
                  </a:lnTo>
                  <a:lnTo>
                    <a:pt x="1091" y="4339"/>
                  </a:lnTo>
                  <a:lnTo>
                    <a:pt x="1408" y="4062"/>
                  </a:lnTo>
                  <a:lnTo>
                    <a:pt x="1784" y="3804"/>
                  </a:lnTo>
                  <a:lnTo>
                    <a:pt x="2220" y="3566"/>
                  </a:lnTo>
                  <a:lnTo>
                    <a:pt x="2676" y="3329"/>
                  </a:lnTo>
                  <a:lnTo>
                    <a:pt x="3211" y="3111"/>
                  </a:lnTo>
                  <a:lnTo>
                    <a:pt x="4400" y="2655"/>
                  </a:lnTo>
                  <a:lnTo>
                    <a:pt x="5410" y="2259"/>
                  </a:lnTo>
                  <a:lnTo>
                    <a:pt x="6262" y="1882"/>
                  </a:lnTo>
                  <a:lnTo>
                    <a:pt x="6995" y="1545"/>
                  </a:lnTo>
                  <a:lnTo>
                    <a:pt x="7590" y="1268"/>
                  </a:lnTo>
                  <a:lnTo>
                    <a:pt x="8085" y="1011"/>
                  </a:lnTo>
                  <a:lnTo>
                    <a:pt x="8838" y="594"/>
                  </a:lnTo>
                  <a:lnTo>
                    <a:pt x="9333" y="317"/>
                  </a:lnTo>
                  <a:lnTo>
                    <a:pt x="9452" y="277"/>
                  </a:lnTo>
                  <a:lnTo>
                    <a:pt x="9492" y="258"/>
                  </a:lnTo>
                  <a:close/>
                  <a:moveTo>
                    <a:pt x="9412" y="0"/>
                  </a:moveTo>
                  <a:lnTo>
                    <a:pt x="9294" y="40"/>
                  </a:lnTo>
                  <a:lnTo>
                    <a:pt x="9214" y="79"/>
                  </a:lnTo>
                  <a:lnTo>
                    <a:pt x="8699" y="357"/>
                  </a:lnTo>
                  <a:lnTo>
                    <a:pt x="7966" y="773"/>
                  </a:lnTo>
                  <a:lnTo>
                    <a:pt x="7471" y="1011"/>
                  </a:lnTo>
                  <a:lnTo>
                    <a:pt x="6876" y="1308"/>
                  </a:lnTo>
                  <a:lnTo>
                    <a:pt x="6143" y="1645"/>
                  </a:lnTo>
                  <a:lnTo>
                    <a:pt x="5291" y="2001"/>
                  </a:lnTo>
                  <a:lnTo>
                    <a:pt x="4300" y="2417"/>
                  </a:lnTo>
                  <a:lnTo>
                    <a:pt x="3112" y="2873"/>
                  </a:lnTo>
                  <a:lnTo>
                    <a:pt x="2557" y="3091"/>
                  </a:lnTo>
                  <a:lnTo>
                    <a:pt x="2062" y="3329"/>
                  </a:lnTo>
                  <a:lnTo>
                    <a:pt x="1626" y="3586"/>
                  </a:lnTo>
                  <a:lnTo>
                    <a:pt x="1229" y="3883"/>
                  </a:lnTo>
                  <a:lnTo>
                    <a:pt x="1051" y="4022"/>
                  </a:lnTo>
                  <a:lnTo>
                    <a:pt x="893" y="4181"/>
                  </a:lnTo>
                  <a:lnTo>
                    <a:pt x="734" y="4319"/>
                  </a:lnTo>
                  <a:lnTo>
                    <a:pt x="595" y="4478"/>
                  </a:lnTo>
                  <a:lnTo>
                    <a:pt x="476" y="4656"/>
                  </a:lnTo>
                  <a:lnTo>
                    <a:pt x="377" y="4815"/>
                  </a:lnTo>
                  <a:lnTo>
                    <a:pt x="278" y="4993"/>
                  </a:lnTo>
                  <a:lnTo>
                    <a:pt x="199" y="5171"/>
                  </a:lnTo>
                  <a:lnTo>
                    <a:pt x="100" y="5429"/>
                  </a:lnTo>
                  <a:lnTo>
                    <a:pt x="41" y="5706"/>
                  </a:lnTo>
                  <a:lnTo>
                    <a:pt x="1" y="5984"/>
                  </a:lnTo>
                  <a:lnTo>
                    <a:pt x="1" y="6261"/>
                  </a:lnTo>
                  <a:lnTo>
                    <a:pt x="21" y="6539"/>
                  </a:lnTo>
                  <a:lnTo>
                    <a:pt x="80" y="6836"/>
                  </a:lnTo>
                  <a:lnTo>
                    <a:pt x="159" y="7113"/>
                  </a:lnTo>
                  <a:lnTo>
                    <a:pt x="278" y="7410"/>
                  </a:lnTo>
                  <a:lnTo>
                    <a:pt x="298" y="7470"/>
                  </a:lnTo>
                  <a:lnTo>
                    <a:pt x="457" y="8163"/>
                  </a:lnTo>
                  <a:lnTo>
                    <a:pt x="754" y="9689"/>
                  </a:lnTo>
                  <a:lnTo>
                    <a:pt x="1527" y="13771"/>
                  </a:lnTo>
                  <a:lnTo>
                    <a:pt x="1388" y="13632"/>
                  </a:lnTo>
                  <a:lnTo>
                    <a:pt x="1249" y="13493"/>
                  </a:lnTo>
                  <a:lnTo>
                    <a:pt x="1091" y="13394"/>
                  </a:lnTo>
                  <a:lnTo>
                    <a:pt x="992" y="13374"/>
                  </a:lnTo>
                  <a:lnTo>
                    <a:pt x="912" y="13354"/>
                  </a:lnTo>
                  <a:lnTo>
                    <a:pt x="754" y="13335"/>
                  </a:lnTo>
                  <a:lnTo>
                    <a:pt x="615" y="13374"/>
                  </a:lnTo>
                  <a:lnTo>
                    <a:pt x="457" y="13454"/>
                  </a:lnTo>
                  <a:lnTo>
                    <a:pt x="318" y="13592"/>
                  </a:lnTo>
                  <a:lnTo>
                    <a:pt x="239" y="13691"/>
                  </a:lnTo>
                  <a:lnTo>
                    <a:pt x="159" y="13810"/>
                  </a:lnTo>
                  <a:lnTo>
                    <a:pt x="100" y="13949"/>
                  </a:lnTo>
                  <a:lnTo>
                    <a:pt x="60" y="14107"/>
                  </a:lnTo>
                  <a:lnTo>
                    <a:pt x="41" y="14266"/>
                  </a:lnTo>
                  <a:lnTo>
                    <a:pt x="21" y="14444"/>
                  </a:lnTo>
                  <a:lnTo>
                    <a:pt x="41" y="14642"/>
                  </a:lnTo>
                  <a:lnTo>
                    <a:pt x="60" y="14840"/>
                  </a:lnTo>
                  <a:lnTo>
                    <a:pt x="120" y="15177"/>
                  </a:lnTo>
                  <a:lnTo>
                    <a:pt x="239" y="15514"/>
                  </a:lnTo>
                  <a:lnTo>
                    <a:pt x="377" y="15831"/>
                  </a:lnTo>
                  <a:lnTo>
                    <a:pt x="536" y="16148"/>
                  </a:lnTo>
                  <a:lnTo>
                    <a:pt x="714" y="16426"/>
                  </a:lnTo>
                  <a:lnTo>
                    <a:pt x="912" y="16683"/>
                  </a:lnTo>
                  <a:lnTo>
                    <a:pt x="1130" y="16901"/>
                  </a:lnTo>
                  <a:lnTo>
                    <a:pt x="1249" y="16980"/>
                  </a:lnTo>
                  <a:lnTo>
                    <a:pt x="1348" y="17060"/>
                  </a:lnTo>
                  <a:lnTo>
                    <a:pt x="1626" y="17198"/>
                  </a:lnTo>
                  <a:lnTo>
                    <a:pt x="1863" y="17297"/>
                  </a:lnTo>
                  <a:lnTo>
                    <a:pt x="2081" y="17357"/>
                  </a:lnTo>
                  <a:lnTo>
                    <a:pt x="2279" y="17396"/>
                  </a:lnTo>
                  <a:lnTo>
                    <a:pt x="2616" y="17396"/>
                  </a:lnTo>
                  <a:lnTo>
                    <a:pt x="2834" y="17357"/>
                  </a:lnTo>
                  <a:lnTo>
                    <a:pt x="3231" y="17991"/>
                  </a:lnTo>
                  <a:lnTo>
                    <a:pt x="3766" y="18843"/>
                  </a:lnTo>
                  <a:lnTo>
                    <a:pt x="4043" y="19259"/>
                  </a:lnTo>
                  <a:lnTo>
                    <a:pt x="4300" y="19635"/>
                  </a:lnTo>
                  <a:lnTo>
                    <a:pt x="4518" y="19893"/>
                  </a:lnTo>
                  <a:lnTo>
                    <a:pt x="4598" y="19992"/>
                  </a:lnTo>
                  <a:lnTo>
                    <a:pt x="4657" y="20051"/>
                  </a:lnTo>
                  <a:lnTo>
                    <a:pt x="4994" y="20230"/>
                  </a:lnTo>
                  <a:lnTo>
                    <a:pt x="5628" y="20527"/>
                  </a:lnTo>
                  <a:lnTo>
                    <a:pt x="7431" y="21359"/>
                  </a:lnTo>
                  <a:lnTo>
                    <a:pt x="9274" y="22191"/>
                  </a:lnTo>
                  <a:lnTo>
                    <a:pt x="9967" y="22489"/>
                  </a:lnTo>
                  <a:lnTo>
                    <a:pt x="10383" y="22647"/>
                  </a:lnTo>
                  <a:lnTo>
                    <a:pt x="10522" y="22687"/>
                  </a:lnTo>
                  <a:lnTo>
                    <a:pt x="10879" y="22687"/>
                  </a:lnTo>
                  <a:lnTo>
                    <a:pt x="11077" y="22667"/>
                  </a:lnTo>
                  <a:lnTo>
                    <a:pt x="11493" y="22588"/>
                  </a:lnTo>
                  <a:lnTo>
                    <a:pt x="11929" y="22449"/>
                  </a:lnTo>
                  <a:lnTo>
                    <a:pt x="12384" y="22290"/>
                  </a:lnTo>
                  <a:lnTo>
                    <a:pt x="12801" y="22112"/>
                  </a:lnTo>
                  <a:lnTo>
                    <a:pt x="13177" y="21914"/>
                  </a:lnTo>
                  <a:lnTo>
                    <a:pt x="13336" y="21815"/>
                  </a:lnTo>
                  <a:lnTo>
                    <a:pt x="13494" y="21696"/>
                  </a:lnTo>
                  <a:lnTo>
                    <a:pt x="13593" y="21597"/>
                  </a:lnTo>
                  <a:lnTo>
                    <a:pt x="13692" y="21498"/>
                  </a:lnTo>
                  <a:lnTo>
                    <a:pt x="13732" y="21419"/>
                  </a:lnTo>
                  <a:lnTo>
                    <a:pt x="13771" y="21320"/>
                  </a:lnTo>
                  <a:lnTo>
                    <a:pt x="13831" y="21062"/>
                  </a:lnTo>
                  <a:lnTo>
                    <a:pt x="13870" y="20705"/>
                  </a:lnTo>
                  <a:lnTo>
                    <a:pt x="13910" y="20289"/>
                  </a:lnTo>
                  <a:lnTo>
                    <a:pt x="13930" y="19794"/>
                  </a:lnTo>
                  <a:lnTo>
                    <a:pt x="13930" y="19259"/>
                  </a:lnTo>
                  <a:lnTo>
                    <a:pt x="13930" y="18050"/>
                  </a:lnTo>
                  <a:lnTo>
                    <a:pt x="13890" y="16782"/>
                  </a:lnTo>
                  <a:lnTo>
                    <a:pt x="13831" y="15514"/>
                  </a:lnTo>
                  <a:lnTo>
                    <a:pt x="13712" y="13394"/>
                  </a:lnTo>
                  <a:lnTo>
                    <a:pt x="13633" y="12582"/>
                  </a:lnTo>
                  <a:lnTo>
                    <a:pt x="13474" y="11413"/>
                  </a:lnTo>
                  <a:lnTo>
                    <a:pt x="13276" y="10046"/>
                  </a:lnTo>
                  <a:lnTo>
                    <a:pt x="13018" y="8599"/>
                  </a:lnTo>
                  <a:lnTo>
                    <a:pt x="12781" y="7192"/>
                  </a:lnTo>
                  <a:lnTo>
                    <a:pt x="12543" y="5984"/>
                  </a:lnTo>
                  <a:lnTo>
                    <a:pt x="12365" y="5092"/>
                  </a:lnTo>
                  <a:lnTo>
                    <a:pt x="12285" y="4815"/>
                  </a:lnTo>
                  <a:lnTo>
                    <a:pt x="12226" y="4656"/>
                  </a:lnTo>
                  <a:lnTo>
                    <a:pt x="12206" y="4518"/>
                  </a:lnTo>
                  <a:lnTo>
                    <a:pt x="12186" y="4260"/>
                  </a:lnTo>
                  <a:lnTo>
                    <a:pt x="12167" y="3566"/>
                  </a:lnTo>
                  <a:lnTo>
                    <a:pt x="12167" y="3012"/>
                  </a:lnTo>
                  <a:lnTo>
                    <a:pt x="12147" y="2457"/>
                  </a:lnTo>
                  <a:lnTo>
                    <a:pt x="12107" y="1902"/>
                  </a:lnTo>
                  <a:lnTo>
                    <a:pt x="12048" y="1407"/>
                  </a:lnTo>
                  <a:lnTo>
                    <a:pt x="12008" y="1189"/>
                  </a:lnTo>
                  <a:lnTo>
                    <a:pt x="11949" y="971"/>
                  </a:lnTo>
                  <a:lnTo>
                    <a:pt x="11869" y="793"/>
                  </a:lnTo>
                  <a:lnTo>
                    <a:pt x="11790" y="634"/>
                  </a:lnTo>
                  <a:lnTo>
                    <a:pt x="11711" y="515"/>
                  </a:lnTo>
                  <a:lnTo>
                    <a:pt x="11592" y="416"/>
                  </a:lnTo>
                  <a:lnTo>
                    <a:pt x="11473" y="357"/>
                  </a:lnTo>
                  <a:lnTo>
                    <a:pt x="11315" y="337"/>
                  </a:lnTo>
                  <a:lnTo>
                    <a:pt x="11077" y="337"/>
                  </a:lnTo>
                  <a:lnTo>
                    <a:pt x="10839" y="357"/>
                  </a:lnTo>
                  <a:lnTo>
                    <a:pt x="10601" y="416"/>
                  </a:lnTo>
                  <a:lnTo>
                    <a:pt x="10383" y="456"/>
                  </a:lnTo>
                  <a:lnTo>
                    <a:pt x="9987" y="575"/>
                  </a:lnTo>
                  <a:lnTo>
                    <a:pt x="9650" y="713"/>
                  </a:lnTo>
                  <a:lnTo>
                    <a:pt x="9729" y="515"/>
                  </a:lnTo>
                  <a:lnTo>
                    <a:pt x="9749" y="337"/>
                  </a:lnTo>
                  <a:lnTo>
                    <a:pt x="9749" y="258"/>
                  </a:lnTo>
                  <a:lnTo>
                    <a:pt x="9749" y="178"/>
                  </a:lnTo>
                  <a:lnTo>
                    <a:pt x="9729" y="119"/>
                  </a:lnTo>
                  <a:lnTo>
                    <a:pt x="9690" y="59"/>
                  </a:lnTo>
                  <a:lnTo>
                    <a:pt x="9630" y="20"/>
                  </a:lnTo>
                  <a:lnTo>
                    <a:pt x="9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432759" y="1951008"/>
              <a:ext cx="12184" cy="16246"/>
            </a:xfrm>
            <a:custGeom>
              <a:avLst/>
              <a:gdLst/>
              <a:ahLst/>
              <a:cxnLst/>
              <a:rect l="l" t="t" r="r" b="b"/>
              <a:pathLst>
                <a:path w="357" h="476" extrusionOk="0">
                  <a:moveTo>
                    <a:pt x="119" y="0"/>
                  </a:moveTo>
                  <a:lnTo>
                    <a:pt x="60" y="20"/>
                  </a:lnTo>
                  <a:lnTo>
                    <a:pt x="20" y="60"/>
                  </a:lnTo>
                  <a:lnTo>
                    <a:pt x="0" y="99"/>
                  </a:lnTo>
                  <a:lnTo>
                    <a:pt x="0" y="159"/>
                  </a:lnTo>
                  <a:lnTo>
                    <a:pt x="0" y="198"/>
                  </a:lnTo>
                  <a:lnTo>
                    <a:pt x="99" y="396"/>
                  </a:lnTo>
                  <a:lnTo>
                    <a:pt x="159" y="456"/>
                  </a:lnTo>
                  <a:lnTo>
                    <a:pt x="218" y="476"/>
                  </a:lnTo>
                  <a:lnTo>
                    <a:pt x="278" y="456"/>
                  </a:lnTo>
                  <a:lnTo>
                    <a:pt x="337" y="436"/>
                  </a:lnTo>
                  <a:lnTo>
                    <a:pt x="357" y="377"/>
                  </a:lnTo>
                  <a:lnTo>
                    <a:pt x="357" y="337"/>
                  </a:lnTo>
                  <a:lnTo>
                    <a:pt x="357" y="278"/>
                  </a:lnTo>
                  <a:lnTo>
                    <a:pt x="238" y="79"/>
                  </a:lnTo>
                  <a:lnTo>
                    <a:pt x="218" y="40"/>
                  </a:lnTo>
                  <a:lnTo>
                    <a:pt x="159" y="20"/>
                  </a:lnTo>
                  <a:lnTo>
                    <a:pt x="119"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384055" y="1473560"/>
              <a:ext cx="407137" cy="488981"/>
            </a:xfrm>
            <a:custGeom>
              <a:avLst/>
              <a:gdLst/>
              <a:ahLst/>
              <a:cxnLst/>
              <a:rect l="l" t="t" r="r" b="b"/>
              <a:pathLst>
                <a:path w="11929" h="14327" extrusionOk="0">
                  <a:moveTo>
                    <a:pt x="9353" y="1"/>
                  </a:moveTo>
                  <a:lnTo>
                    <a:pt x="9254" y="21"/>
                  </a:lnTo>
                  <a:lnTo>
                    <a:pt x="9135" y="60"/>
                  </a:lnTo>
                  <a:lnTo>
                    <a:pt x="8461" y="437"/>
                  </a:lnTo>
                  <a:lnTo>
                    <a:pt x="7986" y="694"/>
                  </a:lnTo>
                  <a:lnTo>
                    <a:pt x="7371" y="1011"/>
                  </a:lnTo>
                  <a:lnTo>
                    <a:pt x="6618" y="1368"/>
                  </a:lnTo>
                  <a:lnTo>
                    <a:pt x="5647" y="1804"/>
                  </a:lnTo>
                  <a:lnTo>
                    <a:pt x="4459" y="2299"/>
                  </a:lnTo>
                  <a:lnTo>
                    <a:pt x="3032" y="2854"/>
                  </a:lnTo>
                  <a:lnTo>
                    <a:pt x="2636" y="3012"/>
                  </a:lnTo>
                  <a:lnTo>
                    <a:pt x="2299" y="3151"/>
                  </a:lnTo>
                  <a:lnTo>
                    <a:pt x="1982" y="3329"/>
                  </a:lnTo>
                  <a:lnTo>
                    <a:pt x="1685" y="3488"/>
                  </a:lnTo>
                  <a:lnTo>
                    <a:pt x="1427" y="3646"/>
                  </a:lnTo>
                  <a:lnTo>
                    <a:pt x="1189" y="3825"/>
                  </a:lnTo>
                  <a:lnTo>
                    <a:pt x="991" y="4003"/>
                  </a:lnTo>
                  <a:lnTo>
                    <a:pt x="813" y="4181"/>
                  </a:lnTo>
                  <a:lnTo>
                    <a:pt x="635" y="4340"/>
                  </a:lnTo>
                  <a:lnTo>
                    <a:pt x="496" y="4518"/>
                  </a:lnTo>
                  <a:lnTo>
                    <a:pt x="377" y="4697"/>
                  </a:lnTo>
                  <a:lnTo>
                    <a:pt x="278" y="4875"/>
                  </a:lnTo>
                  <a:lnTo>
                    <a:pt x="199" y="5053"/>
                  </a:lnTo>
                  <a:lnTo>
                    <a:pt x="119" y="5232"/>
                  </a:lnTo>
                  <a:lnTo>
                    <a:pt x="80" y="5390"/>
                  </a:lnTo>
                  <a:lnTo>
                    <a:pt x="40" y="5549"/>
                  </a:lnTo>
                  <a:lnTo>
                    <a:pt x="1" y="5885"/>
                  </a:lnTo>
                  <a:lnTo>
                    <a:pt x="1" y="6183"/>
                  </a:lnTo>
                  <a:lnTo>
                    <a:pt x="20" y="6460"/>
                  </a:lnTo>
                  <a:lnTo>
                    <a:pt x="80" y="6698"/>
                  </a:lnTo>
                  <a:lnTo>
                    <a:pt x="139" y="6896"/>
                  </a:lnTo>
                  <a:lnTo>
                    <a:pt x="199" y="7074"/>
                  </a:lnTo>
                  <a:lnTo>
                    <a:pt x="278" y="7272"/>
                  </a:lnTo>
                  <a:lnTo>
                    <a:pt x="377" y="7649"/>
                  </a:lnTo>
                  <a:lnTo>
                    <a:pt x="536" y="8481"/>
                  </a:lnTo>
                  <a:lnTo>
                    <a:pt x="1011" y="10898"/>
                  </a:lnTo>
                  <a:lnTo>
                    <a:pt x="1645" y="14326"/>
                  </a:lnTo>
                  <a:lnTo>
                    <a:pt x="2596" y="14009"/>
                  </a:lnTo>
                  <a:lnTo>
                    <a:pt x="2497" y="13652"/>
                  </a:lnTo>
                  <a:lnTo>
                    <a:pt x="2378" y="13296"/>
                  </a:lnTo>
                  <a:lnTo>
                    <a:pt x="2279" y="12860"/>
                  </a:lnTo>
                  <a:lnTo>
                    <a:pt x="2180" y="12404"/>
                  </a:lnTo>
                  <a:lnTo>
                    <a:pt x="2140" y="11988"/>
                  </a:lnTo>
                  <a:lnTo>
                    <a:pt x="2121" y="11810"/>
                  </a:lnTo>
                  <a:lnTo>
                    <a:pt x="2140" y="11651"/>
                  </a:lnTo>
                  <a:lnTo>
                    <a:pt x="2180" y="11512"/>
                  </a:lnTo>
                  <a:lnTo>
                    <a:pt x="2240" y="11433"/>
                  </a:lnTo>
                  <a:lnTo>
                    <a:pt x="2378" y="11295"/>
                  </a:lnTo>
                  <a:lnTo>
                    <a:pt x="2557" y="11156"/>
                  </a:lnTo>
                  <a:lnTo>
                    <a:pt x="2893" y="10878"/>
                  </a:lnTo>
                  <a:lnTo>
                    <a:pt x="3052" y="10740"/>
                  </a:lnTo>
                  <a:lnTo>
                    <a:pt x="3171" y="10621"/>
                  </a:lnTo>
                  <a:lnTo>
                    <a:pt x="3250" y="10522"/>
                  </a:lnTo>
                  <a:lnTo>
                    <a:pt x="3270" y="10482"/>
                  </a:lnTo>
                  <a:lnTo>
                    <a:pt x="3290" y="10423"/>
                  </a:lnTo>
                  <a:lnTo>
                    <a:pt x="3250" y="10284"/>
                  </a:lnTo>
                  <a:lnTo>
                    <a:pt x="3151" y="9987"/>
                  </a:lnTo>
                  <a:lnTo>
                    <a:pt x="3032" y="9610"/>
                  </a:lnTo>
                  <a:lnTo>
                    <a:pt x="2913" y="9174"/>
                  </a:lnTo>
                  <a:lnTo>
                    <a:pt x="2794" y="8719"/>
                  </a:lnTo>
                  <a:lnTo>
                    <a:pt x="2775" y="8501"/>
                  </a:lnTo>
                  <a:lnTo>
                    <a:pt x="2755" y="8303"/>
                  </a:lnTo>
                  <a:lnTo>
                    <a:pt x="2755" y="8105"/>
                  </a:lnTo>
                  <a:lnTo>
                    <a:pt x="2775" y="7926"/>
                  </a:lnTo>
                  <a:lnTo>
                    <a:pt x="2834" y="7768"/>
                  </a:lnTo>
                  <a:lnTo>
                    <a:pt x="2913" y="7649"/>
                  </a:lnTo>
                  <a:lnTo>
                    <a:pt x="2973" y="7589"/>
                  </a:lnTo>
                  <a:lnTo>
                    <a:pt x="3072" y="7530"/>
                  </a:lnTo>
                  <a:lnTo>
                    <a:pt x="3369" y="7391"/>
                  </a:lnTo>
                  <a:lnTo>
                    <a:pt x="3765" y="7213"/>
                  </a:lnTo>
                  <a:lnTo>
                    <a:pt x="4261" y="7015"/>
                  </a:lnTo>
                  <a:lnTo>
                    <a:pt x="5489" y="6559"/>
                  </a:lnTo>
                  <a:lnTo>
                    <a:pt x="6916" y="6084"/>
                  </a:lnTo>
                  <a:lnTo>
                    <a:pt x="8402" y="5588"/>
                  </a:lnTo>
                  <a:lnTo>
                    <a:pt x="9828" y="5132"/>
                  </a:lnTo>
                  <a:lnTo>
                    <a:pt x="11928" y="4459"/>
                  </a:lnTo>
                  <a:lnTo>
                    <a:pt x="11909" y="4300"/>
                  </a:lnTo>
                  <a:lnTo>
                    <a:pt x="11909" y="4063"/>
                  </a:lnTo>
                  <a:lnTo>
                    <a:pt x="11889" y="3508"/>
                  </a:lnTo>
                  <a:lnTo>
                    <a:pt x="11889" y="2834"/>
                  </a:lnTo>
                  <a:lnTo>
                    <a:pt x="11869" y="2121"/>
                  </a:lnTo>
                  <a:lnTo>
                    <a:pt x="11829" y="1764"/>
                  </a:lnTo>
                  <a:lnTo>
                    <a:pt x="11790" y="1447"/>
                  </a:lnTo>
                  <a:lnTo>
                    <a:pt x="11750" y="1130"/>
                  </a:lnTo>
                  <a:lnTo>
                    <a:pt x="11671" y="873"/>
                  </a:lnTo>
                  <a:lnTo>
                    <a:pt x="11592" y="635"/>
                  </a:lnTo>
                  <a:lnTo>
                    <a:pt x="11532" y="555"/>
                  </a:lnTo>
                  <a:lnTo>
                    <a:pt x="11473" y="476"/>
                  </a:lnTo>
                  <a:lnTo>
                    <a:pt x="11413" y="417"/>
                  </a:lnTo>
                  <a:lnTo>
                    <a:pt x="11334" y="357"/>
                  </a:lnTo>
                  <a:lnTo>
                    <a:pt x="11255" y="338"/>
                  </a:lnTo>
                  <a:lnTo>
                    <a:pt x="11176" y="318"/>
                  </a:lnTo>
                  <a:lnTo>
                    <a:pt x="10819" y="357"/>
                  </a:lnTo>
                  <a:lnTo>
                    <a:pt x="10462" y="417"/>
                  </a:lnTo>
                  <a:lnTo>
                    <a:pt x="10125" y="496"/>
                  </a:lnTo>
                  <a:lnTo>
                    <a:pt x="9828" y="595"/>
                  </a:lnTo>
                  <a:lnTo>
                    <a:pt x="9590" y="694"/>
                  </a:lnTo>
                  <a:lnTo>
                    <a:pt x="9392" y="773"/>
                  </a:lnTo>
                  <a:lnTo>
                    <a:pt x="9234" y="853"/>
                  </a:lnTo>
                  <a:lnTo>
                    <a:pt x="9313" y="674"/>
                  </a:lnTo>
                  <a:lnTo>
                    <a:pt x="9392" y="516"/>
                  </a:lnTo>
                  <a:lnTo>
                    <a:pt x="9452" y="318"/>
                  </a:lnTo>
                  <a:lnTo>
                    <a:pt x="9491" y="159"/>
                  </a:lnTo>
                  <a:lnTo>
                    <a:pt x="9472" y="80"/>
                  </a:lnTo>
                  <a:lnTo>
                    <a:pt x="9452" y="40"/>
                  </a:lnTo>
                  <a:lnTo>
                    <a:pt x="9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379311" y="1468850"/>
              <a:ext cx="416625" cy="498400"/>
            </a:xfrm>
            <a:custGeom>
              <a:avLst/>
              <a:gdLst/>
              <a:ahLst/>
              <a:cxnLst/>
              <a:rect l="l" t="t" r="r" b="b"/>
              <a:pathLst>
                <a:path w="12207" h="14603" extrusionOk="0">
                  <a:moveTo>
                    <a:pt x="9492" y="258"/>
                  </a:moveTo>
                  <a:lnTo>
                    <a:pt x="9472" y="357"/>
                  </a:lnTo>
                  <a:lnTo>
                    <a:pt x="9432" y="515"/>
                  </a:lnTo>
                  <a:lnTo>
                    <a:pt x="9353" y="713"/>
                  </a:lnTo>
                  <a:lnTo>
                    <a:pt x="9254" y="931"/>
                  </a:lnTo>
                  <a:lnTo>
                    <a:pt x="9234" y="971"/>
                  </a:lnTo>
                  <a:lnTo>
                    <a:pt x="9234" y="1011"/>
                  </a:lnTo>
                  <a:lnTo>
                    <a:pt x="9254" y="1050"/>
                  </a:lnTo>
                  <a:lnTo>
                    <a:pt x="9274" y="1090"/>
                  </a:lnTo>
                  <a:lnTo>
                    <a:pt x="9313" y="1110"/>
                  </a:lnTo>
                  <a:lnTo>
                    <a:pt x="9353" y="1129"/>
                  </a:lnTo>
                  <a:lnTo>
                    <a:pt x="9393" y="1129"/>
                  </a:lnTo>
                  <a:lnTo>
                    <a:pt x="9432" y="1110"/>
                  </a:lnTo>
                  <a:lnTo>
                    <a:pt x="9611" y="1030"/>
                  </a:lnTo>
                  <a:lnTo>
                    <a:pt x="9789" y="951"/>
                  </a:lnTo>
                  <a:lnTo>
                    <a:pt x="10027" y="852"/>
                  </a:lnTo>
                  <a:lnTo>
                    <a:pt x="10304" y="753"/>
                  </a:lnTo>
                  <a:lnTo>
                    <a:pt x="10621" y="674"/>
                  </a:lnTo>
                  <a:lnTo>
                    <a:pt x="10958" y="614"/>
                  </a:lnTo>
                  <a:lnTo>
                    <a:pt x="11315" y="594"/>
                  </a:lnTo>
                  <a:lnTo>
                    <a:pt x="11414" y="614"/>
                  </a:lnTo>
                  <a:lnTo>
                    <a:pt x="11493" y="693"/>
                  </a:lnTo>
                  <a:lnTo>
                    <a:pt x="11572" y="793"/>
                  </a:lnTo>
                  <a:lnTo>
                    <a:pt x="11651" y="911"/>
                  </a:lnTo>
                  <a:lnTo>
                    <a:pt x="11691" y="1090"/>
                  </a:lnTo>
                  <a:lnTo>
                    <a:pt x="11750" y="1268"/>
                  </a:lnTo>
                  <a:lnTo>
                    <a:pt x="11810" y="1704"/>
                  </a:lnTo>
                  <a:lnTo>
                    <a:pt x="11849" y="2180"/>
                  </a:lnTo>
                  <a:lnTo>
                    <a:pt x="11889" y="2675"/>
                  </a:lnTo>
                  <a:lnTo>
                    <a:pt x="11889" y="3566"/>
                  </a:lnTo>
                  <a:lnTo>
                    <a:pt x="11909" y="4101"/>
                  </a:lnTo>
                  <a:lnTo>
                    <a:pt x="11929" y="4518"/>
                  </a:lnTo>
                  <a:lnTo>
                    <a:pt x="9472" y="5290"/>
                  </a:lnTo>
                  <a:lnTo>
                    <a:pt x="8045" y="5746"/>
                  </a:lnTo>
                  <a:lnTo>
                    <a:pt x="6619" y="6222"/>
                  </a:lnTo>
                  <a:lnTo>
                    <a:pt x="5291" y="6677"/>
                  </a:lnTo>
                  <a:lnTo>
                    <a:pt x="4182" y="7093"/>
                  </a:lnTo>
                  <a:lnTo>
                    <a:pt x="3726" y="7272"/>
                  </a:lnTo>
                  <a:lnTo>
                    <a:pt x="3369" y="7450"/>
                  </a:lnTo>
                  <a:lnTo>
                    <a:pt x="3112" y="7589"/>
                  </a:lnTo>
                  <a:lnTo>
                    <a:pt x="3013" y="7648"/>
                  </a:lnTo>
                  <a:lnTo>
                    <a:pt x="2953" y="7688"/>
                  </a:lnTo>
                  <a:lnTo>
                    <a:pt x="2894" y="7787"/>
                  </a:lnTo>
                  <a:lnTo>
                    <a:pt x="2834" y="7886"/>
                  </a:lnTo>
                  <a:lnTo>
                    <a:pt x="2795" y="8005"/>
                  </a:lnTo>
                  <a:lnTo>
                    <a:pt x="2775" y="8143"/>
                  </a:lnTo>
                  <a:lnTo>
                    <a:pt x="2755" y="8282"/>
                  </a:lnTo>
                  <a:lnTo>
                    <a:pt x="2755" y="8421"/>
                  </a:lnTo>
                  <a:lnTo>
                    <a:pt x="2795" y="8758"/>
                  </a:lnTo>
                  <a:lnTo>
                    <a:pt x="2854" y="9095"/>
                  </a:lnTo>
                  <a:lnTo>
                    <a:pt x="2953" y="9471"/>
                  </a:lnTo>
                  <a:lnTo>
                    <a:pt x="3171" y="10204"/>
                  </a:lnTo>
                  <a:lnTo>
                    <a:pt x="3290" y="10561"/>
                  </a:lnTo>
                  <a:lnTo>
                    <a:pt x="3270" y="10600"/>
                  </a:lnTo>
                  <a:lnTo>
                    <a:pt x="3231" y="10660"/>
                  </a:lnTo>
                  <a:lnTo>
                    <a:pt x="3092" y="10779"/>
                  </a:lnTo>
                  <a:lnTo>
                    <a:pt x="2775" y="11036"/>
                  </a:lnTo>
                  <a:lnTo>
                    <a:pt x="2517" y="11254"/>
                  </a:lnTo>
                  <a:lnTo>
                    <a:pt x="2279" y="11472"/>
                  </a:lnTo>
                  <a:lnTo>
                    <a:pt x="2220" y="11551"/>
                  </a:lnTo>
                  <a:lnTo>
                    <a:pt x="2180" y="11670"/>
                  </a:lnTo>
                  <a:lnTo>
                    <a:pt x="2141" y="11789"/>
                  </a:lnTo>
                  <a:lnTo>
                    <a:pt x="2141" y="11948"/>
                  </a:lnTo>
                  <a:lnTo>
                    <a:pt x="2161" y="12285"/>
                  </a:lnTo>
                  <a:lnTo>
                    <a:pt x="2200" y="12661"/>
                  </a:lnTo>
                  <a:lnTo>
                    <a:pt x="2279" y="13057"/>
                  </a:lnTo>
                  <a:lnTo>
                    <a:pt x="2379" y="13434"/>
                  </a:lnTo>
                  <a:lnTo>
                    <a:pt x="2577" y="14068"/>
                  </a:lnTo>
                  <a:lnTo>
                    <a:pt x="1903" y="14286"/>
                  </a:lnTo>
                  <a:lnTo>
                    <a:pt x="1190" y="10481"/>
                  </a:lnTo>
                  <a:lnTo>
                    <a:pt x="774" y="8381"/>
                  </a:lnTo>
                  <a:lnTo>
                    <a:pt x="635" y="7688"/>
                  </a:lnTo>
                  <a:lnTo>
                    <a:pt x="556" y="7371"/>
                  </a:lnTo>
                  <a:lnTo>
                    <a:pt x="536" y="7311"/>
                  </a:lnTo>
                  <a:lnTo>
                    <a:pt x="417" y="7034"/>
                  </a:lnTo>
                  <a:lnTo>
                    <a:pt x="338" y="6776"/>
                  </a:lnTo>
                  <a:lnTo>
                    <a:pt x="298" y="6519"/>
                  </a:lnTo>
                  <a:lnTo>
                    <a:pt x="258" y="6261"/>
                  </a:lnTo>
                  <a:lnTo>
                    <a:pt x="278" y="6004"/>
                  </a:lnTo>
                  <a:lnTo>
                    <a:pt x="298" y="5746"/>
                  </a:lnTo>
                  <a:lnTo>
                    <a:pt x="358" y="5508"/>
                  </a:lnTo>
                  <a:lnTo>
                    <a:pt x="437" y="5270"/>
                  </a:lnTo>
                  <a:lnTo>
                    <a:pt x="516" y="5112"/>
                  </a:lnTo>
                  <a:lnTo>
                    <a:pt x="615" y="4953"/>
                  </a:lnTo>
                  <a:lnTo>
                    <a:pt x="714" y="4795"/>
                  </a:lnTo>
                  <a:lnTo>
                    <a:pt x="833" y="4636"/>
                  </a:lnTo>
                  <a:lnTo>
                    <a:pt x="952" y="4498"/>
                  </a:lnTo>
                  <a:lnTo>
                    <a:pt x="1091" y="4339"/>
                  </a:lnTo>
                  <a:lnTo>
                    <a:pt x="1408" y="4062"/>
                  </a:lnTo>
                  <a:lnTo>
                    <a:pt x="1784" y="3804"/>
                  </a:lnTo>
                  <a:lnTo>
                    <a:pt x="2220" y="3566"/>
                  </a:lnTo>
                  <a:lnTo>
                    <a:pt x="2676" y="3329"/>
                  </a:lnTo>
                  <a:lnTo>
                    <a:pt x="3211" y="3111"/>
                  </a:lnTo>
                  <a:lnTo>
                    <a:pt x="4400" y="2655"/>
                  </a:lnTo>
                  <a:lnTo>
                    <a:pt x="5410" y="2259"/>
                  </a:lnTo>
                  <a:lnTo>
                    <a:pt x="6262" y="1882"/>
                  </a:lnTo>
                  <a:lnTo>
                    <a:pt x="6995" y="1545"/>
                  </a:lnTo>
                  <a:lnTo>
                    <a:pt x="7590" y="1268"/>
                  </a:lnTo>
                  <a:lnTo>
                    <a:pt x="8085" y="1011"/>
                  </a:lnTo>
                  <a:lnTo>
                    <a:pt x="8838" y="594"/>
                  </a:lnTo>
                  <a:lnTo>
                    <a:pt x="9333" y="317"/>
                  </a:lnTo>
                  <a:lnTo>
                    <a:pt x="9452" y="277"/>
                  </a:lnTo>
                  <a:lnTo>
                    <a:pt x="9492" y="258"/>
                  </a:lnTo>
                  <a:close/>
                  <a:moveTo>
                    <a:pt x="9412" y="0"/>
                  </a:moveTo>
                  <a:lnTo>
                    <a:pt x="9294" y="40"/>
                  </a:lnTo>
                  <a:lnTo>
                    <a:pt x="9214" y="79"/>
                  </a:lnTo>
                  <a:lnTo>
                    <a:pt x="8699" y="357"/>
                  </a:lnTo>
                  <a:lnTo>
                    <a:pt x="7966" y="773"/>
                  </a:lnTo>
                  <a:lnTo>
                    <a:pt x="7471" y="1011"/>
                  </a:lnTo>
                  <a:lnTo>
                    <a:pt x="6876" y="1308"/>
                  </a:lnTo>
                  <a:lnTo>
                    <a:pt x="6143" y="1645"/>
                  </a:lnTo>
                  <a:lnTo>
                    <a:pt x="5291" y="2001"/>
                  </a:lnTo>
                  <a:lnTo>
                    <a:pt x="4300" y="2417"/>
                  </a:lnTo>
                  <a:lnTo>
                    <a:pt x="3112" y="2873"/>
                  </a:lnTo>
                  <a:lnTo>
                    <a:pt x="2557" y="3091"/>
                  </a:lnTo>
                  <a:lnTo>
                    <a:pt x="2062" y="3329"/>
                  </a:lnTo>
                  <a:lnTo>
                    <a:pt x="1626" y="3586"/>
                  </a:lnTo>
                  <a:lnTo>
                    <a:pt x="1229" y="3883"/>
                  </a:lnTo>
                  <a:lnTo>
                    <a:pt x="1051" y="4022"/>
                  </a:lnTo>
                  <a:lnTo>
                    <a:pt x="893" y="4181"/>
                  </a:lnTo>
                  <a:lnTo>
                    <a:pt x="734" y="4319"/>
                  </a:lnTo>
                  <a:lnTo>
                    <a:pt x="595" y="4478"/>
                  </a:lnTo>
                  <a:lnTo>
                    <a:pt x="476" y="4656"/>
                  </a:lnTo>
                  <a:lnTo>
                    <a:pt x="377" y="4815"/>
                  </a:lnTo>
                  <a:lnTo>
                    <a:pt x="278" y="4993"/>
                  </a:lnTo>
                  <a:lnTo>
                    <a:pt x="199" y="5171"/>
                  </a:lnTo>
                  <a:lnTo>
                    <a:pt x="100" y="5429"/>
                  </a:lnTo>
                  <a:lnTo>
                    <a:pt x="41" y="5706"/>
                  </a:lnTo>
                  <a:lnTo>
                    <a:pt x="1" y="5984"/>
                  </a:lnTo>
                  <a:lnTo>
                    <a:pt x="1" y="6261"/>
                  </a:lnTo>
                  <a:lnTo>
                    <a:pt x="21" y="6539"/>
                  </a:lnTo>
                  <a:lnTo>
                    <a:pt x="80" y="6836"/>
                  </a:lnTo>
                  <a:lnTo>
                    <a:pt x="159" y="7113"/>
                  </a:lnTo>
                  <a:lnTo>
                    <a:pt x="278" y="7410"/>
                  </a:lnTo>
                  <a:lnTo>
                    <a:pt x="298" y="7470"/>
                  </a:lnTo>
                  <a:lnTo>
                    <a:pt x="358" y="7708"/>
                  </a:lnTo>
                  <a:lnTo>
                    <a:pt x="476" y="8262"/>
                  </a:lnTo>
                  <a:lnTo>
                    <a:pt x="813" y="10046"/>
                  </a:lnTo>
                  <a:lnTo>
                    <a:pt x="1665" y="14484"/>
                  </a:lnTo>
                  <a:lnTo>
                    <a:pt x="1685" y="14543"/>
                  </a:lnTo>
                  <a:lnTo>
                    <a:pt x="1725" y="14583"/>
                  </a:lnTo>
                  <a:lnTo>
                    <a:pt x="1784" y="14603"/>
                  </a:lnTo>
                  <a:lnTo>
                    <a:pt x="1844" y="14603"/>
                  </a:lnTo>
                  <a:lnTo>
                    <a:pt x="2775" y="14286"/>
                  </a:lnTo>
                  <a:lnTo>
                    <a:pt x="2834" y="14246"/>
                  </a:lnTo>
                  <a:lnTo>
                    <a:pt x="2854" y="14206"/>
                  </a:lnTo>
                  <a:lnTo>
                    <a:pt x="2874" y="14167"/>
                  </a:lnTo>
                  <a:lnTo>
                    <a:pt x="2874" y="14107"/>
                  </a:lnTo>
                  <a:lnTo>
                    <a:pt x="2755" y="13711"/>
                  </a:lnTo>
                  <a:lnTo>
                    <a:pt x="2636" y="13315"/>
                  </a:lnTo>
                  <a:lnTo>
                    <a:pt x="2537" y="12938"/>
                  </a:lnTo>
                  <a:lnTo>
                    <a:pt x="2478" y="12582"/>
                  </a:lnTo>
                  <a:lnTo>
                    <a:pt x="2418" y="12245"/>
                  </a:lnTo>
                  <a:lnTo>
                    <a:pt x="2398" y="11987"/>
                  </a:lnTo>
                  <a:lnTo>
                    <a:pt x="2418" y="11789"/>
                  </a:lnTo>
                  <a:lnTo>
                    <a:pt x="2438" y="11710"/>
                  </a:lnTo>
                  <a:lnTo>
                    <a:pt x="2458" y="11670"/>
                  </a:lnTo>
                  <a:lnTo>
                    <a:pt x="2696" y="11472"/>
                  </a:lnTo>
                  <a:lnTo>
                    <a:pt x="2953" y="11254"/>
                  </a:lnTo>
                  <a:lnTo>
                    <a:pt x="3211" y="11036"/>
                  </a:lnTo>
                  <a:lnTo>
                    <a:pt x="3409" y="10858"/>
                  </a:lnTo>
                  <a:lnTo>
                    <a:pt x="3468" y="10779"/>
                  </a:lnTo>
                  <a:lnTo>
                    <a:pt x="3528" y="10719"/>
                  </a:lnTo>
                  <a:lnTo>
                    <a:pt x="3548" y="10640"/>
                  </a:lnTo>
                  <a:lnTo>
                    <a:pt x="3567" y="10561"/>
                  </a:lnTo>
                  <a:lnTo>
                    <a:pt x="3528" y="10422"/>
                  </a:lnTo>
                  <a:lnTo>
                    <a:pt x="3429" y="10125"/>
                  </a:lnTo>
                  <a:lnTo>
                    <a:pt x="3250" y="9570"/>
                  </a:lnTo>
                  <a:lnTo>
                    <a:pt x="3171" y="9233"/>
                  </a:lnTo>
                  <a:lnTo>
                    <a:pt x="3092" y="8916"/>
                  </a:lnTo>
                  <a:lnTo>
                    <a:pt x="3032" y="8599"/>
                  </a:lnTo>
                  <a:lnTo>
                    <a:pt x="3032" y="8302"/>
                  </a:lnTo>
                  <a:lnTo>
                    <a:pt x="3032" y="8163"/>
                  </a:lnTo>
                  <a:lnTo>
                    <a:pt x="3052" y="8044"/>
                  </a:lnTo>
                  <a:lnTo>
                    <a:pt x="3092" y="7945"/>
                  </a:lnTo>
                  <a:lnTo>
                    <a:pt x="3151" y="7866"/>
                  </a:lnTo>
                  <a:lnTo>
                    <a:pt x="3250" y="7807"/>
                  </a:lnTo>
                  <a:lnTo>
                    <a:pt x="3409" y="7708"/>
                  </a:lnTo>
                  <a:lnTo>
                    <a:pt x="3944" y="7470"/>
                  </a:lnTo>
                  <a:lnTo>
                    <a:pt x="4756" y="7173"/>
                  </a:lnTo>
                  <a:lnTo>
                    <a:pt x="5806" y="6796"/>
                  </a:lnTo>
                  <a:lnTo>
                    <a:pt x="7094" y="6340"/>
                  </a:lnTo>
                  <a:lnTo>
                    <a:pt x="8580" y="5865"/>
                  </a:lnTo>
                  <a:lnTo>
                    <a:pt x="10264" y="5310"/>
                  </a:lnTo>
                  <a:lnTo>
                    <a:pt x="12107" y="4735"/>
                  </a:lnTo>
                  <a:lnTo>
                    <a:pt x="12167" y="4716"/>
                  </a:lnTo>
                  <a:lnTo>
                    <a:pt x="12186" y="4676"/>
                  </a:lnTo>
                  <a:lnTo>
                    <a:pt x="12206" y="4636"/>
                  </a:lnTo>
                  <a:lnTo>
                    <a:pt x="12206" y="4577"/>
                  </a:lnTo>
                  <a:lnTo>
                    <a:pt x="12186" y="4399"/>
                  </a:lnTo>
                  <a:lnTo>
                    <a:pt x="12186" y="4181"/>
                  </a:lnTo>
                  <a:lnTo>
                    <a:pt x="12167" y="3566"/>
                  </a:lnTo>
                  <a:lnTo>
                    <a:pt x="12167" y="3012"/>
                  </a:lnTo>
                  <a:lnTo>
                    <a:pt x="12147" y="2457"/>
                  </a:lnTo>
                  <a:lnTo>
                    <a:pt x="12107" y="1902"/>
                  </a:lnTo>
                  <a:lnTo>
                    <a:pt x="12048" y="1407"/>
                  </a:lnTo>
                  <a:lnTo>
                    <a:pt x="12008" y="1189"/>
                  </a:lnTo>
                  <a:lnTo>
                    <a:pt x="11949" y="971"/>
                  </a:lnTo>
                  <a:lnTo>
                    <a:pt x="11869" y="793"/>
                  </a:lnTo>
                  <a:lnTo>
                    <a:pt x="11790" y="634"/>
                  </a:lnTo>
                  <a:lnTo>
                    <a:pt x="11711" y="495"/>
                  </a:lnTo>
                  <a:lnTo>
                    <a:pt x="11592" y="416"/>
                  </a:lnTo>
                  <a:lnTo>
                    <a:pt x="11473" y="357"/>
                  </a:lnTo>
                  <a:lnTo>
                    <a:pt x="11315" y="337"/>
                  </a:lnTo>
                  <a:lnTo>
                    <a:pt x="11077" y="337"/>
                  </a:lnTo>
                  <a:lnTo>
                    <a:pt x="10839" y="357"/>
                  </a:lnTo>
                  <a:lnTo>
                    <a:pt x="10601" y="416"/>
                  </a:lnTo>
                  <a:lnTo>
                    <a:pt x="10383" y="456"/>
                  </a:lnTo>
                  <a:lnTo>
                    <a:pt x="9987" y="575"/>
                  </a:lnTo>
                  <a:lnTo>
                    <a:pt x="9650" y="713"/>
                  </a:lnTo>
                  <a:lnTo>
                    <a:pt x="9729" y="515"/>
                  </a:lnTo>
                  <a:lnTo>
                    <a:pt x="9749" y="337"/>
                  </a:lnTo>
                  <a:lnTo>
                    <a:pt x="9749" y="258"/>
                  </a:lnTo>
                  <a:lnTo>
                    <a:pt x="9749" y="178"/>
                  </a:lnTo>
                  <a:lnTo>
                    <a:pt x="9729" y="119"/>
                  </a:lnTo>
                  <a:lnTo>
                    <a:pt x="9690" y="59"/>
                  </a:lnTo>
                  <a:lnTo>
                    <a:pt x="9630" y="20"/>
                  </a:lnTo>
                  <a:lnTo>
                    <a:pt x="9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8"/>
            <p:cNvSpPr/>
            <p:nvPr/>
          </p:nvSpPr>
          <p:spPr>
            <a:xfrm>
              <a:off x="1723548" y="1819811"/>
              <a:ext cx="57509" cy="213722"/>
            </a:xfrm>
            <a:custGeom>
              <a:avLst/>
              <a:gdLst/>
              <a:ahLst/>
              <a:cxnLst/>
              <a:rect l="l" t="t" r="r" b="b"/>
              <a:pathLst>
                <a:path w="1685" h="6262" extrusionOk="0">
                  <a:moveTo>
                    <a:pt x="634" y="0"/>
                  </a:moveTo>
                  <a:lnTo>
                    <a:pt x="575" y="20"/>
                  </a:lnTo>
                  <a:lnTo>
                    <a:pt x="555" y="40"/>
                  </a:lnTo>
                  <a:lnTo>
                    <a:pt x="515" y="99"/>
                  </a:lnTo>
                  <a:lnTo>
                    <a:pt x="515" y="159"/>
                  </a:lnTo>
                  <a:lnTo>
                    <a:pt x="1387" y="5944"/>
                  </a:lnTo>
                  <a:lnTo>
                    <a:pt x="159" y="5627"/>
                  </a:lnTo>
                  <a:lnTo>
                    <a:pt x="99" y="5627"/>
                  </a:lnTo>
                  <a:lnTo>
                    <a:pt x="60" y="5647"/>
                  </a:lnTo>
                  <a:lnTo>
                    <a:pt x="20" y="5687"/>
                  </a:lnTo>
                  <a:lnTo>
                    <a:pt x="0" y="5726"/>
                  </a:lnTo>
                  <a:lnTo>
                    <a:pt x="0" y="5786"/>
                  </a:lnTo>
                  <a:lnTo>
                    <a:pt x="20" y="5826"/>
                  </a:lnTo>
                  <a:lnTo>
                    <a:pt x="40" y="5865"/>
                  </a:lnTo>
                  <a:lnTo>
                    <a:pt x="99" y="5885"/>
                  </a:lnTo>
                  <a:lnTo>
                    <a:pt x="1506" y="6261"/>
                  </a:lnTo>
                  <a:lnTo>
                    <a:pt x="1605" y="6261"/>
                  </a:lnTo>
                  <a:lnTo>
                    <a:pt x="1645" y="6222"/>
                  </a:lnTo>
                  <a:lnTo>
                    <a:pt x="1684" y="6182"/>
                  </a:lnTo>
                  <a:lnTo>
                    <a:pt x="1684" y="6103"/>
                  </a:lnTo>
                  <a:lnTo>
                    <a:pt x="793" y="119"/>
                  </a:lnTo>
                  <a:lnTo>
                    <a:pt x="773" y="60"/>
                  </a:lnTo>
                  <a:lnTo>
                    <a:pt x="733" y="20"/>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a:off x="1567983" y="1827934"/>
              <a:ext cx="119080" cy="32492"/>
            </a:xfrm>
            <a:custGeom>
              <a:avLst/>
              <a:gdLst/>
              <a:ahLst/>
              <a:cxnLst/>
              <a:rect l="l" t="t" r="r" b="b"/>
              <a:pathLst>
                <a:path w="3489" h="952" extrusionOk="0">
                  <a:moveTo>
                    <a:pt x="2081" y="0"/>
                  </a:moveTo>
                  <a:lnTo>
                    <a:pt x="1586" y="20"/>
                  </a:lnTo>
                  <a:lnTo>
                    <a:pt x="1328" y="60"/>
                  </a:lnTo>
                  <a:lnTo>
                    <a:pt x="1071" y="99"/>
                  </a:lnTo>
                  <a:lnTo>
                    <a:pt x="833" y="159"/>
                  </a:lnTo>
                  <a:lnTo>
                    <a:pt x="576" y="238"/>
                  </a:lnTo>
                  <a:lnTo>
                    <a:pt x="338" y="337"/>
                  </a:lnTo>
                  <a:lnTo>
                    <a:pt x="120" y="456"/>
                  </a:lnTo>
                  <a:lnTo>
                    <a:pt x="41" y="515"/>
                  </a:lnTo>
                  <a:lnTo>
                    <a:pt x="1" y="614"/>
                  </a:lnTo>
                  <a:lnTo>
                    <a:pt x="1" y="713"/>
                  </a:lnTo>
                  <a:lnTo>
                    <a:pt x="41" y="812"/>
                  </a:lnTo>
                  <a:lnTo>
                    <a:pt x="80" y="872"/>
                  </a:lnTo>
                  <a:lnTo>
                    <a:pt x="140" y="912"/>
                  </a:lnTo>
                  <a:lnTo>
                    <a:pt x="199" y="951"/>
                  </a:lnTo>
                  <a:lnTo>
                    <a:pt x="338" y="951"/>
                  </a:lnTo>
                  <a:lnTo>
                    <a:pt x="397" y="912"/>
                  </a:lnTo>
                  <a:lnTo>
                    <a:pt x="595" y="812"/>
                  </a:lnTo>
                  <a:lnTo>
                    <a:pt x="793" y="733"/>
                  </a:lnTo>
                  <a:lnTo>
                    <a:pt x="1011" y="674"/>
                  </a:lnTo>
                  <a:lnTo>
                    <a:pt x="1229" y="614"/>
                  </a:lnTo>
                  <a:lnTo>
                    <a:pt x="1467" y="575"/>
                  </a:lnTo>
                  <a:lnTo>
                    <a:pt x="1705" y="555"/>
                  </a:lnTo>
                  <a:lnTo>
                    <a:pt x="2141" y="535"/>
                  </a:lnTo>
                  <a:lnTo>
                    <a:pt x="2537" y="535"/>
                  </a:lnTo>
                  <a:lnTo>
                    <a:pt x="2874" y="555"/>
                  </a:lnTo>
                  <a:lnTo>
                    <a:pt x="3171" y="575"/>
                  </a:lnTo>
                  <a:lnTo>
                    <a:pt x="3290" y="575"/>
                  </a:lnTo>
                  <a:lnTo>
                    <a:pt x="3369" y="535"/>
                  </a:lnTo>
                  <a:lnTo>
                    <a:pt x="3448" y="456"/>
                  </a:lnTo>
                  <a:lnTo>
                    <a:pt x="3488" y="357"/>
                  </a:lnTo>
                  <a:lnTo>
                    <a:pt x="3468" y="238"/>
                  </a:lnTo>
                  <a:lnTo>
                    <a:pt x="3429" y="159"/>
                  </a:lnTo>
                  <a:lnTo>
                    <a:pt x="3349" y="79"/>
                  </a:lnTo>
                  <a:lnTo>
                    <a:pt x="3250" y="40"/>
                  </a:lnTo>
                  <a:lnTo>
                    <a:pt x="28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a:off x="1749214" y="1726499"/>
              <a:ext cx="70376" cy="62219"/>
            </a:xfrm>
            <a:custGeom>
              <a:avLst/>
              <a:gdLst/>
              <a:ahLst/>
              <a:cxnLst/>
              <a:rect l="l" t="t" r="r" b="b"/>
              <a:pathLst>
                <a:path w="2062" h="1823" extrusionOk="0">
                  <a:moveTo>
                    <a:pt x="1170" y="0"/>
                  </a:moveTo>
                  <a:lnTo>
                    <a:pt x="1031" y="40"/>
                  </a:lnTo>
                  <a:lnTo>
                    <a:pt x="893" y="79"/>
                  </a:lnTo>
                  <a:lnTo>
                    <a:pt x="774" y="139"/>
                  </a:lnTo>
                  <a:lnTo>
                    <a:pt x="655" y="218"/>
                  </a:lnTo>
                  <a:lnTo>
                    <a:pt x="556" y="297"/>
                  </a:lnTo>
                  <a:lnTo>
                    <a:pt x="477" y="396"/>
                  </a:lnTo>
                  <a:lnTo>
                    <a:pt x="397" y="495"/>
                  </a:lnTo>
                  <a:lnTo>
                    <a:pt x="259" y="713"/>
                  </a:lnTo>
                  <a:lnTo>
                    <a:pt x="159" y="931"/>
                  </a:lnTo>
                  <a:lnTo>
                    <a:pt x="80" y="1129"/>
                  </a:lnTo>
                  <a:lnTo>
                    <a:pt x="41" y="1308"/>
                  </a:lnTo>
                  <a:lnTo>
                    <a:pt x="1" y="1506"/>
                  </a:lnTo>
                  <a:lnTo>
                    <a:pt x="1" y="1625"/>
                  </a:lnTo>
                  <a:lnTo>
                    <a:pt x="60" y="1724"/>
                  </a:lnTo>
                  <a:lnTo>
                    <a:pt x="140" y="1783"/>
                  </a:lnTo>
                  <a:lnTo>
                    <a:pt x="239" y="1823"/>
                  </a:lnTo>
                  <a:lnTo>
                    <a:pt x="278" y="1823"/>
                  </a:lnTo>
                  <a:lnTo>
                    <a:pt x="358" y="1803"/>
                  </a:lnTo>
                  <a:lnTo>
                    <a:pt x="457" y="1744"/>
                  </a:lnTo>
                  <a:lnTo>
                    <a:pt x="516" y="1684"/>
                  </a:lnTo>
                  <a:lnTo>
                    <a:pt x="536" y="1585"/>
                  </a:lnTo>
                  <a:lnTo>
                    <a:pt x="576" y="1367"/>
                  </a:lnTo>
                  <a:lnTo>
                    <a:pt x="675" y="1090"/>
                  </a:lnTo>
                  <a:lnTo>
                    <a:pt x="734" y="951"/>
                  </a:lnTo>
                  <a:lnTo>
                    <a:pt x="833" y="812"/>
                  </a:lnTo>
                  <a:lnTo>
                    <a:pt x="932" y="694"/>
                  </a:lnTo>
                  <a:lnTo>
                    <a:pt x="1031" y="614"/>
                  </a:lnTo>
                  <a:lnTo>
                    <a:pt x="1170" y="555"/>
                  </a:lnTo>
                  <a:lnTo>
                    <a:pt x="1329" y="535"/>
                  </a:lnTo>
                  <a:lnTo>
                    <a:pt x="1507" y="575"/>
                  </a:lnTo>
                  <a:lnTo>
                    <a:pt x="1685" y="634"/>
                  </a:lnTo>
                  <a:lnTo>
                    <a:pt x="1784" y="654"/>
                  </a:lnTo>
                  <a:lnTo>
                    <a:pt x="1903" y="634"/>
                  </a:lnTo>
                  <a:lnTo>
                    <a:pt x="1982" y="594"/>
                  </a:lnTo>
                  <a:lnTo>
                    <a:pt x="2042" y="495"/>
                  </a:lnTo>
                  <a:lnTo>
                    <a:pt x="2062" y="396"/>
                  </a:lnTo>
                  <a:lnTo>
                    <a:pt x="2042" y="297"/>
                  </a:lnTo>
                  <a:lnTo>
                    <a:pt x="2002" y="198"/>
                  </a:lnTo>
                  <a:lnTo>
                    <a:pt x="1903" y="139"/>
                  </a:lnTo>
                  <a:lnTo>
                    <a:pt x="1745" y="79"/>
                  </a:lnTo>
                  <a:lnTo>
                    <a:pt x="1586" y="40"/>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a:off x="1626141" y="2056505"/>
              <a:ext cx="94028" cy="31127"/>
            </a:xfrm>
            <a:custGeom>
              <a:avLst/>
              <a:gdLst/>
              <a:ahLst/>
              <a:cxnLst/>
              <a:rect l="l" t="t" r="r" b="b"/>
              <a:pathLst>
                <a:path w="2755" h="912" extrusionOk="0">
                  <a:moveTo>
                    <a:pt x="140" y="0"/>
                  </a:moveTo>
                  <a:lnTo>
                    <a:pt x="80" y="20"/>
                  </a:lnTo>
                  <a:lnTo>
                    <a:pt x="41" y="40"/>
                  </a:lnTo>
                  <a:lnTo>
                    <a:pt x="21" y="99"/>
                  </a:lnTo>
                  <a:lnTo>
                    <a:pt x="1" y="139"/>
                  </a:lnTo>
                  <a:lnTo>
                    <a:pt x="21" y="198"/>
                  </a:lnTo>
                  <a:lnTo>
                    <a:pt x="41" y="238"/>
                  </a:lnTo>
                  <a:lnTo>
                    <a:pt x="80" y="258"/>
                  </a:lnTo>
                  <a:lnTo>
                    <a:pt x="358" y="377"/>
                  </a:lnTo>
                  <a:lnTo>
                    <a:pt x="972" y="575"/>
                  </a:lnTo>
                  <a:lnTo>
                    <a:pt x="1368" y="694"/>
                  </a:lnTo>
                  <a:lnTo>
                    <a:pt x="1764" y="793"/>
                  </a:lnTo>
                  <a:lnTo>
                    <a:pt x="2200" y="872"/>
                  </a:lnTo>
                  <a:lnTo>
                    <a:pt x="2616" y="912"/>
                  </a:lnTo>
                  <a:lnTo>
                    <a:pt x="2656" y="892"/>
                  </a:lnTo>
                  <a:lnTo>
                    <a:pt x="2715" y="872"/>
                  </a:lnTo>
                  <a:lnTo>
                    <a:pt x="2735" y="832"/>
                  </a:lnTo>
                  <a:lnTo>
                    <a:pt x="2755" y="773"/>
                  </a:lnTo>
                  <a:lnTo>
                    <a:pt x="2735" y="733"/>
                  </a:lnTo>
                  <a:lnTo>
                    <a:pt x="2715" y="674"/>
                  </a:lnTo>
                  <a:lnTo>
                    <a:pt x="2676" y="654"/>
                  </a:lnTo>
                  <a:lnTo>
                    <a:pt x="2616" y="634"/>
                  </a:lnTo>
                  <a:lnTo>
                    <a:pt x="2220" y="595"/>
                  </a:lnTo>
                  <a:lnTo>
                    <a:pt x="1804" y="515"/>
                  </a:lnTo>
                  <a:lnTo>
                    <a:pt x="1408" y="416"/>
                  </a:lnTo>
                  <a:lnTo>
                    <a:pt x="1031" y="317"/>
                  </a:lnTo>
                  <a:lnTo>
                    <a:pt x="437" y="99"/>
                  </a:lnTo>
                  <a:lnTo>
                    <a:pt x="199" y="20"/>
                  </a:ln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a:off x="1638325" y="1874590"/>
              <a:ext cx="25051" cy="43311"/>
            </a:xfrm>
            <a:custGeom>
              <a:avLst/>
              <a:gdLst/>
              <a:ahLst/>
              <a:cxnLst/>
              <a:rect l="l" t="t" r="r" b="b"/>
              <a:pathLst>
                <a:path w="734" h="1269" extrusionOk="0">
                  <a:moveTo>
                    <a:pt x="357" y="0"/>
                  </a:moveTo>
                  <a:lnTo>
                    <a:pt x="278" y="20"/>
                  </a:lnTo>
                  <a:lnTo>
                    <a:pt x="218" y="40"/>
                  </a:lnTo>
                  <a:lnTo>
                    <a:pt x="159" y="99"/>
                  </a:lnTo>
                  <a:lnTo>
                    <a:pt x="100" y="179"/>
                  </a:lnTo>
                  <a:lnTo>
                    <a:pt x="60" y="278"/>
                  </a:lnTo>
                  <a:lnTo>
                    <a:pt x="20" y="377"/>
                  </a:lnTo>
                  <a:lnTo>
                    <a:pt x="1" y="496"/>
                  </a:lnTo>
                  <a:lnTo>
                    <a:pt x="1" y="634"/>
                  </a:lnTo>
                  <a:lnTo>
                    <a:pt x="1" y="753"/>
                  </a:lnTo>
                  <a:lnTo>
                    <a:pt x="20" y="872"/>
                  </a:lnTo>
                  <a:lnTo>
                    <a:pt x="60" y="991"/>
                  </a:lnTo>
                  <a:lnTo>
                    <a:pt x="100" y="1070"/>
                  </a:lnTo>
                  <a:lnTo>
                    <a:pt x="159" y="1149"/>
                  </a:lnTo>
                  <a:lnTo>
                    <a:pt x="218" y="1209"/>
                  </a:lnTo>
                  <a:lnTo>
                    <a:pt x="278" y="1249"/>
                  </a:lnTo>
                  <a:lnTo>
                    <a:pt x="357" y="1268"/>
                  </a:lnTo>
                  <a:lnTo>
                    <a:pt x="436" y="1249"/>
                  </a:lnTo>
                  <a:lnTo>
                    <a:pt x="496" y="1209"/>
                  </a:lnTo>
                  <a:lnTo>
                    <a:pt x="575" y="1149"/>
                  </a:lnTo>
                  <a:lnTo>
                    <a:pt x="615" y="1070"/>
                  </a:lnTo>
                  <a:lnTo>
                    <a:pt x="674" y="991"/>
                  </a:lnTo>
                  <a:lnTo>
                    <a:pt x="694" y="872"/>
                  </a:lnTo>
                  <a:lnTo>
                    <a:pt x="714" y="753"/>
                  </a:lnTo>
                  <a:lnTo>
                    <a:pt x="734" y="634"/>
                  </a:lnTo>
                  <a:lnTo>
                    <a:pt x="714" y="496"/>
                  </a:lnTo>
                  <a:lnTo>
                    <a:pt x="694" y="377"/>
                  </a:lnTo>
                  <a:lnTo>
                    <a:pt x="674" y="278"/>
                  </a:lnTo>
                  <a:lnTo>
                    <a:pt x="615" y="179"/>
                  </a:lnTo>
                  <a:lnTo>
                    <a:pt x="575" y="99"/>
                  </a:lnTo>
                  <a:lnTo>
                    <a:pt x="496" y="40"/>
                  </a:lnTo>
                  <a:lnTo>
                    <a:pt x="436" y="20"/>
                  </a:ln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a:off x="1792526" y="1829265"/>
              <a:ext cx="25051" cy="43311"/>
            </a:xfrm>
            <a:custGeom>
              <a:avLst/>
              <a:gdLst/>
              <a:ahLst/>
              <a:cxnLst/>
              <a:rect l="l" t="t" r="r" b="b"/>
              <a:pathLst>
                <a:path w="734" h="1269" extrusionOk="0">
                  <a:moveTo>
                    <a:pt x="377" y="1"/>
                  </a:moveTo>
                  <a:lnTo>
                    <a:pt x="297" y="21"/>
                  </a:lnTo>
                  <a:lnTo>
                    <a:pt x="218" y="60"/>
                  </a:lnTo>
                  <a:lnTo>
                    <a:pt x="159" y="120"/>
                  </a:lnTo>
                  <a:lnTo>
                    <a:pt x="119" y="199"/>
                  </a:lnTo>
                  <a:lnTo>
                    <a:pt x="60" y="298"/>
                  </a:lnTo>
                  <a:lnTo>
                    <a:pt x="40" y="397"/>
                  </a:lnTo>
                  <a:lnTo>
                    <a:pt x="0" y="516"/>
                  </a:lnTo>
                  <a:lnTo>
                    <a:pt x="0" y="635"/>
                  </a:lnTo>
                  <a:lnTo>
                    <a:pt x="0" y="773"/>
                  </a:lnTo>
                  <a:lnTo>
                    <a:pt x="40" y="892"/>
                  </a:lnTo>
                  <a:lnTo>
                    <a:pt x="60" y="991"/>
                  </a:lnTo>
                  <a:lnTo>
                    <a:pt x="119" y="1090"/>
                  </a:lnTo>
                  <a:lnTo>
                    <a:pt x="159" y="1170"/>
                  </a:lnTo>
                  <a:lnTo>
                    <a:pt x="218" y="1229"/>
                  </a:lnTo>
                  <a:lnTo>
                    <a:pt x="297" y="1269"/>
                  </a:lnTo>
                  <a:lnTo>
                    <a:pt x="436" y="1269"/>
                  </a:lnTo>
                  <a:lnTo>
                    <a:pt x="515" y="1229"/>
                  </a:lnTo>
                  <a:lnTo>
                    <a:pt x="575" y="1170"/>
                  </a:lnTo>
                  <a:lnTo>
                    <a:pt x="634" y="1090"/>
                  </a:lnTo>
                  <a:lnTo>
                    <a:pt x="674" y="991"/>
                  </a:lnTo>
                  <a:lnTo>
                    <a:pt x="713" y="892"/>
                  </a:lnTo>
                  <a:lnTo>
                    <a:pt x="733" y="773"/>
                  </a:lnTo>
                  <a:lnTo>
                    <a:pt x="733" y="635"/>
                  </a:lnTo>
                  <a:lnTo>
                    <a:pt x="733" y="516"/>
                  </a:lnTo>
                  <a:lnTo>
                    <a:pt x="713" y="397"/>
                  </a:lnTo>
                  <a:lnTo>
                    <a:pt x="674" y="298"/>
                  </a:lnTo>
                  <a:lnTo>
                    <a:pt x="634" y="199"/>
                  </a:lnTo>
                  <a:lnTo>
                    <a:pt x="575" y="120"/>
                  </a:lnTo>
                  <a:lnTo>
                    <a:pt x="515" y="60"/>
                  </a:lnTo>
                  <a:lnTo>
                    <a:pt x="436" y="21"/>
                  </a:lnTo>
                  <a:lnTo>
                    <a:pt x="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a:off x="1574092" y="2148451"/>
              <a:ext cx="273211" cy="401744"/>
            </a:xfrm>
            <a:custGeom>
              <a:avLst/>
              <a:gdLst/>
              <a:ahLst/>
              <a:cxnLst/>
              <a:rect l="l" t="t" r="r" b="b"/>
              <a:pathLst>
                <a:path w="8005" h="11771" extrusionOk="0">
                  <a:moveTo>
                    <a:pt x="3844" y="1"/>
                  </a:moveTo>
                  <a:lnTo>
                    <a:pt x="3725" y="21"/>
                  </a:lnTo>
                  <a:lnTo>
                    <a:pt x="2873" y="219"/>
                  </a:lnTo>
                  <a:lnTo>
                    <a:pt x="2239" y="377"/>
                  </a:lnTo>
                  <a:lnTo>
                    <a:pt x="1585" y="536"/>
                  </a:lnTo>
                  <a:lnTo>
                    <a:pt x="971" y="714"/>
                  </a:lnTo>
                  <a:lnTo>
                    <a:pt x="694" y="813"/>
                  </a:lnTo>
                  <a:lnTo>
                    <a:pt x="456" y="912"/>
                  </a:lnTo>
                  <a:lnTo>
                    <a:pt x="258" y="1011"/>
                  </a:lnTo>
                  <a:lnTo>
                    <a:pt x="99" y="1110"/>
                  </a:lnTo>
                  <a:lnTo>
                    <a:pt x="20" y="1190"/>
                  </a:lnTo>
                  <a:lnTo>
                    <a:pt x="0" y="1249"/>
                  </a:lnTo>
                  <a:lnTo>
                    <a:pt x="0" y="1289"/>
                  </a:lnTo>
                  <a:lnTo>
                    <a:pt x="79" y="1566"/>
                  </a:lnTo>
                  <a:lnTo>
                    <a:pt x="218" y="2022"/>
                  </a:lnTo>
                  <a:lnTo>
                    <a:pt x="634" y="3211"/>
                  </a:lnTo>
                  <a:lnTo>
                    <a:pt x="1090" y="4439"/>
                  </a:lnTo>
                  <a:lnTo>
                    <a:pt x="1308" y="4934"/>
                  </a:lnTo>
                  <a:lnTo>
                    <a:pt x="1466" y="5291"/>
                  </a:lnTo>
                  <a:lnTo>
                    <a:pt x="1546" y="5469"/>
                  </a:lnTo>
                  <a:lnTo>
                    <a:pt x="1605" y="5767"/>
                  </a:lnTo>
                  <a:lnTo>
                    <a:pt x="1684" y="6143"/>
                  </a:lnTo>
                  <a:lnTo>
                    <a:pt x="1744" y="6599"/>
                  </a:lnTo>
                  <a:lnTo>
                    <a:pt x="1883" y="7629"/>
                  </a:lnTo>
                  <a:lnTo>
                    <a:pt x="2001" y="8778"/>
                  </a:lnTo>
                  <a:lnTo>
                    <a:pt x="2180" y="10839"/>
                  </a:lnTo>
                  <a:lnTo>
                    <a:pt x="2259" y="11770"/>
                  </a:lnTo>
                  <a:lnTo>
                    <a:pt x="4954" y="11770"/>
                  </a:lnTo>
                  <a:lnTo>
                    <a:pt x="5053" y="10086"/>
                  </a:lnTo>
                  <a:lnTo>
                    <a:pt x="5271" y="10027"/>
                  </a:lnTo>
                  <a:lnTo>
                    <a:pt x="5746" y="9908"/>
                  </a:lnTo>
                  <a:lnTo>
                    <a:pt x="6024" y="9809"/>
                  </a:lnTo>
                  <a:lnTo>
                    <a:pt x="6261" y="9710"/>
                  </a:lnTo>
                  <a:lnTo>
                    <a:pt x="6380" y="9650"/>
                  </a:lnTo>
                  <a:lnTo>
                    <a:pt x="6460" y="9571"/>
                  </a:lnTo>
                  <a:lnTo>
                    <a:pt x="6539" y="9511"/>
                  </a:lnTo>
                  <a:lnTo>
                    <a:pt x="6578" y="9452"/>
                  </a:lnTo>
                  <a:lnTo>
                    <a:pt x="6618" y="9274"/>
                  </a:lnTo>
                  <a:lnTo>
                    <a:pt x="6658" y="9056"/>
                  </a:lnTo>
                  <a:lnTo>
                    <a:pt x="6658" y="8818"/>
                  </a:lnTo>
                  <a:lnTo>
                    <a:pt x="6658" y="8580"/>
                  </a:lnTo>
                  <a:lnTo>
                    <a:pt x="6638" y="8144"/>
                  </a:lnTo>
                  <a:lnTo>
                    <a:pt x="6638" y="7966"/>
                  </a:lnTo>
                  <a:lnTo>
                    <a:pt x="6816" y="7946"/>
                  </a:lnTo>
                  <a:lnTo>
                    <a:pt x="7232" y="7827"/>
                  </a:lnTo>
                  <a:lnTo>
                    <a:pt x="7450" y="7768"/>
                  </a:lnTo>
                  <a:lnTo>
                    <a:pt x="7648" y="7689"/>
                  </a:lnTo>
                  <a:lnTo>
                    <a:pt x="7787" y="7589"/>
                  </a:lnTo>
                  <a:lnTo>
                    <a:pt x="7827" y="7550"/>
                  </a:lnTo>
                  <a:lnTo>
                    <a:pt x="7846" y="7510"/>
                  </a:lnTo>
                  <a:lnTo>
                    <a:pt x="7886" y="6975"/>
                  </a:lnTo>
                  <a:lnTo>
                    <a:pt x="7985" y="6044"/>
                  </a:lnTo>
                  <a:lnTo>
                    <a:pt x="8005" y="5549"/>
                  </a:lnTo>
                  <a:lnTo>
                    <a:pt x="7985" y="5113"/>
                  </a:lnTo>
                  <a:lnTo>
                    <a:pt x="7985" y="4915"/>
                  </a:lnTo>
                  <a:lnTo>
                    <a:pt x="7946" y="4756"/>
                  </a:lnTo>
                  <a:lnTo>
                    <a:pt x="7906" y="4637"/>
                  </a:lnTo>
                  <a:lnTo>
                    <a:pt x="7846" y="4558"/>
                  </a:lnTo>
                  <a:lnTo>
                    <a:pt x="7609" y="4380"/>
                  </a:lnTo>
                  <a:lnTo>
                    <a:pt x="7212" y="4122"/>
                  </a:lnTo>
                  <a:lnTo>
                    <a:pt x="6717" y="3805"/>
                  </a:lnTo>
                  <a:lnTo>
                    <a:pt x="6162" y="3468"/>
                  </a:lnTo>
                  <a:lnTo>
                    <a:pt x="5608" y="3131"/>
                  </a:lnTo>
                  <a:lnTo>
                    <a:pt x="5092" y="2874"/>
                  </a:lnTo>
                  <a:lnTo>
                    <a:pt x="4676" y="2676"/>
                  </a:lnTo>
                  <a:lnTo>
                    <a:pt x="4538" y="2616"/>
                  </a:lnTo>
                  <a:lnTo>
                    <a:pt x="4419" y="2596"/>
                  </a:lnTo>
                  <a:lnTo>
                    <a:pt x="4320" y="2616"/>
                  </a:lnTo>
                  <a:lnTo>
                    <a:pt x="4221" y="2636"/>
                  </a:lnTo>
                  <a:lnTo>
                    <a:pt x="3983" y="2695"/>
                  </a:lnTo>
                  <a:lnTo>
                    <a:pt x="3745" y="2814"/>
                  </a:lnTo>
                  <a:lnTo>
                    <a:pt x="3507" y="2913"/>
                  </a:lnTo>
                  <a:lnTo>
                    <a:pt x="3111" y="3131"/>
                  </a:lnTo>
                  <a:lnTo>
                    <a:pt x="2952" y="3230"/>
                  </a:lnTo>
                  <a:lnTo>
                    <a:pt x="2834" y="3032"/>
                  </a:lnTo>
                  <a:lnTo>
                    <a:pt x="2596" y="2596"/>
                  </a:lnTo>
                  <a:lnTo>
                    <a:pt x="2497" y="2359"/>
                  </a:lnTo>
                  <a:lnTo>
                    <a:pt x="2418" y="2141"/>
                  </a:lnTo>
                  <a:lnTo>
                    <a:pt x="2378" y="2002"/>
                  </a:lnTo>
                  <a:lnTo>
                    <a:pt x="2398" y="1943"/>
                  </a:lnTo>
                  <a:lnTo>
                    <a:pt x="2418" y="1923"/>
                  </a:lnTo>
                  <a:lnTo>
                    <a:pt x="2952" y="1764"/>
                  </a:lnTo>
                  <a:lnTo>
                    <a:pt x="3408" y="1606"/>
                  </a:lnTo>
                  <a:lnTo>
                    <a:pt x="3904" y="1427"/>
                  </a:lnTo>
                  <a:lnTo>
                    <a:pt x="4399" y="1229"/>
                  </a:lnTo>
                  <a:lnTo>
                    <a:pt x="4815" y="1031"/>
                  </a:lnTo>
                  <a:lnTo>
                    <a:pt x="4993" y="932"/>
                  </a:lnTo>
                  <a:lnTo>
                    <a:pt x="5112" y="833"/>
                  </a:lnTo>
                  <a:lnTo>
                    <a:pt x="5191" y="734"/>
                  </a:lnTo>
                  <a:lnTo>
                    <a:pt x="5211" y="694"/>
                  </a:lnTo>
                  <a:lnTo>
                    <a:pt x="5211" y="655"/>
                  </a:lnTo>
                  <a:lnTo>
                    <a:pt x="5191" y="575"/>
                  </a:lnTo>
                  <a:lnTo>
                    <a:pt x="5152" y="496"/>
                  </a:lnTo>
                  <a:lnTo>
                    <a:pt x="5112" y="437"/>
                  </a:lnTo>
                  <a:lnTo>
                    <a:pt x="5053" y="357"/>
                  </a:lnTo>
                  <a:lnTo>
                    <a:pt x="4894" y="239"/>
                  </a:lnTo>
                  <a:lnTo>
                    <a:pt x="4696" y="120"/>
                  </a:lnTo>
                  <a:lnTo>
                    <a:pt x="4458" y="40"/>
                  </a:lnTo>
                  <a:lnTo>
                    <a:pt x="4221"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a:off x="1569348" y="2143741"/>
              <a:ext cx="282699" cy="410516"/>
            </a:xfrm>
            <a:custGeom>
              <a:avLst/>
              <a:gdLst/>
              <a:ahLst/>
              <a:cxnLst/>
              <a:rect l="l" t="t" r="r" b="b"/>
              <a:pathLst>
                <a:path w="8283" h="12028" extrusionOk="0">
                  <a:moveTo>
                    <a:pt x="4201" y="258"/>
                  </a:moveTo>
                  <a:lnTo>
                    <a:pt x="4340" y="277"/>
                  </a:lnTo>
                  <a:lnTo>
                    <a:pt x="4498" y="297"/>
                  </a:lnTo>
                  <a:lnTo>
                    <a:pt x="4617" y="337"/>
                  </a:lnTo>
                  <a:lnTo>
                    <a:pt x="4756" y="377"/>
                  </a:lnTo>
                  <a:lnTo>
                    <a:pt x="4875" y="436"/>
                  </a:lnTo>
                  <a:lnTo>
                    <a:pt x="4974" y="495"/>
                  </a:lnTo>
                  <a:lnTo>
                    <a:pt x="5073" y="575"/>
                  </a:lnTo>
                  <a:lnTo>
                    <a:pt x="5132" y="654"/>
                  </a:lnTo>
                  <a:lnTo>
                    <a:pt x="5192" y="733"/>
                  </a:lnTo>
                  <a:lnTo>
                    <a:pt x="5212" y="812"/>
                  </a:lnTo>
                  <a:lnTo>
                    <a:pt x="5172" y="852"/>
                  </a:lnTo>
                  <a:lnTo>
                    <a:pt x="5093" y="931"/>
                  </a:lnTo>
                  <a:lnTo>
                    <a:pt x="4855" y="1070"/>
                  </a:lnTo>
                  <a:lnTo>
                    <a:pt x="4498" y="1248"/>
                  </a:lnTo>
                  <a:lnTo>
                    <a:pt x="4062" y="1407"/>
                  </a:lnTo>
                  <a:lnTo>
                    <a:pt x="3626" y="1585"/>
                  </a:lnTo>
                  <a:lnTo>
                    <a:pt x="3191" y="1724"/>
                  </a:lnTo>
                  <a:lnTo>
                    <a:pt x="2517" y="1922"/>
                  </a:lnTo>
                  <a:lnTo>
                    <a:pt x="2457" y="1962"/>
                  </a:lnTo>
                  <a:lnTo>
                    <a:pt x="2398" y="2041"/>
                  </a:lnTo>
                  <a:lnTo>
                    <a:pt x="2378" y="2140"/>
                  </a:lnTo>
                  <a:lnTo>
                    <a:pt x="2418" y="2279"/>
                  </a:lnTo>
                  <a:lnTo>
                    <a:pt x="2457" y="2437"/>
                  </a:lnTo>
                  <a:lnTo>
                    <a:pt x="2537" y="2616"/>
                  </a:lnTo>
                  <a:lnTo>
                    <a:pt x="2735" y="3032"/>
                  </a:lnTo>
                  <a:lnTo>
                    <a:pt x="2973" y="3448"/>
                  </a:lnTo>
                  <a:lnTo>
                    <a:pt x="3012" y="3487"/>
                  </a:lnTo>
                  <a:lnTo>
                    <a:pt x="3052" y="3507"/>
                  </a:lnTo>
                  <a:lnTo>
                    <a:pt x="3111" y="3507"/>
                  </a:lnTo>
                  <a:lnTo>
                    <a:pt x="3151" y="3487"/>
                  </a:lnTo>
                  <a:lnTo>
                    <a:pt x="3428" y="3329"/>
                  </a:lnTo>
                  <a:lnTo>
                    <a:pt x="3825" y="3111"/>
                  </a:lnTo>
                  <a:lnTo>
                    <a:pt x="4023" y="3032"/>
                  </a:lnTo>
                  <a:lnTo>
                    <a:pt x="4221" y="2952"/>
                  </a:lnTo>
                  <a:lnTo>
                    <a:pt x="4399" y="2893"/>
                  </a:lnTo>
                  <a:lnTo>
                    <a:pt x="4558" y="2873"/>
                  </a:lnTo>
                  <a:lnTo>
                    <a:pt x="4657" y="2893"/>
                  </a:lnTo>
                  <a:lnTo>
                    <a:pt x="4795" y="2952"/>
                  </a:lnTo>
                  <a:lnTo>
                    <a:pt x="5192" y="3131"/>
                  </a:lnTo>
                  <a:lnTo>
                    <a:pt x="5687" y="3388"/>
                  </a:lnTo>
                  <a:lnTo>
                    <a:pt x="6222" y="3705"/>
                  </a:lnTo>
                  <a:lnTo>
                    <a:pt x="6777" y="4042"/>
                  </a:lnTo>
                  <a:lnTo>
                    <a:pt x="7252" y="4359"/>
                  </a:lnTo>
                  <a:lnTo>
                    <a:pt x="7649" y="4617"/>
                  </a:lnTo>
                  <a:lnTo>
                    <a:pt x="7886" y="4795"/>
                  </a:lnTo>
                  <a:lnTo>
                    <a:pt x="7926" y="4854"/>
                  </a:lnTo>
                  <a:lnTo>
                    <a:pt x="7966" y="4934"/>
                  </a:lnTo>
                  <a:lnTo>
                    <a:pt x="8005" y="5171"/>
                  </a:lnTo>
                  <a:lnTo>
                    <a:pt x="8005" y="5508"/>
                  </a:lnTo>
                  <a:lnTo>
                    <a:pt x="8005" y="5865"/>
                  </a:lnTo>
                  <a:lnTo>
                    <a:pt x="7946" y="6638"/>
                  </a:lnTo>
                  <a:lnTo>
                    <a:pt x="7886" y="7212"/>
                  </a:lnTo>
                  <a:lnTo>
                    <a:pt x="7847" y="7628"/>
                  </a:lnTo>
                  <a:lnTo>
                    <a:pt x="7807" y="7668"/>
                  </a:lnTo>
                  <a:lnTo>
                    <a:pt x="7728" y="7708"/>
                  </a:lnTo>
                  <a:lnTo>
                    <a:pt x="7470" y="7807"/>
                  </a:lnTo>
                  <a:lnTo>
                    <a:pt x="7133" y="7906"/>
                  </a:lnTo>
                  <a:lnTo>
                    <a:pt x="6737" y="7985"/>
                  </a:lnTo>
                  <a:lnTo>
                    <a:pt x="6698" y="8005"/>
                  </a:lnTo>
                  <a:lnTo>
                    <a:pt x="6658" y="8025"/>
                  </a:lnTo>
                  <a:lnTo>
                    <a:pt x="6638" y="8064"/>
                  </a:lnTo>
                  <a:lnTo>
                    <a:pt x="6638" y="8124"/>
                  </a:lnTo>
                  <a:lnTo>
                    <a:pt x="6658" y="8441"/>
                  </a:lnTo>
                  <a:lnTo>
                    <a:pt x="6658" y="8837"/>
                  </a:lnTo>
                  <a:lnTo>
                    <a:pt x="6658" y="9233"/>
                  </a:lnTo>
                  <a:lnTo>
                    <a:pt x="6618" y="9412"/>
                  </a:lnTo>
                  <a:lnTo>
                    <a:pt x="6599" y="9531"/>
                  </a:lnTo>
                  <a:lnTo>
                    <a:pt x="6539" y="9610"/>
                  </a:lnTo>
                  <a:lnTo>
                    <a:pt x="6420" y="9689"/>
                  </a:lnTo>
                  <a:lnTo>
                    <a:pt x="6262" y="9748"/>
                  </a:lnTo>
                  <a:lnTo>
                    <a:pt x="6083" y="9828"/>
                  </a:lnTo>
                  <a:lnTo>
                    <a:pt x="5647" y="9966"/>
                  </a:lnTo>
                  <a:lnTo>
                    <a:pt x="5172" y="10085"/>
                  </a:lnTo>
                  <a:lnTo>
                    <a:pt x="5112" y="10105"/>
                  </a:lnTo>
                  <a:lnTo>
                    <a:pt x="5093" y="10125"/>
                  </a:lnTo>
                  <a:lnTo>
                    <a:pt x="5073" y="10165"/>
                  </a:lnTo>
                  <a:lnTo>
                    <a:pt x="5053" y="10204"/>
                  </a:lnTo>
                  <a:lnTo>
                    <a:pt x="4954" y="11769"/>
                  </a:lnTo>
                  <a:lnTo>
                    <a:pt x="2517" y="11769"/>
                  </a:lnTo>
                  <a:lnTo>
                    <a:pt x="2418" y="10442"/>
                  </a:lnTo>
                  <a:lnTo>
                    <a:pt x="2239" y="8441"/>
                  </a:lnTo>
                  <a:lnTo>
                    <a:pt x="2121" y="7410"/>
                  </a:lnTo>
                  <a:lnTo>
                    <a:pt x="1982" y="6499"/>
                  </a:lnTo>
                  <a:lnTo>
                    <a:pt x="1922" y="6123"/>
                  </a:lnTo>
                  <a:lnTo>
                    <a:pt x="1863" y="5786"/>
                  </a:lnTo>
                  <a:lnTo>
                    <a:pt x="1804" y="5528"/>
                  </a:lnTo>
                  <a:lnTo>
                    <a:pt x="1724" y="5370"/>
                  </a:lnTo>
                  <a:lnTo>
                    <a:pt x="1566" y="5013"/>
                  </a:lnTo>
                  <a:lnTo>
                    <a:pt x="1368" y="4518"/>
                  </a:lnTo>
                  <a:lnTo>
                    <a:pt x="892" y="3289"/>
                  </a:lnTo>
                  <a:lnTo>
                    <a:pt x="496" y="2120"/>
                  </a:lnTo>
                  <a:lnTo>
                    <a:pt x="337" y="1684"/>
                  </a:lnTo>
                  <a:lnTo>
                    <a:pt x="258" y="1407"/>
                  </a:lnTo>
                  <a:lnTo>
                    <a:pt x="298" y="1367"/>
                  </a:lnTo>
                  <a:lnTo>
                    <a:pt x="337" y="1328"/>
                  </a:lnTo>
                  <a:lnTo>
                    <a:pt x="516" y="1229"/>
                  </a:lnTo>
                  <a:lnTo>
                    <a:pt x="773" y="1110"/>
                  </a:lnTo>
                  <a:lnTo>
                    <a:pt x="1110" y="991"/>
                  </a:lnTo>
                  <a:lnTo>
                    <a:pt x="1566" y="872"/>
                  </a:lnTo>
                  <a:lnTo>
                    <a:pt x="2101" y="713"/>
                  </a:lnTo>
                  <a:lnTo>
                    <a:pt x="3448" y="396"/>
                  </a:lnTo>
                  <a:lnTo>
                    <a:pt x="3904" y="297"/>
                  </a:lnTo>
                  <a:lnTo>
                    <a:pt x="4062" y="277"/>
                  </a:lnTo>
                  <a:lnTo>
                    <a:pt x="4201" y="258"/>
                  </a:lnTo>
                  <a:close/>
                  <a:moveTo>
                    <a:pt x="4003" y="0"/>
                  </a:moveTo>
                  <a:lnTo>
                    <a:pt x="3844" y="40"/>
                  </a:lnTo>
                  <a:lnTo>
                    <a:pt x="3389" y="139"/>
                  </a:lnTo>
                  <a:lnTo>
                    <a:pt x="2497" y="337"/>
                  </a:lnTo>
                  <a:lnTo>
                    <a:pt x="1744" y="535"/>
                  </a:lnTo>
                  <a:lnTo>
                    <a:pt x="1150" y="713"/>
                  </a:lnTo>
                  <a:lnTo>
                    <a:pt x="674" y="872"/>
                  </a:lnTo>
                  <a:lnTo>
                    <a:pt x="337" y="1011"/>
                  </a:lnTo>
                  <a:lnTo>
                    <a:pt x="218" y="1090"/>
                  </a:lnTo>
                  <a:lnTo>
                    <a:pt x="119" y="1169"/>
                  </a:lnTo>
                  <a:lnTo>
                    <a:pt x="60" y="1229"/>
                  </a:lnTo>
                  <a:lnTo>
                    <a:pt x="20" y="1308"/>
                  </a:lnTo>
                  <a:lnTo>
                    <a:pt x="1" y="1387"/>
                  </a:lnTo>
                  <a:lnTo>
                    <a:pt x="1" y="1466"/>
                  </a:lnTo>
                  <a:lnTo>
                    <a:pt x="80" y="1744"/>
                  </a:lnTo>
                  <a:lnTo>
                    <a:pt x="218" y="2180"/>
                  </a:lnTo>
                  <a:lnTo>
                    <a:pt x="635" y="3388"/>
                  </a:lnTo>
                  <a:lnTo>
                    <a:pt x="1110" y="4637"/>
                  </a:lnTo>
                  <a:lnTo>
                    <a:pt x="1328" y="5132"/>
                  </a:lnTo>
                  <a:lnTo>
                    <a:pt x="1487" y="5489"/>
                  </a:lnTo>
                  <a:lnTo>
                    <a:pt x="1546" y="5627"/>
                  </a:lnTo>
                  <a:lnTo>
                    <a:pt x="1605" y="5865"/>
                  </a:lnTo>
                  <a:lnTo>
                    <a:pt x="1724" y="6499"/>
                  </a:lnTo>
                  <a:lnTo>
                    <a:pt x="1823" y="7331"/>
                  </a:lnTo>
                  <a:lnTo>
                    <a:pt x="1942" y="8302"/>
                  </a:lnTo>
                  <a:lnTo>
                    <a:pt x="2140" y="10303"/>
                  </a:lnTo>
                  <a:lnTo>
                    <a:pt x="2259" y="11908"/>
                  </a:lnTo>
                  <a:lnTo>
                    <a:pt x="2279" y="11968"/>
                  </a:lnTo>
                  <a:lnTo>
                    <a:pt x="2299" y="12007"/>
                  </a:lnTo>
                  <a:lnTo>
                    <a:pt x="2358" y="12027"/>
                  </a:lnTo>
                  <a:lnTo>
                    <a:pt x="5132" y="12027"/>
                  </a:lnTo>
                  <a:lnTo>
                    <a:pt x="5172" y="12007"/>
                  </a:lnTo>
                  <a:lnTo>
                    <a:pt x="5212" y="11968"/>
                  </a:lnTo>
                  <a:lnTo>
                    <a:pt x="5212" y="11908"/>
                  </a:lnTo>
                  <a:lnTo>
                    <a:pt x="5311" y="10323"/>
                  </a:lnTo>
                  <a:lnTo>
                    <a:pt x="5687" y="10244"/>
                  </a:lnTo>
                  <a:lnTo>
                    <a:pt x="5925" y="10165"/>
                  </a:lnTo>
                  <a:lnTo>
                    <a:pt x="6163" y="10085"/>
                  </a:lnTo>
                  <a:lnTo>
                    <a:pt x="6381" y="10006"/>
                  </a:lnTo>
                  <a:lnTo>
                    <a:pt x="6579" y="9887"/>
                  </a:lnTo>
                  <a:lnTo>
                    <a:pt x="6737" y="9768"/>
                  </a:lnTo>
                  <a:lnTo>
                    <a:pt x="6797" y="9709"/>
                  </a:lnTo>
                  <a:lnTo>
                    <a:pt x="6836" y="9630"/>
                  </a:lnTo>
                  <a:lnTo>
                    <a:pt x="6876" y="9491"/>
                  </a:lnTo>
                  <a:lnTo>
                    <a:pt x="6916" y="9332"/>
                  </a:lnTo>
                  <a:lnTo>
                    <a:pt x="6935" y="8936"/>
                  </a:lnTo>
                  <a:lnTo>
                    <a:pt x="6935" y="8540"/>
                  </a:lnTo>
                  <a:lnTo>
                    <a:pt x="6916" y="8223"/>
                  </a:lnTo>
                  <a:lnTo>
                    <a:pt x="7351" y="8124"/>
                  </a:lnTo>
                  <a:lnTo>
                    <a:pt x="7550" y="8064"/>
                  </a:lnTo>
                  <a:lnTo>
                    <a:pt x="7728" y="8005"/>
                  </a:lnTo>
                  <a:lnTo>
                    <a:pt x="7886" y="7926"/>
                  </a:lnTo>
                  <a:lnTo>
                    <a:pt x="8005" y="7846"/>
                  </a:lnTo>
                  <a:lnTo>
                    <a:pt x="8085" y="7747"/>
                  </a:lnTo>
                  <a:lnTo>
                    <a:pt x="8104" y="7688"/>
                  </a:lnTo>
                  <a:lnTo>
                    <a:pt x="8104" y="7648"/>
                  </a:lnTo>
                  <a:lnTo>
                    <a:pt x="8144" y="7252"/>
                  </a:lnTo>
                  <a:lnTo>
                    <a:pt x="8243" y="6241"/>
                  </a:lnTo>
                  <a:lnTo>
                    <a:pt x="8263" y="5825"/>
                  </a:lnTo>
                  <a:lnTo>
                    <a:pt x="8283" y="5469"/>
                  </a:lnTo>
                  <a:lnTo>
                    <a:pt x="8263" y="5152"/>
                  </a:lnTo>
                  <a:lnTo>
                    <a:pt x="8223" y="4894"/>
                  </a:lnTo>
                  <a:lnTo>
                    <a:pt x="8164" y="4716"/>
                  </a:lnTo>
                  <a:lnTo>
                    <a:pt x="8124" y="4637"/>
                  </a:lnTo>
                  <a:lnTo>
                    <a:pt x="8065" y="4597"/>
                  </a:lnTo>
                  <a:lnTo>
                    <a:pt x="7847" y="4419"/>
                  </a:lnTo>
                  <a:lnTo>
                    <a:pt x="7450" y="4161"/>
                  </a:lnTo>
                  <a:lnTo>
                    <a:pt x="6955" y="3844"/>
                  </a:lnTo>
                  <a:lnTo>
                    <a:pt x="6400" y="3487"/>
                  </a:lnTo>
                  <a:lnTo>
                    <a:pt x="5826" y="3170"/>
                  </a:lnTo>
                  <a:lnTo>
                    <a:pt x="5291" y="2873"/>
                  </a:lnTo>
                  <a:lnTo>
                    <a:pt x="5053" y="2774"/>
                  </a:lnTo>
                  <a:lnTo>
                    <a:pt x="4855" y="2675"/>
                  </a:lnTo>
                  <a:lnTo>
                    <a:pt x="4677" y="2635"/>
                  </a:lnTo>
                  <a:lnTo>
                    <a:pt x="4558" y="2616"/>
                  </a:lnTo>
                  <a:lnTo>
                    <a:pt x="4379" y="2635"/>
                  </a:lnTo>
                  <a:lnTo>
                    <a:pt x="4201" y="2675"/>
                  </a:lnTo>
                  <a:lnTo>
                    <a:pt x="4003" y="2754"/>
                  </a:lnTo>
                  <a:lnTo>
                    <a:pt x="3805" y="2833"/>
                  </a:lnTo>
                  <a:lnTo>
                    <a:pt x="3428" y="3032"/>
                  </a:lnTo>
                  <a:lnTo>
                    <a:pt x="3131" y="3190"/>
                  </a:lnTo>
                  <a:lnTo>
                    <a:pt x="2973" y="2873"/>
                  </a:lnTo>
                  <a:lnTo>
                    <a:pt x="2814" y="2596"/>
                  </a:lnTo>
                  <a:lnTo>
                    <a:pt x="2715" y="2338"/>
                  </a:lnTo>
                  <a:lnTo>
                    <a:pt x="2656" y="2180"/>
                  </a:lnTo>
                  <a:lnTo>
                    <a:pt x="3290" y="1981"/>
                  </a:lnTo>
                  <a:lnTo>
                    <a:pt x="3765" y="1823"/>
                  </a:lnTo>
                  <a:lnTo>
                    <a:pt x="4260" y="1645"/>
                  </a:lnTo>
                  <a:lnTo>
                    <a:pt x="4736" y="1427"/>
                  </a:lnTo>
                  <a:lnTo>
                    <a:pt x="4954" y="1328"/>
                  </a:lnTo>
                  <a:lnTo>
                    <a:pt x="5132" y="1209"/>
                  </a:lnTo>
                  <a:lnTo>
                    <a:pt x="5291" y="1110"/>
                  </a:lnTo>
                  <a:lnTo>
                    <a:pt x="5390" y="991"/>
                  </a:lnTo>
                  <a:lnTo>
                    <a:pt x="5469" y="892"/>
                  </a:lnTo>
                  <a:lnTo>
                    <a:pt x="5489" y="832"/>
                  </a:lnTo>
                  <a:lnTo>
                    <a:pt x="5489" y="773"/>
                  </a:lnTo>
                  <a:lnTo>
                    <a:pt x="5449" y="634"/>
                  </a:lnTo>
                  <a:lnTo>
                    <a:pt x="5370" y="515"/>
                  </a:lnTo>
                  <a:lnTo>
                    <a:pt x="5251" y="377"/>
                  </a:lnTo>
                  <a:lnTo>
                    <a:pt x="5112" y="277"/>
                  </a:lnTo>
                  <a:lnTo>
                    <a:pt x="4974" y="178"/>
                  </a:lnTo>
                  <a:lnTo>
                    <a:pt x="4835" y="119"/>
                  </a:lnTo>
                  <a:lnTo>
                    <a:pt x="4657" y="60"/>
                  </a:lnTo>
                  <a:lnTo>
                    <a:pt x="4498" y="2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1795905" y="2370946"/>
              <a:ext cx="27065" cy="54130"/>
            </a:xfrm>
            <a:custGeom>
              <a:avLst/>
              <a:gdLst/>
              <a:ahLst/>
              <a:cxnLst/>
              <a:rect l="l" t="t" r="r" b="b"/>
              <a:pathLst>
                <a:path w="793" h="1586" extrusionOk="0">
                  <a:moveTo>
                    <a:pt x="634" y="1"/>
                  </a:moveTo>
                  <a:lnTo>
                    <a:pt x="595" y="20"/>
                  </a:lnTo>
                  <a:lnTo>
                    <a:pt x="119" y="278"/>
                  </a:lnTo>
                  <a:lnTo>
                    <a:pt x="60" y="337"/>
                  </a:lnTo>
                  <a:lnTo>
                    <a:pt x="40" y="397"/>
                  </a:lnTo>
                  <a:lnTo>
                    <a:pt x="0" y="1447"/>
                  </a:lnTo>
                  <a:lnTo>
                    <a:pt x="0" y="1506"/>
                  </a:lnTo>
                  <a:lnTo>
                    <a:pt x="20" y="1546"/>
                  </a:lnTo>
                  <a:lnTo>
                    <a:pt x="79" y="1586"/>
                  </a:lnTo>
                  <a:lnTo>
                    <a:pt x="178" y="1586"/>
                  </a:lnTo>
                  <a:lnTo>
                    <a:pt x="218" y="1546"/>
                  </a:lnTo>
                  <a:lnTo>
                    <a:pt x="258" y="1506"/>
                  </a:lnTo>
                  <a:lnTo>
                    <a:pt x="258" y="1467"/>
                  </a:lnTo>
                  <a:lnTo>
                    <a:pt x="317" y="476"/>
                  </a:lnTo>
                  <a:lnTo>
                    <a:pt x="713" y="258"/>
                  </a:lnTo>
                  <a:lnTo>
                    <a:pt x="753" y="218"/>
                  </a:lnTo>
                  <a:lnTo>
                    <a:pt x="793" y="179"/>
                  </a:lnTo>
                  <a:lnTo>
                    <a:pt x="793" y="119"/>
                  </a:lnTo>
                  <a:lnTo>
                    <a:pt x="773" y="80"/>
                  </a:lnTo>
                  <a:lnTo>
                    <a:pt x="733" y="40"/>
                  </a:lnTo>
                  <a:lnTo>
                    <a:pt x="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a:off x="1632250" y="2254631"/>
              <a:ext cx="46690" cy="33857"/>
            </a:xfrm>
            <a:custGeom>
              <a:avLst/>
              <a:gdLst/>
              <a:ahLst/>
              <a:cxnLst/>
              <a:rect l="l" t="t" r="r" b="b"/>
              <a:pathLst>
                <a:path w="1368" h="992" extrusionOk="0">
                  <a:moveTo>
                    <a:pt x="1209" y="1"/>
                  </a:moveTo>
                  <a:lnTo>
                    <a:pt x="1169" y="20"/>
                  </a:lnTo>
                  <a:lnTo>
                    <a:pt x="60" y="753"/>
                  </a:lnTo>
                  <a:lnTo>
                    <a:pt x="20" y="793"/>
                  </a:lnTo>
                  <a:lnTo>
                    <a:pt x="0" y="833"/>
                  </a:lnTo>
                  <a:lnTo>
                    <a:pt x="0" y="892"/>
                  </a:lnTo>
                  <a:lnTo>
                    <a:pt x="20" y="932"/>
                  </a:lnTo>
                  <a:lnTo>
                    <a:pt x="79" y="991"/>
                  </a:lnTo>
                  <a:lnTo>
                    <a:pt x="179" y="991"/>
                  </a:lnTo>
                  <a:lnTo>
                    <a:pt x="218" y="971"/>
                  </a:lnTo>
                  <a:lnTo>
                    <a:pt x="1308" y="238"/>
                  </a:lnTo>
                  <a:lnTo>
                    <a:pt x="1348" y="199"/>
                  </a:lnTo>
                  <a:lnTo>
                    <a:pt x="1367" y="159"/>
                  </a:lnTo>
                  <a:lnTo>
                    <a:pt x="1367" y="100"/>
                  </a:lnTo>
                  <a:lnTo>
                    <a:pt x="1348" y="60"/>
                  </a:lnTo>
                  <a:lnTo>
                    <a:pt x="1308" y="2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a:off x="1143983" y="2550164"/>
              <a:ext cx="678300" cy="746594"/>
            </a:xfrm>
            <a:custGeom>
              <a:avLst/>
              <a:gdLst/>
              <a:ahLst/>
              <a:cxnLst/>
              <a:rect l="l" t="t" r="r" b="b"/>
              <a:pathLst>
                <a:path w="19874" h="21875" extrusionOk="0">
                  <a:moveTo>
                    <a:pt x="14861" y="0"/>
                  </a:moveTo>
                  <a:lnTo>
                    <a:pt x="14346" y="10482"/>
                  </a:lnTo>
                  <a:lnTo>
                    <a:pt x="8580" y="713"/>
                  </a:lnTo>
                  <a:lnTo>
                    <a:pt x="1" y="6281"/>
                  </a:lnTo>
                  <a:lnTo>
                    <a:pt x="556" y="7074"/>
                  </a:lnTo>
                  <a:lnTo>
                    <a:pt x="1209" y="7965"/>
                  </a:lnTo>
                  <a:lnTo>
                    <a:pt x="2042" y="9095"/>
                  </a:lnTo>
                  <a:lnTo>
                    <a:pt x="3032" y="10363"/>
                  </a:lnTo>
                  <a:lnTo>
                    <a:pt x="4122" y="11710"/>
                  </a:lnTo>
                  <a:lnTo>
                    <a:pt x="4697" y="12404"/>
                  </a:lnTo>
                  <a:lnTo>
                    <a:pt x="5291" y="13077"/>
                  </a:lnTo>
                  <a:lnTo>
                    <a:pt x="5885" y="13751"/>
                  </a:lnTo>
                  <a:lnTo>
                    <a:pt x="6480" y="14385"/>
                  </a:lnTo>
                  <a:lnTo>
                    <a:pt x="7134" y="15019"/>
                  </a:lnTo>
                  <a:lnTo>
                    <a:pt x="7768" y="15633"/>
                  </a:lnTo>
                  <a:lnTo>
                    <a:pt x="8422" y="16208"/>
                  </a:lnTo>
                  <a:lnTo>
                    <a:pt x="9056" y="16743"/>
                  </a:lnTo>
                  <a:lnTo>
                    <a:pt x="9690" y="17258"/>
                  </a:lnTo>
                  <a:lnTo>
                    <a:pt x="10304" y="17714"/>
                  </a:lnTo>
                  <a:lnTo>
                    <a:pt x="10878" y="18150"/>
                  </a:lnTo>
                  <a:lnTo>
                    <a:pt x="11433" y="18566"/>
                  </a:lnTo>
                  <a:lnTo>
                    <a:pt x="12424" y="19239"/>
                  </a:lnTo>
                  <a:lnTo>
                    <a:pt x="13216" y="19774"/>
                  </a:lnTo>
                  <a:lnTo>
                    <a:pt x="13751" y="20131"/>
                  </a:lnTo>
                  <a:lnTo>
                    <a:pt x="13890" y="20250"/>
                  </a:lnTo>
                  <a:lnTo>
                    <a:pt x="13969" y="20309"/>
                  </a:lnTo>
                  <a:lnTo>
                    <a:pt x="14049" y="20408"/>
                  </a:lnTo>
                  <a:lnTo>
                    <a:pt x="14168" y="20527"/>
                  </a:lnTo>
                  <a:lnTo>
                    <a:pt x="14465" y="20765"/>
                  </a:lnTo>
                  <a:lnTo>
                    <a:pt x="14861" y="21042"/>
                  </a:lnTo>
                  <a:lnTo>
                    <a:pt x="15297" y="21280"/>
                  </a:lnTo>
                  <a:lnTo>
                    <a:pt x="15753" y="21518"/>
                  </a:lnTo>
                  <a:lnTo>
                    <a:pt x="16169" y="21716"/>
                  </a:lnTo>
                  <a:lnTo>
                    <a:pt x="16565" y="21835"/>
                  </a:lnTo>
                  <a:lnTo>
                    <a:pt x="16723" y="21875"/>
                  </a:lnTo>
                  <a:lnTo>
                    <a:pt x="16842" y="21875"/>
                  </a:lnTo>
                  <a:lnTo>
                    <a:pt x="16981" y="21855"/>
                  </a:lnTo>
                  <a:lnTo>
                    <a:pt x="17140" y="21795"/>
                  </a:lnTo>
                  <a:lnTo>
                    <a:pt x="17298" y="21696"/>
                  </a:lnTo>
                  <a:lnTo>
                    <a:pt x="17496" y="21577"/>
                  </a:lnTo>
                  <a:lnTo>
                    <a:pt x="17675" y="21419"/>
                  </a:lnTo>
                  <a:lnTo>
                    <a:pt x="17892" y="21260"/>
                  </a:lnTo>
                  <a:lnTo>
                    <a:pt x="18289" y="20864"/>
                  </a:lnTo>
                  <a:lnTo>
                    <a:pt x="18705" y="20448"/>
                  </a:lnTo>
                  <a:lnTo>
                    <a:pt x="19062" y="20052"/>
                  </a:lnTo>
                  <a:lnTo>
                    <a:pt x="19359" y="19695"/>
                  </a:lnTo>
                  <a:lnTo>
                    <a:pt x="19557" y="19418"/>
                  </a:lnTo>
                  <a:lnTo>
                    <a:pt x="19616" y="19299"/>
                  </a:lnTo>
                  <a:lnTo>
                    <a:pt x="19676" y="19120"/>
                  </a:lnTo>
                  <a:lnTo>
                    <a:pt x="19735" y="18883"/>
                  </a:lnTo>
                  <a:lnTo>
                    <a:pt x="19775" y="18625"/>
                  </a:lnTo>
                  <a:lnTo>
                    <a:pt x="19834" y="17991"/>
                  </a:lnTo>
                  <a:lnTo>
                    <a:pt x="19874" y="17218"/>
                  </a:lnTo>
                  <a:lnTo>
                    <a:pt x="19874" y="16366"/>
                  </a:lnTo>
                  <a:lnTo>
                    <a:pt x="19814" y="15435"/>
                  </a:lnTo>
                  <a:lnTo>
                    <a:pt x="19735" y="14464"/>
                  </a:lnTo>
                  <a:lnTo>
                    <a:pt x="19616" y="13454"/>
                  </a:lnTo>
                  <a:lnTo>
                    <a:pt x="19141" y="10224"/>
                  </a:lnTo>
                  <a:lnTo>
                    <a:pt x="18447" y="5726"/>
                  </a:lnTo>
                  <a:lnTo>
                    <a:pt x="17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8"/>
            <p:cNvSpPr/>
            <p:nvPr/>
          </p:nvSpPr>
          <p:spPr>
            <a:xfrm>
              <a:off x="1143983" y="2550164"/>
              <a:ext cx="678300" cy="746594"/>
            </a:xfrm>
            <a:custGeom>
              <a:avLst/>
              <a:gdLst/>
              <a:ahLst/>
              <a:cxnLst/>
              <a:rect l="l" t="t" r="r" b="b"/>
              <a:pathLst>
                <a:path w="19874" h="21875" fill="none" extrusionOk="0">
                  <a:moveTo>
                    <a:pt x="8580" y="713"/>
                  </a:moveTo>
                  <a:lnTo>
                    <a:pt x="14346" y="10482"/>
                  </a:lnTo>
                  <a:lnTo>
                    <a:pt x="14861" y="0"/>
                  </a:lnTo>
                  <a:lnTo>
                    <a:pt x="17556" y="0"/>
                  </a:lnTo>
                  <a:lnTo>
                    <a:pt x="17556" y="0"/>
                  </a:lnTo>
                  <a:lnTo>
                    <a:pt x="18447" y="5726"/>
                  </a:lnTo>
                  <a:lnTo>
                    <a:pt x="19141" y="10224"/>
                  </a:lnTo>
                  <a:lnTo>
                    <a:pt x="19616" y="13454"/>
                  </a:lnTo>
                  <a:lnTo>
                    <a:pt x="19616" y="13454"/>
                  </a:lnTo>
                  <a:lnTo>
                    <a:pt x="19735" y="14464"/>
                  </a:lnTo>
                  <a:lnTo>
                    <a:pt x="19814" y="15435"/>
                  </a:lnTo>
                  <a:lnTo>
                    <a:pt x="19874" y="16366"/>
                  </a:lnTo>
                  <a:lnTo>
                    <a:pt x="19874" y="17218"/>
                  </a:lnTo>
                  <a:lnTo>
                    <a:pt x="19834" y="17991"/>
                  </a:lnTo>
                  <a:lnTo>
                    <a:pt x="19775" y="18625"/>
                  </a:lnTo>
                  <a:lnTo>
                    <a:pt x="19735" y="18883"/>
                  </a:lnTo>
                  <a:lnTo>
                    <a:pt x="19676" y="19120"/>
                  </a:lnTo>
                  <a:lnTo>
                    <a:pt x="19616" y="19299"/>
                  </a:lnTo>
                  <a:lnTo>
                    <a:pt x="19557" y="19418"/>
                  </a:lnTo>
                  <a:lnTo>
                    <a:pt x="19557" y="19418"/>
                  </a:lnTo>
                  <a:lnTo>
                    <a:pt x="19359" y="19695"/>
                  </a:lnTo>
                  <a:lnTo>
                    <a:pt x="19062" y="20052"/>
                  </a:lnTo>
                  <a:lnTo>
                    <a:pt x="18705" y="20448"/>
                  </a:lnTo>
                  <a:lnTo>
                    <a:pt x="18289" y="20864"/>
                  </a:lnTo>
                  <a:lnTo>
                    <a:pt x="17892" y="21260"/>
                  </a:lnTo>
                  <a:lnTo>
                    <a:pt x="17675" y="21419"/>
                  </a:lnTo>
                  <a:lnTo>
                    <a:pt x="17496" y="21577"/>
                  </a:lnTo>
                  <a:lnTo>
                    <a:pt x="17298" y="21696"/>
                  </a:lnTo>
                  <a:lnTo>
                    <a:pt x="17140" y="21795"/>
                  </a:lnTo>
                  <a:lnTo>
                    <a:pt x="16981" y="21855"/>
                  </a:lnTo>
                  <a:lnTo>
                    <a:pt x="16842" y="21875"/>
                  </a:lnTo>
                  <a:lnTo>
                    <a:pt x="16842" y="21875"/>
                  </a:lnTo>
                  <a:lnTo>
                    <a:pt x="16723" y="21875"/>
                  </a:lnTo>
                  <a:lnTo>
                    <a:pt x="16565" y="21835"/>
                  </a:lnTo>
                  <a:lnTo>
                    <a:pt x="16169" y="21716"/>
                  </a:lnTo>
                  <a:lnTo>
                    <a:pt x="15753" y="21518"/>
                  </a:lnTo>
                  <a:lnTo>
                    <a:pt x="15297" y="21280"/>
                  </a:lnTo>
                  <a:lnTo>
                    <a:pt x="14861" y="21042"/>
                  </a:lnTo>
                  <a:lnTo>
                    <a:pt x="14465" y="20765"/>
                  </a:lnTo>
                  <a:lnTo>
                    <a:pt x="14168" y="20527"/>
                  </a:lnTo>
                  <a:lnTo>
                    <a:pt x="14049" y="20408"/>
                  </a:lnTo>
                  <a:lnTo>
                    <a:pt x="13969" y="20309"/>
                  </a:lnTo>
                  <a:lnTo>
                    <a:pt x="13969" y="20309"/>
                  </a:lnTo>
                  <a:lnTo>
                    <a:pt x="13890" y="20250"/>
                  </a:lnTo>
                  <a:lnTo>
                    <a:pt x="13751" y="20131"/>
                  </a:lnTo>
                  <a:lnTo>
                    <a:pt x="13216" y="19774"/>
                  </a:lnTo>
                  <a:lnTo>
                    <a:pt x="12424" y="19239"/>
                  </a:lnTo>
                  <a:lnTo>
                    <a:pt x="11433" y="18566"/>
                  </a:lnTo>
                  <a:lnTo>
                    <a:pt x="10878" y="18150"/>
                  </a:lnTo>
                  <a:lnTo>
                    <a:pt x="10304" y="17714"/>
                  </a:lnTo>
                  <a:lnTo>
                    <a:pt x="9690" y="17258"/>
                  </a:lnTo>
                  <a:lnTo>
                    <a:pt x="9056" y="16743"/>
                  </a:lnTo>
                  <a:lnTo>
                    <a:pt x="8422" y="16208"/>
                  </a:lnTo>
                  <a:lnTo>
                    <a:pt x="7768" y="15633"/>
                  </a:lnTo>
                  <a:lnTo>
                    <a:pt x="7134" y="15019"/>
                  </a:lnTo>
                  <a:lnTo>
                    <a:pt x="6480" y="14385"/>
                  </a:lnTo>
                  <a:lnTo>
                    <a:pt x="6480" y="14385"/>
                  </a:lnTo>
                  <a:lnTo>
                    <a:pt x="5885" y="13751"/>
                  </a:lnTo>
                  <a:lnTo>
                    <a:pt x="5291" y="13077"/>
                  </a:lnTo>
                  <a:lnTo>
                    <a:pt x="4697" y="12404"/>
                  </a:lnTo>
                  <a:lnTo>
                    <a:pt x="4122" y="11710"/>
                  </a:lnTo>
                  <a:lnTo>
                    <a:pt x="3032" y="10363"/>
                  </a:lnTo>
                  <a:lnTo>
                    <a:pt x="2042" y="9095"/>
                  </a:lnTo>
                  <a:lnTo>
                    <a:pt x="1209" y="7965"/>
                  </a:lnTo>
                  <a:lnTo>
                    <a:pt x="556" y="7074"/>
                  </a:lnTo>
                  <a:lnTo>
                    <a:pt x="1" y="62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8"/>
            <p:cNvSpPr/>
            <p:nvPr/>
          </p:nvSpPr>
          <p:spPr>
            <a:xfrm>
              <a:off x="1139273" y="2545420"/>
              <a:ext cx="687754" cy="756082"/>
            </a:xfrm>
            <a:custGeom>
              <a:avLst/>
              <a:gdLst/>
              <a:ahLst/>
              <a:cxnLst/>
              <a:rect l="l" t="t" r="r" b="b"/>
              <a:pathLst>
                <a:path w="20151" h="22153" extrusionOk="0">
                  <a:moveTo>
                    <a:pt x="14940" y="0"/>
                  </a:moveTo>
                  <a:lnTo>
                    <a:pt x="14900" y="40"/>
                  </a:lnTo>
                  <a:lnTo>
                    <a:pt x="14880" y="80"/>
                  </a:lnTo>
                  <a:lnTo>
                    <a:pt x="14860" y="119"/>
                  </a:lnTo>
                  <a:lnTo>
                    <a:pt x="14385" y="10165"/>
                  </a:lnTo>
                  <a:lnTo>
                    <a:pt x="8837" y="773"/>
                  </a:lnTo>
                  <a:lnTo>
                    <a:pt x="8797" y="734"/>
                  </a:lnTo>
                  <a:lnTo>
                    <a:pt x="8758" y="714"/>
                  </a:lnTo>
                  <a:lnTo>
                    <a:pt x="8698" y="714"/>
                  </a:lnTo>
                  <a:lnTo>
                    <a:pt x="8659" y="734"/>
                  </a:lnTo>
                  <a:lnTo>
                    <a:pt x="8619" y="773"/>
                  </a:lnTo>
                  <a:lnTo>
                    <a:pt x="8579" y="813"/>
                  </a:lnTo>
                  <a:lnTo>
                    <a:pt x="8579" y="872"/>
                  </a:lnTo>
                  <a:lnTo>
                    <a:pt x="8599" y="912"/>
                  </a:lnTo>
                  <a:lnTo>
                    <a:pt x="14385" y="10680"/>
                  </a:lnTo>
                  <a:lnTo>
                    <a:pt x="14405" y="10720"/>
                  </a:lnTo>
                  <a:lnTo>
                    <a:pt x="14444" y="10740"/>
                  </a:lnTo>
                  <a:lnTo>
                    <a:pt x="14484" y="10759"/>
                  </a:lnTo>
                  <a:lnTo>
                    <a:pt x="14523" y="10740"/>
                  </a:lnTo>
                  <a:lnTo>
                    <a:pt x="14563" y="10740"/>
                  </a:lnTo>
                  <a:lnTo>
                    <a:pt x="14603" y="10700"/>
                  </a:lnTo>
                  <a:lnTo>
                    <a:pt x="14623" y="10660"/>
                  </a:lnTo>
                  <a:lnTo>
                    <a:pt x="14623" y="10621"/>
                  </a:lnTo>
                  <a:lnTo>
                    <a:pt x="15138" y="258"/>
                  </a:lnTo>
                  <a:lnTo>
                    <a:pt x="17575" y="258"/>
                  </a:lnTo>
                  <a:lnTo>
                    <a:pt x="18526" y="6440"/>
                  </a:lnTo>
                  <a:lnTo>
                    <a:pt x="19180" y="10640"/>
                  </a:lnTo>
                  <a:lnTo>
                    <a:pt x="19616" y="13612"/>
                  </a:lnTo>
                  <a:lnTo>
                    <a:pt x="19754" y="14643"/>
                  </a:lnTo>
                  <a:lnTo>
                    <a:pt x="19834" y="15614"/>
                  </a:lnTo>
                  <a:lnTo>
                    <a:pt x="19873" y="16545"/>
                  </a:lnTo>
                  <a:lnTo>
                    <a:pt x="19873" y="17397"/>
                  </a:lnTo>
                  <a:lnTo>
                    <a:pt x="19853" y="18130"/>
                  </a:lnTo>
                  <a:lnTo>
                    <a:pt x="19794" y="18744"/>
                  </a:lnTo>
                  <a:lnTo>
                    <a:pt x="19754" y="18982"/>
                  </a:lnTo>
                  <a:lnTo>
                    <a:pt x="19695" y="19200"/>
                  </a:lnTo>
                  <a:lnTo>
                    <a:pt x="19635" y="19358"/>
                  </a:lnTo>
                  <a:lnTo>
                    <a:pt x="19576" y="19497"/>
                  </a:lnTo>
                  <a:lnTo>
                    <a:pt x="19358" y="19775"/>
                  </a:lnTo>
                  <a:lnTo>
                    <a:pt x="19061" y="20151"/>
                  </a:lnTo>
                  <a:lnTo>
                    <a:pt x="18704" y="20547"/>
                  </a:lnTo>
                  <a:lnTo>
                    <a:pt x="18308" y="20944"/>
                  </a:lnTo>
                  <a:lnTo>
                    <a:pt x="17912" y="21300"/>
                  </a:lnTo>
                  <a:lnTo>
                    <a:pt x="17555" y="21597"/>
                  </a:lnTo>
                  <a:lnTo>
                    <a:pt x="17377" y="21716"/>
                  </a:lnTo>
                  <a:lnTo>
                    <a:pt x="17238" y="21815"/>
                  </a:lnTo>
                  <a:lnTo>
                    <a:pt x="17099" y="21875"/>
                  </a:lnTo>
                  <a:lnTo>
                    <a:pt x="16980" y="21895"/>
                  </a:lnTo>
                  <a:lnTo>
                    <a:pt x="16861" y="21875"/>
                  </a:lnTo>
                  <a:lnTo>
                    <a:pt x="16723" y="21835"/>
                  </a:lnTo>
                  <a:lnTo>
                    <a:pt x="16346" y="21716"/>
                  </a:lnTo>
                  <a:lnTo>
                    <a:pt x="15930" y="21538"/>
                  </a:lnTo>
                  <a:lnTo>
                    <a:pt x="15494" y="21320"/>
                  </a:lnTo>
                  <a:lnTo>
                    <a:pt x="15078" y="21062"/>
                  </a:lnTo>
                  <a:lnTo>
                    <a:pt x="14702" y="20825"/>
                  </a:lnTo>
                  <a:lnTo>
                    <a:pt x="14405" y="20587"/>
                  </a:lnTo>
                  <a:lnTo>
                    <a:pt x="14306" y="20468"/>
                  </a:lnTo>
                  <a:lnTo>
                    <a:pt x="14226" y="20389"/>
                  </a:lnTo>
                  <a:lnTo>
                    <a:pt x="14147" y="20310"/>
                  </a:lnTo>
                  <a:lnTo>
                    <a:pt x="14008" y="20191"/>
                  </a:lnTo>
                  <a:lnTo>
                    <a:pt x="13374" y="19755"/>
                  </a:lnTo>
                  <a:lnTo>
                    <a:pt x="12106" y="18903"/>
                  </a:lnTo>
                  <a:lnTo>
                    <a:pt x="11333" y="18348"/>
                  </a:lnTo>
                  <a:lnTo>
                    <a:pt x="10481" y="17714"/>
                  </a:lnTo>
                  <a:lnTo>
                    <a:pt x="9570" y="17001"/>
                  </a:lnTo>
                  <a:lnTo>
                    <a:pt x="8619" y="16228"/>
                  </a:lnTo>
                  <a:lnTo>
                    <a:pt x="8143" y="15792"/>
                  </a:lnTo>
                  <a:lnTo>
                    <a:pt x="7668" y="15356"/>
                  </a:lnTo>
                  <a:lnTo>
                    <a:pt x="7192" y="14900"/>
                  </a:lnTo>
                  <a:lnTo>
                    <a:pt x="6717" y="14425"/>
                  </a:lnTo>
                  <a:lnTo>
                    <a:pt x="6122" y="13791"/>
                  </a:lnTo>
                  <a:lnTo>
                    <a:pt x="5548" y="13137"/>
                  </a:lnTo>
                  <a:lnTo>
                    <a:pt x="4953" y="12463"/>
                  </a:lnTo>
                  <a:lnTo>
                    <a:pt x="4379" y="11790"/>
                  </a:lnTo>
                  <a:lnTo>
                    <a:pt x="3289" y="10442"/>
                  </a:lnTo>
                  <a:lnTo>
                    <a:pt x="2318" y="9174"/>
                  </a:lnTo>
                  <a:lnTo>
                    <a:pt x="1486" y="8065"/>
                  </a:lnTo>
                  <a:lnTo>
                    <a:pt x="832" y="7173"/>
                  </a:lnTo>
                  <a:lnTo>
                    <a:pt x="238" y="6341"/>
                  </a:lnTo>
                  <a:lnTo>
                    <a:pt x="198" y="6301"/>
                  </a:lnTo>
                  <a:lnTo>
                    <a:pt x="159" y="6281"/>
                  </a:lnTo>
                  <a:lnTo>
                    <a:pt x="99" y="6281"/>
                  </a:lnTo>
                  <a:lnTo>
                    <a:pt x="59" y="6301"/>
                  </a:lnTo>
                  <a:lnTo>
                    <a:pt x="20" y="6341"/>
                  </a:lnTo>
                  <a:lnTo>
                    <a:pt x="0" y="6400"/>
                  </a:lnTo>
                  <a:lnTo>
                    <a:pt x="0" y="6440"/>
                  </a:lnTo>
                  <a:lnTo>
                    <a:pt x="20" y="6499"/>
                  </a:lnTo>
                  <a:lnTo>
                    <a:pt x="614" y="7332"/>
                  </a:lnTo>
                  <a:lnTo>
                    <a:pt x="1268" y="8223"/>
                  </a:lnTo>
                  <a:lnTo>
                    <a:pt x="2100" y="9353"/>
                  </a:lnTo>
                  <a:lnTo>
                    <a:pt x="3091" y="10621"/>
                  </a:lnTo>
                  <a:lnTo>
                    <a:pt x="4181" y="11968"/>
                  </a:lnTo>
                  <a:lnTo>
                    <a:pt x="4755" y="12642"/>
                  </a:lnTo>
                  <a:lnTo>
                    <a:pt x="5350" y="13335"/>
                  </a:lnTo>
                  <a:lnTo>
                    <a:pt x="5944" y="13989"/>
                  </a:lnTo>
                  <a:lnTo>
                    <a:pt x="6539" y="14603"/>
                  </a:lnTo>
                  <a:lnTo>
                    <a:pt x="6994" y="15099"/>
                  </a:lnTo>
                  <a:lnTo>
                    <a:pt x="7490" y="15554"/>
                  </a:lnTo>
                  <a:lnTo>
                    <a:pt x="7965" y="15990"/>
                  </a:lnTo>
                  <a:lnTo>
                    <a:pt x="8441" y="16426"/>
                  </a:lnTo>
                  <a:lnTo>
                    <a:pt x="9392" y="17219"/>
                  </a:lnTo>
                  <a:lnTo>
                    <a:pt x="10303" y="17932"/>
                  </a:lnTo>
                  <a:lnTo>
                    <a:pt x="11175" y="18566"/>
                  </a:lnTo>
                  <a:lnTo>
                    <a:pt x="11968" y="19141"/>
                  </a:lnTo>
                  <a:lnTo>
                    <a:pt x="13216" y="19993"/>
                  </a:lnTo>
                  <a:lnTo>
                    <a:pt x="13731" y="20329"/>
                  </a:lnTo>
                  <a:lnTo>
                    <a:pt x="13909" y="20448"/>
                  </a:lnTo>
                  <a:lnTo>
                    <a:pt x="13989" y="20527"/>
                  </a:lnTo>
                  <a:lnTo>
                    <a:pt x="14088" y="20627"/>
                  </a:lnTo>
                  <a:lnTo>
                    <a:pt x="14206" y="20745"/>
                  </a:lnTo>
                  <a:lnTo>
                    <a:pt x="14345" y="20884"/>
                  </a:lnTo>
                  <a:lnTo>
                    <a:pt x="14523" y="21003"/>
                  </a:lnTo>
                  <a:lnTo>
                    <a:pt x="14920" y="21280"/>
                  </a:lnTo>
                  <a:lnTo>
                    <a:pt x="15375" y="21538"/>
                  </a:lnTo>
                  <a:lnTo>
                    <a:pt x="15831" y="21796"/>
                  </a:lnTo>
                  <a:lnTo>
                    <a:pt x="16287" y="21974"/>
                  </a:lnTo>
                  <a:lnTo>
                    <a:pt x="16485" y="22053"/>
                  </a:lnTo>
                  <a:lnTo>
                    <a:pt x="16683" y="22113"/>
                  </a:lnTo>
                  <a:lnTo>
                    <a:pt x="16842" y="22152"/>
                  </a:lnTo>
                  <a:lnTo>
                    <a:pt x="16980" y="22152"/>
                  </a:lnTo>
                  <a:lnTo>
                    <a:pt x="17139" y="22132"/>
                  </a:lnTo>
                  <a:lnTo>
                    <a:pt x="17297" y="22073"/>
                  </a:lnTo>
                  <a:lnTo>
                    <a:pt x="17496" y="21974"/>
                  </a:lnTo>
                  <a:lnTo>
                    <a:pt x="17674" y="21835"/>
                  </a:lnTo>
                  <a:lnTo>
                    <a:pt x="17892" y="21677"/>
                  </a:lnTo>
                  <a:lnTo>
                    <a:pt x="18110" y="21498"/>
                  </a:lnTo>
                  <a:lnTo>
                    <a:pt x="18526" y="21102"/>
                  </a:lnTo>
                  <a:lnTo>
                    <a:pt x="18942" y="20666"/>
                  </a:lnTo>
                  <a:lnTo>
                    <a:pt x="19318" y="20250"/>
                  </a:lnTo>
                  <a:lnTo>
                    <a:pt x="19616" y="19893"/>
                  </a:lnTo>
                  <a:lnTo>
                    <a:pt x="19814" y="19636"/>
                  </a:lnTo>
                  <a:lnTo>
                    <a:pt x="19873" y="19497"/>
                  </a:lnTo>
                  <a:lnTo>
                    <a:pt x="19952" y="19299"/>
                  </a:lnTo>
                  <a:lnTo>
                    <a:pt x="19992" y="19061"/>
                  </a:lnTo>
                  <a:lnTo>
                    <a:pt x="20051" y="18784"/>
                  </a:lnTo>
                  <a:lnTo>
                    <a:pt x="20091" y="18487"/>
                  </a:lnTo>
                  <a:lnTo>
                    <a:pt x="20111" y="18130"/>
                  </a:lnTo>
                  <a:lnTo>
                    <a:pt x="20151" y="17357"/>
                  </a:lnTo>
                  <a:lnTo>
                    <a:pt x="20131" y="16485"/>
                  </a:lnTo>
                  <a:lnTo>
                    <a:pt x="20091" y="15534"/>
                  </a:lnTo>
                  <a:lnTo>
                    <a:pt x="20012" y="14564"/>
                  </a:lnTo>
                  <a:lnTo>
                    <a:pt x="19893" y="13573"/>
                  </a:lnTo>
                  <a:lnTo>
                    <a:pt x="19417" y="10383"/>
                  </a:lnTo>
                  <a:lnTo>
                    <a:pt x="18724" y="5905"/>
                  </a:lnTo>
                  <a:lnTo>
                    <a:pt x="17813" y="119"/>
                  </a:lnTo>
                  <a:lnTo>
                    <a:pt x="17793" y="60"/>
                  </a:lnTo>
                  <a:lnTo>
                    <a:pt x="17773" y="20"/>
                  </a:lnTo>
                  <a:lnTo>
                    <a:pt x="17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1605185" y="2903139"/>
              <a:ext cx="33174" cy="221197"/>
            </a:xfrm>
            <a:custGeom>
              <a:avLst/>
              <a:gdLst/>
              <a:ahLst/>
              <a:cxnLst/>
              <a:rect l="l" t="t" r="r" b="b"/>
              <a:pathLst>
                <a:path w="972" h="6481" extrusionOk="0">
                  <a:moveTo>
                    <a:pt x="793" y="1"/>
                  </a:moveTo>
                  <a:lnTo>
                    <a:pt x="754" y="41"/>
                  </a:lnTo>
                  <a:lnTo>
                    <a:pt x="714" y="80"/>
                  </a:lnTo>
                  <a:lnTo>
                    <a:pt x="714" y="120"/>
                  </a:lnTo>
                  <a:lnTo>
                    <a:pt x="1" y="6341"/>
                  </a:lnTo>
                  <a:lnTo>
                    <a:pt x="20" y="6401"/>
                  </a:lnTo>
                  <a:lnTo>
                    <a:pt x="40" y="6440"/>
                  </a:lnTo>
                  <a:lnTo>
                    <a:pt x="80" y="6480"/>
                  </a:lnTo>
                  <a:lnTo>
                    <a:pt x="199" y="6480"/>
                  </a:lnTo>
                  <a:lnTo>
                    <a:pt x="238" y="6460"/>
                  </a:lnTo>
                  <a:lnTo>
                    <a:pt x="258" y="6421"/>
                  </a:lnTo>
                  <a:lnTo>
                    <a:pt x="278" y="6361"/>
                  </a:lnTo>
                  <a:lnTo>
                    <a:pt x="972" y="159"/>
                  </a:lnTo>
                  <a:lnTo>
                    <a:pt x="972" y="100"/>
                  </a:lnTo>
                  <a:lnTo>
                    <a:pt x="952" y="60"/>
                  </a:lnTo>
                  <a:lnTo>
                    <a:pt x="912" y="21"/>
                  </a:lnTo>
                  <a:lnTo>
                    <a:pt x="8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1642387" y="2598151"/>
              <a:ext cx="106861" cy="8840"/>
            </a:xfrm>
            <a:custGeom>
              <a:avLst/>
              <a:gdLst/>
              <a:ahLst/>
              <a:cxnLst/>
              <a:rect l="l" t="t" r="r" b="b"/>
              <a:pathLst>
                <a:path w="3131" h="259" extrusionOk="0">
                  <a:moveTo>
                    <a:pt x="80" y="1"/>
                  </a:moveTo>
                  <a:lnTo>
                    <a:pt x="40" y="41"/>
                  </a:lnTo>
                  <a:lnTo>
                    <a:pt x="0" y="80"/>
                  </a:lnTo>
                  <a:lnTo>
                    <a:pt x="0" y="120"/>
                  </a:lnTo>
                  <a:lnTo>
                    <a:pt x="0" y="179"/>
                  </a:lnTo>
                  <a:lnTo>
                    <a:pt x="40" y="219"/>
                  </a:lnTo>
                  <a:lnTo>
                    <a:pt x="80" y="259"/>
                  </a:lnTo>
                  <a:lnTo>
                    <a:pt x="3032" y="259"/>
                  </a:lnTo>
                  <a:lnTo>
                    <a:pt x="3091" y="219"/>
                  </a:lnTo>
                  <a:lnTo>
                    <a:pt x="3111" y="179"/>
                  </a:lnTo>
                  <a:lnTo>
                    <a:pt x="3131" y="120"/>
                  </a:lnTo>
                  <a:lnTo>
                    <a:pt x="3111" y="80"/>
                  </a:lnTo>
                  <a:lnTo>
                    <a:pt x="3091" y="41"/>
                  </a:lnTo>
                  <a:lnTo>
                    <a:pt x="3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1329276" y="3548986"/>
              <a:ext cx="762157" cy="502462"/>
            </a:xfrm>
            <a:custGeom>
              <a:avLst/>
              <a:gdLst/>
              <a:ahLst/>
              <a:cxnLst/>
              <a:rect l="l" t="t" r="r" b="b"/>
              <a:pathLst>
                <a:path w="22331" h="14722" extrusionOk="0">
                  <a:moveTo>
                    <a:pt x="1" y="0"/>
                  </a:moveTo>
                  <a:lnTo>
                    <a:pt x="1" y="14722"/>
                  </a:lnTo>
                  <a:lnTo>
                    <a:pt x="22331" y="14722"/>
                  </a:lnTo>
                  <a:lnTo>
                    <a:pt x="219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8"/>
            <p:cNvSpPr/>
            <p:nvPr/>
          </p:nvSpPr>
          <p:spPr>
            <a:xfrm>
              <a:off x="1324532" y="3544242"/>
              <a:ext cx="771645" cy="511950"/>
            </a:xfrm>
            <a:custGeom>
              <a:avLst/>
              <a:gdLst/>
              <a:ahLst/>
              <a:cxnLst/>
              <a:rect l="l" t="t" r="r" b="b"/>
              <a:pathLst>
                <a:path w="22609" h="15000" extrusionOk="0">
                  <a:moveTo>
                    <a:pt x="21935" y="258"/>
                  </a:moveTo>
                  <a:lnTo>
                    <a:pt x="22331" y="14722"/>
                  </a:lnTo>
                  <a:lnTo>
                    <a:pt x="278" y="14722"/>
                  </a:lnTo>
                  <a:lnTo>
                    <a:pt x="278" y="258"/>
                  </a:lnTo>
                  <a:close/>
                  <a:moveTo>
                    <a:pt x="100" y="0"/>
                  </a:moveTo>
                  <a:lnTo>
                    <a:pt x="41" y="40"/>
                  </a:lnTo>
                  <a:lnTo>
                    <a:pt x="21" y="80"/>
                  </a:lnTo>
                  <a:lnTo>
                    <a:pt x="1" y="139"/>
                  </a:lnTo>
                  <a:lnTo>
                    <a:pt x="1" y="14861"/>
                  </a:lnTo>
                  <a:lnTo>
                    <a:pt x="21" y="14920"/>
                  </a:lnTo>
                  <a:lnTo>
                    <a:pt x="41" y="14960"/>
                  </a:lnTo>
                  <a:lnTo>
                    <a:pt x="100" y="14980"/>
                  </a:lnTo>
                  <a:lnTo>
                    <a:pt x="140" y="14999"/>
                  </a:lnTo>
                  <a:lnTo>
                    <a:pt x="22470" y="14999"/>
                  </a:lnTo>
                  <a:lnTo>
                    <a:pt x="22529" y="14980"/>
                  </a:lnTo>
                  <a:lnTo>
                    <a:pt x="22569" y="14960"/>
                  </a:lnTo>
                  <a:lnTo>
                    <a:pt x="22589" y="14920"/>
                  </a:lnTo>
                  <a:lnTo>
                    <a:pt x="22608" y="14861"/>
                  </a:lnTo>
                  <a:lnTo>
                    <a:pt x="22212" y="119"/>
                  </a:lnTo>
                  <a:lnTo>
                    <a:pt x="22192" y="80"/>
                  </a:lnTo>
                  <a:lnTo>
                    <a:pt x="22173" y="40"/>
                  </a:lnTo>
                  <a:lnTo>
                    <a:pt x="22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a:off x="862681" y="3764689"/>
              <a:ext cx="119728" cy="220480"/>
            </a:xfrm>
            <a:custGeom>
              <a:avLst/>
              <a:gdLst/>
              <a:ahLst/>
              <a:cxnLst/>
              <a:rect l="l" t="t" r="r" b="b"/>
              <a:pathLst>
                <a:path w="3508" h="6460" extrusionOk="0">
                  <a:moveTo>
                    <a:pt x="1665" y="1"/>
                  </a:moveTo>
                  <a:lnTo>
                    <a:pt x="1447" y="40"/>
                  </a:lnTo>
                  <a:lnTo>
                    <a:pt x="1249" y="80"/>
                  </a:lnTo>
                  <a:lnTo>
                    <a:pt x="1031" y="179"/>
                  </a:lnTo>
                  <a:lnTo>
                    <a:pt x="832" y="298"/>
                  </a:lnTo>
                  <a:lnTo>
                    <a:pt x="733" y="377"/>
                  </a:lnTo>
                  <a:lnTo>
                    <a:pt x="654" y="476"/>
                  </a:lnTo>
                  <a:lnTo>
                    <a:pt x="555" y="575"/>
                  </a:lnTo>
                  <a:lnTo>
                    <a:pt x="476" y="714"/>
                  </a:lnTo>
                  <a:lnTo>
                    <a:pt x="337" y="991"/>
                  </a:lnTo>
                  <a:lnTo>
                    <a:pt x="218" y="1328"/>
                  </a:lnTo>
                  <a:lnTo>
                    <a:pt x="119" y="1705"/>
                  </a:lnTo>
                  <a:lnTo>
                    <a:pt x="60" y="2101"/>
                  </a:lnTo>
                  <a:lnTo>
                    <a:pt x="20" y="2537"/>
                  </a:lnTo>
                  <a:lnTo>
                    <a:pt x="0" y="2973"/>
                  </a:lnTo>
                  <a:lnTo>
                    <a:pt x="0" y="3428"/>
                  </a:lnTo>
                  <a:lnTo>
                    <a:pt x="40" y="3884"/>
                  </a:lnTo>
                  <a:lnTo>
                    <a:pt x="99" y="4320"/>
                  </a:lnTo>
                  <a:lnTo>
                    <a:pt x="179" y="4736"/>
                  </a:lnTo>
                  <a:lnTo>
                    <a:pt x="297" y="5132"/>
                  </a:lnTo>
                  <a:lnTo>
                    <a:pt x="456" y="5489"/>
                  </a:lnTo>
                  <a:lnTo>
                    <a:pt x="535" y="5648"/>
                  </a:lnTo>
                  <a:lnTo>
                    <a:pt x="634" y="5806"/>
                  </a:lnTo>
                  <a:lnTo>
                    <a:pt x="733" y="5945"/>
                  </a:lnTo>
                  <a:lnTo>
                    <a:pt x="832" y="6083"/>
                  </a:lnTo>
                  <a:lnTo>
                    <a:pt x="971" y="6202"/>
                  </a:lnTo>
                  <a:lnTo>
                    <a:pt x="1130" y="6301"/>
                  </a:lnTo>
                  <a:lnTo>
                    <a:pt x="1308" y="6381"/>
                  </a:lnTo>
                  <a:lnTo>
                    <a:pt x="1506" y="6420"/>
                  </a:lnTo>
                  <a:lnTo>
                    <a:pt x="1704" y="6440"/>
                  </a:lnTo>
                  <a:lnTo>
                    <a:pt x="1922" y="6460"/>
                  </a:lnTo>
                  <a:lnTo>
                    <a:pt x="2120" y="6440"/>
                  </a:lnTo>
                  <a:lnTo>
                    <a:pt x="2338" y="6420"/>
                  </a:lnTo>
                  <a:lnTo>
                    <a:pt x="2715" y="6361"/>
                  </a:lnTo>
                  <a:lnTo>
                    <a:pt x="3032" y="6301"/>
                  </a:lnTo>
                  <a:lnTo>
                    <a:pt x="3329" y="6202"/>
                  </a:lnTo>
                  <a:lnTo>
                    <a:pt x="3448" y="4399"/>
                  </a:lnTo>
                  <a:lnTo>
                    <a:pt x="3388" y="4459"/>
                  </a:lnTo>
                  <a:lnTo>
                    <a:pt x="3270" y="4558"/>
                  </a:lnTo>
                  <a:lnTo>
                    <a:pt x="3052" y="4696"/>
                  </a:lnTo>
                  <a:lnTo>
                    <a:pt x="2933" y="4776"/>
                  </a:lnTo>
                  <a:lnTo>
                    <a:pt x="2794" y="4815"/>
                  </a:lnTo>
                  <a:lnTo>
                    <a:pt x="2655" y="4875"/>
                  </a:lnTo>
                  <a:lnTo>
                    <a:pt x="2517" y="4895"/>
                  </a:lnTo>
                  <a:lnTo>
                    <a:pt x="2378" y="4895"/>
                  </a:lnTo>
                  <a:lnTo>
                    <a:pt x="2239" y="4855"/>
                  </a:lnTo>
                  <a:lnTo>
                    <a:pt x="2081" y="4796"/>
                  </a:lnTo>
                  <a:lnTo>
                    <a:pt x="1962" y="4696"/>
                  </a:lnTo>
                  <a:lnTo>
                    <a:pt x="1823" y="4538"/>
                  </a:lnTo>
                  <a:lnTo>
                    <a:pt x="1704" y="4340"/>
                  </a:lnTo>
                  <a:lnTo>
                    <a:pt x="1645" y="4181"/>
                  </a:lnTo>
                  <a:lnTo>
                    <a:pt x="1585" y="4023"/>
                  </a:lnTo>
                  <a:lnTo>
                    <a:pt x="1546" y="3825"/>
                  </a:lnTo>
                  <a:lnTo>
                    <a:pt x="1526" y="3627"/>
                  </a:lnTo>
                  <a:lnTo>
                    <a:pt x="1526" y="3428"/>
                  </a:lnTo>
                  <a:lnTo>
                    <a:pt x="1526" y="3210"/>
                  </a:lnTo>
                  <a:lnTo>
                    <a:pt x="1526" y="2992"/>
                  </a:lnTo>
                  <a:lnTo>
                    <a:pt x="1566" y="2775"/>
                  </a:lnTo>
                  <a:lnTo>
                    <a:pt x="1605" y="2576"/>
                  </a:lnTo>
                  <a:lnTo>
                    <a:pt x="1645" y="2358"/>
                  </a:lnTo>
                  <a:lnTo>
                    <a:pt x="1704" y="2180"/>
                  </a:lnTo>
                  <a:lnTo>
                    <a:pt x="1783" y="2002"/>
                  </a:lnTo>
                  <a:lnTo>
                    <a:pt x="1863" y="1843"/>
                  </a:lnTo>
                  <a:lnTo>
                    <a:pt x="1962" y="1724"/>
                  </a:lnTo>
                  <a:lnTo>
                    <a:pt x="2081" y="1606"/>
                  </a:lnTo>
                  <a:lnTo>
                    <a:pt x="2200" y="1546"/>
                  </a:lnTo>
                  <a:lnTo>
                    <a:pt x="2338" y="1487"/>
                  </a:lnTo>
                  <a:lnTo>
                    <a:pt x="2457" y="1467"/>
                  </a:lnTo>
                  <a:lnTo>
                    <a:pt x="2695" y="1467"/>
                  </a:lnTo>
                  <a:lnTo>
                    <a:pt x="2814" y="1487"/>
                  </a:lnTo>
                  <a:lnTo>
                    <a:pt x="2913" y="1526"/>
                  </a:lnTo>
                  <a:lnTo>
                    <a:pt x="3111" y="1606"/>
                  </a:lnTo>
                  <a:lnTo>
                    <a:pt x="3270" y="1705"/>
                  </a:lnTo>
                  <a:lnTo>
                    <a:pt x="3408" y="1804"/>
                  </a:lnTo>
                  <a:lnTo>
                    <a:pt x="3507" y="1923"/>
                  </a:lnTo>
                  <a:lnTo>
                    <a:pt x="3270" y="476"/>
                  </a:lnTo>
                  <a:lnTo>
                    <a:pt x="3032" y="337"/>
                  </a:lnTo>
                  <a:lnTo>
                    <a:pt x="2774" y="219"/>
                  </a:lnTo>
                  <a:lnTo>
                    <a:pt x="2437" y="100"/>
                  </a:lnTo>
                  <a:lnTo>
                    <a:pt x="2259" y="60"/>
                  </a:lnTo>
                  <a:lnTo>
                    <a:pt x="2061" y="20"/>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8"/>
            <p:cNvSpPr/>
            <p:nvPr/>
          </p:nvSpPr>
          <p:spPr>
            <a:xfrm>
              <a:off x="857937" y="3759945"/>
              <a:ext cx="129182" cy="229285"/>
            </a:xfrm>
            <a:custGeom>
              <a:avLst/>
              <a:gdLst/>
              <a:ahLst/>
              <a:cxnLst/>
              <a:rect l="l" t="t" r="r" b="b"/>
              <a:pathLst>
                <a:path w="3785" h="6718" extrusionOk="0">
                  <a:moveTo>
                    <a:pt x="1922" y="278"/>
                  </a:moveTo>
                  <a:lnTo>
                    <a:pt x="2140" y="298"/>
                  </a:lnTo>
                  <a:lnTo>
                    <a:pt x="2358" y="338"/>
                  </a:lnTo>
                  <a:lnTo>
                    <a:pt x="2576" y="397"/>
                  </a:lnTo>
                  <a:lnTo>
                    <a:pt x="2774" y="457"/>
                  </a:lnTo>
                  <a:lnTo>
                    <a:pt x="3091" y="595"/>
                  </a:lnTo>
                  <a:lnTo>
                    <a:pt x="3270" y="694"/>
                  </a:lnTo>
                  <a:lnTo>
                    <a:pt x="3448" y="1705"/>
                  </a:lnTo>
                  <a:lnTo>
                    <a:pt x="3230" y="1586"/>
                  </a:lnTo>
                  <a:lnTo>
                    <a:pt x="3091" y="1527"/>
                  </a:lnTo>
                  <a:lnTo>
                    <a:pt x="2933" y="1487"/>
                  </a:lnTo>
                  <a:lnTo>
                    <a:pt x="2794" y="1467"/>
                  </a:lnTo>
                  <a:lnTo>
                    <a:pt x="2636" y="1467"/>
                  </a:lnTo>
                  <a:lnTo>
                    <a:pt x="2457" y="1487"/>
                  </a:lnTo>
                  <a:lnTo>
                    <a:pt x="2279" y="1546"/>
                  </a:lnTo>
                  <a:lnTo>
                    <a:pt x="2200" y="1606"/>
                  </a:lnTo>
                  <a:lnTo>
                    <a:pt x="2121" y="1665"/>
                  </a:lnTo>
                  <a:lnTo>
                    <a:pt x="2022" y="1745"/>
                  </a:lnTo>
                  <a:lnTo>
                    <a:pt x="1962" y="1824"/>
                  </a:lnTo>
                  <a:lnTo>
                    <a:pt x="1823" y="2042"/>
                  </a:lnTo>
                  <a:lnTo>
                    <a:pt x="1705" y="2319"/>
                  </a:lnTo>
                  <a:lnTo>
                    <a:pt x="1625" y="2597"/>
                  </a:lnTo>
                  <a:lnTo>
                    <a:pt x="1566" y="2894"/>
                  </a:lnTo>
                  <a:lnTo>
                    <a:pt x="1526" y="3191"/>
                  </a:lnTo>
                  <a:lnTo>
                    <a:pt x="1526" y="3508"/>
                  </a:lnTo>
                  <a:lnTo>
                    <a:pt x="1526" y="3785"/>
                  </a:lnTo>
                  <a:lnTo>
                    <a:pt x="1566" y="4063"/>
                  </a:lnTo>
                  <a:lnTo>
                    <a:pt x="1645" y="4320"/>
                  </a:lnTo>
                  <a:lnTo>
                    <a:pt x="1724" y="4538"/>
                  </a:lnTo>
                  <a:lnTo>
                    <a:pt x="1804" y="4677"/>
                  </a:lnTo>
                  <a:lnTo>
                    <a:pt x="1863" y="4776"/>
                  </a:lnTo>
                  <a:lnTo>
                    <a:pt x="1962" y="4875"/>
                  </a:lnTo>
                  <a:lnTo>
                    <a:pt x="2041" y="4954"/>
                  </a:lnTo>
                  <a:lnTo>
                    <a:pt x="2140" y="5034"/>
                  </a:lnTo>
                  <a:lnTo>
                    <a:pt x="2239" y="5093"/>
                  </a:lnTo>
                  <a:lnTo>
                    <a:pt x="2339" y="5133"/>
                  </a:lnTo>
                  <a:lnTo>
                    <a:pt x="2457" y="5152"/>
                  </a:lnTo>
                  <a:lnTo>
                    <a:pt x="2596" y="5172"/>
                  </a:lnTo>
                  <a:lnTo>
                    <a:pt x="2735" y="5152"/>
                  </a:lnTo>
                  <a:lnTo>
                    <a:pt x="2854" y="5133"/>
                  </a:lnTo>
                  <a:lnTo>
                    <a:pt x="2992" y="5093"/>
                  </a:lnTo>
                  <a:lnTo>
                    <a:pt x="3230" y="4974"/>
                  </a:lnTo>
                  <a:lnTo>
                    <a:pt x="3428" y="4855"/>
                  </a:lnTo>
                  <a:lnTo>
                    <a:pt x="3329" y="6242"/>
                  </a:lnTo>
                  <a:lnTo>
                    <a:pt x="2913" y="6361"/>
                  </a:lnTo>
                  <a:lnTo>
                    <a:pt x="2596" y="6421"/>
                  </a:lnTo>
                  <a:lnTo>
                    <a:pt x="2279" y="6440"/>
                  </a:lnTo>
                  <a:lnTo>
                    <a:pt x="1922" y="6460"/>
                  </a:lnTo>
                  <a:lnTo>
                    <a:pt x="1764" y="6440"/>
                  </a:lnTo>
                  <a:lnTo>
                    <a:pt x="1605" y="6421"/>
                  </a:lnTo>
                  <a:lnTo>
                    <a:pt x="1447" y="6361"/>
                  </a:lnTo>
                  <a:lnTo>
                    <a:pt x="1308" y="6302"/>
                  </a:lnTo>
                  <a:lnTo>
                    <a:pt x="1189" y="6222"/>
                  </a:lnTo>
                  <a:lnTo>
                    <a:pt x="1070" y="6123"/>
                  </a:lnTo>
                  <a:lnTo>
                    <a:pt x="952" y="5965"/>
                  </a:lnTo>
                  <a:lnTo>
                    <a:pt x="833" y="5787"/>
                  </a:lnTo>
                  <a:lnTo>
                    <a:pt x="734" y="5608"/>
                  </a:lnTo>
                  <a:lnTo>
                    <a:pt x="635" y="5390"/>
                  </a:lnTo>
                  <a:lnTo>
                    <a:pt x="555" y="5172"/>
                  </a:lnTo>
                  <a:lnTo>
                    <a:pt x="476" y="4935"/>
                  </a:lnTo>
                  <a:lnTo>
                    <a:pt x="377" y="4439"/>
                  </a:lnTo>
                  <a:lnTo>
                    <a:pt x="298" y="3924"/>
                  </a:lnTo>
                  <a:lnTo>
                    <a:pt x="278" y="3409"/>
                  </a:lnTo>
                  <a:lnTo>
                    <a:pt x="278" y="2914"/>
                  </a:lnTo>
                  <a:lnTo>
                    <a:pt x="318" y="2438"/>
                  </a:lnTo>
                  <a:lnTo>
                    <a:pt x="357" y="2101"/>
                  </a:lnTo>
                  <a:lnTo>
                    <a:pt x="417" y="1784"/>
                  </a:lnTo>
                  <a:lnTo>
                    <a:pt x="496" y="1487"/>
                  </a:lnTo>
                  <a:lnTo>
                    <a:pt x="575" y="1229"/>
                  </a:lnTo>
                  <a:lnTo>
                    <a:pt x="694" y="1011"/>
                  </a:lnTo>
                  <a:lnTo>
                    <a:pt x="793" y="813"/>
                  </a:lnTo>
                  <a:lnTo>
                    <a:pt x="912" y="655"/>
                  </a:lnTo>
                  <a:lnTo>
                    <a:pt x="1051" y="536"/>
                  </a:lnTo>
                  <a:lnTo>
                    <a:pt x="1269" y="417"/>
                  </a:lnTo>
                  <a:lnTo>
                    <a:pt x="1487" y="338"/>
                  </a:lnTo>
                  <a:lnTo>
                    <a:pt x="1705" y="298"/>
                  </a:lnTo>
                  <a:lnTo>
                    <a:pt x="1922" y="278"/>
                  </a:lnTo>
                  <a:close/>
                  <a:moveTo>
                    <a:pt x="1982" y="1"/>
                  </a:moveTo>
                  <a:lnTo>
                    <a:pt x="1764" y="21"/>
                  </a:lnTo>
                  <a:lnTo>
                    <a:pt x="1546" y="41"/>
                  </a:lnTo>
                  <a:lnTo>
                    <a:pt x="1328" y="100"/>
                  </a:lnTo>
                  <a:lnTo>
                    <a:pt x="1110" y="199"/>
                  </a:lnTo>
                  <a:lnTo>
                    <a:pt x="892" y="318"/>
                  </a:lnTo>
                  <a:lnTo>
                    <a:pt x="734" y="457"/>
                  </a:lnTo>
                  <a:lnTo>
                    <a:pt x="595" y="635"/>
                  </a:lnTo>
                  <a:lnTo>
                    <a:pt x="456" y="853"/>
                  </a:lnTo>
                  <a:lnTo>
                    <a:pt x="357" y="1091"/>
                  </a:lnTo>
                  <a:lnTo>
                    <a:pt x="238" y="1368"/>
                  </a:lnTo>
                  <a:lnTo>
                    <a:pt x="159" y="1685"/>
                  </a:lnTo>
                  <a:lnTo>
                    <a:pt x="100" y="2042"/>
                  </a:lnTo>
                  <a:lnTo>
                    <a:pt x="40" y="2398"/>
                  </a:lnTo>
                  <a:lnTo>
                    <a:pt x="1" y="2914"/>
                  </a:lnTo>
                  <a:lnTo>
                    <a:pt x="1" y="3429"/>
                  </a:lnTo>
                  <a:lnTo>
                    <a:pt x="40" y="3983"/>
                  </a:lnTo>
                  <a:lnTo>
                    <a:pt x="119" y="4518"/>
                  </a:lnTo>
                  <a:lnTo>
                    <a:pt x="159" y="4776"/>
                  </a:lnTo>
                  <a:lnTo>
                    <a:pt x="238" y="5034"/>
                  </a:lnTo>
                  <a:lnTo>
                    <a:pt x="318" y="5291"/>
                  </a:lnTo>
                  <a:lnTo>
                    <a:pt x="397" y="5529"/>
                  </a:lnTo>
                  <a:lnTo>
                    <a:pt x="496" y="5747"/>
                  </a:lnTo>
                  <a:lnTo>
                    <a:pt x="615" y="5945"/>
                  </a:lnTo>
                  <a:lnTo>
                    <a:pt x="734" y="6143"/>
                  </a:lnTo>
                  <a:lnTo>
                    <a:pt x="872" y="6321"/>
                  </a:lnTo>
                  <a:lnTo>
                    <a:pt x="991" y="6421"/>
                  </a:lnTo>
                  <a:lnTo>
                    <a:pt x="1110" y="6520"/>
                  </a:lnTo>
                  <a:lnTo>
                    <a:pt x="1249" y="6579"/>
                  </a:lnTo>
                  <a:lnTo>
                    <a:pt x="1407" y="6639"/>
                  </a:lnTo>
                  <a:lnTo>
                    <a:pt x="1566" y="6678"/>
                  </a:lnTo>
                  <a:lnTo>
                    <a:pt x="1724" y="6698"/>
                  </a:lnTo>
                  <a:lnTo>
                    <a:pt x="2061" y="6718"/>
                  </a:lnTo>
                  <a:lnTo>
                    <a:pt x="2319" y="6718"/>
                  </a:lnTo>
                  <a:lnTo>
                    <a:pt x="2576" y="6698"/>
                  </a:lnTo>
                  <a:lnTo>
                    <a:pt x="3032" y="6599"/>
                  </a:lnTo>
                  <a:lnTo>
                    <a:pt x="3369" y="6520"/>
                  </a:lnTo>
                  <a:lnTo>
                    <a:pt x="3508" y="6480"/>
                  </a:lnTo>
                  <a:lnTo>
                    <a:pt x="3567" y="6421"/>
                  </a:lnTo>
                  <a:lnTo>
                    <a:pt x="3607" y="6361"/>
                  </a:lnTo>
                  <a:lnTo>
                    <a:pt x="3726" y="4558"/>
                  </a:lnTo>
                  <a:lnTo>
                    <a:pt x="3726" y="4518"/>
                  </a:lnTo>
                  <a:lnTo>
                    <a:pt x="3706" y="4479"/>
                  </a:lnTo>
                  <a:lnTo>
                    <a:pt x="3686" y="4439"/>
                  </a:lnTo>
                  <a:lnTo>
                    <a:pt x="3646" y="4419"/>
                  </a:lnTo>
                  <a:lnTo>
                    <a:pt x="3607" y="4400"/>
                  </a:lnTo>
                  <a:lnTo>
                    <a:pt x="3567" y="4400"/>
                  </a:lnTo>
                  <a:lnTo>
                    <a:pt x="3527" y="4419"/>
                  </a:lnTo>
                  <a:lnTo>
                    <a:pt x="3488" y="4439"/>
                  </a:lnTo>
                  <a:lnTo>
                    <a:pt x="3329" y="4578"/>
                  </a:lnTo>
                  <a:lnTo>
                    <a:pt x="3210" y="4657"/>
                  </a:lnTo>
                  <a:lnTo>
                    <a:pt x="3091" y="4736"/>
                  </a:lnTo>
                  <a:lnTo>
                    <a:pt x="2953" y="4816"/>
                  </a:lnTo>
                  <a:lnTo>
                    <a:pt x="2794" y="4875"/>
                  </a:lnTo>
                  <a:lnTo>
                    <a:pt x="2636" y="4895"/>
                  </a:lnTo>
                  <a:lnTo>
                    <a:pt x="2497" y="4895"/>
                  </a:lnTo>
                  <a:lnTo>
                    <a:pt x="2418" y="4875"/>
                  </a:lnTo>
                  <a:lnTo>
                    <a:pt x="2339" y="4835"/>
                  </a:lnTo>
                  <a:lnTo>
                    <a:pt x="2200" y="4736"/>
                  </a:lnTo>
                  <a:lnTo>
                    <a:pt x="2081" y="4598"/>
                  </a:lnTo>
                  <a:lnTo>
                    <a:pt x="1962" y="4419"/>
                  </a:lnTo>
                  <a:lnTo>
                    <a:pt x="1883" y="4221"/>
                  </a:lnTo>
                  <a:lnTo>
                    <a:pt x="1843" y="4003"/>
                  </a:lnTo>
                  <a:lnTo>
                    <a:pt x="1804" y="3746"/>
                  </a:lnTo>
                  <a:lnTo>
                    <a:pt x="1784" y="3488"/>
                  </a:lnTo>
                  <a:lnTo>
                    <a:pt x="1804" y="3211"/>
                  </a:lnTo>
                  <a:lnTo>
                    <a:pt x="1823" y="2933"/>
                  </a:lnTo>
                  <a:lnTo>
                    <a:pt x="1883" y="2656"/>
                  </a:lnTo>
                  <a:lnTo>
                    <a:pt x="1962" y="2418"/>
                  </a:lnTo>
                  <a:lnTo>
                    <a:pt x="2041" y="2200"/>
                  </a:lnTo>
                  <a:lnTo>
                    <a:pt x="2160" y="2022"/>
                  </a:lnTo>
                  <a:lnTo>
                    <a:pt x="2279" y="1883"/>
                  </a:lnTo>
                  <a:lnTo>
                    <a:pt x="2398" y="1804"/>
                  </a:lnTo>
                  <a:lnTo>
                    <a:pt x="2517" y="1764"/>
                  </a:lnTo>
                  <a:lnTo>
                    <a:pt x="2616" y="1745"/>
                  </a:lnTo>
                  <a:lnTo>
                    <a:pt x="2715" y="1725"/>
                  </a:lnTo>
                  <a:lnTo>
                    <a:pt x="2834" y="1745"/>
                  </a:lnTo>
                  <a:lnTo>
                    <a:pt x="3012" y="1784"/>
                  </a:lnTo>
                  <a:lnTo>
                    <a:pt x="3191" y="1863"/>
                  </a:lnTo>
                  <a:lnTo>
                    <a:pt x="3329" y="1962"/>
                  </a:lnTo>
                  <a:lnTo>
                    <a:pt x="3448" y="2042"/>
                  </a:lnTo>
                  <a:lnTo>
                    <a:pt x="3547" y="2141"/>
                  </a:lnTo>
                  <a:lnTo>
                    <a:pt x="3587" y="2161"/>
                  </a:lnTo>
                  <a:lnTo>
                    <a:pt x="3626" y="2180"/>
                  </a:lnTo>
                  <a:lnTo>
                    <a:pt x="3706" y="2180"/>
                  </a:lnTo>
                  <a:lnTo>
                    <a:pt x="3745" y="2141"/>
                  </a:lnTo>
                  <a:lnTo>
                    <a:pt x="3765" y="2121"/>
                  </a:lnTo>
                  <a:lnTo>
                    <a:pt x="3785" y="2081"/>
                  </a:lnTo>
                  <a:lnTo>
                    <a:pt x="3785" y="2022"/>
                  </a:lnTo>
                  <a:lnTo>
                    <a:pt x="3527" y="595"/>
                  </a:lnTo>
                  <a:lnTo>
                    <a:pt x="3508" y="556"/>
                  </a:lnTo>
                  <a:lnTo>
                    <a:pt x="3468" y="516"/>
                  </a:lnTo>
                  <a:lnTo>
                    <a:pt x="3389" y="457"/>
                  </a:lnTo>
                  <a:lnTo>
                    <a:pt x="3210" y="358"/>
                  </a:lnTo>
                  <a:lnTo>
                    <a:pt x="2933" y="219"/>
                  </a:lnTo>
                  <a:lnTo>
                    <a:pt x="2576" y="100"/>
                  </a:lnTo>
                  <a:lnTo>
                    <a:pt x="2398" y="60"/>
                  </a:lnTo>
                  <a:lnTo>
                    <a:pt x="2180" y="21"/>
                  </a:lnTo>
                  <a:lnTo>
                    <a:pt x="1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a:off x="995209" y="3459701"/>
              <a:ext cx="86588" cy="211026"/>
            </a:xfrm>
            <a:custGeom>
              <a:avLst/>
              <a:gdLst/>
              <a:ahLst/>
              <a:cxnLst/>
              <a:rect l="l" t="t" r="r" b="b"/>
              <a:pathLst>
                <a:path w="2537" h="6183" extrusionOk="0">
                  <a:moveTo>
                    <a:pt x="1071" y="1"/>
                  </a:moveTo>
                  <a:lnTo>
                    <a:pt x="1031" y="20"/>
                  </a:lnTo>
                  <a:lnTo>
                    <a:pt x="991" y="40"/>
                  </a:lnTo>
                  <a:lnTo>
                    <a:pt x="972" y="100"/>
                  </a:lnTo>
                  <a:lnTo>
                    <a:pt x="972" y="139"/>
                  </a:lnTo>
                  <a:lnTo>
                    <a:pt x="1011" y="357"/>
                  </a:lnTo>
                  <a:lnTo>
                    <a:pt x="1051" y="555"/>
                  </a:lnTo>
                  <a:lnTo>
                    <a:pt x="1130" y="734"/>
                  </a:lnTo>
                  <a:lnTo>
                    <a:pt x="1209" y="892"/>
                  </a:lnTo>
                  <a:lnTo>
                    <a:pt x="1289" y="1031"/>
                  </a:lnTo>
                  <a:lnTo>
                    <a:pt x="1388" y="1170"/>
                  </a:lnTo>
                  <a:lnTo>
                    <a:pt x="1586" y="1427"/>
                  </a:lnTo>
                  <a:lnTo>
                    <a:pt x="1843" y="1764"/>
                  </a:lnTo>
                  <a:lnTo>
                    <a:pt x="1962" y="1942"/>
                  </a:lnTo>
                  <a:lnTo>
                    <a:pt x="2061" y="2141"/>
                  </a:lnTo>
                  <a:lnTo>
                    <a:pt x="2141" y="2358"/>
                  </a:lnTo>
                  <a:lnTo>
                    <a:pt x="2220" y="2616"/>
                  </a:lnTo>
                  <a:lnTo>
                    <a:pt x="2259" y="2913"/>
                  </a:lnTo>
                  <a:lnTo>
                    <a:pt x="2279" y="3270"/>
                  </a:lnTo>
                  <a:lnTo>
                    <a:pt x="2259" y="3428"/>
                  </a:lnTo>
                  <a:lnTo>
                    <a:pt x="2240" y="3587"/>
                  </a:lnTo>
                  <a:lnTo>
                    <a:pt x="2180" y="3864"/>
                  </a:lnTo>
                  <a:lnTo>
                    <a:pt x="2061" y="4142"/>
                  </a:lnTo>
                  <a:lnTo>
                    <a:pt x="1923" y="4399"/>
                  </a:lnTo>
                  <a:lnTo>
                    <a:pt x="1764" y="4637"/>
                  </a:lnTo>
                  <a:lnTo>
                    <a:pt x="1586" y="4855"/>
                  </a:lnTo>
                  <a:lnTo>
                    <a:pt x="1388" y="5053"/>
                  </a:lnTo>
                  <a:lnTo>
                    <a:pt x="1190" y="5231"/>
                  </a:lnTo>
                  <a:lnTo>
                    <a:pt x="991" y="5390"/>
                  </a:lnTo>
                  <a:lnTo>
                    <a:pt x="793" y="5529"/>
                  </a:lnTo>
                  <a:lnTo>
                    <a:pt x="437" y="5747"/>
                  </a:lnTo>
                  <a:lnTo>
                    <a:pt x="179" y="5885"/>
                  </a:lnTo>
                  <a:lnTo>
                    <a:pt x="80" y="5925"/>
                  </a:lnTo>
                  <a:lnTo>
                    <a:pt x="40" y="5965"/>
                  </a:lnTo>
                  <a:lnTo>
                    <a:pt x="21" y="6004"/>
                  </a:lnTo>
                  <a:lnTo>
                    <a:pt x="1" y="6064"/>
                  </a:lnTo>
                  <a:lnTo>
                    <a:pt x="21" y="6103"/>
                  </a:lnTo>
                  <a:lnTo>
                    <a:pt x="40" y="6143"/>
                  </a:lnTo>
                  <a:lnTo>
                    <a:pt x="60" y="6163"/>
                  </a:lnTo>
                  <a:lnTo>
                    <a:pt x="139" y="6183"/>
                  </a:lnTo>
                  <a:lnTo>
                    <a:pt x="199" y="6183"/>
                  </a:lnTo>
                  <a:lnTo>
                    <a:pt x="318" y="6123"/>
                  </a:lnTo>
                  <a:lnTo>
                    <a:pt x="595" y="5965"/>
                  </a:lnTo>
                  <a:lnTo>
                    <a:pt x="972" y="5747"/>
                  </a:lnTo>
                  <a:lnTo>
                    <a:pt x="1190" y="5588"/>
                  </a:lnTo>
                  <a:lnTo>
                    <a:pt x="1407" y="5410"/>
                  </a:lnTo>
                  <a:lnTo>
                    <a:pt x="1606" y="5231"/>
                  </a:lnTo>
                  <a:lnTo>
                    <a:pt x="1824" y="5013"/>
                  </a:lnTo>
                  <a:lnTo>
                    <a:pt x="2022" y="4776"/>
                  </a:lnTo>
                  <a:lnTo>
                    <a:pt x="2180" y="4518"/>
                  </a:lnTo>
                  <a:lnTo>
                    <a:pt x="2339" y="4241"/>
                  </a:lnTo>
                  <a:lnTo>
                    <a:pt x="2438" y="3944"/>
                  </a:lnTo>
                  <a:lnTo>
                    <a:pt x="2477" y="3785"/>
                  </a:lnTo>
                  <a:lnTo>
                    <a:pt x="2517" y="3607"/>
                  </a:lnTo>
                  <a:lnTo>
                    <a:pt x="2537" y="3448"/>
                  </a:lnTo>
                  <a:lnTo>
                    <a:pt x="2537" y="3270"/>
                  </a:lnTo>
                  <a:lnTo>
                    <a:pt x="2517" y="2893"/>
                  </a:lnTo>
                  <a:lnTo>
                    <a:pt x="2477" y="2557"/>
                  </a:lnTo>
                  <a:lnTo>
                    <a:pt x="2398" y="2279"/>
                  </a:lnTo>
                  <a:lnTo>
                    <a:pt x="2299" y="2022"/>
                  </a:lnTo>
                  <a:lnTo>
                    <a:pt x="2180" y="1804"/>
                  </a:lnTo>
                  <a:lnTo>
                    <a:pt x="2061" y="1606"/>
                  </a:lnTo>
                  <a:lnTo>
                    <a:pt x="1804" y="1269"/>
                  </a:lnTo>
                  <a:lnTo>
                    <a:pt x="1606" y="1031"/>
                  </a:lnTo>
                  <a:lnTo>
                    <a:pt x="1447" y="773"/>
                  </a:lnTo>
                  <a:lnTo>
                    <a:pt x="1368" y="635"/>
                  </a:lnTo>
                  <a:lnTo>
                    <a:pt x="1308" y="476"/>
                  </a:lnTo>
                  <a:lnTo>
                    <a:pt x="1269" y="298"/>
                  </a:lnTo>
                  <a:lnTo>
                    <a:pt x="1229" y="120"/>
                  </a:lnTo>
                  <a:lnTo>
                    <a:pt x="1209" y="60"/>
                  </a:lnTo>
                  <a:lnTo>
                    <a:pt x="1170" y="20"/>
                  </a:lnTo>
                  <a:lnTo>
                    <a:pt x="1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8"/>
            <p:cNvSpPr/>
            <p:nvPr/>
          </p:nvSpPr>
          <p:spPr>
            <a:xfrm>
              <a:off x="1087190" y="3456322"/>
              <a:ext cx="64949" cy="175872"/>
            </a:xfrm>
            <a:custGeom>
              <a:avLst/>
              <a:gdLst/>
              <a:ahLst/>
              <a:cxnLst/>
              <a:rect l="l" t="t" r="r" b="b"/>
              <a:pathLst>
                <a:path w="1903" h="5153" extrusionOk="0">
                  <a:moveTo>
                    <a:pt x="119" y="1"/>
                  </a:moveTo>
                  <a:lnTo>
                    <a:pt x="60" y="20"/>
                  </a:lnTo>
                  <a:lnTo>
                    <a:pt x="40" y="60"/>
                  </a:lnTo>
                  <a:lnTo>
                    <a:pt x="20" y="119"/>
                  </a:lnTo>
                  <a:lnTo>
                    <a:pt x="0" y="179"/>
                  </a:lnTo>
                  <a:lnTo>
                    <a:pt x="0" y="337"/>
                  </a:lnTo>
                  <a:lnTo>
                    <a:pt x="20" y="536"/>
                  </a:lnTo>
                  <a:lnTo>
                    <a:pt x="80" y="813"/>
                  </a:lnTo>
                  <a:lnTo>
                    <a:pt x="119" y="971"/>
                  </a:lnTo>
                  <a:lnTo>
                    <a:pt x="179" y="1130"/>
                  </a:lnTo>
                  <a:lnTo>
                    <a:pt x="258" y="1288"/>
                  </a:lnTo>
                  <a:lnTo>
                    <a:pt x="357" y="1467"/>
                  </a:lnTo>
                  <a:lnTo>
                    <a:pt x="496" y="1645"/>
                  </a:lnTo>
                  <a:lnTo>
                    <a:pt x="634" y="1823"/>
                  </a:lnTo>
                  <a:lnTo>
                    <a:pt x="813" y="2002"/>
                  </a:lnTo>
                  <a:lnTo>
                    <a:pt x="1031" y="2160"/>
                  </a:lnTo>
                  <a:lnTo>
                    <a:pt x="1209" y="2319"/>
                  </a:lnTo>
                  <a:lnTo>
                    <a:pt x="1348" y="2497"/>
                  </a:lnTo>
                  <a:lnTo>
                    <a:pt x="1467" y="2675"/>
                  </a:lnTo>
                  <a:lnTo>
                    <a:pt x="1546" y="2854"/>
                  </a:lnTo>
                  <a:lnTo>
                    <a:pt x="1605" y="3052"/>
                  </a:lnTo>
                  <a:lnTo>
                    <a:pt x="1645" y="3230"/>
                  </a:lnTo>
                  <a:lnTo>
                    <a:pt x="1645" y="3428"/>
                  </a:lnTo>
                  <a:lnTo>
                    <a:pt x="1645" y="3626"/>
                  </a:lnTo>
                  <a:lnTo>
                    <a:pt x="1605" y="3805"/>
                  </a:lnTo>
                  <a:lnTo>
                    <a:pt x="1566" y="4003"/>
                  </a:lnTo>
                  <a:lnTo>
                    <a:pt x="1506" y="4181"/>
                  </a:lnTo>
                  <a:lnTo>
                    <a:pt x="1427" y="4360"/>
                  </a:lnTo>
                  <a:lnTo>
                    <a:pt x="1268" y="4677"/>
                  </a:lnTo>
                  <a:lnTo>
                    <a:pt x="1090" y="4934"/>
                  </a:lnTo>
                  <a:lnTo>
                    <a:pt x="1051" y="4994"/>
                  </a:lnTo>
                  <a:lnTo>
                    <a:pt x="1051" y="5033"/>
                  </a:lnTo>
                  <a:lnTo>
                    <a:pt x="1070" y="5093"/>
                  </a:lnTo>
                  <a:lnTo>
                    <a:pt x="1110" y="5132"/>
                  </a:lnTo>
                  <a:lnTo>
                    <a:pt x="1150" y="5152"/>
                  </a:lnTo>
                  <a:lnTo>
                    <a:pt x="1189" y="5152"/>
                  </a:lnTo>
                  <a:lnTo>
                    <a:pt x="1249" y="5132"/>
                  </a:lnTo>
                  <a:lnTo>
                    <a:pt x="1308" y="5093"/>
                  </a:lnTo>
                  <a:lnTo>
                    <a:pt x="1486" y="4815"/>
                  </a:lnTo>
                  <a:lnTo>
                    <a:pt x="1585" y="4637"/>
                  </a:lnTo>
                  <a:lnTo>
                    <a:pt x="1665" y="4459"/>
                  </a:lnTo>
                  <a:lnTo>
                    <a:pt x="1744" y="4261"/>
                  </a:lnTo>
                  <a:lnTo>
                    <a:pt x="1803" y="4062"/>
                  </a:lnTo>
                  <a:lnTo>
                    <a:pt x="1863" y="3844"/>
                  </a:lnTo>
                  <a:lnTo>
                    <a:pt x="1903" y="3626"/>
                  </a:lnTo>
                  <a:lnTo>
                    <a:pt x="1903" y="3409"/>
                  </a:lnTo>
                  <a:lnTo>
                    <a:pt x="1903" y="3191"/>
                  </a:lnTo>
                  <a:lnTo>
                    <a:pt x="1863" y="2973"/>
                  </a:lnTo>
                  <a:lnTo>
                    <a:pt x="1803" y="2755"/>
                  </a:lnTo>
                  <a:lnTo>
                    <a:pt x="1704" y="2537"/>
                  </a:lnTo>
                  <a:lnTo>
                    <a:pt x="1566" y="2339"/>
                  </a:lnTo>
                  <a:lnTo>
                    <a:pt x="1407" y="2140"/>
                  </a:lnTo>
                  <a:lnTo>
                    <a:pt x="1189" y="1942"/>
                  </a:lnTo>
                  <a:lnTo>
                    <a:pt x="1011" y="1804"/>
                  </a:lnTo>
                  <a:lnTo>
                    <a:pt x="852" y="1645"/>
                  </a:lnTo>
                  <a:lnTo>
                    <a:pt x="714" y="1487"/>
                  </a:lnTo>
                  <a:lnTo>
                    <a:pt x="595" y="1328"/>
                  </a:lnTo>
                  <a:lnTo>
                    <a:pt x="516" y="1189"/>
                  </a:lnTo>
                  <a:lnTo>
                    <a:pt x="436" y="1031"/>
                  </a:lnTo>
                  <a:lnTo>
                    <a:pt x="337" y="773"/>
                  </a:lnTo>
                  <a:lnTo>
                    <a:pt x="278" y="536"/>
                  </a:lnTo>
                  <a:lnTo>
                    <a:pt x="278" y="337"/>
                  </a:lnTo>
                  <a:lnTo>
                    <a:pt x="278" y="159"/>
                  </a:lnTo>
                  <a:lnTo>
                    <a:pt x="278" y="100"/>
                  </a:lnTo>
                  <a:lnTo>
                    <a:pt x="258" y="60"/>
                  </a:lnTo>
                  <a:lnTo>
                    <a:pt x="218" y="2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8"/>
            <p:cNvSpPr/>
            <p:nvPr/>
          </p:nvSpPr>
          <p:spPr>
            <a:xfrm>
              <a:off x="1099375" y="3394103"/>
              <a:ext cx="39250" cy="38601"/>
            </a:xfrm>
            <a:custGeom>
              <a:avLst/>
              <a:gdLst/>
              <a:ahLst/>
              <a:cxnLst/>
              <a:rect l="l" t="t" r="r" b="b"/>
              <a:pathLst>
                <a:path w="1150" h="1131" extrusionOk="0">
                  <a:moveTo>
                    <a:pt x="951" y="1"/>
                  </a:moveTo>
                  <a:lnTo>
                    <a:pt x="733" y="120"/>
                  </a:lnTo>
                  <a:lnTo>
                    <a:pt x="535" y="278"/>
                  </a:lnTo>
                  <a:lnTo>
                    <a:pt x="376" y="417"/>
                  </a:lnTo>
                  <a:lnTo>
                    <a:pt x="238" y="575"/>
                  </a:lnTo>
                  <a:lnTo>
                    <a:pt x="139" y="714"/>
                  </a:lnTo>
                  <a:lnTo>
                    <a:pt x="79" y="833"/>
                  </a:lnTo>
                  <a:lnTo>
                    <a:pt x="20" y="952"/>
                  </a:lnTo>
                  <a:lnTo>
                    <a:pt x="0" y="1011"/>
                  </a:lnTo>
                  <a:lnTo>
                    <a:pt x="20" y="1051"/>
                  </a:lnTo>
                  <a:lnTo>
                    <a:pt x="40" y="1090"/>
                  </a:lnTo>
                  <a:lnTo>
                    <a:pt x="79" y="1130"/>
                  </a:lnTo>
                  <a:lnTo>
                    <a:pt x="139" y="1130"/>
                  </a:lnTo>
                  <a:lnTo>
                    <a:pt x="218" y="1110"/>
                  </a:lnTo>
                  <a:lnTo>
                    <a:pt x="238" y="1090"/>
                  </a:lnTo>
                  <a:lnTo>
                    <a:pt x="258" y="1051"/>
                  </a:lnTo>
                  <a:lnTo>
                    <a:pt x="317" y="972"/>
                  </a:lnTo>
                  <a:lnTo>
                    <a:pt x="456" y="754"/>
                  </a:lnTo>
                  <a:lnTo>
                    <a:pt x="575" y="615"/>
                  </a:lnTo>
                  <a:lnTo>
                    <a:pt x="713" y="476"/>
                  </a:lnTo>
                  <a:lnTo>
                    <a:pt x="872" y="357"/>
                  </a:lnTo>
                  <a:lnTo>
                    <a:pt x="1070" y="258"/>
                  </a:lnTo>
                  <a:lnTo>
                    <a:pt x="1110" y="219"/>
                  </a:lnTo>
                  <a:lnTo>
                    <a:pt x="1129" y="179"/>
                  </a:lnTo>
                  <a:lnTo>
                    <a:pt x="1149" y="139"/>
                  </a:lnTo>
                  <a:lnTo>
                    <a:pt x="1129" y="80"/>
                  </a:lnTo>
                  <a:lnTo>
                    <a:pt x="1110" y="40"/>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962069" y="3694347"/>
              <a:ext cx="288125" cy="357102"/>
            </a:xfrm>
            <a:custGeom>
              <a:avLst/>
              <a:gdLst/>
              <a:ahLst/>
              <a:cxnLst/>
              <a:rect l="l" t="t" r="r" b="b"/>
              <a:pathLst>
                <a:path w="8442" h="10463" extrusionOk="0">
                  <a:moveTo>
                    <a:pt x="1" y="1"/>
                  </a:moveTo>
                  <a:lnTo>
                    <a:pt x="1" y="10463"/>
                  </a:lnTo>
                  <a:lnTo>
                    <a:pt x="8441" y="10463"/>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957359" y="3689637"/>
              <a:ext cx="297579" cy="366556"/>
            </a:xfrm>
            <a:custGeom>
              <a:avLst/>
              <a:gdLst/>
              <a:ahLst/>
              <a:cxnLst/>
              <a:rect l="l" t="t" r="r" b="b"/>
              <a:pathLst>
                <a:path w="8719" h="10740" extrusionOk="0">
                  <a:moveTo>
                    <a:pt x="8441" y="258"/>
                  </a:moveTo>
                  <a:lnTo>
                    <a:pt x="8441" y="10462"/>
                  </a:lnTo>
                  <a:lnTo>
                    <a:pt x="278" y="10462"/>
                  </a:lnTo>
                  <a:lnTo>
                    <a:pt x="278" y="258"/>
                  </a:lnTo>
                  <a:close/>
                  <a:moveTo>
                    <a:pt x="79" y="0"/>
                  </a:moveTo>
                  <a:lnTo>
                    <a:pt x="40" y="40"/>
                  </a:lnTo>
                  <a:lnTo>
                    <a:pt x="20" y="80"/>
                  </a:lnTo>
                  <a:lnTo>
                    <a:pt x="0" y="139"/>
                  </a:lnTo>
                  <a:lnTo>
                    <a:pt x="0" y="10601"/>
                  </a:lnTo>
                  <a:lnTo>
                    <a:pt x="20" y="10660"/>
                  </a:lnTo>
                  <a:lnTo>
                    <a:pt x="40" y="10700"/>
                  </a:lnTo>
                  <a:lnTo>
                    <a:pt x="79" y="10720"/>
                  </a:lnTo>
                  <a:lnTo>
                    <a:pt x="139" y="10739"/>
                  </a:lnTo>
                  <a:lnTo>
                    <a:pt x="8579" y="10739"/>
                  </a:lnTo>
                  <a:lnTo>
                    <a:pt x="8619" y="10720"/>
                  </a:lnTo>
                  <a:lnTo>
                    <a:pt x="8679" y="10700"/>
                  </a:lnTo>
                  <a:lnTo>
                    <a:pt x="8698" y="10660"/>
                  </a:lnTo>
                  <a:lnTo>
                    <a:pt x="8718" y="10601"/>
                  </a:lnTo>
                  <a:lnTo>
                    <a:pt x="8718" y="139"/>
                  </a:lnTo>
                  <a:lnTo>
                    <a:pt x="8698" y="80"/>
                  </a:lnTo>
                  <a:lnTo>
                    <a:pt x="8679" y="40"/>
                  </a:lnTo>
                  <a:lnTo>
                    <a:pt x="8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9" name="Google Shape;2319;p68"/>
            <p:cNvCxnSpPr/>
            <p:nvPr/>
          </p:nvCxnSpPr>
          <p:spPr>
            <a:xfrm>
              <a:off x="709638" y="4056825"/>
              <a:ext cx="2638500" cy="0"/>
            </a:xfrm>
            <a:prstGeom prst="straightConnector1">
              <a:avLst/>
            </a:prstGeom>
            <a:noFill/>
            <a:ln w="9525" cap="flat" cmpd="sng">
              <a:solidFill>
                <a:schemeClr val="dk1"/>
              </a:solidFill>
              <a:prstDash val="solid"/>
              <a:round/>
              <a:headEnd type="none" w="med" len="med"/>
              <a:tailEnd type="none" w="med" len="med"/>
            </a:ln>
          </p:spPr>
        </p:cxnSp>
      </p:grpSp>
      <p:grpSp>
        <p:nvGrpSpPr>
          <p:cNvPr id="105" name="Google Shape;1016;p41">
            <a:extLst>
              <a:ext uri="{FF2B5EF4-FFF2-40B4-BE49-F238E27FC236}">
                <a16:creationId xmlns:a16="http://schemas.microsoft.com/office/drawing/2014/main" id="{E82CE0F3-FC4D-44BF-A845-8D6AACF5CD11}"/>
              </a:ext>
            </a:extLst>
          </p:cNvPr>
          <p:cNvGrpSpPr/>
          <p:nvPr/>
        </p:nvGrpSpPr>
        <p:grpSpPr>
          <a:xfrm>
            <a:off x="1695817" y="247218"/>
            <a:ext cx="5614800" cy="835735"/>
            <a:chOff x="1764675" y="540000"/>
            <a:chExt cx="5614800" cy="835735"/>
          </a:xfrm>
        </p:grpSpPr>
        <p:sp>
          <p:nvSpPr>
            <p:cNvPr id="106" name="Google Shape;1017;p41">
              <a:extLst>
                <a:ext uri="{FF2B5EF4-FFF2-40B4-BE49-F238E27FC236}">
                  <a16:creationId xmlns:a16="http://schemas.microsoft.com/office/drawing/2014/main" id="{1BC86CF7-5E71-4901-A08B-9CA75306D90A}"/>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8" name="Google Shape;1019;p41">
              <a:extLst>
                <a:ext uri="{FF2B5EF4-FFF2-40B4-BE49-F238E27FC236}">
                  <a16:creationId xmlns:a16="http://schemas.microsoft.com/office/drawing/2014/main" id="{441C2DEB-3A86-46C9-88F9-E4DC9ECBA373}"/>
                </a:ext>
              </a:extLst>
            </p:cNvPr>
            <p:cNvSpPr/>
            <p:nvPr/>
          </p:nvSpPr>
          <p:spPr>
            <a:xfrm rot="19797242">
              <a:off x="2216125" y="1106924"/>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922;p39">
            <a:extLst>
              <a:ext uri="{FF2B5EF4-FFF2-40B4-BE49-F238E27FC236}">
                <a16:creationId xmlns:a16="http://schemas.microsoft.com/office/drawing/2014/main" id="{C200C9E2-A745-4716-BB61-B35A960CB368}"/>
              </a:ext>
            </a:extLst>
          </p:cNvPr>
          <p:cNvSpPr txBox="1">
            <a:spLocks noGrp="1"/>
          </p:cNvSpPr>
          <p:nvPr>
            <p:ph type="title"/>
          </p:nvPr>
        </p:nvSpPr>
        <p:spPr>
          <a:xfrm>
            <a:off x="1798110" y="350598"/>
            <a:ext cx="5383931"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YEAR OF EXISTENCE WITH HISTORY</a:t>
            </a:r>
            <a:endParaRPr lang="en-IN" sz="2800"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261"/>
                                        </p:tgtEl>
                                        <p:attrNameLst>
                                          <p:attrName>style.visibility</p:attrName>
                                        </p:attrNameLst>
                                      </p:cBhvr>
                                      <p:to>
                                        <p:strVal val="visible"/>
                                      </p:to>
                                    </p:set>
                                    <p:animEffect transition="in" filter="wipe(left)">
                                      <p:cBhvr>
                                        <p:cTn id="10" dur="500"/>
                                        <p:tgtEl>
                                          <p:spTgt spid="2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61;p61">
            <a:extLst>
              <a:ext uri="{FF2B5EF4-FFF2-40B4-BE49-F238E27FC236}">
                <a16:creationId xmlns:a16="http://schemas.microsoft.com/office/drawing/2014/main" id="{F02BD502-6668-4795-9AB4-2CCC81E90DD3}"/>
              </a:ext>
            </a:extLst>
          </p:cNvPr>
          <p:cNvSpPr txBox="1">
            <a:spLocks noGrp="1"/>
          </p:cNvSpPr>
          <p:nvPr>
            <p:ph type="title"/>
          </p:nvPr>
        </p:nvSpPr>
        <p:spPr>
          <a:xfrm>
            <a:off x="2138574" y="1332179"/>
            <a:ext cx="2322447"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Associate Consultant</a:t>
            </a:r>
          </a:p>
        </p:txBody>
      </p:sp>
      <p:sp>
        <p:nvSpPr>
          <p:cNvPr id="7" name="Google Shape;1856;p61">
            <a:extLst>
              <a:ext uri="{FF2B5EF4-FFF2-40B4-BE49-F238E27FC236}">
                <a16:creationId xmlns:a16="http://schemas.microsoft.com/office/drawing/2014/main" id="{E7A8D337-CF7C-407B-9776-C403D3BC712C}"/>
              </a:ext>
            </a:extLst>
          </p:cNvPr>
          <p:cNvSpPr txBox="1">
            <a:spLocks/>
          </p:cNvSpPr>
          <p:nvPr/>
        </p:nvSpPr>
        <p:spPr>
          <a:xfrm>
            <a:off x="2122200" y="1495882"/>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10,28,759 </a:t>
            </a:r>
          </a:p>
        </p:txBody>
      </p:sp>
      <p:sp>
        <p:nvSpPr>
          <p:cNvPr id="19" name="Google Shape;1864;p61">
            <a:extLst>
              <a:ext uri="{FF2B5EF4-FFF2-40B4-BE49-F238E27FC236}">
                <a16:creationId xmlns:a16="http://schemas.microsoft.com/office/drawing/2014/main" id="{969E5A7A-BC0B-4017-9D0E-11D7CA08577F}"/>
              </a:ext>
            </a:extLst>
          </p:cNvPr>
          <p:cNvSpPr/>
          <p:nvPr/>
        </p:nvSpPr>
        <p:spPr>
          <a:xfrm>
            <a:off x="1270075" y="1264877"/>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5;p61">
            <a:extLst>
              <a:ext uri="{FF2B5EF4-FFF2-40B4-BE49-F238E27FC236}">
                <a16:creationId xmlns:a16="http://schemas.microsoft.com/office/drawing/2014/main" id="{43CC3E28-675B-4A88-B7B3-5B4720818FF9}"/>
              </a:ext>
            </a:extLst>
          </p:cNvPr>
          <p:cNvSpPr/>
          <p:nvPr/>
        </p:nvSpPr>
        <p:spPr>
          <a:xfrm>
            <a:off x="1270075" y="2467189"/>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6;p61">
            <a:extLst>
              <a:ext uri="{FF2B5EF4-FFF2-40B4-BE49-F238E27FC236}">
                <a16:creationId xmlns:a16="http://schemas.microsoft.com/office/drawing/2014/main" id="{8E7A2FF3-39F1-45C0-A768-E8D5C8917C2A}"/>
              </a:ext>
            </a:extLst>
          </p:cNvPr>
          <p:cNvSpPr/>
          <p:nvPr/>
        </p:nvSpPr>
        <p:spPr>
          <a:xfrm>
            <a:off x="1270075" y="3669502"/>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7;p61">
            <a:extLst>
              <a:ext uri="{FF2B5EF4-FFF2-40B4-BE49-F238E27FC236}">
                <a16:creationId xmlns:a16="http://schemas.microsoft.com/office/drawing/2014/main" id="{521460B5-3C1E-4230-94D9-37E7EBFA292F}"/>
              </a:ext>
            </a:extLst>
          </p:cNvPr>
          <p:cNvSpPr/>
          <p:nvPr/>
        </p:nvSpPr>
        <p:spPr>
          <a:xfrm>
            <a:off x="5003875" y="1264877"/>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8;p61">
            <a:extLst>
              <a:ext uri="{FF2B5EF4-FFF2-40B4-BE49-F238E27FC236}">
                <a16:creationId xmlns:a16="http://schemas.microsoft.com/office/drawing/2014/main" id="{487DE181-7121-4DAB-981C-A3DBAB56A5D6}"/>
              </a:ext>
            </a:extLst>
          </p:cNvPr>
          <p:cNvSpPr/>
          <p:nvPr/>
        </p:nvSpPr>
        <p:spPr>
          <a:xfrm>
            <a:off x="5003875" y="2467189"/>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9;p61">
            <a:extLst>
              <a:ext uri="{FF2B5EF4-FFF2-40B4-BE49-F238E27FC236}">
                <a16:creationId xmlns:a16="http://schemas.microsoft.com/office/drawing/2014/main" id="{6BF2A224-83A0-4632-AB7B-390D1FB5166C}"/>
              </a:ext>
            </a:extLst>
          </p:cNvPr>
          <p:cNvSpPr/>
          <p:nvPr/>
        </p:nvSpPr>
        <p:spPr>
          <a:xfrm>
            <a:off x="5003875" y="3669502"/>
            <a:ext cx="731400" cy="731400"/>
          </a:xfrm>
          <a:prstGeom prst="rect">
            <a:avLst/>
          </a:prstGeom>
          <a:solidFill>
            <a:schemeClr val="bg1">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870;p61">
            <a:extLst>
              <a:ext uri="{FF2B5EF4-FFF2-40B4-BE49-F238E27FC236}">
                <a16:creationId xmlns:a16="http://schemas.microsoft.com/office/drawing/2014/main" id="{EF8EE5D9-B8BE-47C9-AC37-1F786AEFACE9}"/>
              </a:ext>
            </a:extLst>
          </p:cNvPr>
          <p:cNvGrpSpPr/>
          <p:nvPr/>
        </p:nvGrpSpPr>
        <p:grpSpPr>
          <a:xfrm>
            <a:off x="5140974" y="2631459"/>
            <a:ext cx="457202" cy="402861"/>
            <a:chOff x="5502400" y="2685125"/>
            <a:chExt cx="402325" cy="355100"/>
          </a:xfrm>
        </p:grpSpPr>
        <p:sp>
          <p:nvSpPr>
            <p:cNvPr id="26" name="Google Shape;1871;p61">
              <a:extLst>
                <a:ext uri="{FF2B5EF4-FFF2-40B4-BE49-F238E27FC236}">
                  <a16:creationId xmlns:a16="http://schemas.microsoft.com/office/drawing/2014/main" id="{4C5E42FF-DE06-47A9-8057-6FD7551B9523}"/>
                </a:ext>
              </a:extLst>
            </p:cNvPr>
            <p:cNvSpPr/>
            <p:nvPr/>
          </p:nvSpPr>
          <p:spPr>
            <a:xfrm>
              <a:off x="5546375" y="2773075"/>
              <a:ext cx="314350" cy="249700"/>
            </a:xfrm>
            <a:custGeom>
              <a:avLst/>
              <a:gdLst/>
              <a:ahLst/>
              <a:cxnLst/>
              <a:rect l="l" t="t" r="r" b="b"/>
              <a:pathLst>
                <a:path w="12574" h="9988" extrusionOk="0">
                  <a:moveTo>
                    <a:pt x="828" y="9987"/>
                  </a:moveTo>
                  <a:lnTo>
                    <a:pt x="11746" y="9987"/>
                  </a:lnTo>
                  <a:lnTo>
                    <a:pt x="11746" y="9987"/>
                  </a:lnTo>
                  <a:lnTo>
                    <a:pt x="11901" y="9961"/>
                  </a:lnTo>
                  <a:lnTo>
                    <a:pt x="12056" y="9910"/>
                  </a:lnTo>
                  <a:lnTo>
                    <a:pt x="12212" y="9832"/>
                  </a:lnTo>
                  <a:lnTo>
                    <a:pt x="12341" y="9728"/>
                  </a:lnTo>
                  <a:lnTo>
                    <a:pt x="12444" y="9599"/>
                  </a:lnTo>
                  <a:lnTo>
                    <a:pt x="12522" y="9470"/>
                  </a:lnTo>
                  <a:lnTo>
                    <a:pt x="12574" y="9314"/>
                  </a:lnTo>
                  <a:lnTo>
                    <a:pt x="12574" y="9133"/>
                  </a:lnTo>
                  <a:lnTo>
                    <a:pt x="12574" y="829"/>
                  </a:lnTo>
                  <a:lnTo>
                    <a:pt x="12574" y="829"/>
                  </a:lnTo>
                  <a:lnTo>
                    <a:pt x="12574" y="673"/>
                  </a:lnTo>
                  <a:lnTo>
                    <a:pt x="12522" y="518"/>
                  </a:lnTo>
                  <a:lnTo>
                    <a:pt x="12444" y="363"/>
                  </a:lnTo>
                  <a:lnTo>
                    <a:pt x="12341" y="234"/>
                  </a:lnTo>
                  <a:lnTo>
                    <a:pt x="12212" y="130"/>
                  </a:lnTo>
                  <a:lnTo>
                    <a:pt x="12056" y="53"/>
                  </a:lnTo>
                  <a:lnTo>
                    <a:pt x="11901" y="1"/>
                  </a:lnTo>
                  <a:lnTo>
                    <a:pt x="11746" y="1"/>
                  </a:lnTo>
                  <a:lnTo>
                    <a:pt x="828" y="1"/>
                  </a:lnTo>
                  <a:lnTo>
                    <a:pt x="828" y="1"/>
                  </a:lnTo>
                  <a:lnTo>
                    <a:pt x="673" y="1"/>
                  </a:lnTo>
                  <a:lnTo>
                    <a:pt x="518" y="53"/>
                  </a:lnTo>
                  <a:lnTo>
                    <a:pt x="363" y="130"/>
                  </a:lnTo>
                  <a:lnTo>
                    <a:pt x="233" y="234"/>
                  </a:lnTo>
                  <a:lnTo>
                    <a:pt x="130" y="363"/>
                  </a:lnTo>
                  <a:lnTo>
                    <a:pt x="52" y="518"/>
                  </a:lnTo>
                  <a:lnTo>
                    <a:pt x="26" y="673"/>
                  </a:lnTo>
                  <a:lnTo>
                    <a:pt x="0" y="829"/>
                  </a:lnTo>
                  <a:lnTo>
                    <a:pt x="0" y="9133"/>
                  </a:lnTo>
                  <a:lnTo>
                    <a:pt x="0" y="9133"/>
                  </a:lnTo>
                  <a:lnTo>
                    <a:pt x="26" y="9314"/>
                  </a:lnTo>
                  <a:lnTo>
                    <a:pt x="52" y="9470"/>
                  </a:lnTo>
                  <a:lnTo>
                    <a:pt x="130" y="9599"/>
                  </a:lnTo>
                  <a:lnTo>
                    <a:pt x="233" y="9728"/>
                  </a:lnTo>
                  <a:lnTo>
                    <a:pt x="363" y="9832"/>
                  </a:lnTo>
                  <a:lnTo>
                    <a:pt x="518" y="9910"/>
                  </a:lnTo>
                  <a:lnTo>
                    <a:pt x="673" y="9961"/>
                  </a:lnTo>
                  <a:lnTo>
                    <a:pt x="828" y="9987"/>
                  </a:lnTo>
                  <a:lnTo>
                    <a:pt x="828" y="998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2;p61">
              <a:extLst>
                <a:ext uri="{FF2B5EF4-FFF2-40B4-BE49-F238E27FC236}">
                  <a16:creationId xmlns:a16="http://schemas.microsoft.com/office/drawing/2014/main" id="{A53A6803-1354-45DC-B7FA-F247671E80ED}"/>
                </a:ext>
              </a:extLst>
            </p:cNvPr>
            <p:cNvSpPr/>
            <p:nvPr/>
          </p:nvSpPr>
          <p:spPr>
            <a:xfrm>
              <a:off x="5508200" y="2988450"/>
              <a:ext cx="390700" cy="45300"/>
            </a:xfrm>
            <a:custGeom>
              <a:avLst/>
              <a:gdLst/>
              <a:ahLst/>
              <a:cxnLst/>
              <a:rect l="l" t="t" r="r" b="b"/>
              <a:pathLst>
                <a:path w="15628" h="1812" extrusionOk="0">
                  <a:moveTo>
                    <a:pt x="15627" y="622"/>
                  </a:moveTo>
                  <a:lnTo>
                    <a:pt x="15627" y="622"/>
                  </a:lnTo>
                  <a:lnTo>
                    <a:pt x="15601" y="881"/>
                  </a:lnTo>
                  <a:lnTo>
                    <a:pt x="15550" y="1088"/>
                  </a:lnTo>
                  <a:lnTo>
                    <a:pt x="15420" y="1295"/>
                  </a:lnTo>
                  <a:lnTo>
                    <a:pt x="15291" y="1476"/>
                  </a:lnTo>
                  <a:lnTo>
                    <a:pt x="15110" y="1631"/>
                  </a:lnTo>
                  <a:lnTo>
                    <a:pt x="14903" y="1734"/>
                  </a:lnTo>
                  <a:lnTo>
                    <a:pt x="14670" y="1812"/>
                  </a:lnTo>
                  <a:lnTo>
                    <a:pt x="14437" y="1812"/>
                  </a:lnTo>
                  <a:lnTo>
                    <a:pt x="1191" y="1812"/>
                  </a:lnTo>
                  <a:lnTo>
                    <a:pt x="1191" y="1812"/>
                  </a:lnTo>
                  <a:lnTo>
                    <a:pt x="958" y="1812"/>
                  </a:lnTo>
                  <a:lnTo>
                    <a:pt x="725" y="1734"/>
                  </a:lnTo>
                  <a:lnTo>
                    <a:pt x="518" y="1631"/>
                  </a:lnTo>
                  <a:lnTo>
                    <a:pt x="337" y="1476"/>
                  </a:lnTo>
                  <a:lnTo>
                    <a:pt x="208" y="1295"/>
                  </a:lnTo>
                  <a:lnTo>
                    <a:pt x="104" y="1088"/>
                  </a:lnTo>
                  <a:lnTo>
                    <a:pt x="27" y="881"/>
                  </a:lnTo>
                  <a:lnTo>
                    <a:pt x="1" y="622"/>
                  </a:lnTo>
                  <a:lnTo>
                    <a:pt x="1" y="234"/>
                  </a:lnTo>
                  <a:lnTo>
                    <a:pt x="1" y="234"/>
                  </a:lnTo>
                  <a:lnTo>
                    <a:pt x="27" y="130"/>
                  </a:lnTo>
                  <a:lnTo>
                    <a:pt x="53" y="53"/>
                  </a:lnTo>
                  <a:lnTo>
                    <a:pt x="130" y="1"/>
                  </a:lnTo>
                  <a:lnTo>
                    <a:pt x="234" y="1"/>
                  </a:lnTo>
                  <a:lnTo>
                    <a:pt x="5512" y="1"/>
                  </a:lnTo>
                  <a:lnTo>
                    <a:pt x="5512" y="1"/>
                  </a:lnTo>
                  <a:lnTo>
                    <a:pt x="5615" y="1"/>
                  </a:lnTo>
                  <a:lnTo>
                    <a:pt x="5693" y="53"/>
                  </a:lnTo>
                  <a:lnTo>
                    <a:pt x="5744" y="104"/>
                  </a:lnTo>
                  <a:lnTo>
                    <a:pt x="5796" y="234"/>
                  </a:lnTo>
                  <a:lnTo>
                    <a:pt x="5796" y="234"/>
                  </a:lnTo>
                  <a:lnTo>
                    <a:pt x="5874" y="363"/>
                  </a:lnTo>
                  <a:lnTo>
                    <a:pt x="6003" y="467"/>
                  </a:lnTo>
                  <a:lnTo>
                    <a:pt x="6132" y="518"/>
                  </a:lnTo>
                  <a:lnTo>
                    <a:pt x="6288" y="544"/>
                  </a:lnTo>
                  <a:lnTo>
                    <a:pt x="9340" y="544"/>
                  </a:lnTo>
                  <a:lnTo>
                    <a:pt x="9340" y="544"/>
                  </a:lnTo>
                  <a:lnTo>
                    <a:pt x="9496" y="518"/>
                  </a:lnTo>
                  <a:lnTo>
                    <a:pt x="9625" y="467"/>
                  </a:lnTo>
                  <a:lnTo>
                    <a:pt x="9754" y="363"/>
                  </a:lnTo>
                  <a:lnTo>
                    <a:pt x="9832" y="234"/>
                  </a:lnTo>
                  <a:lnTo>
                    <a:pt x="9832" y="234"/>
                  </a:lnTo>
                  <a:lnTo>
                    <a:pt x="9884" y="130"/>
                  </a:lnTo>
                  <a:lnTo>
                    <a:pt x="9936" y="53"/>
                  </a:lnTo>
                  <a:lnTo>
                    <a:pt x="10013" y="1"/>
                  </a:lnTo>
                  <a:lnTo>
                    <a:pt x="10143" y="1"/>
                  </a:lnTo>
                  <a:lnTo>
                    <a:pt x="15394" y="1"/>
                  </a:lnTo>
                  <a:lnTo>
                    <a:pt x="15394" y="1"/>
                  </a:lnTo>
                  <a:lnTo>
                    <a:pt x="15498" y="1"/>
                  </a:lnTo>
                  <a:lnTo>
                    <a:pt x="15576" y="53"/>
                  </a:lnTo>
                  <a:lnTo>
                    <a:pt x="15627" y="130"/>
                  </a:lnTo>
                  <a:lnTo>
                    <a:pt x="15627" y="234"/>
                  </a:lnTo>
                  <a:lnTo>
                    <a:pt x="15627" y="6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3;p61">
              <a:extLst>
                <a:ext uri="{FF2B5EF4-FFF2-40B4-BE49-F238E27FC236}">
                  <a16:creationId xmlns:a16="http://schemas.microsoft.com/office/drawing/2014/main" id="{D17C40B5-42E5-4E4D-A429-6769D5E8F399}"/>
                </a:ext>
              </a:extLst>
            </p:cNvPr>
            <p:cNvSpPr/>
            <p:nvPr/>
          </p:nvSpPr>
          <p:spPr>
            <a:xfrm>
              <a:off x="5576125" y="2802825"/>
              <a:ext cx="254850" cy="155250"/>
            </a:xfrm>
            <a:custGeom>
              <a:avLst/>
              <a:gdLst/>
              <a:ahLst/>
              <a:cxnLst/>
              <a:rect l="l" t="t" r="r" b="b"/>
              <a:pathLst>
                <a:path w="10194" h="6210" extrusionOk="0">
                  <a:moveTo>
                    <a:pt x="259" y="1"/>
                  </a:moveTo>
                  <a:lnTo>
                    <a:pt x="9935" y="1"/>
                  </a:lnTo>
                  <a:lnTo>
                    <a:pt x="9935" y="1"/>
                  </a:lnTo>
                  <a:lnTo>
                    <a:pt x="10039" y="27"/>
                  </a:lnTo>
                  <a:lnTo>
                    <a:pt x="10116" y="78"/>
                  </a:lnTo>
                  <a:lnTo>
                    <a:pt x="10168" y="156"/>
                  </a:lnTo>
                  <a:lnTo>
                    <a:pt x="10194" y="234"/>
                  </a:lnTo>
                  <a:lnTo>
                    <a:pt x="10194" y="5977"/>
                  </a:lnTo>
                  <a:lnTo>
                    <a:pt x="10194" y="5977"/>
                  </a:lnTo>
                  <a:lnTo>
                    <a:pt x="10168" y="6081"/>
                  </a:lnTo>
                  <a:lnTo>
                    <a:pt x="10116" y="6158"/>
                  </a:lnTo>
                  <a:lnTo>
                    <a:pt x="10039" y="6210"/>
                  </a:lnTo>
                  <a:lnTo>
                    <a:pt x="9935" y="6210"/>
                  </a:lnTo>
                  <a:lnTo>
                    <a:pt x="259" y="6210"/>
                  </a:lnTo>
                  <a:lnTo>
                    <a:pt x="259" y="6210"/>
                  </a:lnTo>
                  <a:lnTo>
                    <a:pt x="156" y="6210"/>
                  </a:lnTo>
                  <a:lnTo>
                    <a:pt x="78" y="6158"/>
                  </a:lnTo>
                  <a:lnTo>
                    <a:pt x="26" y="6081"/>
                  </a:lnTo>
                  <a:lnTo>
                    <a:pt x="0" y="5977"/>
                  </a:lnTo>
                  <a:lnTo>
                    <a:pt x="0" y="234"/>
                  </a:lnTo>
                  <a:lnTo>
                    <a:pt x="0" y="234"/>
                  </a:lnTo>
                  <a:lnTo>
                    <a:pt x="26" y="156"/>
                  </a:lnTo>
                  <a:lnTo>
                    <a:pt x="78" y="78"/>
                  </a:lnTo>
                  <a:lnTo>
                    <a:pt x="156" y="27"/>
                  </a:lnTo>
                  <a:lnTo>
                    <a:pt x="259" y="1"/>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4;p61">
              <a:extLst>
                <a:ext uri="{FF2B5EF4-FFF2-40B4-BE49-F238E27FC236}">
                  <a16:creationId xmlns:a16="http://schemas.microsoft.com/office/drawing/2014/main" id="{1C8A8BA7-0B8E-4E69-8ACC-43AD1A7AB1CD}"/>
                </a:ext>
              </a:extLst>
            </p:cNvPr>
            <p:cNvSpPr/>
            <p:nvPr/>
          </p:nvSpPr>
          <p:spPr>
            <a:xfrm>
              <a:off x="5703550" y="2691575"/>
              <a:ext cx="127425" cy="171425"/>
            </a:xfrm>
            <a:custGeom>
              <a:avLst/>
              <a:gdLst/>
              <a:ahLst/>
              <a:cxnLst/>
              <a:rect l="l" t="t" r="r" b="b"/>
              <a:pathLst>
                <a:path w="5097" h="6857" extrusionOk="0">
                  <a:moveTo>
                    <a:pt x="1371" y="6314"/>
                  </a:moveTo>
                  <a:lnTo>
                    <a:pt x="1371" y="6314"/>
                  </a:lnTo>
                  <a:lnTo>
                    <a:pt x="1345" y="6081"/>
                  </a:lnTo>
                  <a:lnTo>
                    <a:pt x="1320" y="5822"/>
                  </a:lnTo>
                  <a:lnTo>
                    <a:pt x="1242" y="5589"/>
                  </a:lnTo>
                  <a:lnTo>
                    <a:pt x="1164" y="5330"/>
                  </a:lnTo>
                  <a:lnTo>
                    <a:pt x="931" y="4839"/>
                  </a:lnTo>
                  <a:lnTo>
                    <a:pt x="673" y="4347"/>
                  </a:lnTo>
                  <a:lnTo>
                    <a:pt x="440" y="3882"/>
                  </a:lnTo>
                  <a:lnTo>
                    <a:pt x="207" y="3416"/>
                  </a:lnTo>
                  <a:lnTo>
                    <a:pt x="129" y="3183"/>
                  </a:lnTo>
                  <a:lnTo>
                    <a:pt x="52" y="2950"/>
                  </a:lnTo>
                  <a:lnTo>
                    <a:pt x="26" y="2743"/>
                  </a:lnTo>
                  <a:lnTo>
                    <a:pt x="0" y="2536"/>
                  </a:lnTo>
                  <a:lnTo>
                    <a:pt x="0" y="2536"/>
                  </a:lnTo>
                  <a:lnTo>
                    <a:pt x="26" y="2278"/>
                  </a:lnTo>
                  <a:lnTo>
                    <a:pt x="52" y="2019"/>
                  </a:lnTo>
                  <a:lnTo>
                    <a:pt x="104" y="1786"/>
                  </a:lnTo>
                  <a:lnTo>
                    <a:pt x="207" y="1553"/>
                  </a:lnTo>
                  <a:lnTo>
                    <a:pt x="311" y="1320"/>
                  </a:lnTo>
                  <a:lnTo>
                    <a:pt x="440" y="1113"/>
                  </a:lnTo>
                  <a:lnTo>
                    <a:pt x="595" y="906"/>
                  </a:lnTo>
                  <a:lnTo>
                    <a:pt x="750" y="725"/>
                  </a:lnTo>
                  <a:lnTo>
                    <a:pt x="931" y="570"/>
                  </a:lnTo>
                  <a:lnTo>
                    <a:pt x="1113" y="415"/>
                  </a:lnTo>
                  <a:lnTo>
                    <a:pt x="1345" y="286"/>
                  </a:lnTo>
                  <a:lnTo>
                    <a:pt x="1552" y="182"/>
                  </a:lnTo>
                  <a:lnTo>
                    <a:pt x="1785" y="104"/>
                  </a:lnTo>
                  <a:lnTo>
                    <a:pt x="2044" y="53"/>
                  </a:lnTo>
                  <a:lnTo>
                    <a:pt x="2277" y="1"/>
                  </a:lnTo>
                  <a:lnTo>
                    <a:pt x="2535" y="1"/>
                  </a:lnTo>
                  <a:lnTo>
                    <a:pt x="2535" y="1"/>
                  </a:lnTo>
                  <a:lnTo>
                    <a:pt x="2820" y="1"/>
                  </a:lnTo>
                  <a:lnTo>
                    <a:pt x="3053" y="53"/>
                  </a:lnTo>
                  <a:lnTo>
                    <a:pt x="3312" y="104"/>
                  </a:lnTo>
                  <a:lnTo>
                    <a:pt x="3544" y="182"/>
                  </a:lnTo>
                  <a:lnTo>
                    <a:pt x="3751" y="286"/>
                  </a:lnTo>
                  <a:lnTo>
                    <a:pt x="3958" y="415"/>
                  </a:lnTo>
                  <a:lnTo>
                    <a:pt x="4165" y="570"/>
                  </a:lnTo>
                  <a:lnTo>
                    <a:pt x="4346" y="725"/>
                  </a:lnTo>
                  <a:lnTo>
                    <a:pt x="4502" y="906"/>
                  </a:lnTo>
                  <a:lnTo>
                    <a:pt x="4657" y="1113"/>
                  </a:lnTo>
                  <a:lnTo>
                    <a:pt x="4786" y="1320"/>
                  </a:lnTo>
                  <a:lnTo>
                    <a:pt x="4890" y="1553"/>
                  </a:lnTo>
                  <a:lnTo>
                    <a:pt x="4967" y="1786"/>
                  </a:lnTo>
                  <a:lnTo>
                    <a:pt x="5045" y="2019"/>
                  </a:lnTo>
                  <a:lnTo>
                    <a:pt x="5071" y="2278"/>
                  </a:lnTo>
                  <a:lnTo>
                    <a:pt x="5097" y="2536"/>
                  </a:lnTo>
                  <a:lnTo>
                    <a:pt x="5097" y="2536"/>
                  </a:lnTo>
                  <a:lnTo>
                    <a:pt x="5071" y="2743"/>
                  </a:lnTo>
                  <a:lnTo>
                    <a:pt x="5045" y="2950"/>
                  </a:lnTo>
                  <a:lnTo>
                    <a:pt x="4967" y="3183"/>
                  </a:lnTo>
                  <a:lnTo>
                    <a:pt x="4890" y="3416"/>
                  </a:lnTo>
                  <a:lnTo>
                    <a:pt x="4657" y="3882"/>
                  </a:lnTo>
                  <a:lnTo>
                    <a:pt x="4398" y="4347"/>
                  </a:lnTo>
                  <a:lnTo>
                    <a:pt x="4165" y="4839"/>
                  </a:lnTo>
                  <a:lnTo>
                    <a:pt x="3933" y="5330"/>
                  </a:lnTo>
                  <a:lnTo>
                    <a:pt x="3855" y="5589"/>
                  </a:lnTo>
                  <a:lnTo>
                    <a:pt x="3777" y="5822"/>
                  </a:lnTo>
                  <a:lnTo>
                    <a:pt x="3751" y="6081"/>
                  </a:lnTo>
                  <a:lnTo>
                    <a:pt x="3726" y="6314"/>
                  </a:lnTo>
                  <a:lnTo>
                    <a:pt x="3726" y="6857"/>
                  </a:lnTo>
                  <a:lnTo>
                    <a:pt x="1371" y="6857"/>
                  </a:lnTo>
                  <a:lnTo>
                    <a:pt x="1371" y="6314"/>
                  </a:lnTo>
                  <a:lnTo>
                    <a:pt x="1371" y="631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5;p61">
              <a:extLst>
                <a:ext uri="{FF2B5EF4-FFF2-40B4-BE49-F238E27FC236}">
                  <a16:creationId xmlns:a16="http://schemas.microsoft.com/office/drawing/2014/main" id="{FCBE203C-6943-478C-8CC7-5BD2502BF8D3}"/>
                </a:ext>
              </a:extLst>
            </p:cNvPr>
            <p:cNvSpPr/>
            <p:nvPr/>
          </p:nvSpPr>
          <p:spPr>
            <a:xfrm>
              <a:off x="5606525" y="2835175"/>
              <a:ext cx="100925" cy="89925"/>
            </a:xfrm>
            <a:custGeom>
              <a:avLst/>
              <a:gdLst/>
              <a:ahLst/>
              <a:cxnLst/>
              <a:rect l="l" t="t" r="r" b="b"/>
              <a:pathLst>
                <a:path w="4037" h="3597" extrusionOk="0">
                  <a:moveTo>
                    <a:pt x="466" y="0"/>
                  </a:moveTo>
                  <a:lnTo>
                    <a:pt x="3571" y="0"/>
                  </a:lnTo>
                  <a:lnTo>
                    <a:pt x="3571" y="0"/>
                  </a:lnTo>
                  <a:lnTo>
                    <a:pt x="3674" y="26"/>
                  </a:lnTo>
                  <a:lnTo>
                    <a:pt x="3752" y="52"/>
                  </a:lnTo>
                  <a:lnTo>
                    <a:pt x="3829" y="78"/>
                  </a:lnTo>
                  <a:lnTo>
                    <a:pt x="3907" y="156"/>
                  </a:lnTo>
                  <a:lnTo>
                    <a:pt x="3959" y="207"/>
                  </a:lnTo>
                  <a:lnTo>
                    <a:pt x="4010" y="285"/>
                  </a:lnTo>
                  <a:lnTo>
                    <a:pt x="4036" y="389"/>
                  </a:lnTo>
                  <a:lnTo>
                    <a:pt x="4036" y="466"/>
                  </a:lnTo>
                  <a:lnTo>
                    <a:pt x="4036" y="2277"/>
                  </a:lnTo>
                  <a:lnTo>
                    <a:pt x="4036" y="2277"/>
                  </a:lnTo>
                  <a:lnTo>
                    <a:pt x="4036" y="2355"/>
                  </a:lnTo>
                  <a:lnTo>
                    <a:pt x="4010" y="2458"/>
                  </a:lnTo>
                  <a:lnTo>
                    <a:pt x="3959" y="2536"/>
                  </a:lnTo>
                  <a:lnTo>
                    <a:pt x="3907" y="2588"/>
                  </a:lnTo>
                  <a:lnTo>
                    <a:pt x="3829" y="2665"/>
                  </a:lnTo>
                  <a:lnTo>
                    <a:pt x="3752" y="2691"/>
                  </a:lnTo>
                  <a:lnTo>
                    <a:pt x="3674" y="2717"/>
                  </a:lnTo>
                  <a:lnTo>
                    <a:pt x="3571" y="2743"/>
                  </a:lnTo>
                  <a:lnTo>
                    <a:pt x="1242" y="2743"/>
                  </a:lnTo>
                  <a:lnTo>
                    <a:pt x="1242" y="2743"/>
                  </a:lnTo>
                  <a:lnTo>
                    <a:pt x="1113" y="2743"/>
                  </a:lnTo>
                  <a:lnTo>
                    <a:pt x="1009" y="2769"/>
                  </a:lnTo>
                  <a:lnTo>
                    <a:pt x="906" y="2820"/>
                  </a:lnTo>
                  <a:lnTo>
                    <a:pt x="802" y="2898"/>
                  </a:lnTo>
                  <a:lnTo>
                    <a:pt x="181" y="3545"/>
                  </a:lnTo>
                  <a:lnTo>
                    <a:pt x="181" y="3545"/>
                  </a:lnTo>
                  <a:lnTo>
                    <a:pt x="104" y="3571"/>
                  </a:lnTo>
                  <a:lnTo>
                    <a:pt x="52" y="3597"/>
                  </a:lnTo>
                  <a:lnTo>
                    <a:pt x="26" y="3545"/>
                  </a:lnTo>
                  <a:lnTo>
                    <a:pt x="0" y="3467"/>
                  </a:lnTo>
                  <a:lnTo>
                    <a:pt x="0" y="466"/>
                  </a:lnTo>
                  <a:lnTo>
                    <a:pt x="0" y="466"/>
                  </a:lnTo>
                  <a:lnTo>
                    <a:pt x="26" y="389"/>
                  </a:lnTo>
                  <a:lnTo>
                    <a:pt x="52" y="285"/>
                  </a:lnTo>
                  <a:lnTo>
                    <a:pt x="78" y="207"/>
                  </a:lnTo>
                  <a:lnTo>
                    <a:pt x="156" y="156"/>
                  </a:lnTo>
                  <a:lnTo>
                    <a:pt x="207" y="78"/>
                  </a:lnTo>
                  <a:lnTo>
                    <a:pt x="285" y="52"/>
                  </a:lnTo>
                  <a:lnTo>
                    <a:pt x="388" y="26"/>
                  </a:lnTo>
                  <a:lnTo>
                    <a:pt x="466" y="0"/>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6;p61">
              <a:extLst>
                <a:ext uri="{FF2B5EF4-FFF2-40B4-BE49-F238E27FC236}">
                  <a16:creationId xmlns:a16="http://schemas.microsoft.com/office/drawing/2014/main" id="{D27216D9-992F-4D20-8D31-1022FCD7EF53}"/>
                </a:ext>
              </a:extLst>
            </p:cNvPr>
            <p:cNvSpPr/>
            <p:nvPr/>
          </p:nvSpPr>
          <p:spPr>
            <a:xfrm>
              <a:off x="5737825" y="2862975"/>
              <a:ext cx="58875" cy="40775"/>
            </a:xfrm>
            <a:custGeom>
              <a:avLst/>
              <a:gdLst/>
              <a:ahLst/>
              <a:cxnLst/>
              <a:rect l="l" t="t" r="r" b="b"/>
              <a:pathLst>
                <a:path w="2355" h="1631" extrusionOk="0">
                  <a:moveTo>
                    <a:pt x="2355" y="1"/>
                  </a:moveTo>
                  <a:lnTo>
                    <a:pt x="2355" y="1139"/>
                  </a:lnTo>
                  <a:lnTo>
                    <a:pt x="2355" y="1139"/>
                  </a:lnTo>
                  <a:lnTo>
                    <a:pt x="2355" y="1243"/>
                  </a:lnTo>
                  <a:lnTo>
                    <a:pt x="2329" y="1320"/>
                  </a:lnTo>
                  <a:lnTo>
                    <a:pt x="2277" y="1424"/>
                  </a:lnTo>
                  <a:lnTo>
                    <a:pt x="2225" y="1476"/>
                  </a:lnTo>
                  <a:lnTo>
                    <a:pt x="2148" y="1527"/>
                  </a:lnTo>
                  <a:lnTo>
                    <a:pt x="2070" y="1579"/>
                  </a:lnTo>
                  <a:lnTo>
                    <a:pt x="1992" y="1605"/>
                  </a:lnTo>
                  <a:lnTo>
                    <a:pt x="1889" y="1631"/>
                  </a:lnTo>
                  <a:lnTo>
                    <a:pt x="466" y="1631"/>
                  </a:lnTo>
                  <a:lnTo>
                    <a:pt x="466" y="1631"/>
                  </a:lnTo>
                  <a:lnTo>
                    <a:pt x="362" y="1605"/>
                  </a:lnTo>
                  <a:lnTo>
                    <a:pt x="285" y="1579"/>
                  </a:lnTo>
                  <a:lnTo>
                    <a:pt x="207" y="1527"/>
                  </a:lnTo>
                  <a:lnTo>
                    <a:pt x="130" y="1476"/>
                  </a:lnTo>
                  <a:lnTo>
                    <a:pt x="78" y="1424"/>
                  </a:lnTo>
                  <a:lnTo>
                    <a:pt x="26" y="1320"/>
                  </a:lnTo>
                  <a:lnTo>
                    <a:pt x="0" y="1243"/>
                  </a:lnTo>
                  <a:lnTo>
                    <a:pt x="0" y="1139"/>
                  </a:lnTo>
                  <a:lnTo>
                    <a:pt x="0" y="1"/>
                  </a:lnTo>
                  <a:lnTo>
                    <a:pt x="2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77;p61">
              <a:extLst>
                <a:ext uri="{FF2B5EF4-FFF2-40B4-BE49-F238E27FC236}">
                  <a16:creationId xmlns:a16="http://schemas.microsoft.com/office/drawing/2014/main" id="{D37363D2-D436-4760-99DD-B585FFC9184B}"/>
                </a:ext>
              </a:extLst>
            </p:cNvPr>
            <p:cNvSpPr/>
            <p:nvPr/>
          </p:nvSpPr>
          <p:spPr>
            <a:xfrm>
              <a:off x="5502400" y="2685125"/>
              <a:ext cx="402325" cy="355100"/>
            </a:xfrm>
            <a:custGeom>
              <a:avLst/>
              <a:gdLst/>
              <a:ahLst/>
              <a:cxnLst/>
              <a:rect l="l" t="t" r="r" b="b"/>
              <a:pathLst>
                <a:path w="16093" h="14204" extrusionOk="0">
                  <a:moveTo>
                    <a:pt x="11254" y="3001"/>
                  </a:moveTo>
                  <a:lnTo>
                    <a:pt x="10581" y="4114"/>
                  </a:lnTo>
                  <a:lnTo>
                    <a:pt x="9935" y="3001"/>
                  </a:lnTo>
                  <a:close/>
                  <a:moveTo>
                    <a:pt x="5174" y="6701"/>
                  </a:moveTo>
                  <a:lnTo>
                    <a:pt x="5097" y="6753"/>
                  </a:lnTo>
                  <a:lnTo>
                    <a:pt x="5045" y="6830"/>
                  </a:lnTo>
                  <a:lnTo>
                    <a:pt x="5019" y="6934"/>
                  </a:lnTo>
                  <a:lnTo>
                    <a:pt x="5045" y="7011"/>
                  </a:lnTo>
                  <a:lnTo>
                    <a:pt x="5097" y="7089"/>
                  </a:lnTo>
                  <a:lnTo>
                    <a:pt x="5174" y="7141"/>
                  </a:lnTo>
                  <a:lnTo>
                    <a:pt x="5252" y="7167"/>
                  </a:lnTo>
                  <a:lnTo>
                    <a:pt x="7115" y="7167"/>
                  </a:lnTo>
                  <a:lnTo>
                    <a:pt x="7218" y="7141"/>
                  </a:lnTo>
                  <a:lnTo>
                    <a:pt x="7296" y="7089"/>
                  </a:lnTo>
                  <a:lnTo>
                    <a:pt x="7348" y="7011"/>
                  </a:lnTo>
                  <a:lnTo>
                    <a:pt x="7348" y="6934"/>
                  </a:lnTo>
                  <a:lnTo>
                    <a:pt x="7348" y="6830"/>
                  </a:lnTo>
                  <a:lnTo>
                    <a:pt x="7296" y="6753"/>
                  </a:lnTo>
                  <a:lnTo>
                    <a:pt x="7218" y="6701"/>
                  </a:lnTo>
                  <a:close/>
                  <a:moveTo>
                    <a:pt x="5252" y="7606"/>
                  </a:moveTo>
                  <a:lnTo>
                    <a:pt x="5174" y="7632"/>
                  </a:lnTo>
                  <a:lnTo>
                    <a:pt x="5097" y="7684"/>
                  </a:lnTo>
                  <a:lnTo>
                    <a:pt x="5045" y="7762"/>
                  </a:lnTo>
                  <a:lnTo>
                    <a:pt x="5019" y="7839"/>
                  </a:lnTo>
                  <a:lnTo>
                    <a:pt x="5045" y="7943"/>
                  </a:lnTo>
                  <a:lnTo>
                    <a:pt x="5097" y="8020"/>
                  </a:lnTo>
                  <a:lnTo>
                    <a:pt x="5174" y="8072"/>
                  </a:lnTo>
                  <a:lnTo>
                    <a:pt x="6468" y="8072"/>
                  </a:lnTo>
                  <a:lnTo>
                    <a:pt x="6546" y="8020"/>
                  </a:lnTo>
                  <a:lnTo>
                    <a:pt x="6597" y="7943"/>
                  </a:lnTo>
                  <a:lnTo>
                    <a:pt x="6623" y="7839"/>
                  </a:lnTo>
                  <a:lnTo>
                    <a:pt x="6597" y="7762"/>
                  </a:lnTo>
                  <a:lnTo>
                    <a:pt x="6546" y="7684"/>
                  </a:lnTo>
                  <a:lnTo>
                    <a:pt x="6468" y="7632"/>
                  </a:lnTo>
                  <a:lnTo>
                    <a:pt x="6364" y="7606"/>
                  </a:lnTo>
                  <a:close/>
                  <a:moveTo>
                    <a:pt x="11539" y="7348"/>
                  </a:moveTo>
                  <a:lnTo>
                    <a:pt x="11539" y="8253"/>
                  </a:lnTo>
                  <a:lnTo>
                    <a:pt x="11513" y="8357"/>
                  </a:lnTo>
                  <a:lnTo>
                    <a:pt x="11461" y="8434"/>
                  </a:lnTo>
                  <a:lnTo>
                    <a:pt x="11383" y="8486"/>
                  </a:lnTo>
                  <a:lnTo>
                    <a:pt x="9805" y="8486"/>
                  </a:lnTo>
                  <a:lnTo>
                    <a:pt x="9728" y="8434"/>
                  </a:lnTo>
                  <a:lnTo>
                    <a:pt x="9676" y="8357"/>
                  </a:lnTo>
                  <a:lnTo>
                    <a:pt x="9650" y="8253"/>
                  </a:lnTo>
                  <a:lnTo>
                    <a:pt x="9650" y="7348"/>
                  </a:lnTo>
                  <a:close/>
                  <a:moveTo>
                    <a:pt x="7839" y="6261"/>
                  </a:moveTo>
                  <a:lnTo>
                    <a:pt x="7891" y="6313"/>
                  </a:lnTo>
                  <a:lnTo>
                    <a:pt x="7943" y="6391"/>
                  </a:lnTo>
                  <a:lnTo>
                    <a:pt x="7968" y="6468"/>
                  </a:lnTo>
                  <a:lnTo>
                    <a:pt x="7968" y="8279"/>
                  </a:lnTo>
                  <a:lnTo>
                    <a:pt x="7943" y="8357"/>
                  </a:lnTo>
                  <a:lnTo>
                    <a:pt x="7891" y="8434"/>
                  </a:lnTo>
                  <a:lnTo>
                    <a:pt x="7839" y="8486"/>
                  </a:lnTo>
                  <a:lnTo>
                    <a:pt x="5148" y="8486"/>
                  </a:lnTo>
                  <a:lnTo>
                    <a:pt x="5071" y="8512"/>
                  </a:lnTo>
                  <a:lnTo>
                    <a:pt x="4993" y="8564"/>
                  </a:lnTo>
                  <a:lnTo>
                    <a:pt x="4424" y="9133"/>
                  </a:lnTo>
                  <a:lnTo>
                    <a:pt x="4424" y="6468"/>
                  </a:lnTo>
                  <a:lnTo>
                    <a:pt x="4424" y="6391"/>
                  </a:lnTo>
                  <a:lnTo>
                    <a:pt x="4476" y="6313"/>
                  </a:lnTo>
                  <a:lnTo>
                    <a:pt x="4553" y="6261"/>
                  </a:lnTo>
                  <a:close/>
                  <a:moveTo>
                    <a:pt x="4631" y="5770"/>
                  </a:moveTo>
                  <a:lnTo>
                    <a:pt x="4502" y="5795"/>
                  </a:lnTo>
                  <a:lnTo>
                    <a:pt x="4372" y="5821"/>
                  </a:lnTo>
                  <a:lnTo>
                    <a:pt x="4243" y="5899"/>
                  </a:lnTo>
                  <a:lnTo>
                    <a:pt x="4139" y="5977"/>
                  </a:lnTo>
                  <a:lnTo>
                    <a:pt x="4062" y="6080"/>
                  </a:lnTo>
                  <a:lnTo>
                    <a:pt x="3984" y="6209"/>
                  </a:lnTo>
                  <a:lnTo>
                    <a:pt x="3958" y="6339"/>
                  </a:lnTo>
                  <a:lnTo>
                    <a:pt x="3933" y="6468"/>
                  </a:lnTo>
                  <a:lnTo>
                    <a:pt x="3933" y="9702"/>
                  </a:lnTo>
                  <a:lnTo>
                    <a:pt x="3958" y="9806"/>
                  </a:lnTo>
                  <a:lnTo>
                    <a:pt x="4010" y="9883"/>
                  </a:lnTo>
                  <a:lnTo>
                    <a:pt x="4088" y="9935"/>
                  </a:lnTo>
                  <a:lnTo>
                    <a:pt x="4269" y="9935"/>
                  </a:lnTo>
                  <a:lnTo>
                    <a:pt x="4346" y="9883"/>
                  </a:lnTo>
                  <a:lnTo>
                    <a:pt x="5252" y="8978"/>
                  </a:lnTo>
                  <a:lnTo>
                    <a:pt x="7736" y="8978"/>
                  </a:lnTo>
                  <a:lnTo>
                    <a:pt x="7891" y="8952"/>
                  </a:lnTo>
                  <a:lnTo>
                    <a:pt x="8020" y="8926"/>
                  </a:lnTo>
                  <a:lnTo>
                    <a:pt x="8124" y="8848"/>
                  </a:lnTo>
                  <a:lnTo>
                    <a:pt x="8227" y="8771"/>
                  </a:lnTo>
                  <a:lnTo>
                    <a:pt x="8305" y="8667"/>
                  </a:lnTo>
                  <a:lnTo>
                    <a:pt x="8382" y="8538"/>
                  </a:lnTo>
                  <a:lnTo>
                    <a:pt x="8434" y="8408"/>
                  </a:lnTo>
                  <a:lnTo>
                    <a:pt x="8434" y="8279"/>
                  </a:lnTo>
                  <a:lnTo>
                    <a:pt x="8434" y="6468"/>
                  </a:lnTo>
                  <a:lnTo>
                    <a:pt x="8434" y="6339"/>
                  </a:lnTo>
                  <a:lnTo>
                    <a:pt x="8382" y="6209"/>
                  </a:lnTo>
                  <a:lnTo>
                    <a:pt x="8305" y="6080"/>
                  </a:lnTo>
                  <a:lnTo>
                    <a:pt x="8227" y="5977"/>
                  </a:lnTo>
                  <a:lnTo>
                    <a:pt x="8124" y="5899"/>
                  </a:lnTo>
                  <a:lnTo>
                    <a:pt x="8020" y="5821"/>
                  </a:lnTo>
                  <a:lnTo>
                    <a:pt x="7891" y="5795"/>
                  </a:lnTo>
                  <a:lnTo>
                    <a:pt x="7736" y="5770"/>
                  </a:lnTo>
                  <a:close/>
                  <a:moveTo>
                    <a:pt x="15626" y="12367"/>
                  </a:moveTo>
                  <a:lnTo>
                    <a:pt x="15626" y="12755"/>
                  </a:lnTo>
                  <a:lnTo>
                    <a:pt x="15601" y="12962"/>
                  </a:lnTo>
                  <a:lnTo>
                    <a:pt x="15549" y="13143"/>
                  </a:lnTo>
                  <a:lnTo>
                    <a:pt x="15471" y="13298"/>
                  </a:lnTo>
                  <a:lnTo>
                    <a:pt x="15342" y="13428"/>
                  </a:lnTo>
                  <a:lnTo>
                    <a:pt x="15212" y="13557"/>
                  </a:lnTo>
                  <a:lnTo>
                    <a:pt x="15031" y="13634"/>
                  </a:lnTo>
                  <a:lnTo>
                    <a:pt x="14876" y="13712"/>
                  </a:lnTo>
                  <a:lnTo>
                    <a:pt x="1242" y="13712"/>
                  </a:lnTo>
                  <a:lnTo>
                    <a:pt x="1061" y="13634"/>
                  </a:lnTo>
                  <a:lnTo>
                    <a:pt x="880" y="13557"/>
                  </a:lnTo>
                  <a:lnTo>
                    <a:pt x="750" y="13428"/>
                  </a:lnTo>
                  <a:lnTo>
                    <a:pt x="621" y="13298"/>
                  </a:lnTo>
                  <a:lnTo>
                    <a:pt x="543" y="13143"/>
                  </a:lnTo>
                  <a:lnTo>
                    <a:pt x="492" y="12962"/>
                  </a:lnTo>
                  <a:lnTo>
                    <a:pt x="466" y="12755"/>
                  </a:lnTo>
                  <a:lnTo>
                    <a:pt x="466" y="12367"/>
                  </a:lnTo>
                  <a:lnTo>
                    <a:pt x="5769" y="12367"/>
                  </a:lnTo>
                  <a:lnTo>
                    <a:pt x="5847" y="12548"/>
                  </a:lnTo>
                  <a:lnTo>
                    <a:pt x="5976" y="12677"/>
                  </a:lnTo>
                  <a:lnTo>
                    <a:pt x="6080" y="12781"/>
                  </a:lnTo>
                  <a:lnTo>
                    <a:pt x="6235" y="12858"/>
                  </a:lnTo>
                  <a:lnTo>
                    <a:pt x="6364" y="12910"/>
                  </a:lnTo>
                  <a:lnTo>
                    <a:pt x="9728" y="12910"/>
                  </a:lnTo>
                  <a:lnTo>
                    <a:pt x="9883" y="12858"/>
                  </a:lnTo>
                  <a:lnTo>
                    <a:pt x="10012" y="12781"/>
                  </a:lnTo>
                  <a:lnTo>
                    <a:pt x="10116" y="12677"/>
                  </a:lnTo>
                  <a:lnTo>
                    <a:pt x="10245" y="12548"/>
                  </a:lnTo>
                  <a:lnTo>
                    <a:pt x="10323" y="12367"/>
                  </a:lnTo>
                  <a:close/>
                  <a:moveTo>
                    <a:pt x="10581" y="0"/>
                  </a:moveTo>
                  <a:lnTo>
                    <a:pt x="10323" y="26"/>
                  </a:lnTo>
                  <a:lnTo>
                    <a:pt x="10064" y="52"/>
                  </a:lnTo>
                  <a:lnTo>
                    <a:pt x="9831" y="130"/>
                  </a:lnTo>
                  <a:lnTo>
                    <a:pt x="9572" y="207"/>
                  </a:lnTo>
                  <a:lnTo>
                    <a:pt x="9340" y="311"/>
                  </a:lnTo>
                  <a:lnTo>
                    <a:pt x="9107" y="440"/>
                  </a:lnTo>
                  <a:lnTo>
                    <a:pt x="8900" y="595"/>
                  </a:lnTo>
                  <a:lnTo>
                    <a:pt x="8719" y="751"/>
                  </a:lnTo>
                  <a:lnTo>
                    <a:pt x="8641" y="828"/>
                  </a:lnTo>
                  <a:lnTo>
                    <a:pt x="8641" y="906"/>
                  </a:lnTo>
                  <a:lnTo>
                    <a:pt x="8641" y="1009"/>
                  </a:lnTo>
                  <a:lnTo>
                    <a:pt x="8693" y="1087"/>
                  </a:lnTo>
                  <a:lnTo>
                    <a:pt x="8770" y="1139"/>
                  </a:lnTo>
                  <a:lnTo>
                    <a:pt x="8848" y="1164"/>
                  </a:lnTo>
                  <a:lnTo>
                    <a:pt x="8952" y="1139"/>
                  </a:lnTo>
                  <a:lnTo>
                    <a:pt x="9029" y="1087"/>
                  </a:lnTo>
                  <a:lnTo>
                    <a:pt x="9184" y="958"/>
                  </a:lnTo>
                  <a:lnTo>
                    <a:pt x="9366" y="828"/>
                  </a:lnTo>
                  <a:lnTo>
                    <a:pt x="9547" y="725"/>
                  </a:lnTo>
                  <a:lnTo>
                    <a:pt x="9754" y="647"/>
                  </a:lnTo>
                  <a:lnTo>
                    <a:pt x="9961" y="569"/>
                  </a:lnTo>
                  <a:lnTo>
                    <a:pt x="10168" y="518"/>
                  </a:lnTo>
                  <a:lnTo>
                    <a:pt x="10375" y="492"/>
                  </a:lnTo>
                  <a:lnTo>
                    <a:pt x="10840" y="492"/>
                  </a:lnTo>
                  <a:lnTo>
                    <a:pt x="11047" y="518"/>
                  </a:lnTo>
                  <a:lnTo>
                    <a:pt x="11280" y="595"/>
                  </a:lnTo>
                  <a:lnTo>
                    <a:pt x="11487" y="673"/>
                  </a:lnTo>
                  <a:lnTo>
                    <a:pt x="11694" y="751"/>
                  </a:lnTo>
                  <a:lnTo>
                    <a:pt x="11875" y="880"/>
                  </a:lnTo>
                  <a:lnTo>
                    <a:pt x="12056" y="1009"/>
                  </a:lnTo>
                  <a:lnTo>
                    <a:pt x="12237" y="1164"/>
                  </a:lnTo>
                  <a:lnTo>
                    <a:pt x="12367" y="1320"/>
                  </a:lnTo>
                  <a:lnTo>
                    <a:pt x="12496" y="1501"/>
                  </a:lnTo>
                  <a:lnTo>
                    <a:pt x="12625" y="1682"/>
                  </a:lnTo>
                  <a:lnTo>
                    <a:pt x="12729" y="1889"/>
                  </a:lnTo>
                  <a:lnTo>
                    <a:pt x="12806" y="2096"/>
                  </a:lnTo>
                  <a:lnTo>
                    <a:pt x="12858" y="2329"/>
                  </a:lnTo>
                  <a:lnTo>
                    <a:pt x="12884" y="2562"/>
                  </a:lnTo>
                  <a:lnTo>
                    <a:pt x="12910" y="2794"/>
                  </a:lnTo>
                  <a:lnTo>
                    <a:pt x="12884" y="3001"/>
                  </a:lnTo>
                  <a:lnTo>
                    <a:pt x="12832" y="3208"/>
                  </a:lnTo>
                  <a:lnTo>
                    <a:pt x="12781" y="3415"/>
                  </a:lnTo>
                  <a:lnTo>
                    <a:pt x="12677" y="3648"/>
                  </a:lnTo>
                  <a:lnTo>
                    <a:pt x="12470" y="4062"/>
                  </a:lnTo>
                  <a:lnTo>
                    <a:pt x="12289" y="4424"/>
                  </a:lnTo>
                  <a:lnTo>
                    <a:pt x="12030" y="4942"/>
                  </a:lnTo>
                  <a:lnTo>
                    <a:pt x="11772" y="5459"/>
                  </a:lnTo>
                  <a:lnTo>
                    <a:pt x="11694" y="5744"/>
                  </a:lnTo>
                  <a:lnTo>
                    <a:pt x="11616" y="6002"/>
                  </a:lnTo>
                  <a:lnTo>
                    <a:pt x="11565" y="6287"/>
                  </a:lnTo>
                  <a:lnTo>
                    <a:pt x="11539" y="6572"/>
                  </a:lnTo>
                  <a:lnTo>
                    <a:pt x="11539" y="6882"/>
                  </a:lnTo>
                  <a:lnTo>
                    <a:pt x="10840" y="6882"/>
                  </a:lnTo>
                  <a:lnTo>
                    <a:pt x="10840" y="4657"/>
                  </a:lnTo>
                  <a:lnTo>
                    <a:pt x="11849" y="2872"/>
                  </a:lnTo>
                  <a:lnTo>
                    <a:pt x="11875" y="2794"/>
                  </a:lnTo>
                  <a:lnTo>
                    <a:pt x="11875" y="2691"/>
                  </a:lnTo>
                  <a:lnTo>
                    <a:pt x="11849" y="2613"/>
                  </a:lnTo>
                  <a:lnTo>
                    <a:pt x="11772" y="2562"/>
                  </a:lnTo>
                  <a:lnTo>
                    <a:pt x="11694" y="2536"/>
                  </a:lnTo>
                  <a:lnTo>
                    <a:pt x="9443" y="2536"/>
                  </a:lnTo>
                  <a:lnTo>
                    <a:pt x="9366" y="2587"/>
                  </a:lnTo>
                  <a:lnTo>
                    <a:pt x="9314" y="2665"/>
                  </a:lnTo>
                  <a:lnTo>
                    <a:pt x="9314" y="2769"/>
                  </a:lnTo>
                  <a:lnTo>
                    <a:pt x="9314" y="2846"/>
                  </a:lnTo>
                  <a:lnTo>
                    <a:pt x="9340" y="2898"/>
                  </a:lnTo>
                  <a:lnTo>
                    <a:pt x="10349" y="4657"/>
                  </a:lnTo>
                  <a:lnTo>
                    <a:pt x="10349" y="6882"/>
                  </a:lnTo>
                  <a:lnTo>
                    <a:pt x="9650" y="6882"/>
                  </a:lnTo>
                  <a:lnTo>
                    <a:pt x="9650" y="6572"/>
                  </a:lnTo>
                  <a:lnTo>
                    <a:pt x="9624" y="6287"/>
                  </a:lnTo>
                  <a:lnTo>
                    <a:pt x="9572" y="6002"/>
                  </a:lnTo>
                  <a:lnTo>
                    <a:pt x="9495" y="5744"/>
                  </a:lnTo>
                  <a:lnTo>
                    <a:pt x="9417" y="5459"/>
                  </a:lnTo>
                  <a:lnTo>
                    <a:pt x="9159" y="4942"/>
                  </a:lnTo>
                  <a:lnTo>
                    <a:pt x="8900" y="4424"/>
                  </a:lnTo>
                  <a:lnTo>
                    <a:pt x="8719" y="4062"/>
                  </a:lnTo>
                  <a:lnTo>
                    <a:pt x="8512" y="3648"/>
                  </a:lnTo>
                  <a:lnTo>
                    <a:pt x="8408" y="3415"/>
                  </a:lnTo>
                  <a:lnTo>
                    <a:pt x="8357" y="3208"/>
                  </a:lnTo>
                  <a:lnTo>
                    <a:pt x="8305" y="3001"/>
                  </a:lnTo>
                  <a:lnTo>
                    <a:pt x="8279" y="2794"/>
                  </a:lnTo>
                  <a:lnTo>
                    <a:pt x="8305" y="2562"/>
                  </a:lnTo>
                  <a:lnTo>
                    <a:pt x="8331" y="2329"/>
                  </a:lnTo>
                  <a:lnTo>
                    <a:pt x="8382" y="2096"/>
                  </a:lnTo>
                  <a:lnTo>
                    <a:pt x="8460" y="1889"/>
                  </a:lnTo>
                  <a:lnTo>
                    <a:pt x="8486" y="1785"/>
                  </a:lnTo>
                  <a:lnTo>
                    <a:pt x="8460" y="1708"/>
                  </a:lnTo>
                  <a:lnTo>
                    <a:pt x="8434" y="1630"/>
                  </a:lnTo>
                  <a:lnTo>
                    <a:pt x="8357" y="1578"/>
                  </a:lnTo>
                  <a:lnTo>
                    <a:pt x="8253" y="1553"/>
                  </a:lnTo>
                  <a:lnTo>
                    <a:pt x="8175" y="1578"/>
                  </a:lnTo>
                  <a:lnTo>
                    <a:pt x="8098" y="1630"/>
                  </a:lnTo>
                  <a:lnTo>
                    <a:pt x="8046" y="1708"/>
                  </a:lnTo>
                  <a:lnTo>
                    <a:pt x="7943" y="1967"/>
                  </a:lnTo>
                  <a:lnTo>
                    <a:pt x="7865" y="2225"/>
                  </a:lnTo>
                  <a:lnTo>
                    <a:pt x="7813" y="2510"/>
                  </a:lnTo>
                  <a:lnTo>
                    <a:pt x="7813" y="2794"/>
                  </a:lnTo>
                  <a:lnTo>
                    <a:pt x="7839" y="3027"/>
                  </a:lnTo>
                  <a:lnTo>
                    <a:pt x="7865" y="3260"/>
                  </a:lnTo>
                  <a:lnTo>
                    <a:pt x="2587" y="3260"/>
                  </a:lnTo>
                  <a:lnTo>
                    <a:pt x="2354" y="3286"/>
                  </a:lnTo>
                  <a:lnTo>
                    <a:pt x="2173" y="3364"/>
                  </a:lnTo>
                  <a:lnTo>
                    <a:pt x="1992" y="3467"/>
                  </a:lnTo>
                  <a:lnTo>
                    <a:pt x="1837" y="3596"/>
                  </a:lnTo>
                  <a:lnTo>
                    <a:pt x="1708" y="3752"/>
                  </a:lnTo>
                  <a:lnTo>
                    <a:pt x="1604" y="3933"/>
                  </a:lnTo>
                  <a:lnTo>
                    <a:pt x="1552" y="4140"/>
                  </a:lnTo>
                  <a:lnTo>
                    <a:pt x="1526" y="4347"/>
                  </a:lnTo>
                  <a:lnTo>
                    <a:pt x="1526" y="11901"/>
                  </a:lnTo>
                  <a:lnTo>
                    <a:pt x="129" y="11901"/>
                  </a:lnTo>
                  <a:lnTo>
                    <a:pt x="52" y="11953"/>
                  </a:lnTo>
                  <a:lnTo>
                    <a:pt x="26" y="12030"/>
                  </a:lnTo>
                  <a:lnTo>
                    <a:pt x="0" y="12134"/>
                  </a:lnTo>
                  <a:lnTo>
                    <a:pt x="0" y="12755"/>
                  </a:lnTo>
                  <a:lnTo>
                    <a:pt x="26" y="13065"/>
                  </a:lnTo>
                  <a:lnTo>
                    <a:pt x="104" y="13324"/>
                  </a:lnTo>
                  <a:lnTo>
                    <a:pt x="233" y="13557"/>
                  </a:lnTo>
                  <a:lnTo>
                    <a:pt x="414" y="13764"/>
                  </a:lnTo>
                  <a:lnTo>
                    <a:pt x="621" y="13945"/>
                  </a:lnTo>
                  <a:lnTo>
                    <a:pt x="880" y="14074"/>
                  </a:lnTo>
                  <a:lnTo>
                    <a:pt x="1138" y="14152"/>
                  </a:lnTo>
                  <a:lnTo>
                    <a:pt x="1423" y="14204"/>
                  </a:lnTo>
                  <a:lnTo>
                    <a:pt x="14669" y="14204"/>
                  </a:lnTo>
                  <a:lnTo>
                    <a:pt x="14954" y="14152"/>
                  </a:lnTo>
                  <a:lnTo>
                    <a:pt x="15238" y="14074"/>
                  </a:lnTo>
                  <a:lnTo>
                    <a:pt x="15471" y="13945"/>
                  </a:lnTo>
                  <a:lnTo>
                    <a:pt x="15678" y="13764"/>
                  </a:lnTo>
                  <a:lnTo>
                    <a:pt x="15859" y="13557"/>
                  </a:lnTo>
                  <a:lnTo>
                    <a:pt x="15989" y="13324"/>
                  </a:lnTo>
                  <a:lnTo>
                    <a:pt x="16066" y="13065"/>
                  </a:lnTo>
                  <a:lnTo>
                    <a:pt x="16092" y="12755"/>
                  </a:lnTo>
                  <a:lnTo>
                    <a:pt x="16092" y="12134"/>
                  </a:lnTo>
                  <a:lnTo>
                    <a:pt x="16092" y="12030"/>
                  </a:lnTo>
                  <a:lnTo>
                    <a:pt x="16040" y="11953"/>
                  </a:lnTo>
                  <a:lnTo>
                    <a:pt x="15963" y="11901"/>
                  </a:lnTo>
                  <a:lnTo>
                    <a:pt x="14566" y="11901"/>
                  </a:lnTo>
                  <a:lnTo>
                    <a:pt x="14566" y="8357"/>
                  </a:lnTo>
                  <a:lnTo>
                    <a:pt x="14566" y="8253"/>
                  </a:lnTo>
                  <a:lnTo>
                    <a:pt x="14514" y="8176"/>
                  </a:lnTo>
                  <a:lnTo>
                    <a:pt x="14436" y="8124"/>
                  </a:lnTo>
                  <a:lnTo>
                    <a:pt x="14255" y="8124"/>
                  </a:lnTo>
                  <a:lnTo>
                    <a:pt x="14178" y="8176"/>
                  </a:lnTo>
                  <a:lnTo>
                    <a:pt x="14126" y="8253"/>
                  </a:lnTo>
                  <a:lnTo>
                    <a:pt x="14100" y="8357"/>
                  </a:lnTo>
                  <a:lnTo>
                    <a:pt x="14100" y="11901"/>
                  </a:lnTo>
                  <a:lnTo>
                    <a:pt x="10038" y="11901"/>
                  </a:lnTo>
                  <a:lnTo>
                    <a:pt x="9961" y="11953"/>
                  </a:lnTo>
                  <a:lnTo>
                    <a:pt x="9909" y="12030"/>
                  </a:lnTo>
                  <a:lnTo>
                    <a:pt x="9883" y="12134"/>
                  </a:lnTo>
                  <a:lnTo>
                    <a:pt x="9857" y="12263"/>
                  </a:lnTo>
                  <a:lnTo>
                    <a:pt x="9779" y="12341"/>
                  </a:lnTo>
                  <a:lnTo>
                    <a:pt x="9676" y="12419"/>
                  </a:lnTo>
                  <a:lnTo>
                    <a:pt x="9572" y="12444"/>
                  </a:lnTo>
                  <a:lnTo>
                    <a:pt x="6520" y="12444"/>
                  </a:lnTo>
                  <a:lnTo>
                    <a:pt x="6416" y="12419"/>
                  </a:lnTo>
                  <a:lnTo>
                    <a:pt x="6313" y="12341"/>
                  </a:lnTo>
                  <a:lnTo>
                    <a:pt x="6235" y="12263"/>
                  </a:lnTo>
                  <a:lnTo>
                    <a:pt x="6209" y="12134"/>
                  </a:lnTo>
                  <a:lnTo>
                    <a:pt x="6183" y="12030"/>
                  </a:lnTo>
                  <a:lnTo>
                    <a:pt x="6132" y="11953"/>
                  </a:lnTo>
                  <a:lnTo>
                    <a:pt x="6080" y="11901"/>
                  </a:lnTo>
                  <a:lnTo>
                    <a:pt x="1992" y="11901"/>
                  </a:lnTo>
                  <a:lnTo>
                    <a:pt x="1992" y="4347"/>
                  </a:lnTo>
                  <a:lnTo>
                    <a:pt x="1992" y="4217"/>
                  </a:lnTo>
                  <a:lnTo>
                    <a:pt x="2044" y="4114"/>
                  </a:lnTo>
                  <a:lnTo>
                    <a:pt x="2096" y="4010"/>
                  </a:lnTo>
                  <a:lnTo>
                    <a:pt x="2173" y="3907"/>
                  </a:lnTo>
                  <a:lnTo>
                    <a:pt x="2251" y="3855"/>
                  </a:lnTo>
                  <a:lnTo>
                    <a:pt x="2354" y="3778"/>
                  </a:lnTo>
                  <a:lnTo>
                    <a:pt x="2458" y="3752"/>
                  </a:lnTo>
                  <a:lnTo>
                    <a:pt x="8046" y="3752"/>
                  </a:lnTo>
                  <a:lnTo>
                    <a:pt x="8201" y="4114"/>
                  </a:lnTo>
                  <a:lnTo>
                    <a:pt x="8382" y="4476"/>
                  </a:lnTo>
                  <a:lnTo>
                    <a:pt x="2949" y="4476"/>
                  </a:lnTo>
                  <a:lnTo>
                    <a:pt x="2872" y="4502"/>
                  </a:lnTo>
                  <a:lnTo>
                    <a:pt x="2794" y="4554"/>
                  </a:lnTo>
                  <a:lnTo>
                    <a:pt x="2742" y="4605"/>
                  </a:lnTo>
                  <a:lnTo>
                    <a:pt x="2717" y="4709"/>
                  </a:lnTo>
                  <a:lnTo>
                    <a:pt x="2717" y="7296"/>
                  </a:lnTo>
                  <a:lnTo>
                    <a:pt x="2742" y="7374"/>
                  </a:lnTo>
                  <a:lnTo>
                    <a:pt x="2794" y="7451"/>
                  </a:lnTo>
                  <a:lnTo>
                    <a:pt x="2872" y="7503"/>
                  </a:lnTo>
                  <a:lnTo>
                    <a:pt x="2949" y="7529"/>
                  </a:lnTo>
                  <a:lnTo>
                    <a:pt x="3053" y="7503"/>
                  </a:lnTo>
                  <a:lnTo>
                    <a:pt x="3131" y="7451"/>
                  </a:lnTo>
                  <a:lnTo>
                    <a:pt x="3182" y="7374"/>
                  </a:lnTo>
                  <a:lnTo>
                    <a:pt x="3182" y="7296"/>
                  </a:lnTo>
                  <a:lnTo>
                    <a:pt x="3182" y="4942"/>
                  </a:lnTo>
                  <a:lnTo>
                    <a:pt x="8641" y="4942"/>
                  </a:lnTo>
                  <a:lnTo>
                    <a:pt x="8848" y="5356"/>
                  </a:lnTo>
                  <a:lnTo>
                    <a:pt x="9003" y="5770"/>
                  </a:lnTo>
                  <a:lnTo>
                    <a:pt x="9081" y="5977"/>
                  </a:lnTo>
                  <a:lnTo>
                    <a:pt x="9133" y="6184"/>
                  </a:lnTo>
                  <a:lnTo>
                    <a:pt x="9159" y="6365"/>
                  </a:lnTo>
                  <a:lnTo>
                    <a:pt x="9184" y="6572"/>
                  </a:lnTo>
                  <a:lnTo>
                    <a:pt x="9184" y="8253"/>
                  </a:lnTo>
                  <a:lnTo>
                    <a:pt x="9184" y="8408"/>
                  </a:lnTo>
                  <a:lnTo>
                    <a:pt x="9236" y="8538"/>
                  </a:lnTo>
                  <a:lnTo>
                    <a:pt x="9288" y="8667"/>
                  </a:lnTo>
                  <a:lnTo>
                    <a:pt x="9391" y="8771"/>
                  </a:lnTo>
                  <a:lnTo>
                    <a:pt x="9495" y="8848"/>
                  </a:lnTo>
                  <a:lnTo>
                    <a:pt x="9598" y="8926"/>
                  </a:lnTo>
                  <a:lnTo>
                    <a:pt x="9754" y="8952"/>
                  </a:lnTo>
                  <a:lnTo>
                    <a:pt x="9883" y="8978"/>
                  </a:lnTo>
                  <a:lnTo>
                    <a:pt x="11306" y="8978"/>
                  </a:lnTo>
                  <a:lnTo>
                    <a:pt x="11435" y="8952"/>
                  </a:lnTo>
                  <a:lnTo>
                    <a:pt x="11565" y="8926"/>
                  </a:lnTo>
                  <a:lnTo>
                    <a:pt x="11694" y="8848"/>
                  </a:lnTo>
                  <a:lnTo>
                    <a:pt x="11797" y="8771"/>
                  </a:lnTo>
                  <a:lnTo>
                    <a:pt x="11901" y="8667"/>
                  </a:lnTo>
                  <a:lnTo>
                    <a:pt x="11953" y="8538"/>
                  </a:lnTo>
                  <a:lnTo>
                    <a:pt x="12004" y="8408"/>
                  </a:lnTo>
                  <a:lnTo>
                    <a:pt x="12004" y="8253"/>
                  </a:lnTo>
                  <a:lnTo>
                    <a:pt x="12004" y="6572"/>
                  </a:lnTo>
                  <a:lnTo>
                    <a:pt x="12030" y="6365"/>
                  </a:lnTo>
                  <a:lnTo>
                    <a:pt x="12056" y="6184"/>
                  </a:lnTo>
                  <a:lnTo>
                    <a:pt x="12108" y="5977"/>
                  </a:lnTo>
                  <a:lnTo>
                    <a:pt x="12160" y="5770"/>
                  </a:lnTo>
                  <a:lnTo>
                    <a:pt x="12341" y="5356"/>
                  </a:lnTo>
                  <a:lnTo>
                    <a:pt x="12548" y="4942"/>
                  </a:lnTo>
                  <a:lnTo>
                    <a:pt x="12910" y="4942"/>
                  </a:lnTo>
                  <a:lnTo>
                    <a:pt x="12910" y="10685"/>
                  </a:lnTo>
                  <a:lnTo>
                    <a:pt x="3182" y="10685"/>
                  </a:lnTo>
                  <a:lnTo>
                    <a:pt x="3182" y="8357"/>
                  </a:lnTo>
                  <a:lnTo>
                    <a:pt x="3182" y="8253"/>
                  </a:lnTo>
                  <a:lnTo>
                    <a:pt x="3131" y="8176"/>
                  </a:lnTo>
                  <a:lnTo>
                    <a:pt x="3053" y="8124"/>
                  </a:lnTo>
                  <a:lnTo>
                    <a:pt x="2872" y="8124"/>
                  </a:lnTo>
                  <a:lnTo>
                    <a:pt x="2794" y="8176"/>
                  </a:lnTo>
                  <a:lnTo>
                    <a:pt x="2742" y="8253"/>
                  </a:lnTo>
                  <a:lnTo>
                    <a:pt x="2717" y="8357"/>
                  </a:lnTo>
                  <a:lnTo>
                    <a:pt x="2717" y="10918"/>
                  </a:lnTo>
                  <a:lnTo>
                    <a:pt x="2742" y="11021"/>
                  </a:lnTo>
                  <a:lnTo>
                    <a:pt x="2794" y="11099"/>
                  </a:lnTo>
                  <a:lnTo>
                    <a:pt x="2872" y="11151"/>
                  </a:lnTo>
                  <a:lnTo>
                    <a:pt x="2949" y="11177"/>
                  </a:lnTo>
                  <a:lnTo>
                    <a:pt x="13143" y="11177"/>
                  </a:lnTo>
                  <a:lnTo>
                    <a:pt x="13220" y="11151"/>
                  </a:lnTo>
                  <a:lnTo>
                    <a:pt x="13298" y="11099"/>
                  </a:lnTo>
                  <a:lnTo>
                    <a:pt x="13350" y="11021"/>
                  </a:lnTo>
                  <a:lnTo>
                    <a:pt x="13376" y="10918"/>
                  </a:lnTo>
                  <a:lnTo>
                    <a:pt x="13376" y="4709"/>
                  </a:lnTo>
                  <a:lnTo>
                    <a:pt x="13350" y="4605"/>
                  </a:lnTo>
                  <a:lnTo>
                    <a:pt x="13298" y="4554"/>
                  </a:lnTo>
                  <a:lnTo>
                    <a:pt x="13220" y="4502"/>
                  </a:lnTo>
                  <a:lnTo>
                    <a:pt x="13143" y="4476"/>
                  </a:lnTo>
                  <a:lnTo>
                    <a:pt x="12806" y="4476"/>
                  </a:lnTo>
                  <a:lnTo>
                    <a:pt x="12988" y="4114"/>
                  </a:lnTo>
                  <a:lnTo>
                    <a:pt x="13143" y="3752"/>
                  </a:lnTo>
                  <a:lnTo>
                    <a:pt x="13608" y="3752"/>
                  </a:lnTo>
                  <a:lnTo>
                    <a:pt x="13712" y="3778"/>
                  </a:lnTo>
                  <a:lnTo>
                    <a:pt x="13815" y="3855"/>
                  </a:lnTo>
                  <a:lnTo>
                    <a:pt x="13919" y="3933"/>
                  </a:lnTo>
                  <a:lnTo>
                    <a:pt x="13997" y="4010"/>
                  </a:lnTo>
                  <a:lnTo>
                    <a:pt x="14048" y="4114"/>
                  </a:lnTo>
                  <a:lnTo>
                    <a:pt x="14100" y="4217"/>
                  </a:lnTo>
                  <a:lnTo>
                    <a:pt x="14100" y="4347"/>
                  </a:lnTo>
                  <a:lnTo>
                    <a:pt x="14100" y="7296"/>
                  </a:lnTo>
                  <a:lnTo>
                    <a:pt x="14126" y="7374"/>
                  </a:lnTo>
                  <a:lnTo>
                    <a:pt x="14178" y="7451"/>
                  </a:lnTo>
                  <a:lnTo>
                    <a:pt x="14255" y="7503"/>
                  </a:lnTo>
                  <a:lnTo>
                    <a:pt x="14333" y="7529"/>
                  </a:lnTo>
                  <a:lnTo>
                    <a:pt x="14436" y="7503"/>
                  </a:lnTo>
                  <a:lnTo>
                    <a:pt x="14514" y="7451"/>
                  </a:lnTo>
                  <a:lnTo>
                    <a:pt x="14566" y="7374"/>
                  </a:lnTo>
                  <a:lnTo>
                    <a:pt x="14566" y="7296"/>
                  </a:lnTo>
                  <a:lnTo>
                    <a:pt x="14566" y="4347"/>
                  </a:lnTo>
                  <a:lnTo>
                    <a:pt x="14540" y="4140"/>
                  </a:lnTo>
                  <a:lnTo>
                    <a:pt x="14488" y="3933"/>
                  </a:lnTo>
                  <a:lnTo>
                    <a:pt x="14385" y="3752"/>
                  </a:lnTo>
                  <a:lnTo>
                    <a:pt x="14255" y="3596"/>
                  </a:lnTo>
                  <a:lnTo>
                    <a:pt x="14100" y="3467"/>
                  </a:lnTo>
                  <a:lnTo>
                    <a:pt x="13893" y="3364"/>
                  </a:lnTo>
                  <a:lnTo>
                    <a:pt x="13712" y="3286"/>
                  </a:lnTo>
                  <a:lnTo>
                    <a:pt x="13479" y="3260"/>
                  </a:lnTo>
                  <a:lnTo>
                    <a:pt x="13324" y="3260"/>
                  </a:lnTo>
                  <a:lnTo>
                    <a:pt x="13350" y="3027"/>
                  </a:lnTo>
                  <a:lnTo>
                    <a:pt x="13376" y="2794"/>
                  </a:lnTo>
                  <a:lnTo>
                    <a:pt x="13350" y="2510"/>
                  </a:lnTo>
                  <a:lnTo>
                    <a:pt x="13324" y="2225"/>
                  </a:lnTo>
                  <a:lnTo>
                    <a:pt x="13246" y="1967"/>
                  </a:lnTo>
                  <a:lnTo>
                    <a:pt x="13169" y="1708"/>
                  </a:lnTo>
                  <a:lnTo>
                    <a:pt x="13039" y="1475"/>
                  </a:lnTo>
                  <a:lnTo>
                    <a:pt x="12910" y="1242"/>
                  </a:lnTo>
                  <a:lnTo>
                    <a:pt x="12729" y="1035"/>
                  </a:lnTo>
                  <a:lnTo>
                    <a:pt x="12548" y="828"/>
                  </a:lnTo>
                  <a:lnTo>
                    <a:pt x="12367" y="647"/>
                  </a:lnTo>
                  <a:lnTo>
                    <a:pt x="12160" y="492"/>
                  </a:lnTo>
                  <a:lnTo>
                    <a:pt x="11927" y="337"/>
                  </a:lnTo>
                  <a:lnTo>
                    <a:pt x="11668" y="233"/>
                  </a:lnTo>
                  <a:lnTo>
                    <a:pt x="11409" y="130"/>
                  </a:lnTo>
                  <a:lnTo>
                    <a:pt x="11151" y="78"/>
                  </a:lnTo>
                  <a:lnTo>
                    <a:pt x="10866" y="26"/>
                  </a:lnTo>
                  <a:lnTo>
                    <a:pt x="10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878;p61">
            <a:extLst>
              <a:ext uri="{FF2B5EF4-FFF2-40B4-BE49-F238E27FC236}">
                <a16:creationId xmlns:a16="http://schemas.microsoft.com/office/drawing/2014/main" id="{8E2094F5-04FA-42AA-AB0D-F20C43EBE126}"/>
              </a:ext>
            </a:extLst>
          </p:cNvPr>
          <p:cNvGrpSpPr/>
          <p:nvPr/>
        </p:nvGrpSpPr>
        <p:grpSpPr>
          <a:xfrm>
            <a:off x="1379128" y="1418582"/>
            <a:ext cx="447656" cy="457147"/>
            <a:chOff x="6999050" y="2661200"/>
            <a:chExt cx="393925" cy="402950"/>
          </a:xfrm>
        </p:grpSpPr>
        <p:sp>
          <p:nvSpPr>
            <p:cNvPr id="34" name="Google Shape;1879;p61">
              <a:extLst>
                <a:ext uri="{FF2B5EF4-FFF2-40B4-BE49-F238E27FC236}">
                  <a16:creationId xmlns:a16="http://schemas.microsoft.com/office/drawing/2014/main" id="{8792B963-7BF5-4D12-98C3-3901ABB4E89D}"/>
                </a:ext>
              </a:extLst>
            </p:cNvPr>
            <p:cNvSpPr/>
            <p:nvPr/>
          </p:nvSpPr>
          <p:spPr>
            <a:xfrm>
              <a:off x="7040450" y="2667000"/>
              <a:ext cx="302725" cy="391350"/>
            </a:xfrm>
            <a:custGeom>
              <a:avLst/>
              <a:gdLst/>
              <a:ahLst/>
              <a:cxnLst/>
              <a:rect l="l" t="t" r="r" b="b"/>
              <a:pathLst>
                <a:path w="12109" h="15654" extrusionOk="0">
                  <a:moveTo>
                    <a:pt x="12108" y="1450"/>
                  </a:moveTo>
                  <a:lnTo>
                    <a:pt x="12108" y="15394"/>
                  </a:lnTo>
                  <a:lnTo>
                    <a:pt x="12108" y="15394"/>
                  </a:lnTo>
                  <a:lnTo>
                    <a:pt x="12082" y="15498"/>
                  </a:lnTo>
                  <a:lnTo>
                    <a:pt x="12031" y="15575"/>
                  </a:lnTo>
                  <a:lnTo>
                    <a:pt x="11953" y="15627"/>
                  </a:lnTo>
                  <a:lnTo>
                    <a:pt x="11849" y="15653"/>
                  </a:lnTo>
                  <a:lnTo>
                    <a:pt x="1682" y="15653"/>
                  </a:lnTo>
                  <a:lnTo>
                    <a:pt x="1682" y="15653"/>
                  </a:lnTo>
                  <a:lnTo>
                    <a:pt x="1604" y="15627"/>
                  </a:lnTo>
                  <a:lnTo>
                    <a:pt x="1527" y="15575"/>
                  </a:lnTo>
                  <a:lnTo>
                    <a:pt x="1475" y="15498"/>
                  </a:lnTo>
                  <a:lnTo>
                    <a:pt x="1449" y="15394"/>
                  </a:lnTo>
                  <a:lnTo>
                    <a:pt x="1449" y="1450"/>
                  </a:lnTo>
                  <a:lnTo>
                    <a:pt x="1449" y="1450"/>
                  </a:lnTo>
                  <a:lnTo>
                    <a:pt x="1423" y="1165"/>
                  </a:lnTo>
                  <a:lnTo>
                    <a:pt x="1346" y="881"/>
                  </a:lnTo>
                  <a:lnTo>
                    <a:pt x="1216" y="648"/>
                  </a:lnTo>
                  <a:lnTo>
                    <a:pt x="1035" y="441"/>
                  </a:lnTo>
                  <a:lnTo>
                    <a:pt x="828" y="260"/>
                  </a:lnTo>
                  <a:lnTo>
                    <a:pt x="570" y="130"/>
                  </a:lnTo>
                  <a:lnTo>
                    <a:pt x="311" y="53"/>
                  </a:lnTo>
                  <a:lnTo>
                    <a:pt x="0" y="1"/>
                  </a:lnTo>
                  <a:lnTo>
                    <a:pt x="10659" y="1"/>
                  </a:lnTo>
                  <a:lnTo>
                    <a:pt x="10659" y="1"/>
                  </a:lnTo>
                  <a:lnTo>
                    <a:pt x="10970" y="53"/>
                  </a:lnTo>
                  <a:lnTo>
                    <a:pt x="11229" y="130"/>
                  </a:lnTo>
                  <a:lnTo>
                    <a:pt x="11461" y="260"/>
                  </a:lnTo>
                  <a:lnTo>
                    <a:pt x="11694" y="441"/>
                  </a:lnTo>
                  <a:lnTo>
                    <a:pt x="11849" y="648"/>
                  </a:lnTo>
                  <a:lnTo>
                    <a:pt x="12005" y="881"/>
                  </a:lnTo>
                  <a:lnTo>
                    <a:pt x="12082" y="1165"/>
                  </a:lnTo>
                  <a:lnTo>
                    <a:pt x="12108" y="1450"/>
                  </a:lnTo>
                  <a:lnTo>
                    <a:pt x="12108" y="14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0;p61">
              <a:extLst>
                <a:ext uri="{FF2B5EF4-FFF2-40B4-BE49-F238E27FC236}">
                  <a16:creationId xmlns:a16="http://schemas.microsoft.com/office/drawing/2014/main" id="{50BB015D-04B5-4584-80A7-C4641AD3FBD3}"/>
                </a:ext>
              </a:extLst>
            </p:cNvPr>
            <p:cNvSpPr/>
            <p:nvPr/>
          </p:nvSpPr>
          <p:spPr>
            <a:xfrm>
              <a:off x="7153625" y="2694175"/>
              <a:ext cx="152025" cy="151375"/>
            </a:xfrm>
            <a:custGeom>
              <a:avLst/>
              <a:gdLst/>
              <a:ahLst/>
              <a:cxnLst/>
              <a:rect l="l" t="t" r="r" b="b"/>
              <a:pathLst>
                <a:path w="6081" h="6055" extrusionOk="0">
                  <a:moveTo>
                    <a:pt x="906" y="880"/>
                  </a:moveTo>
                  <a:lnTo>
                    <a:pt x="906" y="880"/>
                  </a:lnTo>
                  <a:lnTo>
                    <a:pt x="1139" y="673"/>
                  </a:lnTo>
                  <a:lnTo>
                    <a:pt x="1372" y="492"/>
                  </a:lnTo>
                  <a:lnTo>
                    <a:pt x="1631" y="337"/>
                  </a:lnTo>
                  <a:lnTo>
                    <a:pt x="1915" y="207"/>
                  </a:lnTo>
                  <a:lnTo>
                    <a:pt x="2174" y="104"/>
                  </a:lnTo>
                  <a:lnTo>
                    <a:pt x="2459" y="52"/>
                  </a:lnTo>
                  <a:lnTo>
                    <a:pt x="2743" y="0"/>
                  </a:lnTo>
                  <a:lnTo>
                    <a:pt x="3054" y="0"/>
                  </a:lnTo>
                  <a:lnTo>
                    <a:pt x="3338" y="0"/>
                  </a:lnTo>
                  <a:lnTo>
                    <a:pt x="3623" y="52"/>
                  </a:lnTo>
                  <a:lnTo>
                    <a:pt x="3907" y="104"/>
                  </a:lnTo>
                  <a:lnTo>
                    <a:pt x="4192" y="207"/>
                  </a:lnTo>
                  <a:lnTo>
                    <a:pt x="4451" y="337"/>
                  </a:lnTo>
                  <a:lnTo>
                    <a:pt x="4709" y="492"/>
                  </a:lnTo>
                  <a:lnTo>
                    <a:pt x="4968" y="673"/>
                  </a:lnTo>
                  <a:lnTo>
                    <a:pt x="5201" y="880"/>
                  </a:lnTo>
                  <a:lnTo>
                    <a:pt x="5201" y="880"/>
                  </a:lnTo>
                  <a:lnTo>
                    <a:pt x="5408" y="1113"/>
                  </a:lnTo>
                  <a:lnTo>
                    <a:pt x="5589" y="1346"/>
                  </a:lnTo>
                  <a:lnTo>
                    <a:pt x="5718" y="1605"/>
                  </a:lnTo>
                  <a:lnTo>
                    <a:pt x="5848" y="1889"/>
                  </a:lnTo>
                  <a:lnTo>
                    <a:pt x="5951" y="2148"/>
                  </a:lnTo>
                  <a:lnTo>
                    <a:pt x="6029" y="2432"/>
                  </a:lnTo>
                  <a:lnTo>
                    <a:pt x="6055" y="2743"/>
                  </a:lnTo>
                  <a:lnTo>
                    <a:pt x="6081" y="3027"/>
                  </a:lnTo>
                  <a:lnTo>
                    <a:pt x="6055" y="3312"/>
                  </a:lnTo>
                  <a:lnTo>
                    <a:pt x="6029" y="3597"/>
                  </a:lnTo>
                  <a:lnTo>
                    <a:pt x="5951" y="3881"/>
                  </a:lnTo>
                  <a:lnTo>
                    <a:pt x="5848" y="4166"/>
                  </a:lnTo>
                  <a:lnTo>
                    <a:pt x="5718" y="4424"/>
                  </a:lnTo>
                  <a:lnTo>
                    <a:pt x="5589" y="4683"/>
                  </a:lnTo>
                  <a:lnTo>
                    <a:pt x="5408" y="4942"/>
                  </a:lnTo>
                  <a:lnTo>
                    <a:pt x="5201" y="5175"/>
                  </a:lnTo>
                  <a:lnTo>
                    <a:pt x="5201" y="5175"/>
                  </a:lnTo>
                  <a:lnTo>
                    <a:pt x="4968" y="5382"/>
                  </a:lnTo>
                  <a:lnTo>
                    <a:pt x="4709" y="5563"/>
                  </a:lnTo>
                  <a:lnTo>
                    <a:pt x="4451" y="5718"/>
                  </a:lnTo>
                  <a:lnTo>
                    <a:pt x="4192" y="5822"/>
                  </a:lnTo>
                  <a:lnTo>
                    <a:pt x="3907" y="5925"/>
                  </a:lnTo>
                  <a:lnTo>
                    <a:pt x="3623" y="6003"/>
                  </a:lnTo>
                  <a:lnTo>
                    <a:pt x="3338" y="6029"/>
                  </a:lnTo>
                  <a:lnTo>
                    <a:pt x="3054" y="6054"/>
                  </a:lnTo>
                  <a:lnTo>
                    <a:pt x="2743" y="6029"/>
                  </a:lnTo>
                  <a:lnTo>
                    <a:pt x="2459" y="6003"/>
                  </a:lnTo>
                  <a:lnTo>
                    <a:pt x="2174" y="5925"/>
                  </a:lnTo>
                  <a:lnTo>
                    <a:pt x="1915" y="5822"/>
                  </a:lnTo>
                  <a:lnTo>
                    <a:pt x="1631" y="5718"/>
                  </a:lnTo>
                  <a:lnTo>
                    <a:pt x="1372" y="5563"/>
                  </a:lnTo>
                  <a:lnTo>
                    <a:pt x="1139" y="5382"/>
                  </a:lnTo>
                  <a:lnTo>
                    <a:pt x="906" y="5175"/>
                  </a:lnTo>
                  <a:lnTo>
                    <a:pt x="906" y="5175"/>
                  </a:lnTo>
                  <a:lnTo>
                    <a:pt x="699" y="4942"/>
                  </a:lnTo>
                  <a:lnTo>
                    <a:pt x="518" y="4683"/>
                  </a:lnTo>
                  <a:lnTo>
                    <a:pt x="363" y="4424"/>
                  </a:lnTo>
                  <a:lnTo>
                    <a:pt x="234" y="4166"/>
                  </a:lnTo>
                  <a:lnTo>
                    <a:pt x="130" y="3881"/>
                  </a:lnTo>
                  <a:lnTo>
                    <a:pt x="78" y="3597"/>
                  </a:lnTo>
                  <a:lnTo>
                    <a:pt x="27" y="3312"/>
                  </a:lnTo>
                  <a:lnTo>
                    <a:pt x="1" y="3027"/>
                  </a:lnTo>
                  <a:lnTo>
                    <a:pt x="27" y="2743"/>
                  </a:lnTo>
                  <a:lnTo>
                    <a:pt x="78" y="2432"/>
                  </a:lnTo>
                  <a:lnTo>
                    <a:pt x="130" y="2148"/>
                  </a:lnTo>
                  <a:lnTo>
                    <a:pt x="234" y="1889"/>
                  </a:lnTo>
                  <a:lnTo>
                    <a:pt x="363" y="1605"/>
                  </a:lnTo>
                  <a:lnTo>
                    <a:pt x="518" y="1346"/>
                  </a:lnTo>
                  <a:lnTo>
                    <a:pt x="699" y="1113"/>
                  </a:lnTo>
                  <a:lnTo>
                    <a:pt x="906" y="880"/>
                  </a:lnTo>
                  <a:lnTo>
                    <a:pt x="906" y="8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1;p61">
              <a:extLst>
                <a:ext uri="{FF2B5EF4-FFF2-40B4-BE49-F238E27FC236}">
                  <a16:creationId xmlns:a16="http://schemas.microsoft.com/office/drawing/2014/main" id="{0EB435EB-52EA-44ED-9CD4-2D2AE569FC3E}"/>
                </a:ext>
              </a:extLst>
            </p:cNvPr>
            <p:cNvSpPr/>
            <p:nvPr/>
          </p:nvSpPr>
          <p:spPr>
            <a:xfrm>
              <a:off x="7297875" y="2837750"/>
              <a:ext cx="89275" cy="89300"/>
            </a:xfrm>
            <a:custGeom>
              <a:avLst/>
              <a:gdLst/>
              <a:ahLst/>
              <a:cxnLst/>
              <a:rect l="l" t="t" r="r" b="b"/>
              <a:pathLst>
                <a:path w="3571" h="3572" extrusionOk="0">
                  <a:moveTo>
                    <a:pt x="3338" y="2174"/>
                  </a:moveTo>
                  <a:lnTo>
                    <a:pt x="3338" y="2174"/>
                  </a:lnTo>
                  <a:lnTo>
                    <a:pt x="3441" y="2303"/>
                  </a:lnTo>
                  <a:lnTo>
                    <a:pt x="3519" y="2433"/>
                  </a:lnTo>
                  <a:lnTo>
                    <a:pt x="3570" y="2588"/>
                  </a:lnTo>
                  <a:lnTo>
                    <a:pt x="3570" y="2743"/>
                  </a:lnTo>
                  <a:lnTo>
                    <a:pt x="3570" y="2924"/>
                  </a:lnTo>
                  <a:lnTo>
                    <a:pt x="3519" y="3054"/>
                  </a:lnTo>
                  <a:lnTo>
                    <a:pt x="3441" y="3209"/>
                  </a:lnTo>
                  <a:lnTo>
                    <a:pt x="3338" y="3338"/>
                  </a:lnTo>
                  <a:lnTo>
                    <a:pt x="3338" y="3338"/>
                  </a:lnTo>
                  <a:lnTo>
                    <a:pt x="3208" y="3442"/>
                  </a:lnTo>
                  <a:lnTo>
                    <a:pt x="3053" y="3519"/>
                  </a:lnTo>
                  <a:lnTo>
                    <a:pt x="2898" y="3571"/>
                  </a:lnTo>
                  <a:lnTo>
                    <a:pt x="2743" y="3571"/>
                  </a:lnTo>
                  <a:lnTo>
                    <a:pt x="2587" y="3571"/>
                  </a:lnTo>
                  <a:lnTo>
                    <a:pt x="2432" y="3519"/>
                  </a:lnTo>
                  <a:lnTo>
                    <a:pt x="2303" y="3442"/>
                  </a:lnTo>
                  <a:lnTo>
                    <a:pt x="2173" y="3338"/>
                  </a:lnTo>
                  <a:lnTo>
                    <a:pt x="233" y="1398"/>
                  </a:lnTo>
                  <a:lnTo>
                    <a:pt x="233" y="1398"/>
                  </a:lnTo>
                  <a:lnTo>
                    <a:pt x="130" y="1269"/>
                  </a:lnTo>
                  <a:lnTo>
                    <a:pt x="52" y="1139"/>
                  </a:lnTo>
                  <a:lnTo>
                    <a:pt x="0" y="984"/>
                  </a:lnTo>
                  <a:lnTo>
                    <a:pt x="0" y="829"/>
                  </a:lnTo>
                  <a:lnTo>
                    <a:pt x="0" y="674"/>
                  </a:lnTo>
                  <a:lnTo>
                    <a:pt x="52" y="518"/>
                  </a:lnTo>
                  <a:lnTo>
                    <a:pt x="130" y="363"/>
                  </a:lnTo>
                  <a:lnTo>
                    <a:pt x="233" y="234"/>
                  </a:lnTo>
                  <a:lnTo>
                    <a:pt x="233" y="234"/>
                  </a:lnTo>
                  <a:lnTo>
                    <a:pt x="362" y="130"/>
                  </a:lnTo>
                  <a:lnTo>
                    <a:pt x="518" y="53"/>
                  </a:lnTo>
                  <a:lnTo>
                    <a:pt x="673" y="1"/>
                  </a:lnTo>
                  <a:lnTo>
                    <a:pt x="828" y="1"/>
                  </a:lnTo>
                  <a:lnTo>
                    <a:pt x="983" y="1"/>
                  </a:lnTo>
                  <a:lnTo>
                    <a:pt x="1139" y="53"/>
                  </a:lnTo>
                  <a:lnTo>
                    <a:pt x="1268" y="130"/>
                  </a:lnTo>
                  <a:lnTo>
                    <a:pt x="1397" y="234"/>
                  </a:lnTo>
                  <a:lnTo>
                    <a:pt x="3338" y="21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2;p61">
              <a:extLst>
                <a:ext uri="{FF2B5EF4-FFF2-40B4-BE49-F238E27FC236}">
                  <a16:creationId xmlns:a16="http://schemas.microsoft.com/office/drawing/2014/main" id="{C7846EE3-68E3-44CB-8CDD-4B29E9A7F275}"/>
                </a:ext>
              </a:extLst>
            </p:cNvPr>
            <p:cNvSpPr/>
            <p:nvPr/>
          </p:nvSpPr>
          <p:spPr>
            <a:xfrm>
              <a:off x="7004875" y="2667000"/>
              <a:ext cx="71825" cy="95100"/>
            </a:xfrm>
            <a:custGeom>
              <a:avLst/>
              <a:gdLst/>
              <a:ahLst/>
              <a:cxnLst/>
              <a:rect l="l" t="t" r="r" b="b"/>
              <a:pathLst>
                <a:path w="2873" h="3804" extrusionOk="0">
                  <a:moveTo>
                    <a:pt x="1423" y="1"/>
                  </a:moveTo>
                  <a:lnTo>
                    <a:pt x="1423" y="1"/>
                  </a:lnTo>
                  <a:lnTo>
                    <a:pt x="1734" y="53"/>
                  </a:lnTo>
                  <a:lnTo>
                    <a:pt x="1993" y="130"/>
                  </a:lnTo>
                  <a:lnTo>
                    <a:pt x="2251" y="260"/>
                  </a:lnTo>
                  <a:lnTo>
                    <a:pt x="2458" y="441"/>
                  </a:lnTo>
                  <a:lnTo>
                    <a:pt x="2639" y="648"/>
                  </a:lnTo>
                  <a:lnTo>
                    <a:pt x="2769" y="881"/>
                  </a:lnTo>
                  <a:lnTo>
                    <a:pt x="2846" y="1165"/>
                  </a:lnTo>
                  <a:lnTo>
                    <a:pt x="2872" y="1450"/>
                  </a:lnTo>
                  <a:lnTo>
                    <a:pt x="2872" y="3804"/>
                  </a:lnTo>
                  <a:lnTo>
                    <a:pt x="233" y="3804"/>
                  </a:lnTo>
                  <a:lnTo>
                    <a:pt x="233" y="3804"/>
                  </a:lnTo>
                  <a:lnTo>
                    <a:pt x="130" y="3778"/>
                  </a:lnTo>
                  <a:lnTo>
                    <a:pt x="52" y="3752"/>
                  </a:lnTo>
                  <a:lnTo>
                    <a:pt x="26" y="3675"/>
                  </a:lnTo>
                  <a:lnTo>
                    <a:pt x="0" y="3545"/>
                  </a:lnTo>
                  <a:lnTo>
                    <a:pt x="0" y="1450"/>
                  </a:lnTo>
                  <a:lnTo>
                    <a:pt x="0" y="1450"/>
                  </a:lnTo>
                  <a:lnTo>
                    <a:pt x="26" y="1165"/>
                  </a:lnTo>
                  <a:lnTo>
                    <a:pt x="104" y="881"/>
                  </a:lnTo>
                  <a:lnTo>
                    <a:pt x="259" y="648"/>
                  </a:lnTo>
                  <a:lnTo>
                    <a:pt x="414" y="441"/>
                  </a:lnTo>
                  <a:lnTo>
                    <a:pt x="621" y="260"/>
                  </a:lnTo>
                  <a:lnTo>
                    <a:pt x="880" y="130"/>
                  </a:lnTo>
                  <a:lnTo>
                    <a:pt x="1139" y="53"/>
                  </a:lnTo>
                  <a:lnTo>
                    <a:pt x="1423" y="1"/>
                  </a:lnTo>
                  <a:lnTo>
                    <a:pt x="14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3;p61">
              <a:extLst>
                <a:ext uri="{FF2B5EF4-FFF2-40B4-BE49-F238E27FC236}">
                  <a16:creationId xmlns:a16="http://schemas.microsoft.com/office/drawing/2014/main" id="{26631FA3-82E1-4B14-89AE-8387624A1179}"/>
                </a:ext>
              </a:extLst>
            </p:cNvPr>
            <p:cNvSpPr/>
            <p:nvPr/>
          </p:nvSpPr>
          <p:spPr>
            <a:xfrm>
              <a:off x="7109650" y="2983275"/>
              <a:ext cx="31075" cy="38850"/>
            </a:xfrm>
            <a:custGeom>
              <a:avLst/>
              <a:gdLst/>
              <a:ahLst/>
              <a:cxnLst/>
              <a:rect l="l" t="t" r="r" b="b"/>
              <a:pathLst>
                <a:path w="1243" h="1554" extrusionOk="0">
                  <a:moveTo>
                    <a:pt x="259" y="1"/>
                  </a:moveTo>
                  <a:lnTo>
                    <a:pt x="1010" y="1"/>
                  </a:lnTo>
                  <a:lnTo>
                    <a:pt x="1010" y="1"/>
                  </a:lnTo>
                  <a:lnTo>
                    <a:pt x="1087" y="27"/>
                  </a:lnTo>
                  <a:lnTo>
                    <a:pt x="1165" y="79"/>
                  </a:lnTo>
                  <a:lnTo>
                    <a:pt x="1217" y="156"/>
                  </a:lnTo>
                  <a:lnTo>
                    <a:pt x="1242" y="234"/>
                  </a:lnTo>
                  <a:lnTo>
                    <a:pt x="1242" y="1320"/>
                  </a:lnTo>
                  <a:lnTo>
                    <a:pt x="1242" y="1320"/>
                  </a:lnTo>
                  <a:lnTo>
                    <a:pt x="1217" y="1398"/>
                  </a:lnTo>
                  <a:lnTo>
                    <a:pt x="1165" y="1476"/>
                  </a:lnTo>
                  <a:lnTo>
                    <a:pt x="1087" y="1527"/>
                  </a:lnTo>
                  <a:lnTo>
                    <a:pt x="1010" y="1553"/>
                  </a:lnTo>
                  <a:lnTo>
                    <a:pt x="259" y="1553"/>
                  </a:lnTo>
                  <a:lnTo>
                    <a:pt x="259" y="1553"/>
                  </a:lnTo>
                  <a:lnTo>
                    <a:pt x="156" y="1527"/>
                  </a:lnTo>
                  <a:lnTo>
                    <a:pt x="78" y="1476"/>
                  </a:lnTo>
                  <a:lnTo>
                    <a:pt x="26" y="1398"/>
                  </a:lnTo>
                  <a:lnTo>
                    <a:pt x="1" y="1320"/>
                  </a:lnTo>
                  <a:lnTo>
                    <a:pt x="1" y="234"/>
                  </a:lnTo>
                  <a:lnTo>
                    <a:pt x="1" y="234"/>
                  </a:lnTo>
                  <a:lnTo>
                    <a:pt x="26" y="156"/>
                  </a:lnTo>
                  <a:lnTo>
                    <a:pt x="78" y="79"/>
                  </a:lnTo>
                  <a:lnTo>
                    <a:pt x="156" y="27"/>
                  </a:lnTo>
                  <a:lnTo>
                    <a:pt x="259" y="1"/>
                  </a:lnTo>
                  <a:lnTo>
                    <a:pt x="2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84;p61">
              <a:extLst>
                <a:ext uri="{FF2B5EF4-FFF2-40B4-BE49-F238E27FC236}">
                  <a16:creationId xmlns:a16="http://schemas.microsoft.com/office/drawing/2014/main" id="{01162F92-44C7-4941-AF63-9B31E37E0B0A}"/>
                </a:ext>
              </a:extLst>
            </p:cNvPr>
            <p:cNvSpPr/>
            <p:nvPr/>
          </p:nvSpPr>
          <p:spPr>
            <a:xfrm>
              <a:off x="7165925" y="2957425"/>
              <a:ext cx="31075" cy="64700"/>
            </a:xfrm>
            <a:custGeom>
              <a:avLst/>
              <a:gdLst/>
              <a:ahLst/>
              <a:cxnLst/>
              <a:rect l="l" t="t" r="r" b="b"/>
              <a:pathLst>
                <a:path w="1243" h="2588" extrusionOk="0">
                  <a:moveTo>
                    <a:pt x="259" y="0"/>
                  </a:moveTo>
                  <a:lnTo>
                    <a:pt x="1009" y="0"/>
                  </a:lnTo>
                  <a:lnTo>
                    <a:pt x="1009" y="0"/>
                  </a:lnTo>
                  <a:lnTo>
                    <a:pt x="1087" y="0"/>
                  </a:lnTo>
                  <a:lnTo>
                    <a:pt x="1165" y="52"/>
                  </a:lnTo>
                  <a:lnTo>
                    <a:pt x="1242" y="129"/>
                  </a:lnTo>
                  <a:lnTo>
                    <a:pt x="1242" y="233"/>
                  </a:lnTo>
                  <a:lnTo>
                    <a:pt x="1242" y="2354"/>
                  </a:lnTo>
                  <a:lnTo>
                    <a:pt x="1242" y="2354"/>
                  </a:lnTo>
                  <a:lnTo>
                    <a:pt x="1242" y="2432"/>
                  </a:lnTo>
                  <a:lnTo>
                    <a:pt x="1165" y="2510"/>
                  </a:lnTo>
                  <a:lnTo>
                    <a:pt x="1087" y="2561"/>
                  </a:lnTo>
                  <a:lnTo>
                    <a:pt x="1009" y="2587"/>
                  </a:lnTo>
                  <a:lnTo>
                    <a:pt x="259" y="2587"/>
                  </a:lnTo>
                  <a:lnTo>
                    <a:pt x="259" y="2587"/>
                  </a:lnTo>
                  <a:lnTo>
                    <a:pt x="156" y="2561"/>
                  </a:lnTo>
                  <a:lnTo>
                    <a:pt x="78" y="2510"/>
                  </a:lnTo>
                  <a:lnTo>
                    <a:pt x="26" y="2432"/>
                  </a:lnTo>
                  <a:lnTo>
                    <a:pt x="0" y="2354"/>
                  </a:lnTo>
                  <a:lnTo>
                    <a:pt x="0" y="233"/>
                  </a:lnTo>
                  <a:lnTo>
                    <a:pt x="0" y="233"/>
                  </a:lnTo>
                  <a:lnTo>
                    <a:pt x="26" y="129"/>
                  </a:lnTo>
                  <a:lnTo>
                    <a:pt x="78" y="52"/>
                  </a:lnTo>
                  <a:lnTo>
                    <a:pt x="156" y="0"/>
                  </a:lnTo>
                  <a:lnTo>
                    <a:pt x="259" y="0"/>
                  </a:lnTo>
                  <a:lnTo>
                    <a:pt x="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85;p61">
              <a:extLst>
                <a:ext uri="{FF2B5EF4-FFF2-40B4-BE49-F238E27FC236}">
                  <a16:creationId xmlns:a16="http://schemas.microsoft.com/office/drawing/2014/main" id="{5928A2C5-37C2-465D-A254-4F8FE789B969}"/>
                </a:ext>
              </a:extLst>
            </p:cNvPr>
            <p:cNvSpPr/>
            <p:nvPr/>
          </p:nvSpPr>
          <p:spPr>
            <a:xfrm>
              <a:off x="7222850" y="2912150"/>
              <a:ext cx="30425" cy="109975"/>
            </a:xfrm>
            <a:custGeom>
              <a:avLst/>
              <a:gdLst/>
              <a:ahLst/>
              <a:cxnLst/>
              <a:rect l="l" t="t" r="r" b="b"/>
              <a:pathLst>
                <a:path w="1217" h="4399" extrusionOk="0">
                  <a:moveTo>
                    <a:pt x="233" y="0"/>
                  </a:moveTo>
                  <a:lnTo>
                    <a:pt x="983" y="0"/>
                  </a:lnTo>
                  <a:lnTo>
                    <a:pt x="983" y="0"/>
                  </a:lnTo>
                  <a:lnTo>
                    <a:pt x="1087" y="26"/>
                  </a:lnTo>
                  <a:lnTo>
                    <a:pt x="1164" y="78"/>
                  </a:lnTo>
                  <a:lnTo>
                    <a:pt x="1216" y="155"/>
                  </a:lnTo>
                  <a:lnTo>
                    <a:pt x="1216" y="233"/>
                  </a:lnTo>
                  <a:lnTo>
                    <a:pt x="1216" y="4165"/>
                  </a:lnTo>
                  <a:lnTo>
                    <a:pt x="1216" y="4165"/>
                  </a:lnTo>
                  <a:lnTo>
                    <a:pt x="1216" y="4243"/>
                  </a:lnTo>
                  <a:lnTo>
                    <a:pt x="1164" y="4321"/>
                  </a:lnTo>
                  <a:lnTo>
                    <a:pt x="1087" y="4372"/>
                  </a:lnTo>
                  <a:lnTo>
                    <a:pt x="983" y="4398"/>
                  </a:lnTo>
                  <a:lnTo>
                    <a:pt x="233" y="4398"/>
                  </a:lnTo>
                  <a:lnTo>
                    <a:pt x="233" y="4398"/>
                  </a:lnTo>
                  <a:lnTo>
                    <a:pt x="129" y="4372"/>
                  </a:lnTo>
                  <a:lnTo>
                    <a:pt x="52" y="4321"/>
                  </a:lnTo>
                  <a:lnTo>
                    <a:pt x="0" y="4243"/>
                  </a:lnTo>
                  <a:lnTo>
                    <a:pt x="0" y="4165"/>
                  </a:lnTo>
                  <a:lnTo>
                    <a:pt x="0" y="233"/>
                  </a:lnTo>
                  <a:lnTo>
                    <a:pt x="0" y="233"/>
                  </a:lnTo>
                  <a:lnTo>
                    <a:pt x="0" y="155"/>
                  </a:lnTo>
                  <a:lnTo>
                    <a:pt x="52" y="78"/>
                  </a:lnTo>
                  <a:lnTo>
                    <a:pt x="129" y="26"/>
                  </a:lnTo>
                  <a:lnTo>
                    <a:pt x="233" y="0"/>
                  </a:lnTo>
                  <a:lnTo>
                    <a:pt x="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86;p61">
              <a:extLst>
                <a:ext uri="{FF2B5EF4-FFF2-40B4-BE49-F238E27FC236}">
                  <a16:creationId xmlns:a16="http://schemas.microsoft.com/office/drawing/2014/main" id="{8C19C7C8-C8BE-43E0-8DF1-A9F001699EF4}"/>
                </a:ext>
              </a:extLst>
            </p:cNvPr>
            <p:cNvSpPr/>
            <p:nvPr/>
          </p:nvSpPr>
          <p:spPr>
            <a:xfrm>
              <a:off x="7279100" y="2934125"/>
              <a:ext cx="31075" cy="88000"/>
            </a:xfrm>
            <a:custGeom>
              <a:avLst/>
              <a:gdLst/>
              <a:ahLst/>
              <a:cxnLst/>
              <a:rect l="l" t="t" r="r" b="b"/>
              <a:pathLst>
                <a:path w="1243" h="3520" extrusionOk="0">
                  <a:moveTo>
                    <a:pt x="234" y="1"/>
                  </a:moveTo>
                  <a:lnTo>
                    <a:pt x="984" y="1"/>
                  </a:lnTo>
                  <a:lnTo>
                    <a:pt x="984" y="1"/>
                  </a:lnTo>
                  <a:lnTo>
                    <a:pt x="1087" y="27"/>
                  </a:lnTo>
                  <a:lnTo>
                    <a:pt x="1165" y="78"/>
                  </a:lnTo>
                  <a:lnTo>
                    <a:pt x="1217" y="156"/>
                  </a:lnTo>
                  <a:lnTo>
                    <a:pt x="1243" y="259"/>
                  </a:lnTo>
                  <a:lnTo>
                    <a:pt x="1243" y="3286"/>
                  </a:lnTo>
                  <a:lnTo>
                    <a:pt x="1243" y="3286"/>
                  </a:lnTo>
                  <a:lnTo>
                    <a:pt x="1217" y="3364"/>
                  </a:lnTo>
                  <a:lnTo>
                    <a:pt x="1165" y="3442"/>
                  </a:lnTo>
                  <a:lnTo>
                    <a:pt x="1087" y="3493"/>
                  </a:lnTo>
                  <a:lnTo>
                    <a:pt x="984" y="3519"/>
                  </a:lnTo>
                  <a:lnTo>
                    <a:pt x="234" y="3519"/>
                  </a:lnTo>
                  <a:lnTo>
                    <a:pt x="234" y="3519"/>
                  </a:lnTo>
                  <a:lnTo>
                    <a:pt x="156" y="3493"/>
                  </a:lnTo>
                  <a:lnTo>
                    <a:pt x="79" y="3442"/>
                  </a:lnTo>
                  <a:lnTo>
                    <a:pt x="1" y="3364"/>
                  </a:lnTo>
                  <a:lnTo>
                    <a:pt x="1" y="3286"/>
                  </a:lnTo>
                  <a:lnTo>
                    <a:pt x="1" y="259"/>
                  </a:lnTo>
                  <a:lnTo>
                    <a:pt x="1" y="259"/>
                  </a:lnTo>
                  <a:lnTo>
                    <a:pt x="1" y="156"/>
                  </a:lnTo>
                  <a:lnTo>
                    <a:pt x="79" y="78"/>
                  </a:lnTo>
                  <a:lnTo>
                    <a:pt x="156" y="27"/>
                  </a:lnTo>
                  <a:lnTo>
                    <a:pt x="234" y="1"/>
                  </a:lnTo>
                  <a:lnTo>
                    <a:pt x="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87;p61">
              <a:extLst>
                <a:ext uri="{FF2B5EF4-FFF2-40B4-BE49-F238E27FC236}">
                  <a16:creationId xmlns:a16="http://schemas.microsoft.com/office/drawing/2014/main" id="{533E491E-55CB-45A8-B4EE-C1622D6A96FA}"/>
                </a:ext>
              </a:extLst>
            </p:cNvPr>
            <p:cNvSpPr/>
            <p:nvPr/>
          </p:nvSpPr>
          <p:spPr>
            <a:xfrm>
              <a:off x="6999050" y="2661200"/>
              <a:ext cx="393925" cy="402950"/>
            </a:xfrm>
            <a:custGeom>
              <a:avLst/>
              <a:gdLst/>
              <a:ahLst/>
              <a:cxnLst/>
              <a:rect l="l" t="t" r="r" b="b"/>
              <a:pathLst>
                <a:path w="15757" h="16118" extrusionOk="0">
                  <a:moveTo>
                    <a:pt x="1656" y="466"/>
                  </a:moveTo>
                  <a:lnTo>
                    <a:pt x="1915" y="492"/>
                  </a:lnTo>
                  <a:lnTo>
                    <a:pt x="2148" y="569"/>
                  </a:lnTo>
                  <a:lnTo>
                    <a:pt x="2329" y="673"/>
                  </a:lnTo>
                  <a:lnTo>
                    <a:pt x="2510" y="828"/>
                  </a:lnTo>
                  <a:lnTo>
                    <a:pt x="2665" y="1009"/>
                  </a:lnTo>
                  <a:lnTo>
                    <a:pt x="2769" y="1216"/>
                  </a:lnTo>
                  <a:lnTo>
                    <a:pt x="2846" y="1423"/>
                  </a:lnTo>
                  <a:lnTo>
                    <a:pt x="2872" y="1682"/>
                  </a:lnTo>
                  <a:lnTo>
                    <a:pt x="2872" y="3803"/>
                  </a:lnTo>
                  <a:lnTo>
                    <a:pt x="466" y="3803"/>
                  </a:lnTo>
                  <a:lnTo>
                    <a:pt x="466" y="1682"/>
                  </a:lnTo>
                  <a:lnTo>
                    <a:pt x="492" y="1423"/>
                  </a:lnTo>
                  <a:lnTo>
                    <a:pt x="570" y="1216"/>
                  </a:lnTo>
                  <a:lnTo>
                    <a:pt x="673" y="1009"/>
                  </a:lnTo>
                  <a:lnTo>
                    <a:pt x="828" y="828"/>
                  </a:lnTo>
                  <a:lnTo>
                    <a:pt x="1010" y="673"/>
                  </a:lnTo>
                  <a:lnTo>
                    <a:pt x="1191" y="569"/>
                  </a:lnTo>
                  <a:lnTo>
                    <a:pt x="1423" y="492"/>
                  </a:lnTo>
                  <a:lnTo>
                    <a:pt x="1656" y="466"/>
                  </a:lnTo>
                  <a:close/>
                  <a:moveTo>
                    <a:pt x="8978" y="2924"/>
                  </a:moveTo>
                  <a:lnTo>
                    <a:pt x="8978" y="3829"/>
                  </a:lnTo>
                  <a:lnTo>
                    <a:pt x="8771" y="3700"/>
                  </a:lnTo>
                  <a:lnTo>
                    <a:pt x="8719" y="3622"/>
                  </a:lnTo>
                  <a:lnTo>
                    <a:pt x="8667" y="3544"/>
                  </a:lnTo>
                  <a:lnTo>
                    <a:pt x="8667" y="3441"/>
                  </a:lnTo>
                  <a:lnTo>
                    <a:pt x="8667" y="3312"/>
                  </a:lnTo>
                  <a:lnTo>
                    <a:pt x="8719" y="3182"/>
                  </a:lnTo>
                  <a:lnTo>
                    <a:pt x="8771" y="3079"/>
                  </a:lnTo>
                  <a:lnTo>
                    <a:pt x="8849" y="3001"/>
                  </a:lnTo>
                  <a:lnTo>
                    <a:pt x="8978" y="2924"/>
                  </a:lnTo>
                  <a:close/>
                  <a:moveTo>
                    <a:pt x="9444" y="4528"/>
                  </a:moveTo>
                  <a:lnTo>
                    <a:pt x="9495" y="4553"/>
                  </a:lnTo>
                  <a:lnTo>
                    <a:pt x="9625" y="4605"/>
                  </a:lnTo>
                  <a:lnTo>
                    <a:pt x="9728" y="4683"/>
                  </a:lnTo>
                  <a:lnTo>
                    <a:pt x="9806" y="4786"/>
                  </a:lnTo>
                  <a:lnTo>
                    <a:pt x="9858" y="4890"/>
                  </a:lnTo>
                  <a:lnTo>
                    <a:pt x="9883" y="5045"/>
                  </a:lnTo>
                  <a:lnTo>
                    <a:pt x="9883" y="5200"/>
                  </a:lnTo>
                  <a:lnTo>
                    <a:pt x="9832" y="5355"/>
                  </a:lnTo>
                  <a:lnTo>
                    <a:pt x="9754" y="5485"/>
                  </a:lnTo>
                  <a:lnTo>
                    <a:pt x="9625" y="5640"/>
                  </a:lnTo>
                  <a:lnTo>
                    <a:pt x="9444" y="5718"/>
                  </a:lnTo>
                  <a:lnTo>
                    <a:pt x="9444" y="4528"/>
                  </a:lnTo>
                  <a:close/>
                  <a:moveTo>
                    <a:pt x="9211" y="1966"/>
                  </a:moveTo>
                  <a:lnTo>
                    <a:pt x="9107" y="1992"/>
                  </a:lnTo>
                  <a:lnTo>
                    <a:pt x="9030" y="2044"/>
                  </a:lnTo>
                  <a:lnTo>
                    <a:pt x="8978" y="2096"/>
                  </a:lnTo>
                  <a:lnTo>
                    <a:pt x="8978" y="2199"/>
                  </a:lnTo>
                  <a:lnTo>
                    <a:pt x="8978" y="2458"/>
                  </a:lnTo>
                  <a:lnTo>
                    <a:pt x="8874" y="2484"/>
                  </a:lnTo>
                  <a:lnTo>
                    <a:pt x="8745" y="2510"/>
                  </a:lnTo>
                  <a:lnTo>
                    <a:pt x="8616" y="2587"/>
                  </a:lnTo>
                  <a:lnTo>
                    <a:pt x="8512" y="2665"/>
                  </a:lnTo>
                  <a:lnTo>
                    <a:pt x="8435" y="2742"/>
                  </a:lnTo>
                  <a:lnTo>
                    <a:pt x="8357" y="2846"/>
                  </a:lnTo>
                  <a:lnTo>
                    <a:pt x="8279" y="2975"/>
                  </a:lnTo>
                  <a:lnTo>
                    <a:pt x="8254" y="3079"/>
                  </a:lnTo>
                  <a:lnTo>
                    <a:pt x="8202" y="3208"/>
                  </a:lnTo>
                  <a:lnTo>
                    <a:pt x="8202" y="3441"/>
                  </a:lnTo>
                  <a:lnTo>
                    <a:pt x="8228" y="3674"/>
                  </a:lnTo>
                  <a:lnTo>
                    <a:pt x="8279" y="3777"/>
                  </a:lnTo>
                  <a:lnTo>
                    <a:pt x="8331" y="3881"/>
                  </a:lnTo>
                  <a:lnTo>
                    <a:pt x="8409" y="3984"/>
                  </a:lnTo>
                  <a:lnTo>
                    <a:pt x="8486" y="4062"/>
                  </a:lnTo>
                  <a:lnTo>
                    <a:pt x="8719" y="4217"/>
                  </a:lnTo>
                  <a:lnTo>
                    <a:pt x="8978" y="4346"/>
                  </a:lnTo>
                  <a:lnTo>
                    <a:pt x="8978" y="5743"/>
                  </a:lnTo>
                  <a:lnTo>
                    <a:pt x="8797" y="5718"/>
                  </a:lnTo>
                  <a:lnTo>
                    <a:pt x="8642" y="5666"/>
                  </a:lnTo>
                  <a:lnTo>
                    <a:pt x="8461" y="5562"/>
                  </a:lnTo>
                  <a:lnTo>
                    <a:pt x="8357" y="5537"/>
                  </a:lnTo>
                  <a:lnTo>
                    <a:pt x="8279" y="5537"/>
                  </a:lnTo>
                  <a:lnTo>
                    <a:pt x="8202" y="5562"/>
                  </a:lnTo>
                  <a:lnTo>
                    <a:pt x="8124" y="5640"/>
                  </a:lnTo>
                  <a:lnTo>
                    <a:pt x="8098" y="5718"/>
                  </a:lnTo>
                  <a:lnTo>
                    <a:pt x="8098" y="5795"/>
                  </a:lnTo>
                  <a:lnTo>
                    <a:pt x="8124" y="5899"/>
                  </a:lnTo>
                  <a:lnTo>
                    <a:pt x="8202" y="5950"/>
                  </a:lnTo>
                  <a:lnTo>
                    <a:pt x="8461" y="6106"/>
                  </a:lnTo>
                  <a:lnTo>
                    <a:pt x="8693" y="6183"/>
                  </a:lnTo>
                  <a:lnTo>
                    <a:pt x="8978" y="6235"/>
                  </a:lnTo>
                  <a:lnTo>
                    <a:pt x="8978" y="6494"/>
                  </a:lnTo>
                  <a:lnTo>
                    <a:pt x="8978" y="6571"/>
                  </a:lnTo>
                  <a:lnTo>
                    <a:pt x="9030" y="6649"/>
                  </a:lnTo>
                  <a:lnTo>
                    <a:pt x="9107" y="6701"/>
                  </a:lnTo>
                  <a:lnTo>
                    <a:pt x="9211" y="6727"/>
                  </a:lnTo>
                  <a:lnTo>
                    <a:pt x="9288" y="6701"/>
                  </a:lnTo>
                  <a:lnTo>
                    <a:pt x="9366" y="6649"/>
                  </a:lnTo>
                  <a:lnTo>
                    <a:pt x="9418" y="6571"/>
                  </a:lnTo>
                  <a:lnTo>
                    <a:pt x="9444" y="6494"/>
                  </a:lnTo>
                  <a:lnTo>
                    <a:pt x="9444" y="6209"/>
                  </a:lnTo>
                  <a:lnTo>
                    <a:pt x="9651" y="6157"/>
                  </a:lnTo>
                  <a:lnTo>
                    <a:pt x="9832" y="6054"/>
                  </a:lnTo>
                  <a:lnTo>
                    <a:pt x="9987" y="5925"/>
                  </a:lnTo>
                  <a:lnTo>
                    <a:pt x="10116" y="5795"/>
                  </a:lnTo>
                  <a:lnTo>
                    <a:pt x="10194" y="5666"/>
                  </a:lnTo>
                  <a:lnTo>
                    <a:pt x="10272" y="5537"/>
                  </a:lnTo>
                  <a:lnTo>
                    <a:pt x="10323" y="5407"/>
                  </a:lnTo>
                  <a:lnTo>
                    <a:pt x="10349" y="5278"/>
                  </a:lnTo>
                  <a:lnTo>
                    <a:pt x="10375" y="5148"/>
                  </a:lnTo>
                  <a:lnTo>
                    <a:pt x="10375" y="5019"/>
                  </a:lnTo>
                  <a:lnTo>
                    <a:pt x="10349" y="4864"/>
                  </a:lnTo>
                  <a:lnTo>
                    <a:pt x="10297" y="4735"/>
                  </a:lnTo>
                  <a:lnTo>
                    <a:pt x="10220" y="4528"/>
                  </a:lnTo>
                  <a:lnTo>
                    <a:pt x="10065" y="4372"/>
                  </a:lnTo>
                  <a:lnTo>
                    <a:pt x="9883" y="4217"/>
                  </a:lnTo>
                  <a:lnTo>
                    <a:pt x="9651" y="4088"/>
                  </a:lnTo>
                  <a:lnTo>
                    <a:pt x="9444" y="4036"/>
                  </a:lnTo>
                  <a:lnTo>
                    <a:pt x="9444" y="2898"/>
                  </a:lnTo>
                  <a:lnTo>
                    <a:pt x="9573" y="2949"/>
                  </a:lnTo>
                  <a:lnTo>
                    <a:pt x="9651" y="3001"/>
                  </a:lnTo>
                  <a:lnTo>
                    <a:pt x="9728" y="3053"/>
                  </a:lnTo>
                  <a:lnTo>
                    <a:pt x="9806" y="3105"/>
                  </a:lnTo>
                  <a:lnTo>
                    <a:pt x="9909" y="3105"/>
                  </a:lnTo>
                  <a:lnTo>
                    <a:pt x="9987" y="3079"/>
                  </a:lnTo>
                  <a:lnTo>
                    <a:pt x="10065" y="3027"/>
                  </a:lnTo>
                  <a:lnTo>
                    <a:pt x="10116" y="2949"/>
                  </a:lnTo>
                  <a:lnTo>
                    <a:pt x="10116" y="2872"/>
                  </a:lnTo>
                  <a:lnTo>
                    <a:pt x="10116" y="2768"/>
                  </a:lnTo>
                  <a:lnTo>
                    <a:pt x="10039" y="2691"/>
                  </a:lnTo>
                  <a:lnTo>
                    <a:pt x="10013" y="2665"/>
                  </a:lnTo>
                  <a:lnTo>
                    <a:pt x="9883" y="2587"/>
                  </a:lnTo>
                  <a:lnTo>
                    <a:pt x="9702" y="2484"/>
                  </a:lnTo>
                  <a:lnTo>
                    <a:pt x="9444" y="2432"/>
                  </a:lnTo>
                  <a:lnTo>
                    <a:pt x="9444" y="2199"/>
                  </a:lnTo>
                  <a:lnTo>
                    <a:pt x="9418" y="2096"/>
                  </a:lnTo>
                  <a:lnTo>
                    <a:pt x="9366" y="2044"/>
                  </a:lnTo>
                  <a:lnTo>
                    <a:pt x="9288" y="1992"/>
                  </a:lnTo>
                  <a:lnTo>
                    <a:pt x="9211" y="1966"/>
                  </a:lnTo>
                  <a:close/>
                  <a:moveTo>
                    <a:pt x="9495" y="1552"/>
                  </a:moveTo>
                  <a:lnTo>
                    <a:pt x="9754" y="1604"/>
                  </a:lnTo>
                  <a:lnTo>
                    <a:pt x="10013" y="1656"/>
                  </a:lnTo>
                  <a:lnTo>
                    <a:pt x="10272" y="1759"/>
                  </a:lnTo>
                  <a:lnTo>
                    <a:pt x="10530" y="1863"/>
                  </a:lnTo>
                  <a:lnTo>
                    <a:pt x="10763" y="2018"/>
                  </a:lnTo>
                  <a:lnTo>
                    <a:pt x="10996" y="2173"/>
                  </a:lnTo>
                  <a:lnTo>
                    <a:pt x="11203" y="2354"/>
                  </a:lnTo>
                  <a:lnTo>
                    <a:pt x="11384" y="2587"/>
                  </a:lnTo>
                  <a:lnTo>
                    <a:pt x="11565" y="2794"/>
                  </a:lnTo>
                  <a:lnTo>
                    <a:pt x="11694" y="3053"/>
                  </a:lnTo>
                  <a:lnTo>
                    <a:pt x="11824" y="3286"/>
                  </a:lnTo>
                  <a:lnTo>
                    <a:pt x="11901" y="3544"/>
                  </a:lnTo>
                  <a:lnTo>
                    <a:pt x="11979" y="3803"/>
                  </a:lnTo>
                  <a:lnTo>
                    <a:pt x="12005" y="4062"/>
                  </a:lnTo>
                  <a:lnTo>
                    <a:pt x="12031" y="4346"/>
                  </a:lnTo>
                  <a:lnTo>
                    <a:pt x="12005" y="4631"/>
                  </a:lnTo>
                  <a:lnTo>
                    <a:pt x="11979" y="4916"/>
                  </a:lnTo>
                  <a:lnTo>
                    <a:pt x="11901" y="5174"/>
                  </a:lnTo>
                  <a:lnTo>
                    <a:pt x="11798" y="5433"/>
                  </a:lnTo>
                  <a:lnTo>
                    <a:pt x="11694" y="5666"/>
                  </a:lnTo>
                  <a:lnTo>
                    <a:pt x="11539" y="5899"/>
                  </a:lnTo>
                  <a:lnTo>
                    <a:pt x="11384" y="6132"/>
                  </a:lnTo>
                  <a:lnTo>
                    <a:pt x="11203" y="6313"/>
                  </a:lnTo>
                  <a:lnTo>
                    <a:pt x="10996" y="6494"/>
                  </a:lnTo>
                  <a:lnTo>
                    <a:pt x="10789" y="6649"/>
                  </a:lnTo>
                  <a:lnTo>
                    <a:pt x="10556" y="6804"/>
                  </a:lnTo>
                  <a:lnTo>
                    <a:pt x="10323" y="6908"/>
                  </a:lnTo>
                  <a:lnTo>
                    <a:pt x="10065" y="7011"/>
                  </a:lnTo>
                  <a:lnTo>
                    <a:pt x="9780" y="7089"/>
                  </a:lnTo>
                  <a:lnTo>
                    <a:pt x="9521" y="7115"/>
                  </a:lnTo>
                  <a:lnTo>
                    <a:pt x="9237" y="7141"/>
                  </a:lnTo>
                  <a:lnTo>
                    <a:pt x="8952" y="7115"/>
                  </a:lnTo>
                  <a:lnTo>
                    <a:pt x="8693" y="7089"/>
                  </a:lnTo>
                  <a:lnTo>
                    <a:pt x="8435" y="7011"/>
                  </a:lnTo>
                  <a:lnTo>
                    <a:pt x="8176" y="6934"/>
                  </a:lnTo>
                  <a:lnTo>
                    <a:pt x="7917" y="6804"/>
                  </a:lnTo>
                  <a:lnTo>
                    <a:pt x="7684" y="6675"/>
                  </a:lnTo>
                  <a:lnTo>
                    <a:pt x="7452" y="6520"/>
                  </a:lnTo>
                  <a:lnTo>
                    <a:pt x="7245" y="6313"/>
                  </a:lnTo>
                  <a:lnTo>
                    <a:pt x="7063" y="6106"/>
                  </a:lnTo>
                  <a:lnTo>
                    <a:pt x="6882" y="5873"/>
                  </a:lnTo>
                  <a:lnTo>
                    <a:pt x="6753" y="5640"/>
                  </a:lnTo>
                  <a:lnTo>
                    <a:pt x="6650" y="5381"/>
                  </a:lnTo>
                  <a:lnTo>
                    <a:pt x="6546" y="5148"/>
                  </a:lnTo>
                  <a:lnTo>
                    <a:pt x="6494" y="4864"/>
                  </a:lnTo>
                  <a:lnTo>
                    <a:pt x="6443" y="4605"/>
                  </a:lnTo>
                  <a:lnTo>
                    <a:pt x="6443" y="4346"/>
                  </a:lnTo>
                  <a:lnTo>
                    <a:pt x="6443" y="4062"/>
                  </a:lnTo>
                  <a:lnTo>
                    <a:pt x="6494" y="3803"/>
                  </a:lnTo>
                  <a:lnTo>
                    <a:pt x="6546" y="3544"/>
                  </a:lnTo>
                  <a:lnTo>
                    <a:pt x="6650" y="3286"/>
                  </a:lnTo>
                  <a:lnTo>
                    <a:pt x="6753" y="3053"/>
                  </a:lnTo>
                  <a:lnTo>
                    <a:pt x="6882" y="2794"/>
                  </a:lnTo>
                  <a:lnTo>
                    <a:pt x="7063" y="2587"/>
                  </a:lnTo>
                  <a:lnTo>
                    <a:pt x="7245" y="2354"/>
                  </a:lnTo>
                  <a:lnTo>
                    <a:pt x="7452" y="2173"/>
                  </a:lnTo>
                  <a:lnTo>
                    <a:pt x="7684" y="2018"/>
                  </a:lnTo>
                  <a:lnTo>
                    <a:pt x="7917" y="1863"/>
                  </a:lnTo>
                  <a:lnTo>
                    <a:pt x="8176" y="1759"/>
                  </a:lnTo>
                  <a:lnTo>
                    <a:pt x="8435" y="1656"/>
                  </a:lnTo>
                  <a:lnTo>
                    <a:pt x="8693" y="1604"/>
                  </a:lnTo>
                  <a:lnTo>
                    <a:pt x="8952" y="1552"/>
                  </a:lnTo>
                  <a:close/>
                  <a:moveTo>
                    <a:pt x="12885" y="7296"/>
                  </a:moveTo>
                  <a:lnTo>
                    <a:pt x="12988" y="7348"/>
                  </a:lnTo>
                  <a:lnTo>
                    <a:pt x="13092" y="7399"/>
                  </a:lnTo>
                  <a:lnTo>
                    <a:pt x="13195" y="7477"/>
                  </a:lnTo>
                  <a:lnTo>
                    <a:pt x="15109" y="9391"/>
                  </a:lnTo>
                  <a:lnTo>
                    <a:pt x="15187" y="9495"/>
                  </a:lnTo>
                  <a:lnTo>
                    <a:pt x="15239" y="9598"/>
                  </a:lnTo>
                  <a:lnTo>
                    <a:pt x="15291" y="9702"/>
                  </a:lnTo>
                  <a:lnTo>
                    <a:pt x="15291" y="9805"/>
                  </a:lnTo>
                  <a:lnTo>
                    <a:pt x="15291" y="9935"/>
                  </a:lnTo>
                  <a:lnTo>
                    <a:pt x="15239" y="10038"/>
                  </a:lnTo>
                  <a:lnTo>
                    <a:pt x="15187" y="10142"/>
                  </a:lnTo>
                  <a:lnTo>
                    <a:pt x="15109" y="10245"/>
                  </a:lnTo>
                  <a:lnTo>
                    <a:pt x="15032" y="10297"/>
                  </a:lnTo>
                  <a:lnTo>
                    <a:pt x="14928" y="10374"/>
                  </a:lnTo>
                  <a:lnTo>
                    <a:pt x="14825" y="10400"/>
                  </a:lnTo>
                  <a:lnTo>
                    <a:pt x="14592" y="10400"/>
                  </a:lnTo>
                  <a:lnTo>
                    <a:pt x="14489" y="10374"/>
                  </a:lnTo>
                  <a:lnTo>
                    <a:pt x="14385" y="10297"/>
                  </a:lnTo>
                  <a:lnTo>
                    <a:pt x="14282" y="10245"/>
                  </a:lnTo>
                  <a:lnTo>
                    <a:pt x="12367" y="8305"/>
                  </a:lnTo>
                  <a:lnTo>
                    <a:pt x="12289" y="8201"/>
                  </a:lnTo>
                  <a:lnTo>
                    <a:pt x="12238" y="8098"/>
                  </a:lnTo>
                  <a:lnTo>
                    <a:pt x="12186" y="7994"/>
                  </a:lnTo>
                  <a:lnTo>
                    <a:pt x="12186" y="7891"/>
                  </a:lnTo>
                  <a:lnTo>
                    <a:pt x="12186" y="7761"/>
                  </a:lnTo>
                  <a:lnTo>
                    <a:pt x="12238" y="7658"/>
                  </a:lnTo>
                  <a:lnTo>
                    <a:pt x="12289" y="7554"/>
                  </a:lnTo>
                  <a:lnTo>
                    <a:pt x="12367" y="7477"/>
                  </a:lnTo>
                  <a:lnTo>
                    <a:pt x="12445" y="7399"/>
                  </a:lnTo>
                  <a:lnTo>
                    <a:pt x="12548" y="7348"/>
                  </a:lnTo>
                  <a:lnTo>
                    <a:pt x="12652" y="7296"/>
                  </a:lnTo>
                  <a:close/>
                  <a:moveTo>
                    <a:pt x="1656" y="0"/>
                  </a:moveTo>
                  <a:lnTo>
                    <a:pt x="1501" y="26"/>
                  </a:lnTo>
                  <a:lnTo>
                    <a:pt x="1320" y="52"/>
                  </a:lnTo>
                  <a:lnTo>
                    <a:pt x="1165" y="78"/>
                  </a:lnTo>
                  <a:lnTo>
                    <a:pt x="1010" y="129"/>
                  </a:lnTo>
                  <a:lnTo>
                    <a:pt x="880" y="207"/>
                  </a:lnTo>
                  <a:lnTo>
                    <a:pt x="725" y="285"/>
                  </a:lnTo>
                  <a:lnTo>
                    <a:pt x="492" y="492"/>
                  </a:lnTo>
                  <a:lnTo>
                    <a:pt x="285" y="750"/>
                  </a:lnTo>
                  <a:lnTo>
                    <a:pt x="208" y="880"/>
                  </a:lnTo>
                  <a:lnTo>
                    <a:pt x="130" y="1035"/>
                  </a:lnTo>
                  <a:lnTo>
                    <a:pt x="78" y="1190"/>
                  </a:lnTo>
                  <a:lnTo>
                    <a:pt x="26" y="1345"/>
                  </a:lnTo>
                  <a:lnTo>
                    <a:pt x="1" y="1501"/>
                  </a:lnTo>
                  <a:lnTo>
                    <a:pt x="1" y="1682"/>
                  </a:lnTo>
                  <a:lnTo>
                    <a:pt x="1" y="4036"/>
                  </a:lnTo>
                  <a:lnTo>
                    <a:pt x="26" y="4114"/>
                  </a:lnTo>
                  <a:lnTo>
                    <a:pt x="78" y="4191"/>
                  </a:lnTo>
                  <a:lnTo>
                    <a:pt x="130" y="4243"/>
                  </a:lnTo>
                  <a:lnTo>
                    <a:pt x="233" y="4269"/>
                  </a:lnTo>
                  <a:lnTo>
                    <a:pt x="2872" y="4269"/>
                  </a:lnTo>
                  <a:lnTo>
                    <a:pt x="2872" y="13583"/>
                  </a:lnTo>
                  <a:lnTo>
                    <a:pt x="2898" y="13686"/>
                  </a:lnTo>
                  <a:lnTo>
                    <a:pt x="2950" y="13764"/>
                  </a:lnTo>
                  <a:lnTo>
                    <a:pt x="3002" y="13815"/>
                  </a:lnTo>
                  <a:lnTo>
                    <a:pt x="3209" y="13815"/>
                  </a:lnTo>
                  <a:lnTo>
                    <a:pt x="3260" y="13764"/>
                  </a:lnTo>
                  <a:lnTo>
                    <a:pt x="3312" y="13686"/>
                  </a:lnTo>
                  <a:lnTo>
                    <a:pt x="3338" y="13583"/>
                  </a:lnTo>
                  <a:lnTo>
                    <a:pt x="3338" y="1682"/>
                  </a:lnTo>
                  <a:lnTo>
                    <a:pt x="3338" y="1501"/>
                  </a:lnTo>
                  <a:lnTo>
                    <a:pt x="3312" y="1345"/>
                  </a:lnTo>
                  <a:lnTo>
                    <a:pt x="3260" y="1190"/>
                  </a:lnTo>
                  <a:lnTo>
                    <a:pt x="3209" y="1035"/>
                  </a:lnTo>
                  <a:lnTo>
                    <a:pt x="3131" y="880"/>
                  </a:lnTo>
                  <a:lnTo>
                    <a:pt x="3053" y="724"/>
                  </a:lnTo>
                  <a:lnTo>
                    <a:pt x="2950" y="595"/>
                  </a:lnTo>
                  <a:lnTo>
                    <a:pt x="2821" y="466"/>
                  </a:lnTo>
                  <a:lnTo>
                    <a:pt x="12315" y="466"/>
                  </a:lnTo>
                  <a:lnTo>
                    <a:pt x="12574" y="492"/>
                  </a:lnTo>
                  <a:lnTo>
                    <a:pt x="12781" y="569"/>
                  </a:lnTo>
                  <a:lnTo>
                    <a:pt x="12988" y="673"/>
                  </a:lnTo>
                  <a:lnTo>
                    <a:pt x="13169" y="828"/>
                  </a:lnTo>
                  <a:lnTo>
                    <a:pt x="13324" y="1009"/>
                  </a:lnTo>
                  <a:lnTo>
                    <a:pt x="13428" y="1216"/>
                  </a:lnTo>
                  <a:lnTo>
                    <a:pt x="13505" y="1423"/>
                  </a:lnTo>
                  <a:lnTo>
                    <a:pt x="13531" y="1682"/>
                  </a:lnTo>
                  <a:lnTo>
                    <a:pt x="13531" y="2277"/>
                  </a:lnTo>
                  <a:lnTo>
                    <a:pt x="13531" y="2380"/>
                  </a:lnTo>
                  <a:lnTo>
                    <a:pt x="13583" y="2458"/>
                  </a:lnTo>
                  <a:lnTo>
                    <a:pt x="13661" y="2510"/>
                  </a:lnTo>
                  <a:lnTo>
                    <a:pt x="13764" y="2535"/>
                  </a:lnTo>
                  <a:lnTo>
                    <a:pt x="13842" y="2510"/>
                  </a:lnTo>
                  <a:lnTo>
                    <a:pt x="13919" y="2458"/>
                  </a:lnTo>
                  <a:lnTo>
                    <a:pt x="13971" y="2380"/>
                  </a:lnTo>
                  <a:lnTo>
                    <a:pt x="13997" y="2277"/>
                  </a:lnTo>
                  <a:lnTo>
                    <a:pt x="13997" y="1682"/>
                  </a:lnTo>
                  <a:lnTo>
                    <a:pt x="13997" y="1501"/>
                  </a:lnTo>
                  <a:lnTo>
                    <a:pt x="13971" y="1345"/>
                  </a:lnTo>
                  <a:lnTo>
                    <a:pt x="13919" y="1190"/>
                  </a:lnTo>
                  <a:lnTo>
                    <a:pt x="13868" y="1035"/>
                  </a:lnTo>
                  <a:lnTo>
                    <a:pt x="13790" y="880"/>
                  </a:lnTo>
                  <a:lnTo>
                    <a:pt x="13712" y="750"/>
                  </a:lnTo>
                  <a:lnTo>
                    <a:pt x="13505" y="492"/>
                  </a:lnTo>
                  <a:lnTo>
                    <a:pt x="13273" y="285"/>
                  </a:lnTo>
                  <a:lnTo>
                    <a:pt x="13117" y="207"/>
                  </a:lnTo>
                  <a:lnTo>
                    <a:pt x="12988" y="129"/>
                  </a:lnTo>
                  <a:lnTo>
                    <a:pt x="12833" y="78"/>
                  </a:lnTo>
                  <a:lnTo>
                    <a:pt x="12652" y="52"/>
                  </a:lnTo>
                  <a:lnTo>
                    <a:pt x="12496" y="26"/>
                  </a:lnTo>
                  <a:lnTo>
                    <a:pt x="12315" y="0"/>
                  </a:lnTo>
                  <a:close/>
                  <a:moveTo>
                    <a:pt x="5434" y="13065"/>
                  </a:moveTo>
                  <a:lnTo>
                    <a:pt x="5434" y="14126"/>
                  </a:lnTo>
                  <a:lnTo>
                    <a:pt x="4657" y="14126"/>
                  </a:lnTo>
                  <a:lnTo>
                    <a:pt x="4657" y="13065"/>
                  </a:lnTo>
                  <a:close/>
                  <a:moveTo>
                    <a:pt x="9935" y="10271"/>
                  </a:moveTo>
                  <a:lnTo>
                    <a:pt x="9935" y="14126"/>
                  </a:lnTo>
                  <a:lnTo>
                    <a:pt x="9185" y="14126"/>
                  </a:lnTo>
                  <a:lnTo>
                    <a:pt x="9185" y="10271"/>
                  </a:lnTo>
                  <a:close/>
                  <a:moveTo>
                    <a:pt x="8849" y="9805"/>
                  </a:moveTo>
                  <a:lnTo>
                    <a:pt x="8771" y="9857"/>
                  </a:lnTo>
                  <a:lnTo>
                    <a:pt x="8719" y="9935"/>
                  </a:lnTo>
                  <a:lnTo>
                    <a:pt x="8693" y="10038"/>
                  </a:lnTo>
                  <a:lnTo>
                    <a:pt x="8693" y="14126"/>
                  </a:lnTo>
                  <a:lnTo>
                    <a:pt x="8150" y="14126"/>
                  </a:lnTo>
                  <a:lnTo>
                    <a:pt x="8150" y="13608"/>
                  </a:lnTo>
                  <a:lnTo>
                    <a:pt x="8150" y="13531"/>
                  </a:lnTo>
                  <a:lnTo>
                    <a:pt x="8098" y="13453"/>
                  </a:lnTo>
                  <a:lnTo>
                    <a:pt x="8021" y="13401"/>
                  </a:lnTo>
                  <a:lnTo>
                    <a:pt x="7917" y="13376"/>
                  </a:lnTo>
                  <a:lnTo>
                    <a:pt x="7840" y="13401"/>
                  </a:lnTo>
                  <a:lnTo>
                    <a:pt x="7762" y="13453"/>
                  </a:lnTo>
                  <a:lnTo>
                    <a:pt x="7710" y="13531"/>
                  </a:lnTo>
                  <a:lnTo>
                    <a:pt x="7684" y="13608"/>
                  </a:lnTo>
                  <a:lnTo>
                    <a:pt x="7684" y="14126"/>
                  </a:lnTo>
                  <a:lnTo>
                    <a:pt x="6934" y="14126"/>
                  </a:lnTo>
                  <a:lnTo>
                    <a:pt x="6934" y="12030"/>
                  </a:lnTo>
                  <a:lnTo>
                    <a:pt x="7684" y="12030"/>
                  </a:lnTo>
                  <a:lnTo>
                    <a:pt x="7684" y="12548"/>
                  </a:lnTo>
                  <a:lnTo>
                    <a:pt x="7710" y="12625"/>
                  </a:lnTo>
                  <a:lnTo>
                    <a:pt x="7762" y="12703"/>
                  </a:lnTo>
                  <a:lnTo>
                    <a:pt x="7840" y="12755"/>
                  </a:lnTo>
                  <a:lnTo>
                    <a:pt x="7917" y="12781"/>
                  </a:lnTo>
                  <a:lnTo>
                    <a:pt x="8021" y="12755"/>
                  </a:lnTo>
                  <a:lnTo>
                    <a:pt x="8098" y="12703"/>
                  </a:lnTo>
                  <a:lnTo>
                    <a:pt x="8150" y="12625"/>
                  </a:lnTo>
                  <a:lnTo>
                    <a:pt x="8150" y="12548"/>
                  </a:lnTo>
                  <a:lnTo>
                    <a:pt x="8150" y="11797"/>
                  </a:lnTo>
                  <a:lnTo>
                    <a:pt x="8150" y="11720"/>
                  </a:lnTo>
                  <a:lnTo>
                    <a:pt x="8098" y="11642"/>
                  </a:lnTo>
                  <a:lnTo>
                    <a:pt x="8021" y="11590"/>
                  </a:lnTo>
                  <a:lnTo>
                    <a:pt x="7917" y="11565"/>
                  </a:lnTo>
                  <a:lnTo>
                    <a:pt x="6675" y="11565"/>
                  </a:lnTo>
                  <a:lnTo>
                    <a:pt x="6598" y="11590"/>
                  </a:lnTo>
                  <a:lnTo>
                    <a:pt x="6520" y="11642"/>
                  </a:lnTo>
                  <a:lnTo>
                    <a:pt x="6468" y="11720"/>
                  </a:lnTo>
                  <a:lnTo>
                    <a:pt x="6443" y="11797"/>
                  </a:lnTo>
                  <a:lnTo>
                    <a:pt x="6443" y="14126"/>
                  </a:lnTo>
                  <a:lnTo>
                    <a:pt x="5899" y="14126"/>
                  </a:lnTo>
                  <a:lnTo>
                    <a:pt x="5899" y="12832"/>
                  </a:lnTo>
                  <a:lnTo>
                    <a:pt x="5899" y="12729"/>
                  </a:lnTo>
                  <a:lnTo>
                    <a:pt x="5848" y="12651"/>
                  </a:lnTo>
                  <a:lnTo>
                    <a:pt x="5770" y="12599"/>
                  </a:lnTo>
                  <a:lnTo>
                    <a:pt x="4347" y="12599"/>
                  </a:lnTo>
                  <a:lnTo>
                    <a:pt x="4269" y="12651"/>
                  </a:lnTo>
                  <a:lnTo>
                    <a:pt x="4218" y="12729"/>
                  </a:lnTo>
                  <a:lnTo>
                    <a:pt x="4192" y="12832"/>
                  </a:lnTo>
                  <a:lnTo>
                    <a:pt x="4192" y="14126"/>
                  </a:lnTo>
                  <a:lnTo>
                    <a:pt x="3855" y="14126"/>
                  </a:lnTo>
                  <a:lnTo>
                    <a:pt x="3778" y="14178"/>
                  </a:lnTo>
                  <a:lnTo>
                    <a:pt x="3726" y="14255"/>
                  </a:lnTo>
                  <a:lnTo>
                    <a:pt x="3700" y="14359"/>
                  </a:lnTo>
                  <a:lnTo>
                    <a:pt x="3726" y="14436"/>
                  </a:lnTo>
                  <a:lnTo>
                    <a:pt x="3778" y="14514"/>
                  </a:lnTo>
                  <a:lnTo>
                    <a:pt x="3855" y="14566"/>
                  </a:lnTo>
                  <a:lnTo>
                    <a:pt x="3933" y="14591"/>
                  </a:lnTo>
                  <a:lnTo>
                    <a:pt x="12936" y="14591"/>
                  </a:lnTo>
                  <a:lnTo>
                    <a:pt x="13014" y="14566"/>
                  </a:lnTo>
                  <a:lnTo>
                    <a:pt x="13092" y="14514"/>
                  </a:lnTo>
                  <a:lnTo>
                    <a:pt x="13143" y="14436"/>
                  </a:lnTo>
                  <a:lnTo>
                    <a:pt x="13169" y="14359"/>
                  </a:lnTo>
                  <a:lnTo>
                    <a:pt x="13143" y="14255"/>
                  </a:lnTo>
                  <a:lnTo>
                    <a:pt x="13092" y="14178"/>
                  </a:lnTo>
                  <a:lnTo>
                    <a:pt x="13014" y="14126"/>
                  </a:lnTo>
                  <a:lnTo>
                    <a:pt x="12678" y="14126"/>
                  </a:lnTo>
                  <a:lnTo>
                    <a:pt x="12678" y="13169"/>
                  </a:lnTo>
                  <a:lnTo>
                    <a:pt x="12652" y="13065"/>
                  </a:lnTo>
                  <a:lnTo>
                    <a:pt x="12600" y="12987"/>
                  </a:lnTo>
                  <a:lnTo>
                    <a:pt x="12522" y="12936"/>
                  </a:lnTo>
                  <a:lnTo>
                    <a:pt x="12341" y="12936"/>
                  </a:lnTo>
                  <a:lnTo>
                    <a:pt x="12264" y="12987"/>
                  </a:lnTo>
                  <a:lnTo>
                    <a:pt x="12212" y="13065"/>
                  </a:lnTo>
                  <a:lnTo>
                    <a:pt x="12186" y="13169"/>
                  </a:lnTo>
                  <a:lnTo>
                    <a:pt x="12186" y="14126"/>
                  </a:lnTo>
                  <a:lnTo>
                    <a:pt x="11436" y="14126"/>
                  </a:lnTo>
                  <a:lnTo>
                    <a:pt x="11436" y="11151"/>
                  </a:lnTo>
                  <a:lnTo>
                    <a:pt x="12186" y="11151"/>
                  </a:lnTo>
                  <a:lnTo>
                    <a:pt x="12186" y="12082"/>
                  </a:lnTo>
                  <a:lnTo>
                    <a:pt x="12212" y="12185"/>
                  </a:lnTo>
                  <a:lnTo>
                    <a:pt x="12264" y="12263"/>
                  </a:lnTo>
                  <a:lnTo>
                    <a:pt x="12341" y="12315"/>
                  </a:lnTo>
                  <a:lnTo>
                    <a:pt x="12522" y="12315"/>
                  </a:lnTo>
                  <a:lnTo>
                    <a:pt x="12600" y="12263"/>
                  </a:lnTo>
                  <a:lnTo>
                    <a:pt x="12652" y="12185"/>
                  </a:lnTo>
                  <a:lnTo>
                    <a:pt x="12678" y="12082"/>
                  </a:lnTo>
                  <a:lnTo>
                    <a:pt x="12678" y="10892"/>
                  </a:lnTo>
                  <a:lnTo>
                    <a:pt x="12652" y="10814"/>
                  </a:lnTo>
                  <a:lnTo>
                    <a:pt x="12600" y="10737"/>
                  </a:lnTo>
                  <a:lnTo>
                    <a:pt x="12522" y="10685"/>
                  </a:lnTo>
                  <a:lnTo>
                    <a:pt x="12445" y="10659"/>
                  </a:lnTo>
                  <a:lnTo>
                    <a:pt x="11203" y="10659"/>
                  </a:lnTo>
                  <a:lnTo>
                    <a:pt x="11099" y="10685"/>
                  </a:lnTo>
                  <a:lnTo>
                    <a:pt x="11022" y="10737"/>
                  </a:lnTo>
                  <a:lnTo>
                    <a:pt x="10970" y="10814"/>
                  </a:lnTo>
                  <a:lnTo>
                    <a:pt x="10970" y="10892"/>
                  </a:lnTo>
                  <a:lnTo>
                    <a:pt x="10970" y="14126"/>
                  </a:lnTo>
                  <a:lnTo>
                    <a:pt x="10401" y="14126"/>
                  </a:lnTo>
                  <a:lnTo>
                    <a:pt x="10401" y="10038"/>
                  </a:lnTo>
                  <a:lnTo>
                    <a:pt x="10401" y="9935"/>
                  </a:lnTo>
                  <a:lnTo>
                    <a:pt x="10349" y="9857"/>
                  </a:lnTo>
                  <a:lnTo>
                    <a:pt x="10272" y="9805"/>
                  </a:lnTo>
                  <a:close/>
                  <a:moveTo>
                    <a:pt x="9237" y="1061"/>
                  </a:moveTo>
                  <a:lnTo>
                    <a:pt x="8926" y="1087"/>
                  </a:lnTo>
                  <a:lnTo>
                    <a:pt x="8616" y="1138"/>
                  </a:lnTo>
                  <a:lnTo>
                    <a:pt x="8305" y="1216"/>
                  </a:lnTo>
                  <a:lnTo>
                    <a:pt x="7995" y="1319"/>
                  </a:lnTo>
                  <a:lnTo>
                    <a:pt x="7710" y="1449"/>
                  </a:lnTo>
                  <a:lnTo>
                    <a:pt x="7426" y="1604"/>
                  </a:lnTo>
                  <a:lnTo>
                    <a:pt x="7167" y="1811"/>
                  </a:lnTo>
                  <a:lnTo>
                    <a:pt x="6908" y="2018"/>
                  </a:lnTo>
                  <a:lnTo>
                    <a:pt x="6701" y="2277"/>
                  </a:lnTo>
                  <a:lnTo>
                    <a:pt x="6494" y="2535"/>
                  </a:lnTo>
                  <a:lnTo>
                    <a:pt x="6339" y="2820"/>
                  </a:lnTo>
                  <a:lnTo>
                    <a:pt x="6210" y="3105"/>
                  </a:lnTo>
                  <a:lnTo>
                    <a:pt x="6106" y="3415"/>
                  </a:lnTo>
                  <a:lnTo>
                    <a:pt x="6029" y="3726"/>
                  </a:lnTo>
                  <a:lnTo>
                    <a:pt x="5977" y="4036"/>
                  </a:lnTo>
                  <a:lnTo>
                    <a:pt x="5951" y="4346"/>
                  </a:lnTo>
                  <a:lnTo>
                    <a:pt x="5977" y="4657"/>
                  </a:lnTo>
                  <a:lnTo>
                    <a:pt x="6029" y="4967"/>
                  </a:lnTo>
                  <a:lnTo>
                    <a:pt x="6106" y="5278"/>
                  </a:lnTo>
                  <a:lnTo>
                    <a:pt x="6210" y="5562"/>
                  </a:lnTo>
                  <a:lnTo>
                    <a:pt x="6339" y="5873"/>
                  </a:lnTo>
                  <a:lnTo>
                    <a:pt x="6494" y="6132"/>
                  </a:lnTo>
                  <a:lnTo>
                    <a:pt x="6701" y="6416"/>
                  </a:lnTo>
                  <a:lnTo>
                    <a:pt x="6908" y="6649"/>
                  </a:lnTo>
                  <a:lnTo>
                    <a:pt x="7167" y="6882"/>
                  </a:lnTo>
                  <a:lnTo>
                    <a:pt x="7426" y="7063"/>
                  </a:lnTo>
                  <a:lnTo>
                    <a:pt x="7710" y="7244"/>
                  </a:lnTo>
                  <a:lnTo>
                    <a:pt x="7995" y="7373"/>
                  </a:lnTo>
                  <a:lnTo>
                    <a:pt x="8305" y="7477"/>
                  </a:lnTo>
                  <a:lnTo>
                    <a:pt x="8616" y="7554"/>
                  </a:lnTo>
                  <a:lnTo>
                    <a:pt x="8926" y="7606"/>
                  </a:lnTo>
                  <a:lnTo>
                    <a:pt x="9521" y="7606"/>
                  </a:lnTo>
                  <a:lnTo>
                    <a:pt x="9806" y="7554"/>
                  </a:lnTo>
                  <a:lnTo>
                    <a:pt x="10090" y="7503"/>
                  </a:lnTo>
                  <a:lnTo>
                    <a:pt x="10349" y="7399"/>
                  </a:lnTo>
                  <a:lnTo>
                    <a:pt x="10634" y="7296"/>
                  </a:lnTo>
                  <a:lnTo>
                    <a:pt x="10892" y="7166"/>
                  </a:lnTo>
                  <a:lnTo>
                    <a:pt x="11125" y="7011"/>
                  </a:lnTo>
                  <a:lnTo>
                    <a:pt x="11358" y="6804"/>
                  </a:lnTo>
                  <a:lnTo>
                    <a:pt x="11876" y="7322"/>
                  </a:lnTo>
                  <a:lnTo>
                    <a:pt x="11798" y="7451"/>
                  </a:lnTo>
                  <a:lnTo>
                    <a:pt x="11746" y="7606"/>
                  </a:lnTo>
                  <a:lnTo>
                    <a:pt x="11720" y="7736"/>
                  </a:lnTo>
                  <a:lnTo>
                    <a:pt x="11720" y="7891"/>
                  </a:lnTo>
                  <a:lnTo>
                    <a:pt x="11720" y="8098"/>
                  </a:lnTo>
                  <a:lnTo>
                    <a:pt x="11798" y="8279"/>
                  </a:lnTo>
                  <a:lnTo>
                    <a:pt x="11876" y="8460"/>
                  </a:lnTo>
                  <a:lnTo>
                    <a:pt x="12031" y="8641"/>
                  </a:lnTo>
                  <a:lnTo>
                    <a:pt x="13531" y="10142"/>
                  </a:lnTo>
                  <a:lnTo>
                    <a:pt x="13531" y="15652"/>
                  </a:lnTo>
                  <a:lnTo>
                    <a:pt x="3338" y="15652"/>
                  </a:lnTo>
                  <a:lnTo>
                    <a:pt x="3338" y="14643"/>
                  </a:lnTo>
                  <a:lnTo>
                    <a:pt x="3312" y="14566"/>
                  </a:lnTo>
                  <a:lnTo>
                    <a:pt x="3260" y="14488"/>
                  </a:lnTo>
                  <a:lnTo>
                    <a:pt x="3209" y="14436"/>
                  </a:lnTo>
                  <a:lnTo>
                    <a:pt x="3105" y="14410"/>
                  </a:lnTo>
                  <a:lnTo>
                    <a:pt x="3002" y="14436"/>
                  </a:lnTo>
                  <a:lnTo>
                    <a:pt x="2950" y="14488"/>
                  </a:lnTo>
                  <a:lnTo>
                    <a:pt x="2898" y="14566"/>
                  </a:lnTo>
                  <a:lnTo>
                    <a:pt x="2872" y="14643"/>
                  </a:lnTo>
                  <a:lnTo>
                    <a:pt x="2872" y="15885"/>
                  </a:lnTo>
                  <a:lnTo>
                    <a:pt x="2898" y="15963"/>
                  </a:lnTo>
                  <a:lnTo>
                    <a:pt x="2950" y="16040"/>
                  </a:lnTo>
                  <a:lnTo>
                    <a:pt x="3002" y="16092"/>
                  </a:lnTo>
                  <a:lnTo>
                    <a:pt x="3105" y="16118"/>
                  </a:lnTo>
                  <a:lnTo>
                    <a:pt x="13764" y="16118"/>
                  </a:lnTo>
                  <a:lnTo>
                    <a:pt x="13842" y="16092"/>
                  </a:lnTo>
                  <a:lnTo>
                    <a:pt x="13919" y="16040"/>
                  </a:lnTo>
                  <a:lnTo>
                    <a:pt x="13971" y="15963"/>
                  </a:lnTo>
                  <a:lnTo>
                    <a:pt x="13997" y="15885"/>
                  </a:lnTo>
                  <a:lnTo>
                    <a:pt x="13997" y="10607"/>
                  </a:lnTo>
                  <a:lnTo>
                    <a:pt x="14152" y="10737"/>
                  </a:lnTo>
                  <a:lnTo>
                    <a:pt x="14333" y="10814"/>
                  </a:lnTo>
                  <a:lnTo>
                    <a:pt x="14540" y="10866"/>
                  </a:lnTo>
                  <a:lnTo>
                    <a:pt x="14721" y="10866"/>
                  </a:lnTo>
                  <a:lnTo>
                    <a:pt x="14928" y="10840"/>
                  </a:lnTo>
                  <a:lnTo>
                    <a:pt x="15109" y="10788"/>
                  </a:lnTo>
                  <a:lnTo>
                    <a:pt x="15291" y="10711"/>
                  </a:lnTo>
                  <a:lnTo>
                    <a:pt x="15446" y="10556"/>
                  </a:lnTo>
                  <a:lnTo>
                    <a:pt x="15601" y="10400"/>
                  </a:lnTo>
                  <a:lnTo>
                    <a:pt x="15679" y="10219"/>
                  </a:lnTo>
                  <a:lnTo>
                    <a:pt x="15730" y="10012"/>
                  </a:lnTo>
                  <a:lnTo>
                    <a:pt x="15756" y="9805"/>
                  </a:lnTo>
                  <a:lnTo>
                    <a:pt x="15730" y="9624"/>
                  </a:lnTo>
                  <a:lnTo>
                    <a:pt x="15679" y="9417"/>
                  </a:lnTo>
                  <a:lnTo>
                    <a:pt x="15601" y="9236"/>
                  </a:lnTo>
                  <a:lnTo>
                    <a:pt x="15446" y="9055"/>
                  </a:lnTo>
                  <a:lnTo>
                    <a:pt x="13997" y="7606"/>
                  </a:lnTo>
                  <a:lnTo>
                    <a:pt x="13997" y="3363"/>
                  </a:lnTo>
                  <a:lnTo>
                    <a:pt x="13971" y="3260"/>
                  </a:lnTo>
                  <a:lnTo>
                    <a:pt x="13919" y="3182"/>
                  </a:lnTo>
                  <a:lnTo>
                    <a:pt x="13842" y="3130"/>
                  </a:lnTo>
                  <a:lnTo>
                    <a:pt x="13661" y="3130"/>
                  </a:lnTo>
                  <a:lnTo>
                    <a:pt x="13583" y="3182"/>
                  </a:lnTo>
                  <a:lnTo>
                    <a:pt x="13531" y="3260"/>
                  </a:lnTo>
                  <a:lnTo>
                    <a:pt x="13531" y="3363"/>
                  </a:lnTo>
                  <a:lnTo>
                    <a:pt x="13531" y="7141"/>
                  </a:lnTo>
                  <a:lnTo>
                    <a:pt x="13350" y="7011"/>
                  </a:lnTo>
                  <a:lnTo>
                    <a:pt x="13169" y="6908"/>
                  </a:lnTo>
                  <a:lnTo>
                    <a:pt x="12988" y="6856"/>
                  </a:lnTo>
                  <a:lnTo>
                    <a:pt x="12781" y="6830"/>
                  </a:lnTo>
                  <a:lnTo>
                    <a:pt x="12626" y="6830"/>
                  </a:lnTo>
                  <a:lnTo>
                    <a:pt x="12471" y="6856"/>
                  </a:lnTo>
                  <a:lnTo>
                    <a:pt x="12341" y="6908"/>
                  </a:lnTo>
                  <a:lnTo>
                    <a:pt x="12212" y="6985"/>
                  </a:lnTo>
                  <a:lnTo>
                    <a:pt x="11694" y="6468"/>
                  </a:lnTo>
                  <a:lnTo>
                    <a:pt x="11876" y="6235"/>
                  </a:lnTo>
                  <a:lnTo>
                    <a:pt x="12057" y="6002"/>
                  </a:lnTo>
                  <a:lnTo>
                    <a:pt x="12186" y="5743"/>
                  </a:lnTo>
                  <a:lnTo>
                    <a:pt x="12289" y="5459"/>
                  </a:lnTo>
                  <a:lnTo>
                    <a:pt x="12393" y="5200"/>
                  </a:lnTo>
                  <a:lnTo>
                    <a:pt x="12445" y="4916"/>
                  </a:lnTo>
                  <a:lnTo>
                    <a:pt x="12471" y="4631"/>
                  </a:lnTo>
                  <a:lnTo>
                    <a:pt x="12496" y="4346"/>
                  </a:lnTo>
                  <a:lnTo>
                    <a:pt x="12471" y="4036"/>
                  </a:lnTo>
                  <a:lnTo>
                    <a:pt x="12445" y="3726"/>
                  </a:lnTo>
                  <a:lnTo>
                    <a:pt x="12367" y="3415"/>
                  </a:lnTo>
                  <a:lnTo>
                    <a:pt x="12264" y="3105"/>
                  </a:lnTo>
                  <a:lnTo>
                    <a:pt x="12134" y="2820"/>
                  </a:lnTo>
                  <a:lnTo>
                    <a:pt x="11953" y="2535"/>
                  </a:lnTo>
                  <a:lnTo>
                    <a:pt x="11772" y="2277"/>
                  </a:lnTo>
                  <a:lnTo>
                    <a:pt x="11539" y="2018"/>
                  </a:lnTo>
                  <a:lnTo>
                    <a:pt x="11281" y="1811"/>
                  </a:lnTo>
                  <a:lnTo>
                    <a:pt x="11022" y="1604"/>
                  </a:lnTo>
                  <a:lnTo>
                    <a:pt x="10737" y="1449"/>
                  </a:lnTo>
                  <a:lnTo>
                    <a:pt x="10453" y="1319"/>
                  </a:lnTo>
                  <a:lnTo>
                    <a:pt x="10168" y="1216"/>
                  </a:lnTo>
                  <a:lnTo>
                    <a:pt x="9858" y="1138"/>
                  </a:lnTo>
                  <a:lnTo>
                    <a:pt x="9547" y="1087"/>
                  </a:lnTo>
                  <a:lnTo>
                    <a:pt x="9237" y="10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888;p61">
            <a:extLst>
              <a:ext uri="{FF2B5EF4-FFF2-40B4-BE49-F238E27FC236}">
                <a16:creationId xmlns:a16="http://schemas.microsoft.com/office/drawing/2014/main" id="{6E48C0AB-7FDB-41AB-8079-B97627B4D570}"/>
              </a:ext>
            </a:extLst>
          </p:cNvPr>
          <p:cNvGrpSpPr/>
          <p:nvPr/>
        </p:nvGrpSpPr>
        <p:grpSpPr>
          <a:xfrm>
            <a:off x="5140619" y="3824951"/>
            <a:ext cx="457912" cy="420502"/>
            <a:chOff x="7740925" y="2677350"/>
            <a:chExt cx="402950" cy="370650"/>
          </a:xfrm>
        </p:grpSpPr>
        <p:sp>
          <p:nvSpPr>
            <p:cNvPr id="44" name="Google Shape;1889;p61">
              <a:extLst>
                <a:ext uri="{FF2B5EF4-FFF2-40B4-BE49-F238E27FC236}">
                  <a16:creationId xmlns:a16="http://schemas.microsoft.com/office/drawing/2014/main" id="{EC5AE66E-1D8F-47F6-A022-810274953646}"/>
                </a:ext>
              </a:extLst>
            </p:cNvPr>
            <p:cNvSpPr/>
            <p:nvPr/>
          </p:nvSpPr>
          <p:spPr>
            <a:xfrm>
              <a:off x="7746725" y="2729100"/>
              <a:ext cx="311150" cy="220575"/>
            </a:xfrm>
            <a:custGeom>
              <a:avLst/>
              <a:gdLst/>
              <a:ahLst/>
              <a:cxnLst/>
              <a:rect l="l" t="t" r="r" b="b"/>
              <a:pathLst>
                <a:path w="12446" h="8823" extrusionOk="0">
                  <a:moveTo>
                    <a:pt x="1" y="8590"/>
                  </a:moveTo>
                  <a:lnTo>
                    <a:pt x="1" y="1"/>
                  </a:lnTo>
                  <a:lnTo>
                    <a:pt x="12445" y="1"/>
                  </a:lnTo>
                  <a:lnTo>
                    <a:pt x="12445" y="8590"/>
                  </a:lnTo>
                  <a:lnTo>
                    <a:pt x="12445" y="8590"/>
                  </a:lnTo>
                  <a:lnTo>
                    <a:pt x="12419" y="8667"/>
                  </a:lnTo>
                  <a:lnTo>
                    <a:pt x="12368" y="8771"/>
                  </a:lnTo>
                  <a:lnTo>
                    <a:pt x="12290" y="8823"/>
                  </a:lnTo>
                  <a:lnTo>
                    <a:pt x="12186" y="8823"/>
                  </a:lnTo>
                  <a:lnTo>
                    <a:pt x="260" y="8823"/>
                  </a:lnTo>
                  <a:lnTo>
                    <a:pt x="260" y="8823"/>
                  </a:lnTo>
                  <a:lnTo>
                    <a:pt x="156" y="8823"/>
                  </a:lnTo>
                  <a:lnTo>
                    <a:pt x="79" y="8771"/>
                  </a:lnTo>
                  <a:lnTo>
                    <a:pt x="27" y="8667"/>
                  </a:lnTo>
                  <a:lnTo>
                    <a:pt x="1" y="8590"/>
                  </a:lnTo>
                  <a:lnTo>
                    <a:pt x="1" y="85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0;p61">
              <a:extLst>
                <a:ext uri="{FF2B5EF4-FFF2-40B4-BE49-F238E27FC236}">
                  <a16:creationId xmlns:a16="http://schemas.microsoft.com/office/drawing/2014/main" id="{AEDED94D-26A0-48B8-BF07-006F66346C66}"/>
                </a:ext>
              </a:extLst>
            </p:cNvPr>
            <p:cNvSpPr/>
            <p:nvPr/>
          </p:nvSpPr>
          <p:spPr>
            <a:xfrm>
              <a:off x="7746725" y="2683175"/>
              <a:ext cx="311150" cy="45950"/>
            </a:xfrm>
            <a:custGeom>
              <a:avLst/>
              <a:gdLst/>
              <a:ahLst/>
              <a:cxnLst/>
              <a:rect l="l" t="t" r="r" b="b"/>
              <a:pathLst>
                <a:path w="12446" h="1838" extrusionOk="0">
                  <a:moveTo>
                    <a:pt x="12445" y="1838"/>
                  </a:moveTo>
                  <a:lnTo>
                    <a:pt x="12445" y="1838"/>
                  </a:lnTo>
                  <a:lnTo>
                    <a:pt x="12445" y="259"/>
                  </a:lnTo>
                  <a:lnTo>
                    <a:pt x="12445" y="259"/>
                  </a:lnTo>
                  <a:lnTo>
                    <a:pt x="12419" y="156"/>
                  </a:lnTo>
                  <a:lnTo>
                    <a:pt x="12368" y="78"/>
                  </a:lnTo>
                  <a:lnTo>
                    <a:pt x="12290" y="27"/>
                  </a:lnTo>
                  <a:lnTo>
                    <a:pt x="12186" y="1"/>
                  </a:lnTo>
                  <a:lnTo>
                    <a:pt x="260" y="1"/>
                  </a:lnTo>
                  <a:lnTo>
                    <a:pt x="260" y="1"/>
                  </a:lnTo>
                  <a:lnTo>
                    <a:pt x="156" y="27"/>
                  </a:lnTo>
                  <a:lnTo>
                    <a:pt x="79" y="78"/>
                  </a:lnTo>
                  <a:lnTo>
                    <a:pt x="27" y="156"/>
                  </a:lnTo>
                  <a:lnTo>
                    <a:pt x="1" y="259"/>
                  </a:lnTo>
                  <a:lnTo>
                    <a:pt x="1" y="1838"/>
                  </a:lnTo>
                  <a:lnTo>
                    <a:pt x="12445" y="18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1;p61">
              <a:extLst>
                <a:ext uri="{FF2B5EF4-FFF2-40B4-BE49-F238E27FC236}">
                  <a16:creationId xmlns:a16="http://schemas.microsoft.com/office/drawing/2014/main" id="{92CBB593-07B0-479F-B0B1-476A52E4BF9E}"/>
                </a:ext>
              </a:extLst>
            </p:cNvPr>
            <p:cNvSpPr/>
            <p:nvPr/>
          </p:nvSpPr>
          <p:spPr>
            <a:xfrm>
              <a:off x="7817875" y="2754975"/>
              <a:ext cx="169500" cy="169475"/>
            </a:xfrm>
            <a:custGeom>
              <a:avLst/>
              <a:gdLst/>
              <a:ahLst/>
              <a:cxnLst/>
              <a:rect l="l" t="t" r="r" b="b"/>
              <a:pathLst>
                <a:path w="6780" h="6779" extrusionOk="0">
                  <a:moveTo>
                    <a:pt x="3390" y="6779"/>
                  </a:moveTo>
                  <a:lnTo>
                    <a:pt x="3390" y="6779"/>
                  </a:lnTo>
                  <a:lnTo>
                    <a:pt x="3726" y="6753"/>
                  </a:lnTo>
                  <a:lnTo>
                    <a:pt x="4063" y="6701"/>
                  </a:lnTo>
                  <a:lnTo>
                    <a:pt x="4373" y="6623"/>
                  </a:lnTo>
                  <a:lnTo>
                    <a:pt x="4684" y="6494"/>
                  </a:lnTo>
                  <a:lnTo>
                    <a:pt x="4994" y="6365"/>
                  </a:lnTo>
                  <a:lnTo>
                    <a:pt x="5279" y="6184"/>
                  </a:lnTo>
                  <a:lnTo>
                    <a:pt x="5537" y="6003"/>
                  </a:lnTo>
                  <a:lnTo>
                    <a:pt x="5770" y="5770"/>
                  </a:lnTo>
                  <a:lnTo>
                    <a:pt x="6003" y="5537"/>
                  </a:lnTo>
                  <a:lnTo>
                    <a:pt x="6184" y="5278"/>
                  </a:lnTo>
                  <a:lnTo>
                    <a:pt x="6365" y="4994"/>
                  </a:lnTo>
                  <a:lnTo>
                    <a:pt x="6495" y="4709"/>
                  </a:lnTo>
                  <a:lnTo>
                    <a:pt x="6624" y="4399"/>
                  </a:lnTo>
                  <a:lnTo>
                    <a:pt x="6702" y="4062"/>
                  </a:lnTo>
                  <a:lnTo>
                    <a:pt x="6753" y="3726"/>
                  </a:lnTo>
                  <a:lnTo>
                    <a:pt x="6779" y="3390"/>
                  </a:lnTo>
                  <a:lnTo>
                    <a:pt x="6779" y="3390"/>
                  </a:lnTo>
                  <a:lnTo>
                    <a:pt x="6753" y="3027"/>
                  </a:lnTo>
                  <a:lnTo>
                    <a:pt x="6702" y="2691"/>
                  </a:lnTo>
                  <a:lnTo>
                    <a:pt x="6624" y="2381"/>
                  </a:lnTo>
                  <a:lnTo>
                    <a:pt x="6495" y="2070"/>
                  </a:lnTo>
                  <a:lnTo>
                    <a:pt x="6365" y="1760"/>
                  </a:lnTo>
                  <a:lnTo>
                    <a:pt x="6184" y="1501"/>
                  </a:lnTo>
                  <a:lnTo>
                    <a:pt x="6003" y="1216"/>
                  </a:lnTo>
                  <a:lnTo>
                    <a:pt x="5770" y="984"/>
                  </a:lnTo>
                  <a:lnTo>
                    <a:pt x="5537" y="777"/>
                  </a:lnTo>
                  <a:lnTo>
                    <a:pt x="5279" y="570"/>
                  </a:lnTo>
                  <a:lnTo>
                    <a:pt x="4994" y="414"/>
                  </a:lnTo>
                  <a:lnTo>
                    <a:pt x="4684" y="259"/>
                  </a:lnTo>
                  <a:lnTo>
                    <a:pt x="4373" y="156"/>
                  </a:lnTo>
                  <a:lnTo>
                    <a:pt x="4063" y="52"/>
                  </a:lnTo>
                  <a:lnTo>
                    <a:pt x="3726" y="0"/>
                  </a:lnTo>
                  <a:lnTo>
                    <a:pt x="3390" y="0"/>
                  </a:lnTo>
                  <a:lnTo>
                    <a:pt x="3390" y="0"/>
                  </a:lnTo>
                  <a:lnTo>
                    <a:pt x="3028" y="0"/>
                  </a:lnTo>
                  <a:lnTo>
                    <a:pt x="2691" y="52"/>
                  </a:lnTo>
                  <a:lnTo>
                    <a:pt x="2381" y="156"/>
                  </a:lnTo>
                  <a:lnTo>
                    <a:pt x="2071" y="259"/>
                  </a:lnTo>
                  <a:lnTo>
                    <a:pt x="1760" y="414"/>
                  </a:lnTo>
                  <a:lnTo>
                    <a:pt x="1475" y="570"/>
                  </a:lnTo>
                  <a:lnTo>
                    <a:pt x="1217" y="777"/>
                  </a:lnTo>
                  <a:lnTo>
                    <a:pt x="984" y="984"/>
                  </a:lnTo>
                  <a:lnTo>
                    <a:pt x="777" y="1216"/>
                  </a:lnTo>
                  <a:lnTo>
                    <a:pt x="570" y="1501"/>
                  </a:lnTo>
                  <a:lnTo>
                    <a:pt x="389" y="1760"/>
                  </a:lnTo>
                  <a:lnTo>
                    <a:pt x="260" y="2070"/>
                  </a:lnTo>
                  <a:lnTo>
                    <a:pt x="130" y="2381"/>
                  </a:lnTo>
                  <a:lnTo>
                    <a:pt x="53" y="2691"/>
                  </a:lnTo>
                  <a:lnTo>
                    <a:pt x="1" y="3027"/>
                  </a:lnTo>
                  <a:lnTo>
                    <a:pt x="1" y="3390"/>
                  </a:lnTo>
                  <a:lnTo>
                    <a:pt x="1" y="3390"/>
                  </a:lnTo>
                  <a:lnTo>
                    <a:pt x="1" y="3726"/>
                  </a:lnTo>
                  <a:lnTo>
                    <a:pt x="53" y="4062"/>
                  </a:lnTo>
                  <a:lnTo>
                    <a:pt x="130" y="4399"/>
                  </a:lnTo>
                  <a:lnTo>
                    <a:pt x="260" y="4709"/>
                  </a:lnTo>
                  <a:lnTo>
                    <a:pt x="389" y="4994"/>
                  </a:lnTo>
                  <a:lnTo>
                    <a:pt x="570" y="5278"/>
                  </a:lnTo>
                  <a:lnTo>
                    <a:pt x="777" y="5537"/>
                  </a:lnTo>
                  <a:lnTo>
                    <a:pt x="984" y="5770"/>
                  </a:lnTo>
                  <a:lnTo>
                    <a:pt x="1217" y="6003"/>
                  </a:lnTo>
                  <a:lnTo>
                    <a:pt x="1475" y="6184"/>
                  </a:lnTo>
                  <a:lnTo>
                    <a:pt x="1760" y="6365"/>
                  </a:lnTo>
                  <a:lnTo>
                    <a:pt x="2071" y="6494"/>
                  </a:lnTo>
                  <a:lnTo>
                    <a:pt x="2381" y="6623"/>
                  </a:lnTo>
                  <a:lnTo>
                    <a:pt x="2691" y="6701"/>
                  </a:lnTo>
                  <a:lnTo>
                    <a:pt x="3028" y="6753"/>
                  </a:lnTo>
                  <a:lnTo>
                    <a:pt x="3390" y="6779"/>
                  </a:lnTo>
                  <a:lnTo>
                    <a:pt x="3390" y="677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92;p61">
              <a:extLst>
                <a:ext uri="{FF2B5EF4-FFF2-40B4-BE49-F238E27FC236}">
                  <a16:creationId xmlns:a16="http://schemas.microsoft.com/office/drawing/2014/main" id="{85F6415B-1DC5-4FD8-9B48-79970EE26B7A}"/>
                </a:ext>
              </a:extLst>
            </p:cNvPr>
            <p:cNvSpPr/>
            <p:nvPr/>
          </p:nvSpPr>
          <p:spPr>
            <a:xfrm>
              <a:off x="8033275" y="2949650"/>
              <a:ext cx="104150" cy="92525"/>
            </a:xfrm>
            <a:custGeom>
              <a:avLst/>
              <a:gdLst/>
              <a:ahLst/>
              <a:cxnLst/>
              <a:rect l="l" t="t" r="r" b="b"/>
              <a:pathLst>
                <a:path w="4166" h="3701" extrusionOk="0">
                  <a:moveTo>
                    <a:pt x="3053" y="3700"/>
                  </a:moveTo>
                  <a:lnTo>
                    <a:pt x="1138" y="3700"/>
                  </a:lnTo>
                  <a:lnTo>
                    <a:pt x="1138" y="3700"/>
                  </a:lnTo>
                  <a:lnTo>
                    <a:pt x="906" y="3674"/>
                  </a:lnTo>
                  <a:lnTo>
                    <a:pt x="699" y="3597"/>
                  </a:lnTo>
                  <a:lnTo>
                    <a:pt x="517" y="3493"/>
                  </a:lnTo>
                  <a:lnTo>
                    <a:pt x="336" y="3364"/>
                  </a:lnTo>
                  <a:lnTo>
                    <a:pt x="207" y="3183"/>
                  </a:lnTo>
                  <a:lnTo>
                    <a:pt x="103" y="3002"/>
                  </a:lnTo>
                  <a:lnTo>
                    <a:pt x="26" y="2795"/>
                  </a:lnTo>
                  <a:lnTo>
                    <a:pt x="0" y="2562"/>
                  </a:lnTo>
                  <a:lnTo>
                    <a:pt x="0" y="1"/>
                  </a:lnTo>
                  <a:lnTo>
                    <a:pt x="4165" y="1"/>
                  </a:lnTo>
                  <a:lnTo>
                    <a:pt x="4165" y="2562"/>
                  </a:lnTo>
                  <a:lnTo>
                    <a:pt x="4165" y="2562"/>
                  </a:lnTo>
                  <a:lnTo>
                    <a:pt x="4165" y="2795"/>
                  </a:lnTo>
                  <a:lnTo>
                    <a:pt x="4088" y="3002"/>
                  </a:lnTo>
                  <a:lnTo>
                    <a:pt x="3984" y="3183"/>
                  </a:lnTo>
                  <a:lnTo>
                    <a:pt x="3855" y="3364"/>
                  </a:lnTo>
                  <a:lnTo>
                    <a:pt x="3674" y="3493"/>
                  </a:lnTo>
                  <a:lnTo>
                    <a:pt x="3493" y="3597"/>
                  </a:lnTo>
                  <a:lnTo>
                    <a:pt x="3286" y="3674"/>
                  </a:lnTo>
                  <a:lnTo>
                    <a:pt x="3053" y="3700"/>
                  </a:lnTo>
                  <a:lnTo>
                    <a:pt x="3053" y="37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93;p61">
              <a:extLst>
                <a:ext uri="{FF2B5EF4-FFF2-40B4-BE49-F238E27FC236}">
                  <a16:creationId xmlns:a16="http://schemas.microsoft.com/office/drawing/2014/main" id="{738AFA20-5E83-45A6-B916-7CE84D6DF8DE}"/>
                </a:ext>
              </a:extLst>
            </p:cNvPr>
            <p:cNvSpPr/>
            <p:nvPr/>
          </p:nvSpPr>
          <p:spPr>
            <a:xfrm>
              <a:off x="8033275" y="2884325"/>
              <a:ext cx="104150" cy="65350"/>
            </a:xfrm>
            <a:custGeom>
              <a:avLst/>
              <a:gdLst/>
              <a:ahLst/>
              <a:cxnLst/>
              <a:rect l="l" t="t" r="r" b="b"/>
              <a:pathLst>
                <a:path w="4166" h="2614" extrusionOk="0">
                  <a:moveTo>
                    <a:pt x="0" y="2614"/>
                  </a:moveTo>
                  <a:lnTo>
                    <a:pt x="0" y="2070"/>
                  </a:lnTo>
                  <a:lnTo>
                    <a:pt x="0" y="2070"/>
                  </a:lnTo>
                  <a:lnTo>
                    <a:pt x="26" y="1863"/>
                  </a:lnTo>
                  <a:lnTo>
                    <a:pt x="52" y="1656"/>
                  </a:lnTo>
                  <a:lnTo>
                    <a:pt x="103" y="1449"/>
                  </a:lnTo>
                  <a:lnTo>
                    <a:pt x="181" y="1268"/>
                  </a:lnTo>
                  <a:lnTo>
                    <a:pt x="259" y="1087"/>
                  </a:lnTo>
                  <a:lnTo>
                    <a:pt x="362" y="906"/>
                  </a:lnTo>
                  <a:lnTo>
                    <a:pt x="492" y="751"/>
                  </a:lnTo>
                  <a:lnTo>
                    <a:pt x="621" y="596"/>
                  </a:lnTo>
                  <a:lnTo>
                    <a:pt x="776" y="466"/>
                  </a:lnTo>
                  <a:lnTo>
                    <a:pt x="931" y="363"/>
                  </a:lnTo>
                  <a:lnTo>
                    <a:pt x="1112" y="234"/>
                  </a:lnTo>
                  <a:lnTo>
                    <a:pt x="1294" y="156"/>
                  </a:lnTo>
                  <a:lnTo>
                    <a:pt x="1475" y="78"/>
                  </a:lnTo>
                  <a:lnTo>
                    <a:pt x="1682" y="27"/>
                  </a:lnTo>
                  <a:lnTo>
                    <a:pt x="1889" y="1"/>
                  </a:lnTo>
                  <a:lnTo>
                    <a:pt x="2096" y="1"/>
                  </a:lnTo>
                  <a:lnTo>
                    <a:pt x="2096" y="1"/>
                  </a:lnTo>
                  <a:lnTo>
                    <a:pt x="2303" y="1"/>
                  </a:lnTo>
                  <a:lnTo>
                    <a:pt x="2510" y="27"/>
                  </a:lnTo>
                  <a:lnTo>
                    <a:pt x="2717" y="78"/>
                  </a:lnTo>
                  <a:lnTo>
                    <a:pt x="2898" y="156"/>
                  </a:lnTo>
                  <a:lnTo>
                    <a:pt x="3079" y="234"/>
                  </a:lnTo>
                  <a:lnTo>
                    <a:pt x="3260" y="363"/>
                  </a:lnTo>
                  <a:lnTo>
                    <a:pt x="3415" y="466"/>
                  </a:lnTo>
                  <a:lnTo>
                    <a:pt x="3570" y="596"/>
                  </a:lnTo>
                  <a:lnTo>
                    <a:pt x="3700" y="751"/>
                  </a:lnTo>
                  <a:lnTo>
                    <a:pt x="3829" y="906"/>
                  </a:lnTo>
                  <a:lnTo>
                    <a:pt x="3932" y="1087"/>
                  </a:lnTo>
                  <a:lnTo>
                    <a:pt x="4010" y="1268"/>
                  </a:lnTo>
                  <a:lnTo>
                    <a:pt x="4088" y="1449"/>
                  </a:lnTo>
                  <a:lnTo>
                    <a:pt x="4139" y="1656"/>
                  </a:lnTo>
                  <a:lnTo>
                    <a:pt x="4165" y="1863"/>
                  </a:lnTo>
                  <a:lnTo>
                    <a:pt x="4165" y="2070"/>
                  </a:lnTo>
                  <a:lnTo>
                    <a:pt x="4165" y="2614"/>
                  </a:lnTo>
                  <a:lnTo>
                    <a:pt x="0" y="26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94;p61">
              <a:extLst>
                <a:ext uri="{FF2B5EF4-FFF2-40B4-BE49-F238E27FC236}">
                  <a16:creationId xmlns:a16="http://schemas.microsoft.com/office/drawing/2014/main" id="{AED1FCE7-DE4F-4F3F-8E6D-931953D54C1F}"/>
                </a:ext>
              </a:extLst>
            </p:cNvPr>
            <p:cNvSpPr/>
            <p:nvPr/>
          </p:nvSpPr>
          <p:spPr>
            <a:xfrm>
              <a:off x="8074000" y="2928950"/>
              <a:ext cx="23325" cy="41425"/>
            </a:xfrm>
            <a:custGeom>
              <a:avLst/>
              <a:gdLst/>
              <a:ahLst/>
              <a:cxnLst/>
              <a:rect l="l" t="t" r="r" b="b"/>
              <a:pathLst>
                <a:path w="933" h="1657" extrusionOk="0">
                  <a:moveTo>
                    <a:pt x="467" y="1"/>
                  </a:moveTo>
                  <a:lnTo>
                    <a:pt x="467" y="1"/>
                  </a:lnTo>
                  <a:lnTo>
                    <a:pt x="570" y="27"/>
                  </a:lnTo>
                  <a:lnTo>
                    <a:pt x="648" y="53"/>
                  </a:lnTo>
                  <a:lnTo>
                    <a:pt x="725" y="78"/>
                  </a:lnTo>
                  <a:lnTo>
                    <a:pt x="777" y="156"/>
                  </a:lnTo>
                  <a:lnTo>
                    <a:pt x="855" y="208"/>
                  </a:lnTo>
                  <a:lnTo>
                    <a:pt x="881" y="285"/>
                  </a:lnTo>
                  <a:lnTo>
                    <a:pt x="906" y="389"/>
                  </a:lnTo>
                  <a:lnTo>
                    <a:pt x="932" y="466"/>
                  </a:lnTo>
                  <a:lnTo>
                    <a:pt x="932" y="1191"/>
                  </a:lnTo>
                  <a:lnTo>
                    <a:pt x="932" y="1191"/>
                  </a:lnTo>
                  <a:lnTo>
                    <a:pt x="906" y="1294"/>
                  </a:lnTo>
                  <a:lnTo>
                    <a:pt x="881" y="1372"/>
                  </a:lnTo>
                  <a:lnTo>
                    <a:pt x="855" y="1450"/>
                  </a:lnTo>
                  <a:lnTo>
                    <a:pt x="777" y="1527"/>
                  </a:lnTo>
                  <a:lnTo>
                    <a:pt x="725" y="1579"/>
                  </a:lnTo>
                  <a:lnTo>
                    <a:pt x="648" y="1631"/>
                  </a:lnTo>
                  <a:lnTo>
                    <a:pt x="570" y="1657"/>
                  </a:lnTo>
                  <a:lnTo>
                    <a:pt x="467" y="1657"/>
                  </a:lnTo>
                  <a:lnTo>
                    <a:pt x="467" y="1657"/>
                  </a:lnTo>
                  <a:lnTo>
                    <a:pt x="363" y="1657"/>
                  </a:lnTo>
                  <a:lnTo>
                    <a:pt x="285" y="1631"/>
                  </a:lnTo>
                  <a:lnTo>
                    <a:pt x="208" y="1579"/>
                  </a:lnTo>
                  <a:lnTo>
                    <a:pt x="130" y="1527"/>
                  </a:lnTo>
                  <a:lnTo>
                    <a:pt x="79" y="1450"/>
                  </a:lnTo>
                  <a:lnTo>
                    <a:pt x="53" y="1372"/>
                  </a:lnTo>
                  <a:lnTo>
                    <a:pt x="27" y="1294"/>
                  </a:lnTo>
                  <a:lnTo>
                    <a:pt x="1" y="1191"/>
                  </a:lnTo>
                  <a:lnTo>
                    <a:pt x="1" y="466"/>
                  </a:lnTo>
                  <a:lnTo>
                    <a:pt x="1" y="466"/>
                  </a:lnTo>
                  <a:lnTo>
                    <a:pt x="27" y="389"/>
                  </a:lnTo>
                  <a:lnTo>
                    <a:pt x="53" y="285"/>
                  </a:lnTo>
                  <a:lnTo>
                    <a:pt x="79" y="208"/>
                  </a:lnTo>
                  <a:lnTo>
                    <a:pt x="130" y="156"/>
                  </a:lnTo>
                  <a:lnTo>
                    <a:pt x="208" y="78"/>
                  </a:lnTo>
                  <a:lnTo>
                    <a:pt x="285" y="53"/>
                  </a:lnTo>
                  <a:lnTo>
                    <a:pt x="363" y="27"/>
                  </a:lnTo>
                  <a:lnTo>
                    <a:pt x="467" y="1"/>
                  </a:lnTo>
                  <a:lnTo>
                    <a:pt x="4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95;p61">
              <a:extLst>
                <a:ext uri="{FF2B5EF4-FFF2-40B4-BE49-F238E27FC236}">
                  <a16:creationId xmlns:a16="http://schemas.microsoft.com/office/drawing/2014/main" id="{2F8EB08F-8695-4B34-AADD-E463F5E3C616}"/>
                </a:ext>
              </a:extLst>
            </p:cNvPr>
            <p:cNvSpPr/>
            <p:nvPr/>
          </p:nvSpPr>
          <p:spPr>
            <a:xfrm>
              <a:off x="7740925" y="2677350"/>
              <a:ext cx="402950" cy="370650"/>
            </a:xfrm>
            <a:custGeom>
              <a:avLst/>
              <a:gdLst/>
              <a:ahLst/>
              <a:cxnLst/>
              <a:rect l="l" t="t" r="r" b="b"/>
              <a:pathLst>
                <a:path w="16118" h="14826" extrusionOk="0">
                  <a:moveTo>
                    <a:pt x="8046" y="932"/>
                  </a:moveTo>
                  <a:lnTo>
                    <a:pt x="7969" y="984"/>
                  </a:lnTo>
                  <a:lnTo>
                    <a:pt x="7917" y="1062"/>
                  </a:lnTo>
                  <a:lnTo>
                    <a:pt x="7917" y="1165"/>
                  </a:lnTo>
                  <a:lnTo>
                    <a:pt x="7917" y="1243"/>
                  </a:lnTo>
                  <a:lnTo>
                    <a:pt x="7969" y="1320"/>
                  </a:lnTo>
                  <a:lnTo>
                    <a:pt x="8046" y="1372"/>
                  </a:lnTo>
                  <a:lnTo>
                    <a:pt x="8150" y="1398"/>
                  </a:lnTo>
                  <a:lnTo>
                    <a:pt x="8745" y="1398"/>
                  </a:lnTo>
                  <a:lnTo>
                    <a:pt x="8822" y="1372"/>
                  </a:lnTo>
                  <a:lnTo>
                    <a:pt x="8900" y="1320"/>
                  </a:lnTo>
                  <a:lnTo>
                    <a:pt x="8952" y="1243"/>
                  </a:lnTo>
                  <a:lnTo>
                    <a:pt x="8977" y="1165"/>
                  </a:lnTo>
                  <a:lnTo>
                    <a:pt x="8952" y="1062"/>
                  </a:lnTo>
                  <a:lnTo>
                    <a:pt x="8900" y="984"/>
                  </a:lnTo>
                  <a:lnTo>
                    <a:pt x="8822" y="932"/>
                  </a:lnTo>
                  <a:close/>
                  <a:moveTo>
                    <a:pt x="9573" y="932"/>
                  </a:moveTo>
                  <a:lnTo>
                    <a:pt x="9495" y="984"/>
                  </a:lnTo>
                  <a:lnTo>
                    <a:pt x="9443" y="1062"/>
                  </a:lnTo>
                  <a:lnTo>
                    <a:pt x="9417" y="1165"/>
                  </a:lnTo>
                  <a:lnTo>
                    <a:pt x="9443" y="1243"/>
                  </a:lnTo>
                  <a:lnTo>
                    <a:pt x="9495" y="1320"/>
                  </a:lnTo>
                  <a:lnTo>
                    <a:pt x="9573" y="1372"/>
                  </a:lnTo>
                  <a:lnTo>
                    <a:pt x="9650" y="1398"/>
                  </a:lnTo>
                  <a:lnTo>
                    <a:pt x="10245" y="1398"/>
                  </a:lnTo>
                  <a:lnTo>
                    <a:pt x="10349" y="1372"/>
                  </a:lnTo>
                  <a:lnTo>
                    <a:pt x="10426" y="1320"/>
                  </a:lnTo>
                  <a:lnTo>
                    <a:pt x="10478" y="1243"/>
                  </a:lnTo>
                  <a:lnTo>
                    <a:pt x="10478" y="1165"/>
                  </a:lnTo>
                  <a:lnTo>
                    <a:pt x="10478" y="1062"/>
                  </a:lnTo>
                  <a:lnTo>
                    <a:pt x="10426" y="984"/>
                  </a:lnTo>
                  <a:lnTo>
                    <a:pt x="10349" y="932"/>
                  </a:lnTo>
                  <a:close/>
                  <a:moveTo>
                    <a:pt x="11073" y="932"/>
                  </a:moveTo>
                  <a:lnTo>
                    <a:pt x="10995" y="984"/>
                  </a:lnTo>
                  <a:lnTo>
                    <a:pt x="10944" y="1062"/>
                  </a:lnTo>
                  <a:lnTo>
                    <a:pt x="10918" y="1165"/>
                  </a:lnTo>
                  <a:lnTo>
                    <a:pt x="10944" y="1243"/>
                  </a:lnTo>
                  <a:lnTo>
                    <a:pt x="10995" y="1320"/>
                  </a:lnTo>
                  <a:lnTo>
                    <a:pt x="11073" y="1372"/>
                  </a:lnTo>
                  <a:lnTo>
                    <a:pt x="11177" y="1398"/>
                  </a:lnTo>
                  <a:lnTo>
                    <a:pt x="11772" y="1398"/>
                  </a:lnTo>
                  <a:lnTo>
                    <a:pt x="11849" y="1372"/>
                  </a:lnTo>
                  <a:lnTo>
                    <a:pt x="11927" y="1320"/>
                  </a:lnTo>
                  <a:lnTo>
                    <a:pt x="11979" y="1243"/>
                  </a:lnTo>
                  <a:lnTo>
                    <a:pt x="12004" y="1165"/>
                  </a:lnTo>
                  <a:lnTo>
                    <a:pt x="11979" y="1062"/>
                  </a:lnTo>
                  <a:lnTo>
                    <a:pt x="11927" y="984"/>
                  </a:lnTo>
                  <a:lnTo>
                    <a:pt x="11849" y="932"/>
                  </a:lnTo>
                  <a:close/>
                  <a:moveTo>
                    <a:pt x="12444" y="467"/>
                  </a:moveTo>
                  <a:lnTo>
                    <a:pt x="12444" y="1838"/>
                  </a:lnTo>
                  <a:lnTo>
                    <a:pt x="466" y="1838"/>
                  </a:lnTo>
                  <a:lnTo>
                    <a:pt x="466" y="467"/>
                  </a:lnTo>
                  <a:close/>
                  <a:moveTo>
                    <a:pt x="6209" y="4968"/>
                  </a:moveTo>
                  <a:lnTo>
                    <a:pt x="6209" y="5951"/>
                  </a:lnTo>
                  <a:lnTo>
                    <a:pt x="5976" y="5796"/>
                  </a:lnTo>
                  <a:lnTo>
                    <a:pt x="5899" y="5744"/>
                  </a:lnTo>
                  <a:lnTo>
                    <a:pt x="5873" y="5641"/>
                  </a:lnTo>
                  <a:lnTo>
                    <a:pt x="5847" y="5511"/>
                  </a:lnTo>
                  <a:lnTo>
                    <a:pt x="5847" y="5382"/>
                  </a:lnTo>
                  <a:lnTo>
                    <a:pt x="5899" y="5253"/>
                  </a:lnTo>
                  <a:lnTo>
                    <a:pt x="5976" y="5149"/>
                  </a:lnTo>
                  <a:lnTo>
                    <a:pt x="6080" y="5046"/>
                  </a:lnTo>
                  <a:lnTo>
                    <a:pt x="6209" y="4968"/>
                  </a:lnTo>
                  <a:close/>
                  <a:moveTo>
                    <a:pt x="6675" y="6650"/>
                  </a:moveTo>
                  <a:lnTo>
                    <a:pt x="6830" y="6727"/>
                  </a:lnTo>
                  <a:lnTo>
                    <a:pt x="6960" y="6805"/>
                  </a:lnTo>
                  <a:lnTo>
                    <a:pt x="7063" y="6908"/>
                  </a:lnTo>
                  <a:lnTo>
                    <a:pt x="7141" y="7064"/>
                  </a:lnTo>
                  <a:lnTo>
                    <a:pt x="7166" y="7219"/>
                  </a:lnTo>
                  <a:lnTo>
                    <a:pt x="7166" y="7400"/>
                  </a:lnTo>
                  <a:lnTo>
                    <a:pt x="7115" y="7555"/>
                  </a:lnTo>
                  <a:lnTo>
                    <a:pt x="7011" y="7710"/>
                  </a:lnTo>
                  <a:lnTo>
                    <a:pt x="6960" y="7788"/>
                  </a:lnTo>
                  <a:lnTo>
                    <a:pt x="6856" y="7866"/>
                  </a:lnTo>
                  <a:lnTo>
                    <a:pt x="6778" y="7917"/>
                  </a:lnTo>
                  <a:lnTo>
                    <a:pt x="6675" y="7969"/>
                  </a:lnTo>
                  <a:lnTo>
                    <a:pt x="6675" y="6650"/>
                  </a:lnTo>
                  <a:close/>
                  <a:moveTo>
                    <a:pt x="12910" y="6727"/>
                  </a:moveTo>
                  <a:lnTo>
                    <a:pt x="13039" y="6753"/>
                  </a:lnTo>
                  <a:lnTo>
                    <a:pt x="13143" y="6779"/>
                  </a:lnTo>
                  <a:lnTo>
                    <a:pt x="13272" y="6831"/>
                  </a:lnTo>
                  <a:lnTo>
                    <a:pt x="13350" y="6934"/>
                  </a:lnTo>
                  <a:lnTo>
                    <a:pt x="13427" y="7012"/>
                  </a:lnTo>
                  <a:lnTo>
                    <a:pt x="13505" y="7141"/>
                  </a:lnTo>
                  <a:lnTo>
                    <a:pt x="13531" y="7271"/>
                  </a:lnTo>
                  <a:lnTo>
                    <a:pt x="13557" y="7400"/>
                  </a:lnTo>
                  <a:lnTo>
                    <a:pt x="13557" y="8047"/>
                  </a:lnTo>
                  <a:lnTo>
                    <a:pt x="13220" y="8099"/>
                  </a:lnTo>
                  <a:lnTo>
                    <a:pt x="12910" y="8202"/>
                  </a:lnTo>
                  <a:lnTo>
                    <a:pt x="12910" y="6727"/>
                  </a:lnTo>
                  <a:close/>
                  <a:moveTo>
                    <a:pt x="6442" y="3985"/>
                  </a:moveTo>
                  <a:lnTo>
                    <a:pt x="6339" y="4011"/>
                  </a:lnTo>
                  <a:lnTo>
                    <a:pt x="6261" y="4063"/>
                  </a:lnTo>
                  <a:lnTo>
                    <a:pt x="6209" y="4140"/>
                  </a:lnTo>
                  <a:lnTo>
                    <a:pt x="6209" y="4218"/>
                  </a:lnTo>
                  <a:lnTo>
                    <a:pt x="6209" y="4502"/>
                  </a:lnTo>
                  <a:lnTo>
                    <a:pt x="6080" y="4528"/>
                  </a:lnTo>
                  <a:lnTo>
                    <a:pt x="5925" y="4580"/>
                  </a:lnTo>
                  <a:lnTo>
                    <a:pt x="5795" y="4658"/>
                  </a:lnTo>
                  <a:lnTo>
                    <a:pt x="5692" y="4761"/>
                  </a:lnTo>
                  <a:lnTo>
                    <a:pt x="5588" y="4865"/>
                  </a:lnTo>
                  <a:lnTo>
                    <a:pt x="5459" y="5072"/>
                  </a:lnTo>
                  <a:lnTo>
                    <a:pt x="5381" y="5304"/>
                  </a:lnTo>
                  <a:lnTo>
                    <a:pt x="5381" y="5537"/>
                  </a:lnTo>
                  <a:lnTo>
                    <a:pt x="5407" y="5770"/>
                  </a:lnTo>
                  <a:lnTo>
                    <a:pt x="5459" y="5899"/>
                  </a:lnTo>
                  <a:lnTo>
                    <a:pt x="5511" y="6003"/>
                  </a:lnTo>
                  <a:lnTo>
                    <a:pt x="5588" y="6106"/>
                  </a:lnTo>
                  <a:lnTo>
                    <a:pt x="5666" y="6184"/>
                  </a:lnTo>
                  <a:lnTo>
                    <a:pt x="5925" y="6339"/>
                  </a:lnTo>
                  <a:lnTo>
                    <a:pt x="6209" y="6469"/>
                  </a:lnTo>
                  <a:lnTo>
                    <a:pt x="6209" y="7995"/>
                  </a:lnTo>
                  <a:lnTo>
                    <a:pt x="6002" y="7969"/>
                  </a:lnTo>
                  <a:lnTo>
                    <a:pt x="5847" y="7892"/>
                  </a:lnTo>
                  <a:lnTo>
                    <a:pt x="5640" y="7788"/>
                  </a:lnTo>
                  <a:lnTo>
                    <a:pt x="5537" y="7762"/>
                  </a:lnTo>
                  <a:lnTo>
                    <a:pt x="5459" y="7762"/>
                  </a:lnTo>
                  <a:lnTo>
                    <a:pt x="5381" y="7788"/>
                  </a:lnTo>
                  <a:lnTo>
                    <a:pt x="5304" y="7866"/>
                  </a:lnTo>
                  <a:lnTo>
                    <a:pt x="5278" y="7943"/>
                  </a:lnTo>
                  <a:lnTo>
                    <a:pt x="5278" y="8021"/>
                  </a:lnTo>
                  <a:lnTo>
                    <a:pt x="5304" y="8124"/>
                  </a:lnTo>
                  <a:lnTo>
                    <a:pt x="5381" y="8176"/>
                  </a:lnTo>
                  <a:lnTo>
                    <a:pt x="5640" y="8331"/>
                  </a:lnTo>
                  <a:lnTo>
                    <a:pt x="5899" y="8435"/>
                  </a:lnTo>
                  <a:lnTo>
                    <a:pt x="6054" y="8461"/>
                  </a:lnTo>
                  <a:lnTo>
                    <a:pt x="6209" y="8461"/>
                  </a:lnTo>
                  <a:lnTo>
                    <a:pt x="6209" y="8745"/>
                  </a:lnTo>
                  <a:lnTo>
                    <a:pt x="6209" y="8849"/>
                  </a:lnTo>
                  <a:lnTo>
                    <a:pt x="6261" y="8926"/>
                  </a:lnTo>
                  <a:lnTo>
                    <a:pt x="6339" y="8978"/>
                  </a:lnTo>
                  <a:lnTo>
                    <a:pt x="6520" y="8978"/>
                  </a:lnTo>
                  <a:lnTo>
                    <a:pt x="6597" y="8926"/>
                  </a:lnTo>
                  <a:lnTo>
                    <a:pt x="6649" y="8849"/>
                  </a:lnTo>
                  <a:lnTo>
                    <a:pt x="6675" y="8745"/>
                  </a:lnTo>
                  <a:lnTo>
                    <a:pt x="6675" y="8435"/>
                  </a:lnTo>
                  <a:lnTo>
                    <a:pt x="6882" y="8383"/>
                  </a:lnTo>
                  <a:lnTo>
                    <a:pt x="7089" y="8280"/>
                  </a:lnTo>
                  <a:lnTo>
                    <a:pt x="7244" y="8150"/>
                  </a:lnTo>
                  <a:lnTo>
                    <a:pt x="7399" y="7995"/>
                  </a:lnTo>
                  <a:lnTo>
                    <a:pt x="7477" y="7892"/>
                  </a:lnTo>
                  <a:lnTo>
                    <a:pt x="7529" y="7762"/>
                  </a:lnTo>
                  <a:lnTo>
                    <a:pt x="7580" y="7607"/>
                  </a:lnTo>
                  <a:lnTo>
                    <a:pt x="7632" y="7478"/>
                  </a:lnTo>
                  <a:lnTo>
                    <a:pt x="7632" y="7348"/>
                  </a:lnTo>
                  <a:lnTo>
                    <a:pt x="7632" y="7193"/>
                  </a:lnTo>
                  <a:lnTo>
                    <a:pt x="7632" y="7038"/>
                  </a:lnTo>
                  <a:lnTo>
                    <a:pt x="7580" y="6908"/>
                  </a:lnTo>
                  <a:lnTo>
                    <a:pt x="7503" y="6702"/>
                  </a:lnTo>
                  <a:lnTo>
                    <a:pt x="7348" y="6520"/>
                  </a:lnTo>
                  <a:lnTo>
                    <a:pt x="7141" y="6365"/>
                  </a:lnTo>
                  <a:lnTo>
                    <a:pt x="6908" y="6236"/>
                  </a:lnTo>
                  <a:lnTo>
                    <a:pt x="6675" y="6158"/>
                  </a:lnTo>
                  <a:lnTo>
                    <a:pt x="6675" y="4942"/>
                  </a:lnTo>
                  <a:lnTo>
                    <a:pt x="6804" y="4994"/>
                  </a:lnTo>
                  <a:lnTo>
                    <a:pt x="6908" y="5046"/>
                  </a:lnTo>
                  <a:lnTo>
                    <a:pt x="7011" y="5097"/>
                  </a:lnTo>
                  <a:lnTo>
                    <a:pt x="7089" y="5149"/>
                  </a:lnTo>
                  <a:lnTo>
                    <a:pt x="7166" y="5175"/>
                  </a:lnTo>
                  <a:lnTo>
                    <a:pt x="7244" y="5149"/>
                  </a:lnTo>
                  <a:lnTo>
                    <a:pt x="7322" y="5097"/>
                  </a:lnTo>
                  <a:lnTo>
                    <a:pt x="7373" y="5020"/>
                  </a:lnTo>
                  <a:lnTo>
                    <a:pt x="7399" y="4916"/>
                  </a:lnTo>
                  <a:lnTo>
                    <a:pt x="7373" y="4839"/>
                  </a:lnTo>
                  <a:lnTo>
                    <a:pt x="7322" y="4761"/>
                  </a:lnTo>
                  <a:lnTo>
                    <a:pt x="7270" y="4735"/>
                  </a:lnTo>
                  <a:lnTo>
                    <a:pt x="7141" y="4632"/>
                  </a:lnTo>
                  <a:lnTo>
                    <a:pt x="6934" y="4554"/>
                  </a:lnTo>
                  <a:lnTo>
                    <a:pt x="6804" y="4502"/>
                  </a:lnTo>
                  <a:lnTo>
                    <a:pt x="6675" y="4477"/>
                  </a:lnTo>
                  <a:lnTo>
                    <a:pt x="6675" y="4218"/>
                  </a:lnTo>
                  <a:lnTo>
                    <a:pt x="6649" y="4140"/>
                  </a:lnTo>
                  <a:lnTo>
                    <a:pt x="6597" y="4063"/>
                  </a:lnTo>
                  <a:lnTo>
                    <a:pt x="6520" y="4011"/>
                  </a:lnTo>
                  <a:lnTo>
                    <a:pt x="6442" y="3985"/>
                  </a:lnTo>
                  <a:close/>
                  <a:moveTo>
                    <a:pt x="233" y="1"/>
                  </a:moveTo>
                  <a:lnTo>
                    <a:pt x="155" y="27"/>
                  </a:lnTo>
                  <a:lnTo>
                    <a:pt x="78" y="78"/>
                  </a:lnTo>
                  <a:lnTo>
                    <a:pt x="26" y="156"/>
                  </a:lnTo>
                  <a:lnTo>
                    <a:pt x="0" y="234"/>
                  </a:lnTo>
                  <a:lnTo>
                    <a:pt x="0" y="8926"/>
                  </a:lnTo>
                  <a:lnTo>
                    <a:pt x="26" y="9004"/>
                  </a:lnTo>
                  <a:lnTo>
                    <a:pt x="78" y="9082"/>
                  </a:lnTo>
                  <a:lnTo>
                    <a:pt x="155" y="9133"/>
                  </a:lnTo>
                  <a:lnTo>
                    <a:pt x="233" y="9159"/>
                  </a:lnTo>
                  <a:lnTo>
                    <a:pt x="336" y="9133"/>
                  </a:lnTo>
                  <a:lnTo>
                    <a:pt x="414" y="9082"/>
                  </a:lnTo>
                  <a:lnTo>
                    <a:pt x="466" y="9004"/>
                  </a:lnTo>
                  <a:lnTo>
                    <a:pt x="466" y="8926"/>
                  </a:lnTo>
                  <a:lnTo>
                    <a:pt x="466" y="2303"/>
                  </a:lnTo>
                  <a:lnTo>
                    <a:pt x="12444" y="2303"/>
                  </a:lnTo>
                  <a:lnTo>
                    <a:pt x="12444" y="2976"/>
                  </a:lnTo>
                  <a:lnTo>
                    <a:pt x="12470" y="3080"/>
                  </a:lnTo>
                  <a:lnTo>
                    <a:pt x="12522" y="3157"/>
                  </a:lnTo>
                  <a:lnTo>
                    <a:pt x="12574" y="3209"/>
                  </a:lnTo>
                  <a:lnTo>
                    <a:pt x="12677" y="3235"/>
                  </a:lnTo>
                  <a:lnTo>
                    <a:pt x="12755" y="3209"/>
                  </a:lnTo>
                  <a:lnTo>
                    <a:pt x="12832" y="3157"/>
                  </a:lnTo>
                  <a:lnTo>
                    <a:pt x="12884" y="3080"/>
                  </a:lnTo>
                  <a:lnTo>
                    <a:pt x="12910" y="2976"/>
                  </a:lnTo>
                  <a:lnTo>
                    <a:pt x="12910" y="234"/>
                  </a:lnTo>
                  <a:lnTo>
                    <a:pt x="12884" y="156"/>
                  </a:lnTo>
                  <a:lnTo>
                    <a:pt x="12832" y="78"/>
                  </a:lnTo>
                  <a:lnTo>
                    <a:pt x="12755" y="27"/>
                  </a:lnTo>
                  <a:lnTo>
                    <a:pt x="12677" y="1"/>
                  </a:lnTo>
                  <a:close/>
                  <a:moveTo>
                    <a:pt x="6778" y="3338"/>
                  </a:moveTo>
                  <a:lnTo>
                    <a:pt x="7089" y="3390"/>
                  </a:lnTo>
                  <a:lnTo>
                    <a:pt x="7399" y="3468"/>
                  </a:lnTo>
                  <a:lnTo>
                    <a:pt x="7684" y="3571"/>
                  </a:lnTo>
                  <a:lnTo>
                    <a:pt x="7969" y="3700"/>
                  </a:lnTo>
                  <a:lnTo>
                    <a:pt x="8227" y="3882"/>
                  </a:lnTo>
                  <a:lnTo>
                    <a:pt x="8460" y="4063"/>
                  </a:lnTo>
                  <a:lnTo>
                    <a:pt x="8693" y="4244"/>
                  </a:lnTo>
                  <a:lnTo>
                    <a:pt x="8900" y="4477"/>
                  </a:lnTo>
                  <a:lnTo>
                    <a:pt x="9081" y="4735"/>
                  </a:lnTo>
                  <a:lnTo>
                    <a:pt x="9236" y="4994"/>
                  </a:lnTo>
                  <a:lnTo>
                    <a:pt x="9366" y="5253"/>
                  </a:lnTo>
                  <a:lnTo>
                    <a:pt x="9469" y="5537"/>
                  </a:lnTo>
                  <a:lnTo>
                    <a:pt x="9547" y="5848"/>
                  </a:lnTo>
                  <a:lnTo>
                    <a:pt x="9598" y="6158"/>
                  </a:lnTo>
                  <a:lnTo>
                    <a:pt x="9598" y="6495"/>
                  </a:lnTo>
                  <a:lnTo>
                    <a:pt x="9598" y="6805"/>
                  </a:lnTo>
                  <a:lnTo>
                    <a:pt x="9547" y="7115"/>
                  </a:lnTo>
                  <a:lnTo>
                    <a:pt x="9469" y="7426"/>
                  </a:lnTo>
                  <a:lnTo>
                    <a:pt x="9366" y="7710"/>
                  </a:lnTo>
                  <a:lnTo>
                    <a:pt x="9236" y="7995"/>
                  </a:lnTo>
                  <a:lnTo>
                    <a:pt x="9081" y="8254"/>
                  </a:lnTo>
                  <a:lnTo>
                    <a:pt x="8900" y="8487"/>
                  </a:lnTo>
                  <a:lnTo>
                    <a:pt x="8693" y="8719"/>
                  </a:lnTo>
                  <a:lnTo>
                    <a:pt x="8460" y="8926"/>
                  </a:lnTo>
                  <a:lnTo>
                    <a:pt x="8227" y="9108"/>
                  </a:lnTo>
                  <a:lnTo>
                    <a:pt x="7969" y="9263"/>
                  </a:lnTo>
                  <a:lnTo>
                    <a:pt x="7684" y="9392"/>
                  </a:lnTo>
                  <a:lnTo>
                    <a:pt x="7399" y="9496"/>
                  </a:lnTo>
                  <a:lnTo>
                    <a:pt x="7089" y="9573"/>
                  </a:lnTo>
                  <a:lnTo>
                    <a:pt x="6778" y="9625"/>
                  </a:lnTo>
                  <a:lnTo>
                    <a:pt x="6468" y="9651"/>
                  </a:lnTo>
                  <a:lnTo>
                    <a:pt x="6132" y="9625"/>
                  </a:lnTo>
                  <a:lnTo>
                    <a:pt x="5821" y="9573"/>
                  </a:lnTo>
                  <a:lnTo>
                    <a:pt x="5511" y="9496"/>
                  </a:lnTo>
                  <a:lnTo>
                    <a:pt x="5226" y="9392"/>
                  </a:lnTo>
                  <a:lnTo>
                    <a:pt x="4942" y="9263"/>
                  </a:lnTo>
                  <a:lnTo>
                    <a:pt x="4683" y="9108"/>
                  </a:lnTo>
                  <a:lnTo>
                    <a:pt x="4450" y="8926"/>
                  </a:lnTo>
                  <a:lnTo>
                    <a:pt x="4217" y="8719"/>
                  </a:lnTo>
                  <a:lnTo>
                    <a:pt x="4036" y="8487"/>
                  </a:lnTo>
                  <a:lnTo>
                    <a:pt x="3855" y="8254"/>
                  </a:lnTo>
                  <a:lnTo>
                    <a:pt x="3674" y="7995"/>
                  </a:lnTo>
                  <a:lnTo>
                    <a:pt x="3544" y="7710"/>
                  </a:lnTo>
                  <a:lnTo>
                    <a:pt x="3441" y="7426"/>
                  </a:lnTo>
                  <a:lnTo>
                    <a:pt x="3363" y="7115"/>
                  </a:lnTo>
                  <a:lnTo>
                    <a:pt x="3312" y="6805"/>
                  </a:lnTo>
                  <a:lnTo>
                    <a:pt x="3312" y="6495"/>
                  </a:lnTo>
                  <a:lnTo>
                    <a:pt x="3312" y="6158"/>
                  </a:lnTo>
                  <a:lnTo>
                    <a:pt x="3363" y="5848"/>
                  </a:lnTo>
                  <a:lnTo>
                    <a:pt x="3441" y="5537"/>
                  </a:lnTo>
                  <a:lnTo>
                    <a:pt x="3544" y="5253"/>
                  </a:lnTo>
                  <a:lnTo>
                    <a:pt x="3674" y="4994"/>
                  </a:lnTo>
                  <a:lnTo>
                    <a:pt x="3855" y="4735"/>
                  </a:lnTo>
                  <a:lnTo>
                    <a:pt x="4036" y="4477"/>
                  </a:lnTo>
                  <a:lnTo>
                    <a:pt x="4217" y="4244"/>
                  </a:lnTo>
                  <a:lnTo>
                    <a:pt x="4450" y="4063"/>
                  </a:lnTo>
                  <a:lnTo>
                    <a:pt x="4683" y="3882"/>
                  </a:lnTo>
                  <a:lnTo>
                    <a:pt x="4942" y="3700"/>
                  </a:lnTo>
                  <a:lnTo>
                    <a:pt x="5226" y="3571"/>
                  </a:lnTo>
                  <a:lnTo>
                    <a:pt x="5511" y="3468"/>
                  </a:lnTo>
                  <a:lnTo>
                    <a:pt x="5821" y="3390"/>
                  </a:lnTo>
                  <a:lnTo>
                    <a:pt x="6132" y="3338"/>
                  </a:lnTo>
                  <a:close/>
                  <a:moveTo>
                    <a:pt x="13557" y="8513"/>
                  </a:moveTo>
                  <a:lnTo>
                    <a:pt x="13557" y="9884"/>
                  </a:lnTo>
                  <a:lnTo>
                    <a:pt x="13427" y="9961"/>
                  </a:lnTo>
                  <a:lnTo>
                    <a:pt x="13298" y="10039"/>
                  </a:lnTo>
                  <a:lnTo>
                    <a:pt x="13220" y="10142"/>
                  </a:lnTo>
                  <a:lnTo>
                    <a:pt x="13143" y="10272"/>
                  </a:lnTo>
                  <a:lnTo>
                    <a:pt x="13117" y="10401"/>
                  </a:lnTo>
                  <a:lnTo>
                    <a:pt x="13091" y="10530"/>
                  </a:lnTo>
                  <a:lnTo>
                    <a:pt x="13091" y="10660"/>
                  </a:lnTo>
                  <a:lnTo>
                    <a:pt x="11953" y="10660"/>
                  </a:lnTo>
                  <a:lnTo>
                    <a:pt x="11953" y="10349"/>
                  </a:lnTo>
                  <a:lnTo>
                    <a:pt x="11953" y="10168"/>
                  </a:lnTo>
                  <a:lnTo>
                    <a:pt x="11979" y="9987"/>
                  </a:lnTo>
                  <a:lnTo>
                    <a:pt x="12030" y="9806"/>
                  </a:lnTo>
                  <a:lnTo>
                    <a:pt x="12082" y="9651"/>
                  </a:lnTo>
                  <a:lnTo>
                    <a:pt x="12160" y="9470"/>
                  </a:lnTo>
                  <a:lnTo>
                    <a:pt x="12263" y="9315"/>
                  </a:lnTo>
                  <a:lnTo>
                    <a:pt x="12367" y="9185"/>
                  </a:lnTo>
                  <a:lnTo>
                    <a:pt x="12496" y="9056"/>
                  </a:lnTo>
                  <a:lnTo>
                    <a:pt x="12703" y="8849"/>
                  </a:lnTo>
                  <a:lnTo>
                    <a:pt x="12962" y="8694"/>
                  </a:lnTo>
                  <a:lnTo>
                    <a:pt x="13246" y="8590"/>
                  </a:lnTo>
                  <a:lnTo>
                    <a:pt x="13557" y="8513"/>
                  </a:lnTo>
                  <a:close/>
                  <a:moveTo>
                    <a:pt x="14022" y="8513"/>
                  </a:moveTo>
                  <a:lnTo>
                    <a:pt x="14333" y="8590"/>
                  </a:lnTo>
                  <a:lnTo>
                    <a:pt x="14617" y="8694"/>
                  </a:lnTo>
                  <a:lnTo>
                    <a:pt x="14876" y="8849"/>
                  </a:lnTo>
                  <a:lnTo>
                    <a:pt x="15083" y="9056"/>
                  </a:lnTo>
                  <a:lnTo>
                    <a:pt x="15213" y="9185"/>
                  </a:lnTo>
                  <a:lnTo>
                    <a:pt x="15316" y="9315"/>
                  </a:lnTo>
                  <a:lnTo>
                    <a:pt x="15419" y="9470"/>
                  </a:lnTo>
                  <a:lnTo>
                    <a:pt x="15497" y="9651"/>
                  </a:lnTo>
                  <a:lnTo>
                    <a:pt x="15549" y="9806"/>
                  </a:lnTo>
                  <a:lnTo>
                    <a:pt x="15601" y="9987"/>
                  </a:lnTo>
                  <a:lnTo>
                    <a:pt x="15626" y="10168"/>
                  </a:lnTo>
                  <a:lnTo>
                    <a:pt x="15626" y="10349"/>
                  </a:lnTo>
                  <a:lnTo>
                    <a:pt x="15626" y="10660"/>
                  </a:lnTo>
                  <a:lnTo>
                    <a:pt x="14488" y="10660"/>
                  </a:lnTo>
                  <a:lnTo>
                    <a:pt x="14488" y="10530"/>
                  </a:lnTo>
                  <a:lnTo>
                    <a:pt x="14462" y="10401"/>
                  </a:lnTo>
                  <a:lnTo>
                    <a:pt x="14436" y="10272"/>
                  </a:lnTo>
                  <a:lnTo>
                    <a:pt x="14359" y="10142"/>
                  </a:lnTo>
                  <a:lnTo>
                    <a:pt x="14281" y="10039"/>
                  </a:lnTo>
                  <a:lnTo>
                    <a:pt x="14152" y="9961"/>
                  </a:lnTo>
                  <a:lnTo>
                    <a:pt x="14022" y="9884"/>
                  </a:lnTo>
                  <a:lnTo>
                    <a:pt x="14022" y="8513"/>
                  </a:lnTo>
                  <a:close/>
                  <a:moveTo>
                    <a:pt x="13867" y="10324"/>
                  </a:moveTo>
                  <a:lnTo>
                    <a:pt x="13945" y="10375"/>
                  </a:lnTo>
                  <a:lnTo>
                    <a:pt x="13997" y="10453"/>
                  </a:lnTo>
                  <a:lnTo>
                    <a:pt x="14022" y="10530"/>
                  </a:lnTo>
                  <a:lnTo>
                    <a:pt x="14022" y="11255"/>
                  </a:lnTo>
                  <a:lnTo>
                    <a:pt x="13997" y="11358"/>
                  </a:lnTo>
                  <a:lnTo>
                    <a:pt x="13945" y="11410"/>
                  </a:lnTo>
                  <a:lnTo>
                    <a:pt x="13867" y="11462"/>
                  </a:lnTo>
                  <a:lnTo>
                    <a:pt x="13790" y="11488"/>
                  </a:lnTo>
                  <a:lnTo>
                    <a:pt x="13712" y="11462"/>
                  </a:lnTo>
                  <a:lnTo>
                    <a:pt x="13634" y="11410"/>
                  </a:lnTo>
                  <a:lnTo>
                    <a:pt x="13583" y="11358"/>
                  </a:lnTo>
                  <a:lnTo>
                    <a:pt x="13557" y="11255"/>
                  </a:lnTo>
                  <a:lnTo>
                    <a:pt x="13557" y="10530"/>
                  </a:lnTo>
                  <a:lnTo>
                    <a:pt x="13583" y="10453"/>
                  </a:lnTo>
                  <a:lnTo>
                    <a:pt x="13634" y="10375"/>
                  </a:lnTo>
                  <a:lnTo>
                    <a:pt x="13712" y="10324"/>
                  </a:lnTo>
                  <a:close/>
                  <a:moveTo>
                    <a:pt x="6080" y="2873"/>
                  </a:moveTo>
                  <a:lnTo>
                    <a:pt x="5718" y="2924"/>
                  </a:lnTo>
                  <a:lnTo>
                    <a:pt x="5381" y="3028"/>
                  </a:lnTo>
                  <a:lnTo>
                    <a:pt x="5045" y="3157"/>
                  </a:lnTo>
                  <a:lnTo>
                    <a:pt x="4735" y="3286"/>
                  </a:lnTo>
                  <a:lnTo>
                    <a:pt x="4424" y="3468"/>
                  </a:lnTo>
                  <a:lnTo>
                    <a:pt x="4140" y="3700"/>
                  </a:lnTo>
                  <a:lnTo>
                    <a:pt x="3881" y="3933"/>
                  </a:lnTo>
                  <a:lnTo>
                    <a:pt x="3648" y="4192"/>
                  </a:lnTo>
                  <a:lnTo>
                    <a:pt x="3441" y="4451"/>
                  </a:lnTo>
                  <a:lnTo>
                    <a:pt x="3260" y="4761"/>
                  </a:lnTo>
                  <a:lnTo>
                    <a:pt x="3105" y="5072"/>
                  </a:lnTo>
                  <a:lnTo>
                    <a:pt x="3001" y="5408"/>
                  </a:lnTo>
                  <a:lnTo>
                    <a:pt x="2898" y="5744"/>
                  </a:lnTo>
                  <a:lnTo>
                    <a:pt x="2846" y="6106"/>
                  </a:lnTo>
                  <a:lnTo>
                    <a:pt x="2820" y="6495"/>
                  </a:lnTo>
                  <a:lnTo>
                    <a:pt x="2846" y="6857"/>
                  </a:lnTo>
                  <a:lnTo>
                    <a:pt x="2898" y="7219"/>
                  </a:lnTo>
                  <a:lnTo>
                    <a:pt x="3001" y="7555"/>
                  </a:lnTo>
                  <a:lnTo>
                    <a:pt x="3105" y="7892"/>
                  </a:lnTo>
                  <a:lnTo>
                    <a:pt x="3260" y="8202"/>
                  </a:lnTo>
                  <a:lnTo>
                    <a:pt x="3441" y="8513"/>
                  </a:lnTo>
                  <a:lnTo>
                    <a:pt x="3648" y="8797"/>
                  </a:lnTo>
                  <a:lnTo>
                    <a:pt x="3881" y="9056"/>
                  </a:lnTo>
                  <a:lnTo>
                    <a:pt x="4140" y="9289"/>
                  </a:lnTo>
                  <a:lnTo>
                    <a:pt x="4424" y="9496"/>
                  </a:lnTo>
                  <a:lnTo>
                    <a:pt x="4735" y="9677"/>
                  </a:lnTo>
                  <a:lnTo>
                    <a:pt x="5045" y="9832"/>
                  </a:lnTo>
                  <a:lnTo>
                    <a:pt x="5381" y="9935"/>
                  </a:lnTo>
                  <a:lnTo>
                    <a:pt x="5718" y="10039"/>
                  </a:lnTo>
                  <a:lnTo>
                    <a:pt x="6080" y="10091"/>
                  </a:lnTo>
                  <a:lnTo>
                    <a:pt x="6468" y="10117"/>
                  </a:lnTo>
                  <a:lnTo>
                    <a:pt x="6830" y="10091"/>
                  </a:lnTo>
                  <a:lnTo>
                    <a:pt x="7192" y="10039"/>
                  </a:lnTo>
                  <a:lnTo>
                    <a:pt x="7529" y="9935"/>
                  </a:lnTo>
                  <a:lnTo>
                    <a:pt x="7865" y="9832"/>
                  </a:lnTo>
                  <a:lnTo>
                    <a:pt x="8175" y="9677"/>
                  </a:lnTo>
                  <a:lnTo>
                    <a:pt x="8486" y="9496"/>
                  </a:lnTo>
                  <a:lnTo>
                    <a:pt x="8771" y="9289"/>
                  </a:lnTo>
                  <a:lnTo>
                    <a:pt x="9029" y="9056"/>
                  </a:lnTo>
                  <a:lnTo>
                    <a:pt x="9236" y="8823"/>
                  </a:lnTo>
                  <a:lnTo>
                    <a:pt x="9443" y="8564"/>
                  </a:lnTo>
                  <a:lnTo>
                    <a:pt x="9598" y="8280"/>
                  </a:lnTo>
                  <a:lnTo>
                    <a:pt x="9754" y="7995"/>
                  </a:lnTo>
                  <a:lnTo>
                    <a:pt x="9883" y="7685"/>
                  </a:lnTo>
                  <a:lnTo>
                    <a:pt x="9961" y="7374"/>
                  </a:lnTo>
                  <a:lnTo>
                    <a:pt x="10038" y="7064"/>
                  </a:lnTo>
                  <a:lnTo>
                    <a:pt x="10064" y="6727"/>
                  </a:lnTo>
                  <a:lnTo>
                    <a:pt x="12444" y="6727"/>
                  </a:lnTo>
                  <a:lnTo>
                    <a:pt x="12444" y="8461"/>
                  </a:lnTo>
                  <a:lnTo>
                    <a:pt x="12289" y="8590"/>
                  </a:lnTo>
                  <a:lnTo>
                    <a:pt x="12160" y="8719"/>
                  </a:lnTo>
                  <a:lnTo>
                    <a:pt x="12004" y="8875"/>
                  </a:lnTo>
                  <a:lnTo>
                    <a:pt x="11875" y="9056"/>
                  </a:lnTo>
                  <a:lnTo>
                    <a:pt x="11746" y="9263"/>
                  </a:lnTo>
                  <a:lnTo>
                    <a:pt x="11642" y="9444"/>
                  </a:lnTo>
                  <a:lnTo>
                    <a:pt x="11565" y="9677"/>
                  </a:lnTo>
                  <a:lnTo>
                    <a:pt x="11513" y="9884"/>
                  </a:lnTo>
                  <a:lnTo>
                    <a:pt x="11487" y="10117"/>
                  </a:lnTo>
                  <a:lnTo>
                    <a:pt x="11461" y="10349"/>
                  </a:lnTo>
                  <a:lnTo>
                    <a:pt x="11461" y="10660"/>
                  </a:lnTo>
                  <a:lnTo>
                    <a:pt x="466" y="10660"/>
                  </a:lnTo>
                  <a:lnTo>
                    <a:pt x="466" y="9987"/>
                  </a:lnTo>
                  <a:lnTo>
                    <a:pt x="466" y="9884"/>
                  </a:lnTo>
                  <a:lnTo>
                    <a:pt x="414" y="9806"/>
                  </a:lnTo>
                  <a:lnTo>
                    <a:pt x="336" y="9754"/>
                  </a:lnTo>
                  <a:lnTo>
                    <a:pt x="155" y="9754"/>
                  </a:lnTo>
                  <a:lnTo>
                    <a:pt x="78" y="9806"/>
                  </a:lnTo>
                  <a:lnTo>
                    <a:pt x="26" y="9884"/>
                  </a:lnTo>
                  <a:lnTo>
                    <a:pt x="0" y="9987"/>
                  </a:lnTo>
                  <a:lnTo>
                    <a:pt x="0" y="10893"/>
                  </a:lnTo>
                  <a:lnTo>
                    <a:pt x="26" y="10996"/>
                  </a:lnTo>
                  <a:lnTo>
                    <a:pt x="78" y="11074"/>
                  </a:lnTo>
                  <a:lnTo>
                    <a:pt x="155" y="11126"/>
                  </a:lnTo>
                  <a:lnTo>
                    <a:pt x="11461" y="11126"/>
                  </a:lnTo>
                  <a:lnTo>
                    <a:pt x="11461" y="13454"/>
                  </a:lnTo>
                  <a:lnTo>
                    <a:pt x="11487" y="13739"/>
                  </a:lnTo>
                  <a:lnTo>
                    <a:pt x="11565" y="13997"/>
                  </a:lnTo>
                  <a:lnTo>
                    <a:pt x="11694" y="14230"/>
                  </a:lnTo>
                  <a:lnTo>
                    <a:pt x="11875" y="14411"/>
                  </a:lnTo>
                  <a:lnTo>
                    <a:pt x="12082" y="14592"/>
                  </a:lnTo>
                  <a:lnTo>
                    <a:pt x="12315" y="14722"/>
                  </a:lnTo>
                  <a:lnTo>
                    <a:pt x="12574" y="14799"/>
                  </a:lnTo>
                  <a:lnTo>
                    <a:pt x="12832" y="14825"/>
                  </a:lnTo>
                  <a:lnTo>
                    <a:pt x="14747" y="14825"/>
                  </a:lnTo>
                  <a:lnTo>
                    <a:pt x="15006" y="14799"/>
                  </a:lnTo>
                  <a:lnTo>
                    <a:pt x="15264" y="14722"/>
                  </a:lnTo>
                  <a:lnTo>
                    <a:pt x="15497" y="14592"/>
                  </a:lnTo>
                  <a:lnTo>
                    <a:pt x="15704" y="14411"/>
                  </a:lnTo>
                  <a:lnTo>
                    <a:pt x="15885" y="14230"/>
                  </a:lnTo>
                  <a:lnTo>
                    <a:pt x="15989" y="13997"/>
                  </a:lnTo>
                  <a:lnTo>
                    <a:pt x="16092" y="13739"/>
                  </a:lnTo>
                  <a:lnTo>
                    <a:pt x="16118" y="13454"/>
                  </a:lnTo>
                  <a:lnTo>
                    <a:pt x="16118" y="12859"/>
                  </a:lnTo>
                  <a:lnTo>
                    <a:pt x="16092" y="12781"/>
                  </a:lnTo>
                  <a:lnTo>
                    <a:pt x="16040" y="12704"/>
                  </a:lnTo>
                  <a:lnTo>
                    <a:pt x="15963" y="12652"/>
                  </a:lnTo>
                  <a:lnTo>
                    <a:pt x="15859" y="12626"/>
                  </a:lnTo>
                  <a:lnTo>
                    <a:pt x="15782" y="12652"/>
                  </a:lnTo>
                  <a:lnTo>
                    <a:pt x="15704" y="12704"/>
                  </a:lnTo>
                  <a:lnTo>
                    <a:pt x="15652" y="12781"/>
                  </a:lnTo>
                  <a:lnTo>
                    <a:pt x="15626" y="12859"/>
                  </a:lnTo>
                  <a:lnTo>
                    <a:pt x="15626" y="13454"/>
                  </a:lnTo>
                  <a:lnTo>
                    <a:pt x="15626" y="13635"/>
                  </a:lnTo>
                  <a:lnTo>
                    <a:pt x="15575" y="13790"/>
                  </a:lnTo>
                  <a:lnTo>
                    <a:pt x="15471" y="13945"/>
                  </a:lnTo>
                  <a:lnTo>
                    <a:pt x="15368" y="14075"/>
                  </a:lnTo>
                  <a:lnTo>
                    <a:pt x="15238" y="14204"/>
                  </a:lnTo>
                  <a:lnTo>
                    <a:pt x="15083" y="14282"/>
                  </a:lnTo>
                  <a:lnTo>
                    <a:pt x="14928" y="14334"/>
                  </a:lnTo>
                  <a:lnTo>
                    <a:pt x="14747" y="14359"/>
                  </a:lnTo>
                  <a:lnTo>
                    <a:pt x="12832" y="14359"/>
                  </a:lnTo>
                  <a:lnTo>
                    <a:pt x="12651" y="14334"/>
                  </a:lnTo>
                  <a:lnTo>
                    <a:pt x="12496" y="14282"/>
                  </a:lnTo>
                  <a:lnTo>
                    <a:pt x="12341" y="14204"/>
                  </a:lnTo>
                  <a:lnTo>
                    <a:pt x="12211" y="14075"/>
                  </a:lnTo>
                  <a:lnTo>
                    <a:pt x="12108" y="13945"/>
                  </a:lnTo>
                  <a:lnTo>
                    <a:pt x="12004" y="13790"/>
                  </a:lnTo>
                  <a:lnTo>
                    <a:pt x="11953" y="13635"/>
                  </a:lnTo>
                  <a:lnTo>
                    <a:pt x="11953" y="13454"/>
                  </a:lnTo>
                  <a:lnTo>
                    <a:pt x="11953" y="11126"/>
                  </a:lnTo>
                  <a:lnTo>
                    <a:pt x="13091" y="11126"/>
                  </a:lnTo>
                  <a:lnTo>
                    <a:pt x="13091" y="11255"/>
                  </a:lnTo>
                  <a:lnTo>
                    <a:pt x="13117" y="11410"/>
                  </a:lnTo>
                  <a:lnTo>
                    <a:pt x="13143" y="11539"/>
                  </a:lnTo>
                  <a:lnTo>
                    <a:pt x="13220" y="11643"/>
                  </a:lnTo>
                  <a:lnTo>
                    <a:pt x="13298" y="11746"/>
                  </a:lnTo>
                  <a:lnTo>
                    <a:pt x="13402" y="11850"/>
                  </a:lnTo>
                  <a:lnTo>
                    <a:pt x="13531" y="11902"/>
                  </a:lnTo>
                  <a:lnTo>
                    <a:pt x="13660" y="11953"/>
                  </a:lnTo>
                  <a:lnTo>
                    <a:pt x="13919" y="11953"/>
                  </a:lnTo>
                  <a:lnTo>
                    <a:pt x="14048" y="11902"/>
                  </a:lnTo>
                  <a:lnTo>
                    <a:pt x="14178" y="11850"/>
                  </a:lnTo>
                  <a:lnTo>
                    <a:pt x="14281" y="11746"/>
                  </a:lnTo>
                  <a:lnTo>
                    <a:pt x="14359" y="11643"/>
                  </a:lnTo>
                  <a:lnTo>
                    <a:pt x="14436" y="11539"/>
                  </a:lnTo>
                  <a:lnTo>
                    <a:pt x="14462" y="11410"/>
                  </a:lnTo>
                  <a:lnTo>
                    <a:pt x="14488" y="11255"/>
                  </a:lnTo>
                  <a:lnTo>
                    <a:pt x="14488" y="11126"/>
                  </a:lnTo>
                  <a:lnTo>
                    <a:pt x="15626" y="11126"/>
                  </a:lnTo>
                  <a:lnTo>
                    <a:pt x="15626" y="11798"/>
                  </a:lnTo>
                  <a:lnTo>
                    <a:pt x="15652" y="11876"/>
                  </a:lnTo>
                  <a:lnTo>
                    <a:pt x="15704" y="11953"/>
                  </a:lnTo>
                  <a:lnTo>
                    <a:pt x="15782" y="12005"/>
                  </a:lnTo>
                  <a:lnTo>
                    <a:pt x="15859" y="12031"/>
                  </a:lnTo>
                  <a:lnTo>
                    <a:pt x="15963" y="12005"/>
                  </a:lnTo>
                  <a:lnTo>
                    <a:pt x="16040" y="11953"/>
                  </a:lnTo>
                  <a:lnTo>
                    <a:pt x="16092" y="11876"/>
                  </a:lnTo>
                  <a:lnTo>
                    <a:pt x="16118" y="11798"/>
                  </a:lnTo>
                  <a:lnTo>
                    <a:pt x="16118" y="10349"/>
                  </a:lnTo>
                  <a:lnTo>
                    <a:pt x="16092" y="10117"/>
                  </a:lnTo>
                  <a:lnTo>
                    <a:pt x="16066" y="9884"/>
                  </a:lnTo>
                  <a:lnTo>
                    <a:pt x="16015" y="9677"/>
                  </a:lnTo>
                  <a:lnTo>
                    <a:pt x="15937" y="9444"/>
                  </a:lnTo>
                  <a:lnTo>
                    <a:pt x="15833" y="9263"/>
                  </a:lnTo>
                  <a:lnTo>
                    <a:pt x="15704" y="9056"/>
                  </a:lnTo>
                  <a:lnTo>
                    <a:pt x="15575" y="8875"/>
                  </a:lnTo>
                  <a:lnTo>
                    <a:pt x="15419" y="8719"/>
                  </a:lnTo>
                  <a:lnTo>
                    <a:pt x="15290" y="8590"/>
                  </a:lnTo>
                  <a:lnTo>
                    <a:pt x="15135" y="8461"/>
                  </a:lnTo>
                  <a:lnTo>
                    <a:pt x="14954" y="8357"/>
                  </a:lnTo>
                  <a:lnTo>
                    <a:pt x="14799" y="8254"/>
                  </a:lnTo>
                  <a:lnTo>
                    <a:pt x="14617" y="8176"/>
                  </a:lnTo>
                  <a:lnTo>
                    <a:pt x="14411" y="8124"/>
                  </a:lnTo>
                  <a:lnTo>
                    <a:pt x="14229" y="8073"/>
                  </a:lnTo>
                  <a:lnTo>
                    <a:pt x="14022" y="8047"/>
                  </a:lnTo>
                  <a:lnTo>
                    <a:pt x="14022" y="7400"/>
                  </a:lnTo>
                  <a:lnTo>
                    <a:pt x="13997" y="7167"/>
                  </a:lnTo>
                  <a:lnTo>
                    <a:pt x="13945" y="6960"/>
                  </a:lnTo>
                  <a:lnTo>
                    <a:pt x="13815" y="6753"/>
                  </a:lnTo>
                  <a:lnTo>
                    <a:pt x="13686" y="6598"/>
                  </a:lnTo>
                  <a:lnTo>
                    <a:pt x="13531" y="6443"/>
                  </a:lnTo>
                  <a:lnTo>
                    <a:pt x="13350" y="6339"/>
                  </a:lnTo>
                  <a:lnTo>
                    <a:pt x="13143" y="6288"/>
                  </a:lnTo>
                  <a:lnTo>
                    <a:pt x="12910" y="6262"/>
                  </a:lnTo>
                  <a:lnTo>
                    <a:pt x="12910" y="4063"/>
                  </a:lnTo>
                  <a:lnTo>
                    <a:pt x="12884" y="3959"/>
                  </a:lnTo>
                  <a:lnTo>
                    <a:pt x="12832" y="3882"/>
                  </a:lnTo>
                  <a:lnTo>
                    <a:pt x="12755" y="3830"/>
                  </a:lnTo>
                  <a:lnTo>
                    <a:pt x="12574" y="3830"/>
                  </a:lnTo>
                  <a:lnTo>
                    <a:pt x="12522" y="3882"/>
                  </a:lnTo>
                  <a:lnTo>
                    <a:pt x="12470" y="3959"/>
                  </a:lnTo>
                  <a:lnTo>
                    <a:pt x="12444" y="4063"/>
                  </a:lnTo>
                  <a:lnTo>
                    <a:pt x="12444" y="6262"/>
                  </a:lnTo>
                  <a:lnTo>
                    <a:pt x="10064" y="6262"/>
                  </a:lnTo>
                  <a:lnTo>
                    <a:pt x="10038" y="5925"/>
                  </a:lnTo>
                  <a:lnTo>
                    <a:pt x="9961" y="5589"/>
                  </a:lnTo>
                  <a:lnTo>
                    <a:pt x="9883" y="5279"/>
                  </a:lnTo>
                  <a:lnTo>
                    <a:pt x="9754" y="4968"/>
                  </a:lnTo>
                  <a:lnTo>
                    <a:pt x="9598" y="4684"/>
                  </a:lnTo>
                  <a:lnTo>
                    <a:pt x="9443" y="4425"/>
                  </a:lnTo>
                  <a:lnTo>
                    <a:pt x="9236" y="4166"/>
                  </a:lnTo>
                  <a:lnTo>
                    <a:pt x="9029" y="3933"/>
                  </a:lnTo>
                  <a:lnTo>
                    <a:pt x="8771" y="3700"/>
                  </a:lnTo>
                  <a:lnTo>
                    <a:pt x="8486" y="3468"/>
                  </a:lnTo>
                  <a:lnTo>
                    <a:pt x="8175" y="3286"/>
                  </a:lnTo>
                  <a:lnTo>
                    <a:pt x="7865" y="3157"/>
                  </a:lnTo>
                  <a:lnTo>
                    <a:pt x="7529" y="3028"/>
                  </a:lnTo>
                  <a:lnTo>
                    <a:pt x="7192" y="2924"/>
                  </a:lnTo>
                  <a:lnTo>
                    <a:pt x="6830" y="28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896;p61">
            <a:extLst>
              <a:ext uri="{FF2B5EF4-FFF2-40B4-BE49-F238E27FC236}">
                <a16:creationId xmlns:a16="http://schemas.microsoft.com/office/drawing/2014/main" id="{CF74960E-A9CE-4E8A-B46A-B48A7E9CA056}"/>
              </a:ext>
            </a:extLst>
          </p:cNvPr>
          <p:cNvGrpSpPr/>
          <p:nvPr/>
        </p:nvGrpSpPr>
        <p:grpSpPr>
          <a:xfrm>
            <a:off x="1406805" y="2625219"/>
            <a:ext cx="457941" cy="415340"/>
            <a:chOff x="3236700" y="3362950"/>
            <a:chExt cx="402975" cy="366100"/>
          </a:xfrm>
        </p:grpSpPr>
        <p:sp>
          <p:nvSpPr>
            <p:cNvPr id="52" name="Google Shape;1897;p61">
              <a:extLst>
                <a:ext uri="{FF2B5EF4-FFF2-40B4-BE49-F238E27FC236}">
                  <a16:creationId xmlns:a16="http://schemas.microsoft.com/office/drawing/2014/main" id="{964527B3-5F2B-4DB9-9E80-A725D8EB4946}"/>
                </a:ext>
              </a:extLst>
            </p:cNvPr>
            <p:cNvSpPr/>
            <p:nvPr/>
          </p:nvSpPr>
          <p:spPr>
            <a:xfrm>
              <a:off x="3242525" y="3368775"/>
              <a:ext cx="252275" cy="353800"/>
            </a:xfrm>
            <a:custGeom>
              <a:avLst/>
              <a:gdLst/>
              <a:ahLst/>
              <a:cxnLst/>
              <a:rect l="l" t="t" r="r" b="b"/>
              <a:pathLst>
                <a:path w="10091" h="14152" extrusionOk="0">
                  <a:moveTo>
                    <a:pt x="7348" y="0"/>
                  </a:moveTo>
                  <a:lnTo>
                    <a:pt x="1009" y="0"/>
                  </a:lnTo>
                  <a:lnTo>
                    <a:pt x="1009" y="0"/>
                  </a:lnTo>
                  <a:lnTo>
                    <a:pt x="802" y="26"/>
                  </a:lnTo>
                  <a:lnTo>
                    <a:pt x="621" y="78"/>
                  </a:lnTo>
                  <a:lnTo>
                    <a:pt x="466" y="181"/>
                  </a:lnTo>
                  <a:lnTo>
                    <a:pt x="311" y="285"/>
                  </a:lnTo>
                  <a:lnTo>
                    <a:pt x="181" y="440"/>
                  </a:lnTo>
                  <a:lnTo>
                    <a:pt x="104" y="621"/>
                  </a:lnTo>
                  <a:lnTo>
                    <a:pt x="26" y="802"/>
                  </a:lnTo>
                  <a:lnTo>
                    <a:pt x="0" y="1009"/>
                  </a:lnTo>
                  <a:lnTo>
                    <a:pt x="0" y="13169"/>
                  </a:lnTo>
                  <a:lnTo>
                    <a:pt x="0" y="13169"/>
                  </a:lnTo>
                  <a:lnTo>
                    <a:pt x="26" y="13350"/>
                  </a:lnTo>
                  <a:lnTo>
                    <a:pt x="104" y="13557"/>
                  </a:lnTo>
                  <a:lnTo>
                    <a:pt x="181" y="13712"/>
                  </a:lnTo>
                  <a:lnTo>
                    <a:pt x="311" y="13867"/>
                  </a:lnTo>
                  <a:lnTo>
                    <a:pt x="466" y="13997"/>
                  </a:lnTo>
                  <a:lnTo>
                    <a:pt x="621" y="14074"/>
                  </a:lnTo>
                  <a:lnTo>
                    <a:pt x="802" y="14152"/>
                  </a:lnTo>
                  <a:lnTo>
                    <a:pt x="1009" y="14152"/>
                  </a:lnTo>
                  <a:lnTo>
                    <a:pt x="9081" y="14152"/>
                  </a:lnTo>
                  <a:lnTo>
                    <a:pt x="9081" y="14152"/>
                  </a:lnTo>
                  <a:lnTo>
                    <a:pt x="9288" y="14152"/>
                  </a:lnTo>
                  <a:lnTo>
                    <a:pt x="9469" y="14074"/>
                  </a:lnTo>
                  <a:lnTo>
                    <a:pt x="9650" y="13997"/>
                  </a:lnTo>
                  <a:lnTo>
                    <a:pt x="9806" y="13867"/>
                  </a:lnTo>
                  <a:lnTo>
                    <a:pt x="9909" y="13712"/>
                  </a:lnTo>
                  <a:lnTo>
                    <a:pt x="10013" y="13557"/>
                  </a:lnTo>
                  <a:lnTo>
                    <a:pt x="10064" y="13350"/>
                  </a:lnTo>
                  <a:lnTo>
                    <a:pt x="10090" y="13169"/>
                  </a:lnTo>
                  <a:lnTo>
                    <a:pt x="10090" y="2743"/>
                  </a:lnTo>
                  <a:lnTo>
                    <a:pt x="7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98;p61">
              <a:extLst>
                <a:ext uri="{FF2B5EF4-FFF2-40B4-BE49-F238E27FC236}">
                  <a16:creationId xmlns:a16="http://schemas.microsoft.com/office/drawing/2014/main" id="{E57D94BF-945B-484D-B799-E3DE3ED22617}"/>
                </a:ext>
              </a:extLst>
            </p:cNvPr>
            <p:cNvSpPr/>
            <p:nvPr/>
          </p:nvSpPr>
          <p:spPr>
            <a:xfrm>
              <a:off x="3426200" y="3368775"/>
              <a:ext cx="68600" cy="68575"/>
            </a:xfrm>
            <a:custGeom>
              <a:avLst/>
              <a:gdLst/>
              <a:ahLst/>
              <a:cxnLst/>
              <a:rect l="l" t="t" r="r" b="b"/>
              <a:pathLst>
                <a:path w="2744" h="2743" extrusionOk="0">
                  <a:moveTo>
                    <a:pt x="2743" y="2743"/>
                  </a:moveTo>
                  <a:lnTo>
                    <a:pt x="1" y="0"/>
                  </a:lnTo>
                  <a:lnTo>
                    <a:pt x="1" y="1734"/>
                  </a:lnTo>
                  <a:lnTo>
                    <a:pt x="1" y="1734"/>
                  </a:lnTo>
                  <a:lnTo>
                    <a:pt x="27" y="1941"/>
                  </a:lnTo>
                  <a:lnTo>
                    <a:pt x="78" y="2122"/>
                  </a:lnTo>
                  <a:lnTo>
                    <a:pt x="182" y="2303"/>
                  </a:lnTo>
                  <a:lnTo>
                    <a:pt x="311" y="2432"/>
                  </a:lnTo>
                  <a:lnTo>
                    <a:pt x="441" y="2562"/>
                  </a:lnTo>
                  <a:lnTo>
                    <a:pt x="622" y="2665"/>
                  </a:lnTo>
                  <a:lnTo>
                    <a:pt x="803" y="2717"/>
                  </a:lnTo>
                  <a:lnTo>
                    <a:pt x="1010" y="2743"/>
                  </a:lnTo>
                  <a:lnTo>
                    <a:pt x="2743" y="2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99;p61">
              <a:extLst>
                <a:ext uri="{FF2B5EF4-FFF2-40B4-BE49-F238E27FC236}">
                  <a16:creationId xmlns:a16="http://schemas.microsoft.com/office/drawing/2014/main" id="{C17BFCCC-7656-48EB-9941-D8EF24B23D46}"/>
                </a:ext>
              </a:extLst>
            </p:cNvPr>
            <p:cNvSpPr/>
            <p:nvPr/>
          </p:nvSpPr>
          <p:spPr>
            <a:xfrm>
              <a:off x="3389350" y="3560875"/>
              <a:ext cx="244500" cy="161700"/>
            </a:xfrm>
            <a:custGeom>
              <a:avLst/>
              <a:gdLst/>
              <a:ahLst/>
              <a:cxnLst/>
              <a:rect l="l" t="t" r="r" b="b"/>
              <a:pathLst>
                <a:path w="9780" h="6468" extrusionOk="0">
                  <a:moveTo>
                    <a:pt x="259" y="6468"/>
                  </a:moveTo>
                  <a:lnTo>
                    <a:pt x="9521" y="6468"/>
                  </a:lnTo>
                  <a:lnTo>
                    <a:pt x="9521" y="6468"/>
                  </a:lnTo>
                  <a:lnTo>
                    <a:pt x="9624" y="6468"/>
                  </a:lnTo>
                  <a:lnTo>
                    <a:pt x="9702" y="6416"/>
                  </a:lnTo>
                  <a:lnTo>
                    <a:pt x="9754" y="6339"/>
                  </a:lnTo>
                  <a:lnTo>
                    <a:pt x="9779" y="6235"/>
                  </a:lnTo>
                  <a:lnTo>
                    <a:pt x="9779" y="6235"/>
                  </a:lnTo>
                  <a:lnTo>
                    <a:pt x="9779" y="0"/>
                  </a:lnTo>
                  <a:lnTo>
                    <a:pt x="0" y="0"/>
                  </a:lnTo>
                  <a:lnTo>
                    <a:pt x="0" y="6235"/>
                  </a:lnTo>
                  <a:lnTo>
                    <a:pt x="0" y="6235"/>
                  </a:lnTo>
                  <a:lnTo>
                    <a:pt x="26" y="6339"/>
                  </a:lnTo>
                  <a:lnTo>
                    <a:pt x="78" y="6416"/>
                  </a:lnTo>
                  <a:lnTo>
                    <a:pt x="155" y="6468"/>
                  </a:lnTo>
                  <a:lnTo>
                    <a:pt x="259" y="6468"/>
                  </a:lnTo>
                  <a:lnTo>
                    <a:pt x="259" y="6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0;p61">
              <a:extLst>
                <a:ext uri="{FF2B5EF4-FFF2-40B4-BE49-F238E27FC236}">
                  <a16:creationId xmlns:a16="http://schemas.microsoft.com/office/drawing/2014/main" id="{1908B720-99E7-4BE9-B70C-CD1B48AC78FC}"/>
                </a:ext>
              </a:extLst>
            </p:cNvPr>
            <p:cNvSpPr/>
            <p:nvPr/>
          </p:nvSpPr>
          <p:spPr>
            <a:xfrm>
              <a:off x="3413275" y="3598375"/>
              <a:ext cx="196650" cy="86700"/>
            </a:xfrm>
            <a:custGeom>
              <a:avLst/>
              <a:gdLst/>
              <a:ahLst/>
              <a:cxnLst/>
              <a:rect l="l" t="t" r="r" b="b"/>
              <a:pathLst>
                <a:path w="7866" h="3468" extrusionOk="0">
                  <a:moveTo>
                    <a:pt x="233" y="2226"/>
                  </a:moveTo>
                  <a:lnTo>
                    <a:pt x="1009" y="2226"/>
                  </a:lnTo>
                  <a:lnTo>
                    <a:pt x="1009" y="2226"/>
                  </a:lnTo>
                  <a:lnTo>
                    <a:pt x="1113" y="2226"/>
                  </a:lnTo>
                  <a:lnTo>
                    <a:pt x="1190" y="2277"/>
                  </a:lnTo>
                  <a:lnTo>
                    <a:pt x="1242" y="2355"/>
                  </a:lnTo>
                  <a:lnTo>
                    <a:pt x="1268" y="2458"/>
                  </a:lnTo>
                  <a:lnTo>
                    <a:pt x="1268" y="3235"/>
                  </a:lnTo>
                  <a:lnTo>
                    <a:pt x="1268" y="3235"/>
                  </a:lnTo>
                  <a:lnTo>
                    <a:pt x="1242" y="3338"/>
                  </a:lnTo>
                  <a:lnTo>
                    <a:pt x="1190" y="3416"/>
                  </a:lnTo>
                  <a:lnTo>
                    <a:pt x="1113" y="3467"/>
                  </a:lnTo>
                  <a:lnTo>
                    <a:pt x="1009" y="3467"/>
                  </a:lnTo>
                  <a:lnTo>
                    <a:pt x="233" y="3467"/>
                  </a:lnTo>
                  <a:lnTo>
                    <a:pt x="233" y="3467"/>
                  </a:lnTo>
                  <a:lnTo>
                    <a:pt x="156" y="3467"/>
                  </a:lnTo>
                  <a:lnTo>
                    <a:pt x="78" y="3416"/>
                  </a:lnTo>
                  <a:lnTo>
                    <a:pt x="26" y="3338"/>
                  </a:lnTo>
                  <a:lnTo>
                    <a:pt x="0" y="3235"/>
                  </a:lnTo>
                  <a:lnTo>
                    <a:pt x="0" y="2458"/>
                  </a:lnTo>
                  <a:lnTo>
                    <a:pt x="0" y="2458"/>
                  </a:lnTo>
                  <a:lnTo>
                    <a:pt x="26" y="2355"/>
                  </a:lnTo>
                  <a:lnTo>
                    <a:pt x="78" y="2277"/>
                  </a:lnTo>
                  <a:lnTo>
                    <a:pt x="156" y="2226"/>
                  </a:lnTo>
                  <a:lnTo>
                    <a:pt x="233" y="2226"/>
                  </a:lnTo>
                  <a:lnTo>
                    <a:pt x="233" y="2226"/>
                  </a:lnTo>
                  <a:close/>
                  <a:moveTo>
                    <a:pt x="6856" y="1"/>
                  </a:moveTo>
                  <a:lnTo>
                    <a:pt x="7632" y="1"/>
                  </a:lnTo>
                  <a:lnTo>
                    <a:pt x="7632" y="1"/>
                  </a:lnTo>
                  <a:lnTo>
                    <a:pt x="7710" y="27"/>
                  </a:lnTo>
                  <a:lnTo>
                    <a:pt x="7788" y="78"/>
                  </a:lnTo>
                  <a:lnTo>
                    <a:pt x="7839" y="156"/>
                  </a:lnTo>
                  <a:lnTo>
                    <a:pt x="7865" y="259"/>
                  </a:lnTo>
                  <a:lnTo>
                    <a:pt x="7865" y="1036"/>
                  </a:lnTo>
                  <a:lnTo>
                    <a:pt x="7865" y="1036"/>
                  </a:lnTo>
                  <a:lnTo>
                    <a:pt x="7839" y="1113"/>
                  </a:lnTo>
                  <a:lnTo>
                    <a:pt x="7788" y="1191"/>
                  </a:lnTo>
                  <a:lnTo>
                    <a:pt x="7710" y="1243"/>
                  </a:lnTo>
                  <a:lnTo>
                    <a:pt x="7632" y="1268"/>
                  </a:lnTo>
                  <a:lnTo>
                    <a:pt x="6856" y="1268"/>
                  </a:lnTo>
                  <a:lnTo>
                    <a:pt x="6856" y="1268"/>
                  </a:lnTo>
                  <a:lnTo>
                    <a:pt x="6753" y="1243"/>
                  </a:lnTo>
                  <a:lnTo>
                    <a:pt x="6675" y="1191"/>
                  </a:lnTo>
                  <a:lnTo>
                    <a:pt x="6623" y="1113"/>
                  </a:lnTo>
                  <a:lnTo>
                    <a:pt x="6623" y="1036"/>
                  </a:lnTo>
                  <a:lnTo>
                    <a:pt x="6623" y="259"/>
                  </a:lnTo>
                  <a:lnTo>
                    <a:pt x="6623" y="259"/>
                  </a:lnTo>
                  <a:lnTo>
                    <a:pt x="6623" y="156"/>
                  </a:lnTo>
                  <a:lnTo>
                    <a:pt x="6675" y="78"/>
                  </a:lnTo>
                  <a:lnTo>
                    <a:pt x="6753" y="27"/>
                  </a:lnTo>
                  <a:lnTo>
                    <a:pt x="6856" y="1"/>
                  </a:lnTo>
                  <a:lnTo>
                    <a:pt x="6856" y="1"/>
                  </a:lnTo>
                  <a:close/>
                  <a:moveTo>
                    <a:pt x="6856" y="2226"/>
                  </a:moveTo>
                  <a:lnTo>
                    <a:pt x="7632" y="2226"/>
                  </a:lnTo>
                  <a:lnTo>
                    <a:pt x="7632" y="2226"/>
                  </a:lnTo>
                  <a:lnTo>
                    <a:pt x="7710" y="2226"/>
                  </a:lnTo>
                  <a:lnTo>
                    <a:pt x="7788" y="2277"/>
                  </a:lnTo>
                  <a:lnTo>
                    <a:pt x="7839" y="2355"/>
                  </a:lnTo>
                  <a:lnTo>
                    <a:pt x="7865" y="2458"/>
                  </a:lnTo>
                  <a:lnTo>
                    <a:pt x="7865" y="3235"/>
                  </a:lnTo>
                  <a:lnTo>
                    <a:pt x="7865" y="3235"/>
                  </a:lnTo>
                  <a:lnTo>
                    <a:pt x="7839" y="3338"/>
                  </a:lnTo>
                  <a:lnTo>
                    <a:pt x="7788" y="3416"/>
                  </a:lnTo>
                  <a:lnTo>
                    <a:pt x="7710" y="3467"/>
                  </a:lnTo>
                  <a:lnTo>
                    <a:pt x="7632" y="3467"/>
                  </a:lnTo>
                  <a:lnTo>
                    <a:pt x="6856" y="3467"/>
                  </a:lnTo>
                  <a:lnTo>
                    <a:pt x="6856" y="3467"/>
                  </a:lnTo>
                  <a:lnTo>
                    <a:pt x="6753" y="3467"/>
                  </a:lnTo>
                  <a:lnTo>
                    <a:pt x="6675" y="3416"/>
                  </a:lnTo>
                  <a:lnTo>
                    <a:pt x="6623" y="3338"/>
                  </a:lnTo>
                  <a:lnTo>
                    <a:pt x="6623" y="3235"/>
                  </a:lnTo>
                  <a:lnTo>
                    <a:pt x="6623" y="2458"/>
                  </a:lnTo>
                  <a:lnTo>
                    <a:pt x="6623" y="2458"/>
                  </a:lnTo>
                  <a:lnTo>
                    <a:pt x="6623" y="2355"/>
                  </a:lnTo>
                  <a:lnTo>
                    <a:pt x="6675" y="2277"/>
                  </a:lnTo>
                  <a:lnTo>
                    <a:pt x="6753" y="2226"/>
                  </a:lnTo>
                  <a:lnTo>
                    <a:pt x="6856" y="2226"/>
                  </a:lnTo>
                  <a:lnTo>
                    <a:pt x="6856" y="2226"/>
                  </a:lnTo>
                  <a:close/>
                  <a:moveTo>
                    <a:pt x="4657" y="1"/>
                  </a:moveTo>
                  <a:lnTo>
                    <a:pt x="5433" y="1"/>
                  </a:lnTo>
                  <a:lnTo>
                    <a:pt x="5433" y="1"/>
                  </a:lnTo>
                  <a:lnTo>
                    <a:pt x="5511" y="27"/>
                  </a:lnTo>
                  <a:lnTo>
                    <a:pt x="5589" y="78"/>
                  </a:lnTo>
                  <a:lnTo>
                    <a:pt x="5640" y="156"/>
                  </a:lnTo>
                  <a:lnTo>
                    <a:pt x="5666" y="259"/>
                  </a:lnTo>
                  <a:lnTo>
                    <a:pt x="5666" y="1036"/>
                  </a:lnTo>
                  <a:lnTo>
                    <a:pt x="5666" y="1036"/>
                  </a:lnTo>
                  <a:lnTo>
                    <a:pt x="5640" y="1113"/>
                  </a:lnTo>
                  <a:lnTo>
                    <a:pt x="5589" y="1191"/>
                  </a:lnTo>
                  <a:lnTo>
                    <a:pt x="5511" y="1243"/>
                  </a:lnTo>
                  <a:lnTo>
                    <a:pt x="5433" y="1268"/>
                  </a:lnTo>
                  <a:lnTo>
                    <a:pt x="4657" y="1268"/>
                  </a:lnTo>
                  <a:lnTo>
                    <a:pt x="4657" y="1268"/>
                  </a:lnTo>
                  <a:lnTo>
                    <a:pt x="4554" y="1243"/>
                  </a:lnTo>
                  <a:lnTo>
                    <a:pt x="4476" y="1191"/>
                  </a:lnTo>
                  <a:lnTo>
                    <a:pt x="4424" y="1113"/>
                  </a:lnTo>
                  <a:lnTo>
                    <a:pt x="4398" y="1036"/>
                  </a:lnTo>
                  <a:lnTo>
                    <a:pt x="4398" y="259"/>
                  </a:lnTo>
                  <a:lnTo>
                    <a:pt x="4398" y="259"/>
                  </a:lnTo>
                  <a:lnTo>
                    <a:pt x="4424" y="156"/>
                  </a:lnTo>
                  <a:lnTo>
                    <a:pt x="4476" y="78"/>
                  </a:lnTo>
                  <a:lnTo>
                    <a:pt x="4554" y="27"/>
                  </a:lnTo>
                  <a:lnTo>
                    <a:pt x="4657" y="1"/>
                  </a:lnTo>
                  <a:lnTo>
                    <a:pt x="4657" y="1"/>
                  </a:lnTo>
                  <a:close/>
                  <a:moveTo>
                    <a:pt x="4657" y="2226"/>
                  </a:moveTo>
                  <a:lnTo>
                    <a:pt x="5433" y="2226"/>
                  </a:lnTo>
                  <a:lnTo>
                    <a:pt x="5433" y="2226"/>
                  </a:lnTo>
                  <a:lnTo>
                    <a:pt x="5511" y="2226"/>
                  </a:lnTo>
                  <a:lnTo>
                    <a:pt x="5589" y="2277"/>
                  </a:lnTo>
                  <a:lnTo>
                    <a:pt x="5640" y="2355"/>
                  </a:lnTo>
                  <a:lnTo>
                    <a:pt x="5666" y="2458"/>
                  </a:lnTo>
                  <a:lnTo>
                    <a:pt x="5666" y="3235"/>
                  </a:lnTo>
                  <a:lnTo>
                    <a:pt x="5666" y="3235"/>
                  </a:lnTo>
                  <a:lnTo>
                    <a:pt x="5640" y="3338"/>
                  </a:lnTo>
                  <a:lnTo>
                    <a:pt x="5589" y="3416"/>
                  </a:lnTo>
                  <a:lnTo>
                    <a:pt x="5511" y="3467"/>
                  </a:lnTo>
                  <a:lnTo>
                    <a:pt x="5433" y="3467"/>
                  </a:lnTo>
                  <a:lnTo>
                    <a:pt x="4657" y="3467"/>
                  </a:lnTo>
                  <a:lnTo>
                    <a:pt x="4657" y="3467"/>
                  </a:lnTo>
                  <a:lnTo>
                    <a:pt x="4554" y="3467"/>
                  </a:lnTo>
                  <a:lnTo>
                    <a:pt x="4476" y="3416"/>
                  </a:lnTo>
                  <a:lnTo>
                    <a:pt x="4424" y="3338"/>
                  </a:lnTo>
                  <a:lnTo>
                    <a:pt x="4398" y="3235"/>
                  </a:lnTo>
                  <a:lnTo>
                    <a:pt x="4398" y="2458"/>
                  </a:lnTo>
                  <a:lnTo>
                    <a:pt x="4398" y="2458"/>
                  </a:lnTo>
                  <a:lnTo>
                    <a:pt x="4424" y="2355"/>
                  </a:lnTo>
                  <a:lnTo>
                    <a:pt x="4476" y="2277"/>
                  </a:lnTo>
                  <a:lnTo>
                    <a:pt x="4554" y="2226"/>
                  </a:lnTo>
                  <a:lnTo>
                    <a:pt x="4657" y="2226"/>
                  </a:lnTo>
                  <a:lnTo>
                    <a:pt x="4657" y="2226"/>
                  </a:lnTo>
                  <a:close/>
                  <a:moveTo>
                    <a:pt x="2458" y="1"/>
                  </a:moveTo>
                  <a:lnTo>
                    <a:pt x="3208" y="1"/>
                  </a:lnTo>
                  <a:lnTo>
                    <a:pt x="3208" y="1"/>
                  </a:lnTo>
                  <a:lnTo>
                    <a:pt x="3312" y="27"/>
                  </a:lnTo>
                  <a:lnTo>
                    <a:pt x="3389" y="78"/>
                  </a:lnTo>
                  <a:lnTo>
                    <a:pt x="3441" y="156"/>
                  </a:lnTo>
                  <a:lnTo>
                    <a:pt x="3467" y="259"/>
                  </a:lnTo>
                  <a:lnTo>
                    <a:pt x="3467" y="1036"/>
                  </a:lnTo>
                  <a:lnTo>
                    <a:pt x="3467" y="1036"/>
                  </a:lnTo>
                  <a:lnTo>
                    <a:pt x="3441" y="1113"/>
                  </a:lnTo>
                  <a:lnTo>
                    <a:pt x="3389" y="1191"/>
                  </a:lnTo>
                  <a:lnTo>
                    <a:pt x="3312" y="1243"/>
                  </a:lnTo>
                  <a:lnTo>
                    <a:pt x="3208" y="1268"/>
                  </a:lnTo>
                  <a:lnTo>
                    <a:pt x="2458" y="1268"/>
                  </a:lnTo>
                  <a:lnTo>
                    <a:pt x="2458" y="1268"/>
                  </a:lnTo>
                  <a:lnTo>
                    <a:pt x="2355" y="1243"/>
                  </a:lnTo>
                  <a:lnTo>
                    <a:pt x="2277" y="1191"/>
                  </a:lnTo>
                  <a:lnTo>
                    <a:pt x="2225" y="1113"/>
                  </a:lnTo>
                  <a:lnTo>
                    <a:pt x="2199" y="1036"/>
                  </a:lnTo>
                  <a:lnTo>
                    <a:pt x="2199" y="259"/>
                  </a:lnTo>
                  <a:lnTo>
                    <a:pt x="2199" y="259"/>
                  </a:lnTo>
                  <a:lnTo>
                    <a:pt x="2225" y="156"/>
                  </a:lnTo>
                  <a:lnTo>
                    <a:pt x="2277" y="78"/>
                  </a:lnTo>
                  <a:lnTo>
                    <a:pt x="2355" y="27"/>
                  </a:lnTo>
                  <a:lnTo>
                    <a:pt x="2458" y="1"/>
                  </a:lnTo>
                  <a:lnTo>
                    <a:pt x="2458" y="1"/>
                  </a:lnTo>
                  <a:close/>
                  <a:moveTo>
                    <a:pt x="2458" y="2226"/>
                  </a:moveTo>
                  <a:lnTo>
                    <a:pt x="3208" y="2226"/>
                  </a:lnTo>
                  <a:lnTo>
                    <a:pt x="3208" y="2226"/>
                  </a:lnTo>
                  <a:lnTo>
                    <a:pt x="3312" y="2226"/>
                  </a:lnTo>
                  <a:lnTo>
                    <a:pt x="3389" y="2277"/>
                  </a:lnTo>
                  <a:lnTo>
                    <a:pt x="3441" y="2355"/>
                  </a:lnTo>
                  <a:lnTo>
                    <a:pt x="3467" y="2458"/>
                  </a:lnTo>
                  <a:lnTo>
                    <a:pt x="3467" y="3235"/>
                  </a:lnTo>
                  <a:lnTo>
                    <a:pt x="3467" y="3235"/>
                  </a:lnTo>
                  <a:lnTo>
                    <a:pt x="3441" y="3338"/>
                  </a:lnTo>
                  <a:lnTo>
                    <a:pt x="3389" y="3416"/>
                  </a:lnTo>
                  <a:lnTo>
                    <a:pt x="3312" y="3467"/>
                  </a:lnTo>
                  <a:lnTo>
                    <a:pt x="3208" y="3467"/>
                  </a:lnTo>
                  <a:lnTo>
                    <a:pt x="2458" y="3467"/>
                  </a:lnTo>
                  <a:lnTo>
                    <a:pt x="2458" y="3467"/>
                  </a:lnTo>
                  <a:lnTo>
                    <a:pt x="2355" y="3467"/>
                  </a:lnTo>
                  <a:lnTo>
                    <a:pt x="2277" y="3416"/>
                  </a:lnTo>
                  <a:lnTo>
                    <a:pt x="2225" y="3338"/>
                  </a:lnTo>
                  <a:lnTo>
                    <a:pt x="2199" y="3235"/>
                  </a:lnTo>
                  <a:lnTo>
                    <a:pt x="2199" y="2458"/>
                  </a:lnTo>
                  <a:lnTo>
                    <a:pt x="2199" y="2458"/>
                  </a:lnTo>
                  <a:lnTo>
                    <a:pt x="2225" y="2355"/>
                  </a:lnTo>
                  <a:lnTo>
                    <a:pt x="2277" y="2277"/>
                  </a:lnTo>
                  <a:lnTo>
                    <a:pt x="2355" y="2226"/>
                  </a:lnTo>
                  <a:lnTo>
                    <a:pt x="2458" y="2226"/>
                  </a:lnTo>
                  <a:lnTo>
                    <a:pt x="2458" y="2226"/>
                  </a:lnTo>
                  <a:close/>
                  <a:moveTo>
                    <a:pt x="233" y="1"/>
                  </a:moveTo>
                  <a:lnTo>
                    <a:pt x="1009" y="1"/>
                  </a:lnTo>
                  <a:lnTo>
                    <a:pt x="1009" y="1"/>
                  </a:lnTo>
                  <a:lnTo>
                    <a:pt x="1113" y="27"/>
                  </a:lnTo>
                  <a:lnTo>
                    <a:pt x="1190" y="78"/>
                  </a:lnTo>
                  <a:lnTo>
                    <a:pt x="1242" y="156"/>
                  </a:lnTo>
                  <a:lnTo>
                    <a:pt x="1268" y="259"/>
                  </a:lnTo>
                  <a:lnTo>
                    <a:pt x="1268" y="1036"/>
                  </a:lnTo>
                  <a:lnTo>
                    <a:pt x="1268" y="1036"/>
                  </a:lnTo>
                  <a:lnTo>
                    <a:pt x="1242" y="1113"/>
                  </a:lnTo>
                  <a:lnTo>
                    <a:pt x="1190" y="1191"/>
                  </a:lnTo>
                  <a:lnTo>
                    <a:pt x="1113" y="1243"/>
                  </a:lnTo>
                  <a:lnTo>
                    <a:pt x="1009" y="1268"/>
                  </a:lnTo>
                  <a:lnTo>
                    <a:pt x="233" y="1268"/>
                  </a:lnTo>
                  <a:lnTo>
                    <a:pt x="233" y="1268"/>
                  </a:lnTo>
                  <a:lnTo>
                    <a:pt x="156" y="1243"/>
                  </a:lnTo>
                  <a:lnTo>
                    <a:pt x="78" y="1191"/>
                  </a:lnTo>
                  <a:lnTo>
                    <a:pt x="26" y="1113"/>
                  </a:lnTo>
                  <a:lnTo>
                    <a:pt x="0" y="1036"/>
                  </a:lnTo>
                  <a:lnTo>
                    <a:pt x="0" y="259"/>
                  </a:lnTo>
                  <a:lnTo>
                    <a:pt x="0" y="259"/>
                  </a:lnTo>
                  <a:lnTo>
                    <a:pt x="26" y="156"/>
                  </a:lnTo>
                  <a:lnTo>
                    <a:pt x="78" y="78"/>
                  </a:lnTo>
                  <a:lnTo>
                    <a:pt x="156" y="27"/>
                  </a:lnTo>
                  <a:lnTo>
                    <a:pt x="233" y="1"/>
                  </a:lnTo>
                  <a:lnTo>
                    <a:pt x="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1;p61">
              <a:extLst>
                <a:ext uri="{FF2B5EF4-FFF2-40B4-BE49-F238E27FC236}">
                  <a16:creationId xmlns:a16="http://schemas.microsoft.com/office/drawing/2014/main" id="{E6F5C36E-CFF1-4B03-9FF6-109C7BBA46E0}"/>
                </a:ext>
              </a:extLst>
            </p:cNvPr>
            <p:cNvSpPr/>
            <p:nvPr/>
          </p:nvSpPr>
          <p:spPr>
            <a:xfrm>
              <a:off x="3389350" y="3519475"/>
              <a:ext cx="244500" cy="41425"/>
            </a:xfrm>
            <a:custGeom>
              <a:avLst/>
              <a:gdLst/>
              <a:ahLst/>
              <a:cxnLst/>
              <a:rect l="l" t="t" r="r" b="b"/>
              <a:pathLst>
                <a:path w="9780" h="1657" extrusionOk="0">
                  <a:moveTo>
                    <a:pt x="9779" y="1656"/>
                  </a:moveTo>
                  <a:lnTo>
                    <a:pt x="9779" y="802"/>
                  </a:lnTo>
                  <a:lnTo>
                    <a:pt x="9779" y="802"/>
                  </a:lnTo>
                  <a:lnTo>
                    <a:pt x="9754" y="647"/>
                  </a:lnTo>
                  <a:lnTo>
                    <a:pt x="9702" y="492"/>
                  </a:lnTo>
                  <a:lnTo>
                    <a:pt x="9650" y="363"/>
                  </a:lnTo>
                  <a:lnTo>
                    <a:pt x="9547" y="233"/>
                  </a:lnTo>
                  <a:lnTo>
                    <a:pt x="9417" y="156"/>
                  </a:lnTo>
                  <a:lnTo>
                    <a:pt x="9288" y="78"/>
                  </a:lnTo>
                  <a:lnTo>
                    <a:pt x="9133" y="26"/>
                  </a:lnTo>
                  <a:lnTo>
                    <a:pt x="8977" y="0"/>
                  </a:lnTo>
                  <a:lnTo>
                    <a:pt x="802" y="0"/>
                  </a:lnTo>
                  <a:lnTo>
                    <a:pt x="802" y="0"/>
                  </a:lnTo>
                  <a:lnTo>
                    <a:pt x="647" y="26"/>
                  </a:lnTo>
                  <a:lnTo>
                    <a:pt x="492" y="78"/>
                  </a:lnTo>
                  <a:lnTo>
                    <a:pt x="362" y="156"/>
                  </a:lnTo>
                  <a:lnTo>
                    <a:pt x="233" y="233"/>
                  </a:lnTo>
                  <a:lnTo>
                    <a:pt x="155" y="363"/>
                  </a:lnTo>
                  <a:lnTo>
                    <a:pt x="78" y="492"/>
                  </a:lnTo>
                  <a:lnTo>
                    <a:pt x="26" y="647"/>
                  </a:lnTo>
                  <a:lnTo>
                    <a:pt x="0" y="802"/>
                  </a:lnTo>
                  <a:lnTo>
                    <a:pt x="0" y="1656"/>
                  </a:lnTo>
                  <a:lnTo>
                    <a:pt x="9779" y="16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2;p61">
              <a:extLst>
                <a:ext uri="{FF2B5EF4-FFF2-40B4-BE49-F238E27FC236}">
                  <a16:creationId xmlns:a16="http://schemas.microsoft.com/office/drawing/2014/main" id="{7F088E35-59A5-4C09-AED5-220FBA9AA1A6}"/>
                </a:ext>
              </a:extLst>
            </p:cNvPr>
            <p:cNvSpPr/>
            <p:nvPr/>
          </p:nvSpPr>
          <p:spPr>
            <a:xfrm>
              <a:off x="3276800" y="3403050"/>
              <a:ext cx="39475" cy="251625"/>
            </a:xfrm>
            <a:custGeom>
              <a:avLst/>
              <a:gdLst/>
              <a:ahLst/>
              <a:cxnLst/>
              <a:rect l="l" t="t" r="r" b="b"/>
              <a:pathLst>
                <a:path w="1579" h="10065" extrusionOk="0">
                  <a:moveTo>
                    <a:pt x="259" y="8512"/>
                  </a:moveTo>
                  <a:lnTo>
                    <a:pt x="1346" y="8512"/>
                  </a:lnTo>
                  <a:lnTo>
                    <a:pt x="1346" y="8512"/>
                  </a:lnTo>
                  <a:lnTo>
                    <a:pt x="1423" y="8512"/>
                  </a:lnTo>
                  <a:lnTo>
                    <a:pt x="1501" y="8564"/>
                  </a:lnTo>
                  <a:lnTo>
                    <a:pt x="1553" y="8642"/>
                  </a:lnTo>
                  <a:lnTo>
                    <a:pt x="1579" y="8745"/>
                  </a:lnTo>
                  <a:lnTo>
                    <a:pt x="1579" y="9832"/>
                  </a:lnTo>
                  <a:lnTo>
                    <a:pt x="1579" y="9832"/>
                  </a:lnTo>
                  <a:lnTo>
                    <a:pt x="1553" y="9935"/>
                  </a:lnTo>
                  <a:lnTo>
                    <a:pt x="1501" y="10013"/>
                  </a:lnTo>
                  <a:lnTo>
                    <a:pt x="1423" y="10064"/>
                  </a:lnTo>
                  <a:lnTo>
                    <a:pt x="1346" y="10064"/>
                  </a:lnTo>
                  <a:lnTo>
                    <a:pt x="259" y="10064"/>
                  </a:lnTo>
                  <a:lnTo>
                    <a:pt x="259" y="10064"/>
                  </a:lnTo>
                  <a:lnTo>
                    <a:pt x="156" y="10064"/>
                  </a:lnTo>
                  <a:lnTo>
                    <a:pt x="78" y="10013"/>
                  </a:lnTo>
                  <a:lnTo>
                    <a:pt x="26" y="9935"/>
                  </a:lnTo>
                  <a:lnTo>
                    <a:pt x="0" y="9832"/>
                  </a:lnTo>
                  <a:lnTo>
                    <a:pt x="0" y="8745"/>
                  </a:lnTo>
                  <a:lnTo>
                    <a:pt x="0" y="8745"/>
                  </a:lnTo>
                  <a:lnTo>
                    <a:pt x="26" y="8642"/>
                  </a:lnTo>
                  <a:lnTo>
                    <a:pt x="78" y="8564"/>
                  </a:lnTo>
                  <a:lnTo>
                    <a:pt x="156" y="8512"/>
                  </a:lnTo>
                  <a:lnTo>
                    <a:pt x="259" y="8512"/>
                  </a:lnTo>
                  <a:lnTo>
                    <a:pt x="259" y="8512"/>
                  </a:lnTo>
                  <a:close/>
                  <a:moveTo>
                    <a:pt x="259" y="1"/>
                  </a:moveTo>
                  <a:lnTo>
                    <a:pt x="1346" y="1"/>
                  </a:lnTo>
                  <a:lnTo>
                    <a:pt x="1346" y="1"/>
                  </a:lnTo>
                  <a:lnTo>
                    <a:pt x="1423" y="26"/>
                  </a:lnTo>
                  <a:lnTo>
                    <a:pt x="1501" y="78"/>
                  </a:lnTo>
                  <a:lnTo>
                    <a:pt x="1553" y="156"/>
                  </a:lnTo>
                  <a:lnTo>
                    <a:pt x="1579" y="233"/>
                  </a:lnTo>
                  <a:lnTo>
                    <a:pt x="1579" y="1320"/>
                  </a:lnTo>
                  <a:lnTo>
                    <a:pt x="1579" y="1320"/>
                  </a:lnTo>
                  <a:lnTo>
                    <a:pt x="1553" y="1423"/>
                  </a:lnTo>
                  <a:lnTo>
                    <a:pt x="1501" y="1501"/>
                  </a:lnTo>
                  <a:lnTo>
                    <a:pt x="1423" y="1553"/>
                  </a:lnTo>
                  <a:lnTo>
                    <a:pt x="1346" y="1579"/>
                  </a:lnTo>
                  <a:lnTo>
                    <a:pt x="259" y="1579"/>
                  </a:lnTo>
                  <a:lnTo>
                    <a:pt x="259" y="1579"/>
                  </a:lnTo>
                  <a:lnTo>
                    <a:pt x="156" y="1553"/>
                  </a:lnTo>
                  <a:lnTo>
                    <a:pt x="78" y="1501"/>
                  </a:lnTo>
                  <a:lnTo>
                    <a:pt x="26" y="1423"/>
                  </a:lnTo>
                  <a:lnTo>
                    <a:pt x="0" y="1320"/>
                  </a:lnTo>
                  <a:lnTo>
                    <a:pt x="0" y="233"/>
                  </a:lnTo>
                  <a:lnTo>
                    <a:pt x="0" y="233"/>
                  </a:lnTo>
                  <a:lnTo>
                    <a:pt x="26" y="156"/>
                  </a:lnTo>
                  <a:lnTo>
                    <a:pt x="78" y="78"/>
                  </a:lnTo>
                  <a:lnTo>
                    <a:pt x="156" y="26"/>
                  </a:lnTo>
                  <a:lnTo>
                    <a:pt x="259" y="1"/>
                  </a:lnTo>
                  <a:lnTo>
                    <a:pt x="259" y="1"/>
                  </a:lnTo>
                  <a:close/>
                  <a:moveTo>
                    <a:pt x="259" y="2821"/>
                  </a:moveTo>
                  <a:lnTo>
                    <a:pt x="1346" y="2821"/>
                  </a:lnTo>
                  <a:lnTo>
                    <a:pt x="1346" y="2821"/>
                  </a:lnTo>
                  <a:lnTo>
                    <a:pt x="1423" y="2846"/>
                  </a:lnTo>
                  <a:lnTo>
                    <a:pt x="1501" y="2898"/>
                  </a:lnTo>
                  <a:lnTo>
                    <a:pt x="1553" y="2976"/>
                  </a:lnTo>
                  <a:lnTo>
                    <a:pt x="1579" y="3079"/>
                  </a:lnTo>
                  <a:lnTo>
                    <a:pt x="1579" y="4166"/>
                  </a:lnTo>
                  <a:lnTo>
                    <a:pt x="1579" y="4166"/>
                  </a:lnTo>
                  <a:lnTo>
                    <a:pt x="1553" y="4269"/>
                  </a:lnTo>
                  <a:lnTo>
                    <a:pt x="1501" y="4347"/>
                  </a:lnTo>
                  <a:lnTo>
                    <a:pt x="1423" y="4399"/>
                  </a:lnTo>
                  <a:lnTo>
                    <a:pt x="1346" y="4399"/>
                  </a:lnTo>
                  <a:lnTo>
                    <a:pt x="259" y="4399"/>
                  </a:lnTo>
                  <a:lnTo>
                    <a:pt x="259" y="4399"/>
                  </a:lnTo>
                  <a:lnTo>
                    <a:pt x="156" y="4399"/>
                  </a:lnTo>
                  <a:lnTo>
                    <a:pt x="78" y="4347"/>
                  </a:lnTo>
                  <a:lnTo>
                    <a:pt x="26" y="4269"/>
                  </a:lnTo>
                  <a:lnTo>
                    <a:pt x="0" y="4166"/>
                  </a:lnTo>
                  <a:lnTo>
                    <a:pt x="0" y="3079"/>
                  </a:lnTo>
                  <a:lnTo>
                    <a:pt x="0" y="3079"/>
                  </a:lnTo>
                  <a:lnTo>
                    <a:pt x="26" y="2976"/>
                  </a:lnTo>
                  <a:lnTo>
                    <a:pt x="78" y="2898"/>
                  </a:lnTo>
                  <a:lnTo>
                    <a:pt x="156" y="2846"/>
                  </a:lnTo>
                  <a:lnTo>
                    <a:pt x="259" y="2821"/>
                  </a:lnTo>
                  <a:lnTo>
                    <a:pt x="259" y="2821"/>
                  </a:lnTo>
                  <a:close/>
                  <a:moveTo>
                    <a:pt x="259" y="5666"/>
                  </a:moveTo>
                  <a:lnTo>
                    <a:pt x="1346" y="5666"/>
                  </a:lnTo>
                  <a:lnTo>
                    <a:pt x="1346" y="5666"/>
                  </a:lnTo>
                  <a:lnTo>
                    <a:pt x="1423" y="5692"/>
                  </a:lnTo>
                  <a:lnTo>
                    <a:pt x="1501" y="5744"/>
                  </a:lnTo>
                  <a:lnTo>
                    <a:pt x="1553" y="5822"/>
                  </a:lnTo>
                  <a:lnTo>
                    <a:pt x="1579" y="5899"/>
                  </a:lnTo>
                  <a:lnTo>
                    <a:pt x="1579" y="6986"/>
                  </a:lnTo>
                  <a:lnTo>
                    <a:pt x="1579" y="6986"/>
                  </a:lnTo>
                  <a:lnTo>
                    <a:pt x="1553" y="7089"/>
                  </a:lnTo>
                  <a:lnTo>
                    <a:pt x="1501" y="7167"/>
                  </a:lnTo>
                  <a:lnTo>
                    <a:pt x="1423" y="7219"/>
                  </a:lnTo>
                  <a:lnTo>
                    <a:pt x="1346" y="7245"/>
                  </a:lnTo>
                  <a:lnTo>
                    <a:pt x="259" y="7245"/>
                  </a:lnTo>
                  <a:lnTo>
                    <a:pt x="259" y="7245"/>
                  </a:lnTo>
                  <a:lnTo>
                    <a:pt x="156" y="7219"/>
                  </a:lnTo>
                  <a:lnTo>
                    <a:pt x="78" y="7167"/>
                  </a:lnTo>
                  <a:lnTo>
                    <a:pt x="26" y="7089"/>
                  </a:lnTo>
                  <a:lnTo>
                    <a:pt x="0" y="6986"/>
                  </a:lnTo>
                  <a:lnTo>
                    <a:pt x="0" y="5899"/>
                  </a:lnTo>
                  <a:lnTo>
                    <a:pt x="0" y="5899"/>
                  </a:lnTo>
                  <a:lnTo>
                    <a:pt x="26" y="5822"/>
                  </a:lnTo>
                  <a:lnTo>
                    <a:pt x="78" y="5744"/>
                  </a:lnTo>
                  <a:lnTo>
                    <a:pt x="156" y="5692"/>
                  </a:lnTo>
                  <a:lnTo>
                    <a:pt x="259" y="5666"/>
                  </a:lnTo>
                  <a:lnTo>
                    <a:pt x="259" y="566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3;p61">
              <a:extLst>
                <a:ext uri="{FF2B5EF4-FFF2-40B4-BE49-F238E27FC236}">
                  <a16:creationId xmlns:a16="http://schemas.microsoft.com/office/drawing/2014/main" id="{A83B6E45-79A1-4F2E-81B7-4C338DCF5C5E}"/>
                </a:ext>
              </a:extLst>
            </p:cNvPr>
            <p:cNvSpPr/>
            <p:nvPr/>
          </p:nvSpPr>
          <p:spPr>
            <a:xfrm>
              <a:off x="3236700" y="3362950"/>
              <a:ext cx="402975" cy="366100"/>
            </a:xfrm>
            <a:custGeom>
              <a:avLst/>
              <a:gdLst/>
              <a:ahLst/>
              <a:cxnLst/>
              <a:rect l="l" t="t" r="r" b="b"/>
              <a:pathLst>
                <a:path w="16119" h="14644" extrusionOk="0">
                  <a:moveTo>
                    <a:pt x="4140" y="1682"/>
                  </a:moveTo>
                  <a:lnTo>
                    <a:pt x="4036" y="1708"/>
                  </a:lnTo>
                  <a:lnTo>
                    <a:pt x="3959" y="1760"/>
                  </a:lnTo>
                  <a:lnTo>
                    <a:pt x="3907" y="1837"/>
                  </a:lnTo>
                  <a:lnTo>
                    <a:pt x="3907" y="1915"/>
                  </a:lnTo>
                  <a:lnTo>
                    <a:pt x="3907" y="2018"/>
                  </a:lnTo>
                  <a:lnTo>
                    <a:pt x="3959" y="2096"/>
                  </a:lnTo>
                  <a:lnTo>
                    <a:pt x="4036" y="2122"/>
                  </a:lnTo>
                  <a:lnTo>
                    <a:pt x="4140" y="2148"/>
                  </a:lnTo>
                  <a:lnTo>
                    <a:pt x="6572" y="2148"/>
                  </a:lnTo>
                  <a:lnTo>
                    <a:pt x="6675" y="2122"/>
                  </a:lnTo>
                  <a:lnTo>
                    <a:pt x="6753" y="2096"/>
                  </a:lnTo>
                  <a:lnTo>
                    <a:pt x="6805" y="2018"/>
                  </a:lnTo>
                  <a:lnTo>
                    <a:pt x="6805" y="1915"/>
                  </a:lnTo>
                  <a:lnTo>
                    <a:pt x="6805" y="1837"/>
                  </a:lnTo>
                  <a:lnTo>
                    <a:pt x="6753" y="1760"/>
                  </a:lnTo>
                  <a:lnTo>
                    <a:pt x="6675" y="1708"/>
                  </a:lnTo>
                  <a:lnTo>
                    <a:pt x="6572" y="1682"/>
                  </a:lnTo>
                  <a:close/>
                  <a:moveTo>
                    <a:pt x="7814" y="803"/>
                  </a:moveTo>
                  <a:lnTo>
                    <a:pt x="9754" y="2743"/>
                  </a:lnTo>
                  <a:lnTo>
                    <a:pt x="8590" y="2743"/>
                  </a:lnTo>
                  <a:lnTo>
                    <a:pt x="8435" y="2717"/>
                  </a:lnTo>
                  <a:lnTo>
                    <a:pt x="8279" y="2665"/>
                  </a:lnTo>
                  <a:lnTo>
                    <a:pt x="8150" y="2614"/>
                  </a:lnTo>
                  <a:lnTo>
                    <a:pt x="8046" y="2510"/>
                  </a:lnTo>
                  <a:lnTo>
                    <a:pt x="7943" y="2407"/>
                  </a:lnTo>
                  <a:lnTo>
                    <a:pt x="7891" y="2277"/>
                  </a:lnTo>
                  <a:lnTo>
                    <a:pt x="7839" y="2122"/>
                  </a:lnTo>
                  <a:lnTo>
                    <a:pt x="7814" y="1967"/>
                  </a:lnTo>
                  <a:lnTo>
                    <a:pt x="7814" y="803"/>
                  </a:lnTo>
                  <a:close/>
                  <a:moveTo>
                    <a:pt x="2950" y="1837"/>
                  </a:moveTo>
                  <a:lnTo>
                    <a:pt x="2950" y="2950"/>
                  </a:lnTo>
                  <a:lnTo>
                    <a:pt x="1837" y="2950"/>
                  </a:lnTo>
                  <a:lnTo>
                    <a:pt x="1837" y="1837"/>
                  </a:lnTo>
                  <a:close/>
                  <a:moveTo>
                    <a:pt x="4140" y="2614"/>
                  </a:moveTo>
                  <a:lnTo>
                    <a:pt x="4036" y="2639"/>
                  </a:lnTo>
                  <a:lnTo>
                    <a:pt x="3959" y="2691"/>
                  </a:lnTo>
                  <a:lnTo>
                    <a:pt x="3907" y="2769"/>
                  </a:lnTo>
                  <a:lnTo>
                    <a:pt x="3907" y="2872"/>
                  </a:lnTo>
                  <a:lnTo>
                    <a:pt x="3907" y="2950"/>
                  </a:lnTo>
                  <a:lnTo>
                    <a:pt x="3959" y="3027"/>
                  </a:lnTo>
                  <a:lnTo>
                    <a:pt x="4036" y="3079"/>
                  </a:lnTo>
                  <a:lnTo>
                    <a:pt x="4140" y="3105"/>
                  </a:lnTo>
                  <a:lnTo>
                    <a:pt x="5718" y="3105"/>
                  </a:lnTo>
                  <a:lnTo>
                    <a:pt x="5821" y="3079"/>
                  </a:lnTo>
                  <a:lnTo>
                    <a:pt x="5899" y="3027"/>
                  </a:lnTo>
                  <a:lnTo>
                    <a:pt x="5951" y="2950"/>
                  </a:lnTo>
                  <a:lnTo>
                    <a:pt x="5951" y="2872"/>
                  </a:lnTo>
                  <a:lnTo>
                    <a:pt x="5951" y="2769"/>
                  </a:lnTo>
                  <a:lnTo>
                    <a:pt x="5899" y="2691"/>
                  </a:lnTo>
                  <a:lnTo>
                    <a:pt x="5821" y="2639"/>
                  </a:lnTo>
                  <a:lnTo>
                    <a:pt x="5718" y="2614"/>
                  </a:lnTo>
                  <a:close/>
                  <a:moveTo>
                    <a:pt x="4036" y="4528"/>
                  </a:moveTo>
                  <a:lnTo>
                    <a:pt x="3959" y="4580"/>
                  </a:lnTo>
                  <a:lnTo>
                    <a:pt x="3907" y="4657"/>
                  </a:lnTo>
                  <a:lnTo>
                    <a:pt x="3907" y="4761"/>
                  </a:lnTo>
                  <a:lnTo>
                    <a:pt x="3907" y="4838"/>
                  </a:lnTo>
                  <a:lnTo>
                    <a:pt x="3959" y="4916"/>
                  </a:lnTo>
                  <a:lnTo>
                    <a:pt x="4036" y="4968"/>
                  </a:lnTo>
                  <a:lnTo>
                    <a:pt x="4140" y="4994"/>
                  </a:lnTo>
                  <a:lnTo>
                    <a:pt x="6572" y="4994"/>
                  </a:lnTo>
                  <a:lnTo>
                    <a:pt x="6675" y="4968"/>
                  </a:lnTo>
                  <a:lnTo>
                    <a:pt x="6753" y="4916"/>
                  </a:lnTo>
                  <a:lnTo>
                    <a:pt x="6805" y="4838"/>
                  </a:lnTo>
                  <a:lnTo>
                    <a:pt x="6805" y="4761"/>
                  </a:lnTo>
                  <a:lnTo>
                    <a:pt x="6805" y="4657"/>
                  </a:lnTo>
                  <a:lnTo>
                    <a:pt x="6753" y="4580"/>
                  </a:lnTo>
                  <a:lnTo>
                    <a:pt x="6675" y="4528"/>
                  </a:lnTo>
                  <a:close/>
                  <a:moveTo>
                    <a:pt x="2950" y="4683"/>
                  </a:moveTo>
                  <a:lnTo>
                    <a:pt x="2950" y="5770"/>
                  </a:lnTo>
                  <a:lnTo>
                    <a:pt x="1837" y="5770"/>
                  </a:lnTo>
                  <a:lnTo>
                    <a:pt x="1837" y="4683"/>
                  </a:lnTo>
                  <a:close/>
                  <a:moveTo>
                    <a:pt x="4140" y="5459"/>
                  </a:moveTo>
                  <a:lnTo>
                    <a:pt x="4036" y="5485"/>
                  </a:lnTo>
                  <a:lnTo>
                    <a:pt x="3959" y="5537"/>
                  </a:lnTo>
                  <a:lnTo>
                    <a:pt x="3907" y="5615"/>
                  </a:lnTo>
                  <a:lnTo>
                    <a:pt x="3907" y="5692"/>
                  </a:lnTo>
                  <a:lnTo>
                    <a:pt x="3907" y="5796"/>
                  </a:lnTo>
                  <a:lnTo>
                    <a:pt x="3959" y="5873"/>
                  </a:lnTo>
                  <a:lnTo>
                    <a:pt x="4036" y="5925"/>
                  </a:lnTo>
                  <a:lnTo>
                    <a:pt x="5821" y="5925"/>
                  </a:lnTo>
                  <a:lnTo>
                    <a:pt x="5899" y="5873"/>
                  </a:lnTo>
                  <a:lnTo>
                    <a:pt x="5951" y="5796"/>
                  </a:lnTo>
                  <a:lnTo>
                    <a:pt x="5951" y="5692"/>
                  </a:lnTo>
                  <a:lnTo>
                    <a:pt x="5951" y="5615"/>
                  </a:lnTo>
                  <a:lnTo>
                    <a:pt x="5899" y="5537"/>
                  </a:lnTo>
                  <a:lnTo>
                    <a:pt x="5821" y="5485"/>
                  </a:lnTo>
                  <a:lnTo>
                    <a:pt x="5718" y="5459"/>
                  </a:lnTo>
                  <a:close/>
                  <a:moveTo>
                    <a:pt x="15083" y="6494"/>
                  </a:moveTo>
                  <a:lnTo>
                    <a:pt x="15213" y="6520"/>
                  </a:lnTo>
                  <a:lnTo>
                    <a:pt x="15316" y="6546"/>
                  </a:lnTo>
                  <a:lnTo>
                    <a:pt x="15394" y="6598"/>
                  </a:lnTo>
                  <a:lnTo>
                    <a:pt x="15472" y="6675"/>
                  </a:lnTo>
                  <a:lnTo>
                    <a:pt x="15549" y="6753"/>
                  </a:lnTo>
                  <a:lnTo>
                    <a:pt x="15601" y="6856"/>
                  </a:lnTo>
                  <a:lnTo>
                    <a:pt x="15627" y="6960"/>
                  </a:lnTo>
                  <a:lnTo>
                    <a:pt x="15653" y="7063"/>
                  </a:lnTo>
                  <a:lnTo>
                    <a:pt x="15653" y="7684"/>
                  </a:lnTo>
                  <a:lnTo>
                    <a:pt x="6339" y="7684"/>
                  </a:lnTo>
                  <a:lnTo>
                    <a:pt x="6339" y="7063"/>
                  </a:lnTo>
                  <a:lnTo>
                    <a:pt x="6365" y="6960"/>
                  </a:lnTo>
                  <a:lnTo>
                    <a:pt x="6391" y="6856"/>
                  </a:lnTo>
                  <a:lnTo>
                    <a:pt x="6442" y="6753"/>
                  </a:lnTo>
                  <a:lnTo>
                    <a:pt x="6520" y="6675"/>
                  </a:lnTo>
                  <a:lnTo>
                    <a:pt x="6598" y="6598"/>
                  </a:lnTo>
                  <a:lnTo>
                    <a:pt x="6701" y="6546"/>
                  </a:lnTo>
                  <a:lnTo>
                    <a:pt x="6805" y="6520"/>
                  </a:lnTo>
                  <a:lnTo>
                    <a:pt x="6908" y="6494"/>
                  </a:lnTo>
                  <a:lnTo>
                    <a:pt x="7400" y="6494"/>
                  </a:lnTo>
                  <a:lnTo>
                    <a:pt x="7400" y="6779"/>
                  </a:lnTo>
                  <a:lnTo>
                    <a:pt x="7400" y="6856"/>
                  </a:lnTo>
                  <a:lnTo>
                    <a:pt x="7451" y="6934"/>
                  </a:lnTo>
                  <a:lnTo>
                    <a:pt x="7529" y="6986"/>
                  </a:lnTo>
                  <a:lnTo>
                    <a:pt x="7632" y="7012"/>
                  </a:lnTo>
                  <a:lnTo>
                    <a:pt x="7710" y="6986"/>
                  </a:lnTo>
                  <a:lnTo>
                    <a:pt x="7788" y="6934"/>
                  </a:lnTo>
                  <a:lnTo>
                    <a:pt x="7839" y="6856"/>
                  </a:lnTo>
                  <a:lnTo>
                    <a:pt x="7865" y="6779"/>
                  </a:lnTo>
                  <a:lnTo>
                    <a:pt x="7865" y="6494"/>
                  </a:lnTo>
                  <a:lnTo>
                    <a:pt x="8745" y="6494"/>
                  </a:lnTo>
                  <a:lnTo>
                    <a:pt x="8745" y="6779"/>
                  </a:lnTo>
                  <a:lnTo>
                    <a:pt x="8745" y="6856"/>
                  </a:lnTo>
                  <a:lnTo>
                    <a:pt x="8797" y="6934"/>
                  </a:lnTo>
                  <a:lnTo>
                    <a:pt x="8874" y="6986"/>
                  </a:lnTo>
                  <a:lnTo>
                    <a:pt x="8978" y="7012"/>
                  </a:lnTo>
                  <a:lnTo>
                    <a:pt x="9055" y="6986"/>
                  </a:lnTo>
                  <a:lnTo>
                    <a:pt x="9133" y="6934"/>
                  </a:lnTo>
                  <a:lnTo>
                    <a:pt x="9185" y="6856"/>
                  </a:lnTo>
                  <a:lnTo>
                    <a:pt x="9211" y="6779"/>
                  </a:lnTo>
                  <a:lnTo>
                    <a:pt x="9211" y="6494"/>
                  </a:lnTo>
                  <a:lnTo>
                    <a:pt x="10090" y="6494"/>
                  </a:lnTo>
                  <a:lnTo>
                    <a:pt x="10090" y="6779"/>
                  </a:lnTo>
                  <a:lnTo>
                    <a:pt x="10116" y="6856"/>
                  </a:lnTo>
                  <a:lnTo>
                    <a:pt x="10168" y="6934"/>
                  </a:lnTo>
                  <a:lnTo>
                    <a:pt x="10220" y="6986"/>
                  </a:lnTo>
                  <a:lnTo>
                    <a:pt x="10323" y="7012"/>
                  </a:lnTo>
                  <a:lnTo>
                    <a:pt x="10427" y="6986"/>
                  </a:lnTo>
                  <a:lnTo>
                    <a:pt x="10478" y="6934"/>
                  </a:lnTo>
                  <a:lnTo>
                    <a:pt x="10530" y="6856"/>
                  </a:lnTo>
                  <a:lnTo>
                    <a:pt x="10556" y="6779"/>
                  </a:lnTo>
                  <a:lnTo>
                    <a:pt x="10556" y="6494"/>
                  </a:lnTo>
                  <a:lnTo>
                    <a:pt x="11436" y="6494"/>
                  </a:lnTo>
                  <a:lnTo>
                    <a:pt x="11436" y="6779"/>
                  </a:lnTo>
                  <a:lnTo>
                    <a:pt x="11461" y="6856"/>
                  </a:lnTo>
                  <a:lnTo>
                    <a:pt x="11513" y="6934"/>
                  </a:lnTo>
                  <a:lnTo>
                    <a:pt x="11591" y="6986"/>
                  </a:lnTo>
                  <a:lnTo>
                    <a:pt x="11668" y="7012"/>
                  </a:lnTo>
                  <a:lnTo>
                    <a:pt x="11772" y="6986"/>
                  </a:lnTo>
                  <a:lnTo>
                    <a:pt x="11850" y="6934"/>
                  </a:lnTo>
                  <a:lnTo>
                    <a:pt x="11901" y="6856"/>
                  </a:lnTo>
                  <a:lnTo>
                    <a:pt x="11901" y="6779"/>
                  </a:lnTo>
                  <a:lnTo>
                    <a:pt x="11901" y="6494"/>
                  </a:lnTo>
                  <a:lnTo>
                    <a:pt x="12781" y="6494"/>
                  </a:lnTo>
                  <a:lnTo>
                    <a:pt x="12781" y="6779"/>
                  </a:lnTo>
                  <a:lnTo>
                    <a:pt x="12807" y="6856"/>
                  </a:lnTo>
                  <a:lnTo>
                    <a:pt x="12859" y="6934"/>
                  </a:lnTo>
                  <a:lnTo>
                    <a:pt x="12936" y="6986"/>
                  </a:lnTo>
                  <a:lnTo>
                    <a:pt x="13014" y="7012"/>
                  </a:lnTo>
                  <a:lnTo>
                    <a:pt x="13117" y="6986"/>
                  </a:lnTo>
                  <a:lnTo>
                    <a:pt x="13195" y="6934"/>
                  </a:lnTo>
                  <a:lnTo>
                    <a:pt x="13247" y="6856"/>
                  </a:lnTo>
                  <a:lnTo>
                    <a:pt x="13247" y="6779"/>
                  </a:lnTo>
                  <a:lnTo>
                    <a:pt x="13247" y="6494"/>
                  </a:lnTo>
                  <a:lnTo>
                    <a:pt x="14126" y="6494"/>
                  </a:lnTo>
                  <a:lnTo>
                    <a:pt x="14126" y="6779"/>
                  </a:lnTo>
                  <a:lnTo>
                    <a:pt x="14152" y="6856"/>
                  </a:lnTo>
                  <a:lnTo>
                    <a:pt x="14204" y="6934"/>
                  </a:lnTo>
                  <a:lnTo>
                    <a:pt x="14281" y="6986"/>
                  </a:lnTo>
                  <a:lnTo>
                    <a:pt x="14359" y="7012"/>
                  </a:lnTo>
                  <a:lnTo>
                    <a:pt x="14463" y="6986"/>
                  </a:lnTo>
                  <a:lnTo>
                    <a:pt x="14540" y="6934"/>
                  </a:lnTo>
                  <a:lnTo>
                    <a:pt x="14592" y="6856"/>
                  </a:lnTo>
                  <a:lnTo>
                    <a:pt x="14592" y="6779"/>
                  </a:lnTo>
                  <a:lnTo>
                    <a:pt x="14592" y="6494"/>
                  </a:lnTo>
                  <a:close/>
                  <a:moveTo>
                    <a:pt x="4140" y="7348"/>
                  </a:moveTo>
                  <a:lnTo>
                    <a:pt x="4036" y="7374"/>
                  </a:lnTo>
                  <a:lnTo>
                    <a:pt x="3959" y="7426"/>
                  </a:lnTo>
                  <a:lnTo>
                    <a:pt x="3907" y="7503"/>
                  </a:lnTo>
                  <a:lnTo>
                    <a:pt x="3907" y="7581"/>
                  </a:lnTo>
                  <a:lnTo>
                    <a:pt x="3907" y="7684"/>
                  </a:lnTo>
                  <a:lnTo>
                    <a:pt x="3959" y="7762"/>
                  </a:lnTo>
                  <a:lnTo>
                    <a:pt x="4036" y="7814"/>
                  </a:lnTo>
                  <a:lnTo>
                    <a:pt x="5252" y="7814"/>
                  </a:lnTo>
                  <a:lnTo>
                    <a:pt x="5330" y="7762"/>
                  </a:lnTo>
                  <a:lnTo>
                    <a:pt x="5382" y="7684"/>
                  </a:lnTo>
                  <a:lnTo>
                    <a:pt x="5408" y="7581"/>
                  </a:lnTo>
                  <a:lnTo>
                    <a:pt x="5382" y="7503"/>
                  </a:lnTo>
                  <a:lnTo>
                    <a:pt x="5330" y="7426"/>
                  </a:lnTo>
                  <a:lnTo>
                    <a:pt x="5252" y="7374"/>
                  </a:lnTo>
                  <a:lnTo>
                    <a:pt x="5175" y="7348"/>
                  </a:lnTo>
                  <a:close/>
                  <a:moveTo>
                    <a:pt x="2950" y="7503"/>
                  </a:moveTo>
                  <a:lnTo>
                    <a:pt x="2950" y="8616"/>
                  </a:lnTo>
                  <a:lnTo>
                    <a:pt x="1837" y="8616"/>
                  </a:lnTo>
                  <a:lnTo>
                    <a:pt x="1837" y="7503"/>
                  </a:lnTo>
                  <a:close/>
                  <a:moveTo>
                    <a:pt x="4036" y="8305"/>
                  </a:moveTo>
                  <a:lnTo>
                    <a:pt x="3959" y="8357"/>
                  </a:lnTo>
                  <a:lnTo>
                    <a:pt x="3907" y="8435"/>
                  </a:lnTo>
                  <a:lnTo>
                    <a:pt x="3907" y="8538"/>
                  </a:lnTo>
                  <a:lnTo>
                    <a:pt x="3907" y="8616"/>
                  </a:lnTo>
                  <a:lnTo>
                    <a:pt x="3959" y="8693"/>
                  </a:lnTo>
                  <a:lnTo>
                    <a:pt x="4036" y="8745"/>
                  </a:lnTo>
                  <a:lnTo>
                    <a:pt x="4140" y="8771"/>
                  </a:lnTo>
                  <a:lnTo>
                    <a:pt x="5175" y="8771"/>
                  </a:lnTo>
                  <a:lnTo>
                    <a:pt x="5252" y="8745"/>
                  </a:lnTo>
                  <a:lnTo>
                    <a:pt x="5330" y="8693"/>
                  </a:lnTo>
                  <a:lnTo>
                    <a:pt x="5382" y="8616"/>
                  </a:lnTo>
                  <a:lnTo>
                    <a:pt x="5408" y="8538"/>
                  </a:lnTo>
                  <a:lnTo>
                    <a:pt x="5382" y="8435"/>
                  </a:lnTo>
                  <a:lnTo>
                    <a:pt x="5330" y="8357"/>
                  </a:lnTo>
                  <a:lnTo>
                    <a:pt x="5252" y="8305"/>
                  </a:lnTo>
                  <a:close/>
                  <a:moveTo>
                    <a:pt x="8072" y="9676"/>
                  </a:moveTo>
                  <a:lnTo>
                    <a:pt x="8072" y="10453"/>
                  </a:lnTo>
                  <a:lnTo>
                    <a:pt x="7296" y="10453"/>
                  </a:lnTo>
                  <a:lnTo>
                    <a:pt x="7296" y="9676"/>
                  </a:lnTo>
                  <a:close/>
                  <a:moveTo>
                    <a:pt x="10297" y="9676"/>
                  </a:moveTo>
                  <a:lnTo>
                    <a:pt x="10297" y="10453"/>
                  </a:lnTo>
                  <a:lnTo>
                    <a:pt x="9495" y="10453"/>
                  </a:lnTo>
                  <a:lnTo>
                    <a:pt x="9495" y="9676"/>
                  </a:lnTo>
                  <a:close/>
                  <a:moveTo>
                    <a:pt x="12496" y="9676"/>
                  </a:moveTo>
                  <a:lnTo>
                    <a:pt x="12496" y="10453"/>
                  </a:lnTo>
                  <a:lnTo>
                    <a:pt x="11694" y="10453"/>
                  </a:lnTo>
                  <a:lnTo>
                    <a:pt x="11694" y="9676"/>
                  </a:lnTo>
                  <a:close/>
                  <a:moveTo>
                    <a:pt x="14695" y="9676"/>
                  </a:moveTo>
                  <a:lnTo>
                    <a:pt x="14695" y="10453"/>
                  </a:lnTo>
                  <a:lnTo>
                    <a:pt x="13919" y="10453"/>
                  </a:lnTo>
                  <a:lnTo>
                    <a:pt x="13919" y="9676"/>
                  </a:lnTo>
                  <a:close/>
                  <a:moveTo>
                    <a:pt x="4036" y="10194"/>
                  </a:moveTo>
                  <a:lnTo>
                    <a:pt x="3959" y="10246"/>
                  </a:lnTo>
                  <a:lnTo>
                    <a:pt x="3907" y="10323"/>
                  </a:lnTo>
                  <a:lnTo>
                    <a:pt x="3907" y="10427"/>
                  </a:lnTo>
                  <a:lnTo>
                    <a:pt x="3907" y="10504"/>
                  </a:lnTo>
                  <a:lnTo>
                    <a:pt x="3959" y="10582"/>
                  </a:lnTo>
                  <a:lnTo>
                    <a:pt x="4036" y="10634"/>
                  </a:lnTo>
                  <a:lnTo>
                    <a:pt x="4140" y="10660"/>
                  </a:lnTo>
                  <a:lnTo>
                    <a:pt x="5175" y="10660"/>
                  </a:lnTo>
                  <a:lnTo>
                    <a:pt x="5252" y="10634"/>
                  </a:lnTo>
                  <a:lnTo>
                    <a:pt x="5330" y="10582"/>
                  </a:lnTo>
                  <a:lnTo>
                    <a:pt x="5382" y="10504"/>
                  </a:lnTo>
                  <a:lnTo>
                    <a:pt x="5408" y="10427"/>
                  </a:lnTo>
                  <a:lnTo>
                    <a:pt x="5382" y="10323"/>
                  </a:lnTo>
                  <a:lnTo>
                    <a:pt x="5330" y="10246"/>
                  </a:lnTo>
                  <a:lnTo>
                    <a:pt x="5252" y="10194"/>
                  </a:lnTo>
                  <a:close/>
                  <a:moveTo>
                    <a:pt x="7063" y="9185"/>
                  </a:moveTo>
                  <a:lnTo>
                    <a:pt x="6960" y="9211"/>
                  </a:lnTo>
                  <a:lnTo>
                    <a:pt x="6882" y="9262"/>
                  </a:lnTo>
                  <a:lnTo>
                    <a:pt x="6830" y="9340"/>
                  </a:lnTo>
                  <a:lnTo>
                    <a:pt x="6830" y="9418"/>
                  </a:lnTo>
                  <a:lnTo>
                    <a:pt x="6830" y="10685"/>
                  </a:lnTo>
                  <a:lnTo>
                    <a:pt x="6830" y="10789"/>
                  </a:lnTo>
                  <a:lnTo>
                    <a:pt x="6882" y="10866"/>
                  </a:lnTo>
                  <a:lnTo>
                    <a:pt x="6960" y="10918"/>
                  </a:lnTo>
                  <a:lnTo>
                    <a:pt x="8409" y="10918"/>
                  </a:lnTo>
                  <a:lnTo>
                    <a:pt x="8486" y="10866"/>
                  </a:lnTo>
                  <a:lnTo>
                    <a:pt x="8538" y="10789"/>
                  </a:lnTo>
                  <a:lnTo>
                    <a:pt x="8564" y="10685"/>
                  </a:lnTo>
                  <a:lnTo>
                    <a:pt x="8564" y="9418"/>
                  </a:lnTo>
                  <a:lnTo>
                    <a:pt x="8538" y="9340"/>
                  </a:lnTo>
                  <a:lnTo>
                    <a:pt x="8486" y="9262"/>
                  </a:lnTo>
                  <a:lnTo>
                    <a:pt x="8409" y="9211"/>
                  </a:lnTo>
                  <a:lnTo>
                    <a:pt x="8331" y="9185"/>
                  </a:lnTo>
                  <a:close/>
                  <a:moveTo>
                    <a:pt x="9262" y="9185"/>
                  </a:moveTo>
                  <a:lnTo>
                    <a:pt x="9185" y="9211"/>
                  </a:lnTo>
                  <a:lnTo>
                    <a:pt x="9107" y="9262"/>
                  </a:lnTo>
                  <a:lnTo>
                    <a:pt x="9055" y="9340"/>
                  </a:lnTo>
                  <a:lnTo>
                    <a:pt x="9030" y="9418"/>
                  </a:lnTo>
                  <a:lnTo>
                    <a:pt x="9030" y="10685"/>
                  </a:lnTo>
                  <a:lnTo>
                    <a:pt x="9055" y="10789"/>
                  </a:lnTo>
                  <a:lnTo>
                    <a:pt x="9107" y="10866"/>
                  </a:lnTo>
                  <a:lnTo>
                    <a:pt x="9185" y="10918"/>
                  </a:lnTo>
                  <a:lnTo>
                    <a:pt x="10608" y="10918"/>
                  </a:lnTo>
                  <a:lnTo>
                    <a:pt x="10685" y="10866"/>
                  </a:lnTo>
                  <a:lnTo>
                    <a:pt x="10737" y="10789"/>
                  </a:lnTo>
                  <a:lnTo>
                    <a:pt x="10763" y="10685"/>
                  </a:lnTo>
                  <a:lnTo>
                    <a:pt x="10763" y="9418"/>
                  </a:lnTo>
                  <a:lnTo>
                    <a:pt x="10737" y="9340"/>
                  </a:lnTo>
                  <a:lnTo>
                    <a:pt x="10685" y="9262"/>
                  </a:lnTo>
                  <a:lnTo>
                    <a:pt x="10608" y="9211"/>
                  </a:lnTo>
                  <a:lnTo>
                    <a:pt x="10530" y="9185"/>
                  </a:lnTo>
                  <a:close/>
                  <a:moveTo>
                    <a:pt x="11461" y="9185"/>
                  </a:moveTo>
                  <a:lnTo>
                    <a:pt x="11384" y="9211"/>
                  </a:lnTo>
                  <a:lnTo>
                    <a:pt x="11306" y="9262"/>
                  </a:lnTo>
                  <a:lnTo>
                    <a:pt x="11255" y="9340"/>
                  </a:lnTo>
                  <a:lnTo>
                    <a:pt x="11229" y="9418"/>
                  </a:lnTo>
                  <a:lnTo>
                    <a:pt x="11229" y="10685"/>
                  </a:lnTo>
                  <a:lnTo>
                    <a:pt x="11255" y="10789"/>
                  </a:lnTo>
                  <a:lnTo>
                    <a:pt x="11306" y="10866"/>
                  </a:lnTo>
                  <a:lnTo>
                    <a:pt x="11384" y="10918"/>
                  </a:lnTo>
                  <a:lnTo>
                    <a:pt x="12833" y="10918"/>
                  </a:lnTo>
                  <a:lnTo>
                    <a:pt x="12884" y="10866"/>
                  </a:lnTo>
                  <a:lnTo>
                    <a:pt x="12936" y="10789"/>
                  </a:lnTo>
                  <a:lnTo>
                    <a:pt x="12962" y="10685"/>
                  </a:lnTo>
                  <a:lnTo>
                    <a:pt x="12962" y="9418"/>
                  </a:lnTo>
                  <a:lnTo>
                    <a:pt x="12936" y="9340"/>
                  </a:lnTo>
                  <a:lnTo>
                    <a:pt x="12884" y="9262"/>
                  </a:lnTo>
                  <a:lnTo>
                    <a:pt x="12833" y="9211"/>
                  </a:lnTo>
                  <a:lnTo>
                    <a:pt x="12729" y="9185"/>
                  </a:lnTo>
                  <a:close/>
                  <a:moveTo>
                    <a:pt x="13686" y="9185"/>
                  </a:moveTo>
                  <a:lnTo>
                    <a:pt x="13583" y="9211"/>
                  </a:lnTo>
                  <a:lnTo>
                    <a:pt x="13505" y="9262"/>
                  </a:lnTo>
                  <a:lnTo>
                    <a:pt x="13454" y="9340"/>
                  </a:lnTo>
                  <a:lnTo>
                    <a:pt x="13428" y="9418"/>
                  </a:lnTo>
                  <a:lnTo>
                    <a:pt x="13428" y="10685"/>
                  </a:lnTo>
                  <a:lnTo>
                    <a:pt x="13454" y="10789"/>
                  </a:lnTo>
                  <a:lnTo>
                    <a:pt x="13505" y="10866"/>
                  </a:lnTo>
                  <a:lnTo>
                    <a:pt x="13583" y="10918"/>
                  </a:lnTo>
                  <a:lnTo>
                    <a:pt x="15032" y="10918"/>
                  </a:lnTo>
                  <a:lnTo>
                    <a:pt x="15109" y="10866"/>
                  </a:lnTo>
                  <a:lnTo>
                    <a:pt x="15161" y="10789"/>
                  </a:lnTo>
                  <a:lnTo>
                    <a:pt x="15161" y="10685"/>
                  </a:lnTo>
                  <a:lnTo>
                    <a:pt x="15161" y="9418"/>
                  </a:lnTo>
                  <a:lnTo>
                    <a:pt x="15161" y="9340"/>
                  </a:lnTo>
                  <a:lnTo>
                    <a:pt x="15109" y="9262"/>
                  </a:lnTo>
                  <a:lnTo>
                    <a:pt x="15032" y="9211"/>
                  </a:lnTo>
                  <a:lnTo>
                    <a:pt x="14928" y="9185"/>
                  </a:lnTo>
                  <a:close/>
                  <a:moveTo>
                    <a:pt x="2950" y="10349"/>
                  </a:moveTo>
                  <a:lnTo>
                    <a:pt x="2950" y="11436"/>
                  </a:lnTo>
                  <a:lnTo>
                    <a:pt x="1837" y="11436"/>
                  </a:lnTo>
                  <a:lnTo>
                    <a:pt x="1837" y="10349"/>
                  </a:lnTo>
                  <a:close/>
                  <a:moveTo>
                    <a:pt x="4140" y="11125"/>
                  </a:moveTo>
                  <a:lnTo>
                    <a:pt x="4036" y="11151"/>
                  </a:lnTo>
                  <a:lnTo>
                    <a:pt x="3959" y="11203"/>
                  </a:lnTo>
                  <a:lnTo>
                    <a:pt x="3907" y="11280"/>
                  </a:lnTo>
                  <a:lnTo>
                    <a:pt x="3907" y="11358"/>
                  </a:lnTo>
                  <a:lnTo>
                    <a:pt x="3907" y="11462"/>
                  </a:lnTo>
                  <a:lnTo>
                    <a:pt x="3959" y="11539"/>
                  </a:lnTo>
                  <a:lnTo>
                    <a:pt x="4036" y="11591"/>
                  </a:lnTo>
                  <a:lnTo>
                    <a:pt x="5252" y="11591"/>
                  </a:lnTo>
                  <a:lnTo>
                    <a:pt x="5330" y="11539"/>
                  </a:lnTo>
                  <a:lnTo>
                    <a:pt x="5382" y="11462"/>
                  </a:lnTo>
                  <a:lnTo>
                    <a:pt x="5408" y="11358"/>
                  </a:lnTo>
                  <a:lnTo>
                    <a:pt x="5382" y="11280"/>
                  </a:lnTo>
                  <a:lnTo>
                    <a:pt x="5330" y="11203"/>
                  </a:lnTo>
                  <a:lnTo>
                    <a:pt x="5252" y="11151"/>
                  </a:lnTo>
                  <a:lnTo>
                    <a:pt x="5175" y="11125"/>
                  </a:lnTo>
                  <a:close/>
                  <a:moveTo>
                    <a:pt x="8072" y="11875"/>
                  </a:moveTo>
                  <a:lnTo>
                    <a:pt x="8072" y="12652"/>
                  </a:lnTo>
                  <a:lnTo>
                    <a:pt x="7296" y="12652"/>
                  </a:lnTo>
                  <a:lnTo>
                    <a:pt x="7296" y="11875"/>
                  </a:lnTo>
                  <a:close/>
                  <a:moveTo>
                    <a:pt x="10297" y="11875"/>
                  </a:moveTo>
                  <a:lnTo>
                    <a:pt x="10297" y="12652"/>
                  </a:lnTo>
                  <a:lnTo>
                    <a:pt x="9495" y="12652"/>
                  </a:lnTo>
                  <a:lnTo>
                    <a:pt x="9495" y="11875"/>
                  </a:lnTo>
                  <a:close/>
                  <a:moveTo>
                    <a:pt x="12496" y="11875"/>
                  </a:moveTo>
                  <a:lnTo>
                    <a:pt x="12496" y="12652"/>
                  </a:lnTo>
                  <a:lnTo>
                    <a:pt x="11694" y="12652"/>
                  </a:lnTo>
                  <a:lnTo>
                    <a:pt x="11694" y="11875"/>
                  </a:lnTo>
                  <a:close/>
                  <a:moveTo>
                    <a:pt x="14695" y="11875"/>
                  </a:moveTo>
                  <a:lnTo>
                    <a:pt x="14695" y="12652"/>
                  </a:lnTo>
                  <a:lnTo>
                    <a:pt x="13919" y="12652"/>
                  </a:lnTo>
                  <a:lnTo>
                    <a:pt x="13919" y="11875"/>
                  </a:lnTo>
                  <a:close/>
                  <a:moveTo>
                    <a:pt x="6960" y="11410"/>
                  </a:moveTo>
                  <a:lnTo>
                    <a:pt x="6882" y="11462"/>
                  </a:lnTo>
                  <a:lnTo>
                    <a:pt x="6830" y="11539"/>
                  </a:lnTo>
                  <a:lnTo>
                    <a:pt x="6830" y="11643"/>
                  </a:lnTo>
                  <a:lnTo>
                    <a:pt x="6830" y="12884"/>
                  </a:lnTo>
                  <a:lnTo>
                    <a:pt x="6830" y="12988"/>
                  </a:lnTo>
                  <a:lnTo>
                    <a:pt x="6882" y="13066"/>
                  </a:lnTo>
                  <a:lnTo>
                    <a:pt x="6960" y="13117"/>
                  </a:lnTo>
                  <a:lnTo>
                    <a:pt x="8409" y="13117"/>
                  </a:lnTo>
                  <a:lnTo>
                    <a:pt x="8486" y="13066"/>
                  </a:lnTo>
                  <a:lnTo>
                    <a:pt x="8538" y="12988"/>
                  </a:lnTo>
                  <a:lnTo>
                    <a:pt x="8564" y="12884"/>
                  </a:lnTo>
                  <a:lnTo>
                    <a:pt x="8564" y="11643"/>
                  </a:lnTo>
                  <a:lnTo>
                    <a:pt x="8538" y="11539"/>
                  </a:lnTo>
                  <a:lnTo>
                    <a:pt x="8486" y="11462"/>
                  </a:lnTo>
                  <a:lnTo>
                    <a:pt x="8409" y="11410"/>
                  </a:lnTo>
                  <a:close/>
                  <a:moveTo>
                    <a:pt x="9185" y="11410"/>
                  </a:moveTo>
                  <a:lnTo>
                    <a:pt x="9107" y="11462"/>
                  </a:lnTo>
                  <a:lnTo>
                    <a:pt x="9055" y="11539"/>
                  </a:lnTo>
                  <a:lnTo>
                    <a:pt x="9030" y="11643"/>
                  </a:lnTo>
                  <a:lnTo>
                    <a:pt x="9030" y="12884"/>
                  </a:lnTo>
                  <a:lnTo>
                    <a:pt x="9055" y="12988"/>
                  </a:lnTo>
                  <a:lnTo>
                    <a:pt x="9107" y="13066"/>
                  </a:lnTo>
                  <a:lnTo>
                    <a:pt x="9185" y="13117"/>
                  </a:lnTo>
                  <a:lnTo>
                    <a:pt x="10608" y="13117"/>
                  </a:lnTo>
                  <a:lnTo>
                    <a:pt x="10685" y="13066"/>
                  </a:lnTo>
                  <a:lnTo>
                    <a:pt x="10737" y="12988"/>
                  </a:lnTo>
                  <a:lnTo>
                    <a:pt x="10763" y="12884"/>
                  </a:lnTo>
                  <a:lnTo>
                    <a:pt x="10763" y="11643"/>
                  </a:lnTo>
                  <a:lnTo>
                    <a:pt x="10737" y="11539"/>
                  </a:lnTo>
                  <a:lnTo>
                    <a:pt x="10685" y="11462"/>
                  </a:lnTo>
                  <a:lnTo>
                    <a:pt x="10608" y="11410"/>
                  </a:lnTo>
                  <a:close/>
                  <a:moveTo>
                    <a:pt x="11384" y="11410"/>
                  </a:moveTo>
                  <a:lnTo>
                    <a:pt x="11306" y="11462"/>
                  </a:lnTo>
                  <a:lnTo>
                    <a:pt x="11255" y="11539"/>
                  </a:lnTo>
                  <a:lnTo>
                    <a:pt x="11229" y="11643"/>
                  </a:lnTo>
                  <a:lnTo>
                    <a:pt x="11229" y="12884"/>
                  </a:lnTo>
                  <a:lnTo>
                    <a:pt x="11255" y="12988"/>
                  </a:lnTo>
                  <a:lnTo>
                    <a:pt x="11306" y="13066"/>
                  </a:lnTo>
                  <a:lnTo>
                    <a:pt x="11384" y="13117"/>
                  </a:lnTo>
                  <a:lnTo>
                    <a:pt x="12833" y="13117"/>
                  </a:lnTo>
                  <a:lnTo>
                    <a:pt x="12884" y="13066"/>
                  </a:lnTo>
                  <a:lnTo>
                    <a:pt x="12936" y="12988"/>
                  </a:lnTo>
                  <a:lnTo>
                    <a:pt x="12962" y="12884"/>
                  </a:lnTo>
                  <a:lnTo>
                    <a:pt x="12962" y="11643"/>
                  </a:lnTo>
                  <a:lnTo>
                    <a:pt x="12936" y="11539"/>
                  </a:lnTo>
                  <a:lnTo>
                    <a:pt x="12884" y="11462"/>
                  </a:lnTo>
                  <a:lnTo>
                    <a:pt x="12833" y="11410"/>
                  </a:lnTo>
                  <a:close/>
                  <a:moveTo>
                    <a:pt x="13583" y="11410"/>
                  </a:moveTo>
                  <a:lnTo>
                    <a:pt x="13505" y="11462"/>
                  </a:lnTo>
                  <a:lnTo>
                    <a:pt x="13454" y="11539"/>
                  </a:lnTo>
                  <a:lnTo>
                    <a:pt x="13428" y="11643"/>
                  </a:lnTo>
                  <a:lnTo>
                    <a:pt x="13428" y="12884"/>
                  </a:lnTo>
                  <a:lnTo>
                    <a:pt x="13454" y="12988"/>
                  </a:lnTo>
                  <a:lnTo>
                    <a:pt x="13505" y="13066"/>
                  </a:lnTo>
                  <a:lnTo>
                    <a:pt x="13583" y="13117"/>
                  </a:lnTo>
                  <a:lnTo>
                    <a:pt x="15032" y="13117"/>
                  </a:lnTo>
                  <a:lnTo>
                    <a:pt x="15109" y="13066"/>
                  </a:lnTo>
                  <a:lnTo>
                    <a:pt x="15161" y="12988"/>
                  </a:lnTo>
                  <a:lnTo>
                    <a:pt x="15161" y="12884"/>
                  </a:lnTo>
                  <a:lnTo>
                    <a:pt x="15161" y="11643"/>
                  </a:lnTo>
                  <a:lnTo>
                    <a:pt x="15161" y="11539"/>
                  </a:lnTo>
                  <a:lnTo>
                    <a:pt x="15109" y="11462"/>
                  </a:lnTo>
                  <a:lnTo>
                    <a:pt x="15032" y="11410"/>
                  </a:lnTo>
                  <a:close/>
                  <a:moveTo>
                    <a:pt x="1242" y="0"/>
                  </a:moveTo>
                  <a:lnTo>
                    <a:pt x="1009" y="26"/>
                  </a:lnTo>
                  <a:lnTo>
                    <a:pt x="777" y="104"/>
                  </a:lnTo>
                  <a:lnTo>
                    <a:pt x="544" y="207"/>
                  </a:lnTo>
                  <a:lnTo>
                    <a:pt x="363" y="363"/>
                  </a:lnTo>
                  <a:lnTo>
                    <a:pt x="233" y="544"/>
                  </a:lnTo>
                  <a:lnTo>
                    <a:pt x="104" y="751"/>
                  </a:lnTo>
                  <a:lnTo>
                    <a:pt x="26" y="984"/>
                  </a:lnTo>
                  <a:lnTo>
                    <a:pt x="0" y="1242"/>
                  </a:lnTo>
                  <a:lnTo>
                    <a:pt x="0" y="6779"/>
                  </a:lnTo>
                  <a:lnTo>
                    <a:pt x="26" y="6882"/>
                  </a:lnTo>
                  <a:lnTo>
                    <a:pt x="78" y="6960"/>
                  </a:lnTo>
                  <a:lnTo>
                    <a:pt x="156" y="6986"/>
                  </a:lnTo>
                  <a:lnTo>
                    <a:pt x="233" y="7012"/>
                  </a:lnTo>
                  <a:lnTo>
                    <a:pt x="337" y="6986"/>
                  </a:lnTo>
                  <a:lnTo>
                    <a:pt x="414" y="6960"/>
                  </a:lnTo>
                  <a:lnTo>
                    <a:pt x="466" y="6882"/>
                  </a:lnTo>
                  <a:lnTo>
                    <a:pt x="492" y="6779"/>
                  </a:lnTo>
                  <a:lnTo>
                    <a:pt x="492" y="1242"/>
                  </a:lnTo>
                  <a:lnTo>
                    <a:pt x="492" y="1087"/>
                  </a:lnTo>
                  <a:lnTo>
                    <a:pt x="544" y="932"/>
                  </a:lnTo>
                  <a:lnTo>
                    <a:pt x="621" y="803"/>
                  </a:lnTo>
                  <a:lnTo>
                    <a:pt x="699" y="699"/>
                  </a:lnTo>
                  <a:lnTo>
                    <a:pt x="828" y="596"/>
                  </a:lnTo>
                  <a:lnTo>
                    <a:pt x="958" y="544"/>
                  </a:lnTo>
                  <a:lnTo>
                    <a:pt x="1087" y="492"/>
                  </a:lnTo>
                  <a:lnTo>
                    <a:pt x="1242" y="466"/>
                  </a:lnTo>
                  <a:lnTo>
                    <a:pt x="7348" y="466"/>
                  </a:lnTo>
                  <a:lnTo>
                    <a:pt x="7348" y="1967"/>
                  </a:lnTo>
                  <a:lnTo>
                    <a:pt x="7374" y="2225"/>
                  </a:lnTo>
                  <a:lnTo>
                    <a:pt x="7451" y="2458"/>
                  </a:lnTo>
                  <a:lnTo>
                    <a:pt x="7555" y="2665"/>
                  </a:lnTo>
                  <a:lnTo>
                    <a:pt x="7710" y="2846"/>
                  </a:lnTo>
                  <a:lnTo>
                    <a:pt x="7891" y="3002"/>
                  </a:lnTo>
                  <a:lnTo>
                    <a:pt x="8098" y="3105"/>
                  </a:lnTo>
                  <a:lnTo>
                    <a:pt x="8331" y="3183"/>
                  </a:lnTo>
                  <a:lnTo>
                    <a:pt x="8590" y="3209"/>
                  </a:lnTo>
                  <a:lnTo>
                    <a:pt x="10090" y="3209"/>
                  </a:lnTo>
                  <a:lnTo>
                    <a:pt x="10090" y="6029"/>
                  </a:lnTo>
                  <a:lnTo>
                    <a:pt x="9211" y="6029"/>
                  </a:lnTo>
                  <a:lnTo>
                    <a:pt x="9211" y="5770"/>
                  </a:lnTo>
                  <a:lnTo>
                    <a:pt x="9185" y="5666"/>
                  </a:lnTo>
                  <a:lnTo>
                    <a:pt x="9133" y="5589"/>
                  </a:lnTo>
                  <a:lnTo>
                    <a:pt x="9055" y="5537"/>
                  </a:lnTo>
                  <a:lnTo>
                    <a:pt x="8874" y="5537"/>
                  </a:lnTo>
                  <a:lnTo>
                    <a:pt x="8797" y="5589"/>
                  </a:lnTo>
                  <a:lnTo>
                    <a:pt x="8745" y="5666"/>
                  </a:lnTo>
                  <a:lnTo>
                    <a:pt x="8745" y="5770"/>
                  </a:lnTo>
                  <a:lnTo>
                    <a:pt x="8745" y="6029"/>
                  </a:lnTo>
                  <a:lnTo>
                    <a:pt x="7865" y="6029"/>
                  </a:lnTo>
                  <a:lnTo>
                    <a:pt x="7865" y="5770"/>
                  </a:lnTo>
                  <a:lnTo>
                    <a:pt x="7839" y="5666"/>
                  </a:lnTo>
                  <a:lnTo>
                    <a:pt x="7788" y="5589"/>
                  </a:lnTo>
                  <a:lnTo>
                    <a:pt x="7710" y="5537"/>
                  </a:lnTo>
                  <a:lnTo>
                    <a:pt x="7529" y="5537"/>
                  </a:lnTo>
                  <a:lnTo>
                    <a:pt x="7451" y="5589"/>
                  </a:lnTo>
                  <a:lnTo>
                    <a:pt x="7400" y="5666"/>
                  </a:lnTo>
                  <a:lnTo>
                    <a:pt x="7400" y="5770"/>
                  </a:lnTo>
                  <a:lnTo>
                    <a:pt x="7400" y="6029"/>
                  </a:lnTo>
                  <a:lnTo>
                    <a:pt x="6908" y="6029"/>
                  </a:lnTo>
                  <a:lnTo>
                    <a:pt x="6701" y="6054"/>
                  </a:lnTo>
                  <a:lnTo>
                    <a:pt x="6494" y="6106"/>
                  </a:lnTo>
                  <a:lnTo>
                    <a:pt x="6339" y="6210"/>
                  </a:lnTo>
                  <a:lnTo>
                    <a:pt x="6184" y="6339"/>
                  </a:lnTo>
                  <a:lnTo>
                    <a:pt x="6054" y="6494"/>
                  </a:lnTo>
                  <a:lnTo>
                    <a:pt x="5951" y="6649"/>
                  </a:lnTo>
                  <a:lnTo>
                    <a:pt x="5899" y="6856"/>
                  </a:lnTo>
                  <a:lnTo>
                    <a:pt x="5873" y="7063"/>
                  </a:lnTo>
                  <a:lnTo>
                    <a:pt x="5873" y="14152"/>
                  </a:lnTo>
                  <a:lnTo>
                    <a:pt x="2639" y="14152"/>
                  </a:lnTo>
                  <a:lnTo>
                    <a:pt x="2639" y="11927"/>
                  </a:lnTo>
                  <a:lnTo>
                    <a:pt x="3183" y="11927"/>
                  </a:lnTo>
                  <a:lnTo>
                    <a:pt x="3286" y="11901"/>
                  </a:lnTo>
                  <a:lnTo>
                    <a:pt x="3364" y="11850"/>
                  </a:lnTo>
                  <a:lnTo>
                    <a:pt x="3415" y="11772"/>
                  </a:lnTo>
                  <a:lnTo>
                    <a:pt x="3415" y="11668"/>
                  </a:lnTo>
                  <a:lnTo>
                    <a:pt x="3415" y="10116"/>
                  </a:lnTo>
                  <a:lnTo>
                    <a:pt x="3415" y="10013"/>
                  </a:lnTo>
                  <a:lnTo>
                    <a:pt x="3364" y="9935"/>
                  </a:lnTo>
                  <a:lnTo>
                    <a:pt x="3286" y="9883"/>
                  </a:lnTo>
                  <a:lnTo>
                    <a:pt x="3183" y="9857"/>
                  </a:lnTo>
                  <a:lnTo>
                    <a:pt x="2639" y="9857"/>
                  </a:lnTo>
                  <a:lnTo>
                    <a:pt x="2639" y="9081"/>
                  </a:lnTo>
                  <a:lnTo>
                    <a:pt x="3183" y="9081"/>
                  </a:lnTo>
                  <a:lnTo>
                    <a:pt x="3286" y="9055"/>
                  </a:lnTo>
                  <a:lnTo>
                    <a:pt x="3364" y="9004"/>
                  </a:lnTo>
                  <a:lnTo>
                    <a:pt x="3415" y="8926"/>
                  </a:lnTo>
                  <a:lnTo>
                    <a:pt x="3415" y="8849"/>
                  </a:lnTo>
                  <a:lnTo>
                    <a:pt x="3415" y="7270"/>
                  </a:lnTo>
                  <a:lnTo>
                    <a:pt x="3415" y="7167"/>
                  </a:lnTo>
                  <a:lnTo>
                    <a:pt x="3364" y="7115"/>
                  </a:lnTo>
                  <a:lnTo>
                    <a:pt x="3286" y="7063"/>
                  </a:lnTo>
                  <a:lnTo>
                    <a:pt x="3183" y="7038"/>
                  </a:lnTo>
                  <a:lnTo>
                    <a:pt x="2639" y="7038"/>
                  </a:lnTo>
                  <a:lnTo>
                    <a:pt x="2639" y="6235"/>
                  </a:lnTo>
                  <a:lnTo>
                    <a:pt x="3286" y="6235"/>
                  </a:lnTo>
                  <a:lnTo>
                    <a:pt x="3364" y="6184"/>
                  </a:lnTo>
                  <a:lnTo>
                    <a:pt x="3415" y="6106"/>
                  </a:lnTo>
                  <a:lnTo>
                    <a:pt x="3415" y="6003"/>
                  </a:lnTo>
                  <a:lnTo>
                    <a:pt x="3415" y="4425"/>
                  </a:lnTo>
                  <a:lnTo>
                    <a:pt x="3415" y="4347"/>
                  </a:lnTo>
                  <a:lnTo>
                    <a:pt x="3364" y="4269"/>
                  </a:lnTo>
                  <a:lnTo>
                    <a:pt x="3286" y="4218"/>
                  </a:lnTo>
                  <a:lnTo>
                    <a:pt x="3183" y="4192"/>
                  </a:lnTo>
                  <a:lnTo>
                    <a:pt x="2639" y="4192"/>
                  </a:lnTo>
                  <a:lnTo>
                    <a:pt x="2639" y="3416"/>
                  </a:lnTo>
                  <a:lnTo>
                    <a:pt x="3183" y="3416"/>
                  </a:lnTo>
                  <a:lnTo>
                    <a:pt x="3286" y="3390"/>
                  </a:lnTo>
                  <a:lnTo>
                    <a:pt x="3364" y="3338"/>
                  </a:lnTo>
                  <a:lnTo>
                    <a:pt x="3415" y="3260"/>
                  </a:lnTo>
                  <a:lnTo>
                    <a:pt x="3415" y="3183"/>
                  </a:lnTo>
                  <a:lnTo>
                    <a:pt x="3415" y="1605"/>
                  </a:lnTo>
                  <a:lnTo>
                    <a:pt x="3415" y="1501"/>
                  </a:lnTo>
                  <a:lnTo>
                    <a:pt x="3364" y="1423"/>
                  </a:lnTo>
                  <a:lnTo>
                    <a:pt x="3286" y="1398"/>
                  </a:lnTo>
                  <a:lnTo>
                    <a:pt x="3183" y="1372"/>
                  </a:lnTo>
                  <a:lnTo>
                    <a:pt x="1604" y="1372"/>
                  </a:lnTo>
                  <a:lnTo>
                    <a:pt x="1527" y="1398"/>
                  </a:lnTo>
                  <a:lnTo>
                    <a:pt x="1449" y="1423"/>
                  </a:lnTo>
                  <a:lnTo>
                    <a:pt x="1397" y="1501"/>
                  </a:lnTo>
                  <a:lnTo>
                    <a:pt x="1372" y="1605"/>
                  </a:lnTo>
                  <a:lnTo>
                    <a:pt x="1372" y="3183"/>
                  </a:lnTo>
                  <a:lnTo>
                    <a:pt x="1397" y="3260"/>
                  </a:lnTo>
                  <a:lnTo>
                    <a:pt x="1449" y="3338"/>
                  </a:lnTo>
                  <a:lnTo>
                    <a:pt x="1527" y="3390"/>
                  </a:lnTo>
                  <a:lnTo>
                    <a:pt x="1604" y="3416"/>
                  </a:lnTo>
                  <a:lnTo>
                    <a:pt x="2174" y="3416"/>
                  </a:lnTo>
                  <a:lnTo>
                    <a:pt x="2174" y="4192"/>
                  </a:lnTo>
                  <a:lnTo>
                    <a:pt x="1604" y="4192"/>
                  </a:lnTo>
                  <a:lnTo>
                    <a:pt x="1527" y="4218"/>
                  </a:lnTo>
                  <a:lnTo>
                    <a:pt x="1449" y="4269"/>
                  </a:lnTo>
                  <a:lnTo>
                    <a:pt x="1397" y="4347"/>
                  </a:lnTo>
                  <a:lnTo>
                    <a:pt x="1372" y="4425"/>
                  </a:lnTo>
                  <a:lnTo>
                    <a:pt x="1372" y="6003"/>
                  </a:lnTo>
                  <a:lnTo>
                    <a:pt x="1397" y="6106"/>
                  </a:lnTo>
                  <a:lnTo>
                    <a:pt x="1449" y="6184"/>
                  </a:lnTo>
                  <a:lnTo>
                    <a:pt x="1527" y="6235"/>
                  </a:lnTo>
                  <a:lnTo>
                    <a:pt x="2174" y="6235"/>
                  </a:lnTo>
                  <a:lnTo>
                    <a:pt x="2174" y="7038"/>
                  </a:lnTo>
                  <a:lnTo>
                    <a:pt x="1604" y="7038"/>
                  </a:lnTo>
                  <a:lnTo>
                    <a:pt x="1527" y="7063"/>
                  </a:lnTo>
                  <a:lnTo>
                    <a:pt x="1449" y="7115"/>
                  </a:lnTo>
                  <a:lnTo>
                    <a:pt x="1397" y="7167"/>
                  </a:lnTo>
                  <a:lnTo>
                    <a:pt x="1372" y="7270"/>
                  </a:lnTo>
                  <a:lnTo>
                    <a:pt x="1372" y="8849"/>
                  </a:lnTo>
                  <a:lnTo>
                    <a:pt x="1397" y="8926"/>
                  </a:lnTo>
                  <a:lnTo>
                    <a:pt x="1449" y="9004"/>
                  </a:lnTo>
                  <a:lnTo>
                    <a:pt x="1527" y="9055"/>
                  </a:lnTo>
                  <a:lnTo>
                    <a:pt x="1604" y="9081"/>
                  </a:lnTo>
                  <a:lnTo>
                    <a:pt x="2174" y="9081"/>
                  </a:lnTo>
                  <a:lnTo>
                    <a:pt x="2174" y="9857"/>
                  </a:lnTo>
                  <a:lnTo>
                    <a:pt x="1604" y="9857"/>
                  </a:lnTo>
                  <a:lnTo>
                    <a:pt x="1527" y="9883"/>
                  </a:lnTo>
                  <a:lnTo>
                    <a:pt x="1449" y="9935"/>
                  </a:lnTo>
                  <a:lnTo>
                    <a:pt x="1397" y="10013"/>
                  </a:lnTo>
                  <a:lnTo>
                    <a:pt x="1372" y="10116"/>
                  </a:lnTo>
                  <a:lnTo>
                    <a:pt x="1372" y="11668"/>
                  </a:lnTo>
                  <a:lnTo>
                    <a:pt x="1397" y="11772"/>
                  </a:lnTo>
                  <a:lnTo>
                    <a:pt x="1449" y="11850"/>
                  </a:lnTo>
                  <a:lnTo>
                    <a:pt x="1527" y="11901"/>
                  </a:lnTo>
                  <a:lnTo>
                    <a:pt x="1604" y="11927"/>
                  </a:lnTo>
                  <a:lnTo>
                    <a:pt x="2174" y="11927"/>
                  </a:lnTo>
                  <a:lnTo>
                    <a:pt x="2174" y="14152"/>
                  </a:lnTo>
                  <a:lnTo>
                    <a:pt x="1087" y="14152"/>
                  </a:lnTo>
                  <a:lnTo>
                    <a:pt x="958" y="14100"/>
                  </a:lnTo>
                  <a:lnTo>
                    <a:pt x="828" y="14023"/>
                  </a:lnTo>
                  <a:lnTo>
                    <a:pt x="699" y="13945"/>
                  </a:lnTo>
                  <a:lnTo>
                    <a:pt x="621" y="13816"/>
                  </a:lnTo>
                  <a:lnTo>
                    <a:pt x="544" y="13686"/>
                  </a:lnTo>
                  <a:lnTo>
                    <a:pt x="492" y="13557"/>
                  </a:lnTo>
                  <a:lnTo>
                    <a:pt x="492" y="13402"/>
                  </a:lnTo>
                  <a:lnTo>
                    <a:pt x="492" y="7840"/>
                  </a:lnTo>
                  <a:lnTo>
                    <a:pt x="466" y="7762"/>
                  </a:lnTo>
                  <a:lnTo>
                    <a:pt x="414" y="7684"/>
                  </a:lnTo>
                  <a:lnTo>
                    <a:pt x="337" y="7633"/>
                  </a:lnTo>
                  <a:lnTo>
                    <a:pt x="233" y="7607"/>
                  </a:lnTo>
                  <a:lnTo>
                    <a:pt x="156" y="7633"/>
                  </a:lnTo>
                  <a:lnTo>
                    <a:pt x="78" y="7684"/>
                  </a:lnTo>
                  <a:lnTo>
                    <a:pt x="26" y="7762"/>
                  </a:lnTo>
                  <a:lnTo>
                    <a:pt x="0" y="7840"/>
                  </a:lnTo>
                  <a:lnTo>
                    <a:pt x="0" y="13402"/>
                  </a:lnTo>
                  <a:lnTo>
                    <a:pt x="26" y="13635"/>
                  </a:lnTo>
                  <a:lnTo>
                    <a:pt x="104" y="13868"/>
                  </a:lnTo>
                  <a:lnTo>
                    <a:pt x="233" y="14075"/>
                  </a:lnTo>
                  <a:lnTo>
                    <a:pt x="363" y="14256"/>
                  </a:lnTo>
                  <a:lnTo>
                    <a:pt x="544" y="14411"/>
                  </a:lnTo>
                  <a:lnTo>
                    <a:pt x="777" y="14540"/>
                  </a:lnTo>
                  <a:lnTo>
                    <a:pt x="1009" y="14618"/>
                  </a:lnTo>
                  <a:lnTo>
                    <a:pt x="1242" y="14644"/>
                  </a:lnTo>
                  <a:lnTo>
                    <a:pt x="15885" y="14644"/>
                  </a:lnTo>
                  <a:lnTo>
                    <a:pt x="15963" y="14618"/>
                  </a:lnTo>
                  <a:lnTo>
                    <a:pt x="16041" y="14566"/>
                  </a:lnTo>
                  <a:lnTo>
                    <a:pt x="16092" y="14488"/>
                  </a:lnTo>
                  <a:lnTo>
                    <a:pt x="16118" y="14385"/>
                  </a:lnTo>
                  <a:lnTo>
                    <a:pt x="16118" y="11694"/>
                  </a:lnTo>
                  <a:lnTo>
                    <a:pt x="16092" y="11591"/>
                  </a:lnTo>
                  <a:lnTo>
                    <a:pt x="16041" y="11539"/>
                  </a:lnTo>
                  <a:lnTo>
                    <a:pt x="15963" y="11487"/>
                  </a:lnTo>
                  <a:lnTo>
                    <a:pt x="15885" y="11462"/>
                  </a:lnTo>
                  <a:lnTo>
                    <a:pt x="15782" y="11487"/>
                  </a:lnTo>
                  <a:lnTo>
                    <a:pt x="15704" y="11539"/>
                  </a:lnTo>
                  <a:lnTo>
                    <a:pt x="15653" y="11591"/>
                  </a:lnTo>
                  <a:lnTo>
                    <a:pt x="15653" y="11694"/>
                  </a:lnTo>
                  <a:lnTo>
                    <a:pt x="15653" y="14152"/>
                  </a:lnTo>
                  <a:lnTo>
                    <a:pt x="6339" y="14152"/>
                  </a:lnTo>
                  <a:lnTo>
                    <a:pt x="6339" y="8176"/>
                  </a:lnTo>
                  <a:lnTo>
                    <a:pt x="15653" y="8176"/>
                  </a:lnTo>
                  <a:lnTo>
                    <a:pt x="15653" y="10634"/>
                  </a:lnTo>
                  <a:lnTo>
                    <a:pt x="15653" y="10711"/>
                  </a:lnTo>
                  <a:lnTo>
                    <a:pt x="15704" y="10789"/>
                  </a:lnTo>
                  <a:lnTo>
                    <a:pt x="15782" y="10841"/>
                  </a:lnTo>
                  <a:lnTo>
                    <a:pt x="15885" y="10866"/>
                  </a:lnTo>
                  <a:lnTo>
                    <a:pt x="15963" y="10841"/>
                  </a:lnTo>
                  <a:lnTo>
                    <a:pt x="16041" y="10789"/>
                  </a:lnTo>
                  <a:lnTo>
                    <a:pt x="16092" y="10711"/>
                  </a:lnTo>
                  <a:lnTo>
                    <a:pt x="16118" y="10634"/>
                  </a:lnTo>
                  <a:lnTo>
                    <a:pt x="16118" y="7063"/>
                  </a:lnTo>
                  <a:lnTo>
                    <a:pt x="16092" y="6856"/>
                  </a:lnTo>
                  <a:lnTo>
                    <a:pt x="16041" y="6649"/>
                  </a:lnTo>
                  <a:lnTo>
                    <a:pt x="15937" y="6494"/>
                  </a:lnTo>
                  <a:lnTo>
                    <a:pt x="15808" y="6339"/>
                  </a:lnTo>
                  <a:lnTo>
                    <a:pt x="15653" y="6210"/>
                  </a:lnTo>
                  <a:lnTo>
                    <a:pt x="15497" y="6106"/>
                  </a:lnTo>
                  <a:lnTo>
                    <a:pt x="15290" y="6054"/>
                  </a:lnTo>
                  <a:lnTo>
                    <a:pt x="15083" y="6029"/>
                  </a:lnTo>
                  <a:lnTo>
                    <a:pt x="14592" y="6029"/>
                  </a:lnTo>
                  <a:lnTo>
                    <a:pt x="14592" y="5770"/>
                  </a:lnTo>
                  <a:lnTo>
                    <a:pt x="14592" y="5666"/>
                  </a:lnTo>
                  <a:lnTo>
                    <a:pt x="14540" y="5589"/>
                  </a:lnTo>
                  <a:lnTo>
                    <a:pt x="14463" y="5537"/>
                  </a:lnTo>
                  <a:lnTo>
                    <a:pt x="14281" y="5537"/>
                  </a:lnTo>
                  <a:lnTo>
                    <a:pt x="14204" y="5589"/>
                  </a:lnTo>
                  <a:lnTo>
                    <a:pt x="14152" y="5666"/>
                  </a:lnTo>
                  <a:lnTo>
                    <a:pt x="14126" y="5770"/>
                  </a:lnTo>
                  <a:lnTo>
                    <a:pt x="14126" y="6029"/>
                  </a:lnTo>
                  <a:lnTo>
                    <a:pt x="13247" y="6029"/>
                  </a:lnTo>
                  <a:lnTo>
                    <a:pt x="13247" y="5770"/>
                  </a:lnTo>
                  <a:lnTo>
                    <a:pt x="13247" y="5666"/>
                  </a:lnTo>
                  <a:lnTo>
                    <a:pt x="13195" y="5589"/>
                  </a:lnTo>
                  <a:lnTo>
                    <a:pt x="13117" y="5537"/>
                  </a:lnTo>
                  <a:lnTo>
                    <a:pt x="12936" y="5537"/>
                  </a:lnTo>
                  <a:lnTo>
                    <a:pt x="12859" y="5589"/>
                  </a:lnTo>
                  <a:lnTo>
                    <a:pt x="12807" y="5666"/>
                  </a:lnTo>
                  <a:lnTo>
                    <a:pt x="12781" y="5770"/>
                  </a:lnTo>
                  <a:lnTo>
                    <a:pt x="12781" y="6029"/>
                  </a:lnTo>
                  <a:lnTo>
                    <a:pt x="11901" y="6029"/>
                  </a:lnTo>
                  <a:lnTo>
                    <a:pt x="11901" y="5770"/>
                  </a:lnTo>
                  <a:lnTo>
                    <a:pt x="11901" y="5666"/>
                  </a:lnTo>
                  <a:lnTo>
                    <a:pt x="11850" y="5589"/>
                  </a:lnTo>
                  <a:lnTo>
                    <a:pt x="11772" y="5537"/>
                  </a:lnTo>
                  <a:lnTo>
                    <a:pt x="11591" y="5537"/>
                  </a:lnTo>
                  <a:lnTo>
                    <a:pt x="11513" y="5589"/>
                  </a:lnTo>
                  <a:lnTo>
                    <a:pt x="11461" y="5666"/>
                  </a:lnTo>
                  <a:lnTo>
                    <a:pt x="11436" y="5770"/>
                  </a:lnTo>
                  <a:lnTo>
                    <a:pt x="11436" y="6029"/>
                  </a:lnTo>
                  <a:lnTo>
                    <a:pt x="10556" y="6029"/>
                  </a:lnTo>
                  <a:lnTo>
                    <a:pt x="10556" y="2976"/>
                  </a:lnTo>
                  <a:lnTo>
                    <a:pt x="10530" y="2872"/>
                  </a:lnTo>
                  <a:lnTo>
                    <a:pt x="10478" y="2795"/>
                  </a:lnTo>
                  <a:lnTo>
                    <a:pt x="7762" y="78"/>
                  </a:lnTo>
                  <a:lnTo>
                    <a:pt x="7684" y="26"/>
                  </a:lnTo>
                  <a:lnTo>
                    <a:pt x="7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904;p61">
            <a:extLst>
              <a:ext uri="{FF2B5EF4-FFF2-40B4-BE49-F238E27FC236}">
                <a16:creationId xmlns:a16="http://schemas.microsoft.com/office/drawing/2014/main" id="{781C87E0-F76E-42FE-8177-72814CBE301B}"/>
              </a:ext>
            </a:extLst>
          </p:cNvPr>
          <p:cNvGrpSpPr/>
          <p:nvPr/>
        </p:nvGrpSpPr>
        <p:grpSpPr>
          <a:xfrm>
            <a:off x="5140974" y="1427672"/>
            <a:ext cx="457202" cy="405811"/>
            <a:chOff x="1736800" y="3366825"/>
            <a:chExt cx="402325" cy="357700"/>
          </a:xfrm>
        </p:grpSpPr>
        <p:sp>
          <p:nvSpPr>
            <p:cNvPr id="60" name="Google Shape;1905;p61">
              <a:extLst>
                <a:ext uri="{FF2B5EF4-FFF2-40B4-BE49-F238E27FC236}">
                  <a16:creationId xmlns:a16="http://schemas.microsoft.com/office/drawing/2014/main" id="{283C3B19-9600-49C7-90EE-689010E21DC4}"/>
                </a:ext>
              </a:extLst>
            </p:cNvPr>
            <p:cNvSpPr/>
            <p:nvPr/>
          </p:nvSpPr>
          <p:spPr>
            <a:xfrm>
              <a:off x="1742625" y="3372650"/>
              <a:ext cx="390675" cy="211525"/>
            </a:xfrm>
            <a:custGeom>
              <a:avLst/>
              <a:gdLst/>
              <a:ahLst/>
              <a:cxnLst/>
              <a:rect l="l" t="t" r="r" b="b"/>
              <a:pathLst>
                <a:path w="15627" h="8461" extrusionOk="0">
                  <a:moveTo>
                    <a:pt x="906" y="1"/>
                  </a:moveTo>
                  <a:lnTo>
                    <a:pt x="14721" y="1"/>
                  </a:lnTo>
                  <a:lnTo>
                    <a:pt x="14721" y="1"/>
                  </a:lnTo>
                  <a:lnTo>
                    <a:pt x="14902" y="26"/>
                  </a:lnTo>
                  <a:lnTo>
                    <a:pt x="15083" y="78"/>
                  </a:lnTo>
                  <a:lnTo>
                    <a:pt x="15239" y="156"/>
                  </a:lnTo>
                  <a:lnTo>
                    <a:pt x="15368" y="285"/>
                  </a:lnTo>
                  <a:lnTo>
                    <a:pt x="15472" y="415"/>
                  </a:lnTo>
                  <a:lnTo>
                    <a:pt x="15575" y="570"/>
                  </a:lnTo>
                  <a:lnTo>
                    <a:pt x="15627" y="751"/>
                  </a:lnTo>
                  <a:lnTo>
                    <a:pt x="15627" y="932"/>
                  </a:lnTo>
                  <a:lnTo>
                    <a:pt x="15627" y="8047"/>
                  </a:lnTo>
                  <a:lnTo>
                    <a:pt x="7865" y="8461"/>
                  </a:lnTo>
                  <a:lnTo>
                    <a:pt x="0" y="8047"/>
                  </a:lnTo>
                  <a:lnTo>
                    <a:pt x="0" y="932"/>
                  </a:lnTo>
                  <a:lnTo>
                    <a:pt x="0" y="932"/>
                  </a:lnTo>
                  <a:lnTo>
                    <a:pt x="26" y="751"/>
                  </a:lnTo>
                  <a:lnTo>
                    <a:pt x="78" y="570"/>
                  </a:lnTo>
                  <a:lnTo>
                    <a:pt x="156" y="415"/>
                  </a:lnTo>
                  <a:lnTo>
                    <a:pt x="259" y="285"/>
                  </a:lnTo>
                  <a:lnTo>
                    <a:pt x="414" y="156"/>
                  </a:lnTo>
                  <a:lnTo>
                    <a:pt x="570" y="78"/>
                  </a:lnTo>
                  <a:lnTo>
                    <a:pt x="725" y="26"/>
                  </a:lnTo>
                  <a:lnTo>
                    <a:pt x="906" y="1"/>
                  </a:ln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06;p61">
              <a:extLst>
                <a:ext uri="{FF2B5EF4-FFF2-40B4-BE49-F238E27FC236}">
                  <a16:creationId xmlns:a16="http://schemas.microsoft.com/office/drawing/2014/main" id="{CE6AF9C6-8322-4347-9DBE-D2F491D04C4A}"/>
                </a:ext>
              </a:extLst>
            </p:cNvPr>
            <p:cNvSpPr/>
            <p:nvPr/>
          </p:nvSpPr>
          <p:spPr>
            <a:xfrm>
              <a:off x="1881675" y="3613900"/>
              <a:ext cx="112575" cy="86700"/>
            </a:xfrm>
            <a:custGeom>
              <a:avLst/>
              <a:gdLst/>
              <a:ahLst/>
              <a:cxnLst/>
              <a:rect l="l" t="t" r="r" b="b"/>
              <a:pathLst>
                <a:path w="4503" h="3468" extrusionOk="0">
                  <a:moveTo>
                    <a:pt x="751" y="233"/>
                  </a:moveTo>
                  <a:lnTo>
                    <a:pt x="2277" y="1"/>
                  </a:lnTo>
                  <a:lnTo>
                    <a:pt x="3752" y="233"/>
                  </a:lnTo>
                  <a:lnTo>
                    <a:pt x="4502" y="3286"/>
                  </a:lnTo>
                  <a:lnTo>
                    <a:pt x="2252" y="3467"/>
                  </a:lnTo>
                  <a:lnTo>
                    <a:pt x="1" y="3286"/>
                  </a:lnTo>
                  <a:lnTo>
                    <a:pt x="751" y="2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07;p61">
              <a:extLst>
                <a:ext uri="{FF2B5EF4-FFF2-40B4-BE49-F238E27FC236}">
                  <a16:creationId xmlns:a16="http://schemas.microsoft.com/office/drawing/2014/main" id="{7C003586-A0F7-4FC8-8907-5C314D326624}"/>
                </a:ext>
              </a:extLst>
            </p:cNvPr>
            <p:cNvSpPr/>
            <p:nvPr/>
          </p:nvSpPr>
          <p:spPr>
            <a:xfrm>
              <a:off x="1742625" y="3573800"/>
              <a:ext cx="390675" cy="45950"/>
            </a:xfrm>
            <a:custGeom>
              <a:avLst/>
              <a:gdLst/>
              <a:ahLst/>
              <a:cxnLst/>
              <a:rect l="l" t="t" r="r" b="b"/>
              <a:pathLst>
                <a:path w="15627" h="1838" extrusionOk="0">
                  <a:moveTo>
                    <a:pt x="15627" y="1"/>
                  </a:moveTo>
                  <a:lnTo>
                    <a:pt x="15627" y="906"/>
                  </a:lnTo>
                  <a:lnTo>
                    <a:pt x="15627" y="906"/>
                  </a:lnTo>
                  <a:lnTo>
                    <a:pt x="15627" y="1087"/>
                  </a:lnTo>
                  <a:lnTo>
                    <a:pt x="15575" y="1268"/>
                  </a:lnTo>
                  <a:lnTo>
                    <a:pt x="15472" y="1423"/>
                  </a:lnTo>
                  <a:lnTo>
                    <a:pt x="15368" y="1553"/>
                  </a:lnTo>
                  <a:lnTo>
                    <a:pt x="15239" y="1682"/>
                  </a:lnTo>
                  <a:lnTo>
                    <a:pt x="15083" y="1760"/>
                  </a:lnTo>
                  <a:lnTo>
                    <a:pt x="14902" y="1812"/>
                  </a:lnTo>
                  <a:lnTo>
                    <a:pt x="14721" y="1837"/>
                  </a:lnTo>
                  <a:lnTo>
                    <a:pt x="906" y="1837"/>
                  </a:lnTo>
                  <a:lnTo>
                    <a:pt x="906" y="1837"/>
                  </a:lnTo>
                  <a:lnTo>
                    <a:pt x="725" y="1812"/>
                  </a:lnTo>
                  <a:lnTo>
                    <a:pt x="570" y="1760"/>
                  </a:lnTo>
                  <a:lnTo>
                    <a:pt x="414" y="1682"/>
                  </a:lnTo>
                  <a:lnTo>
                    <a:pt x="259" y="1553"/>
                  </a:lnTo>
                  <a:lnTo>
                    <a:pt x="156" y="1423"/>
                  </a:lnTo>
                  <a:lnTo>
                    <a:pt x="78" y="1268"/>
                  </a:lnTo>
                  <a:lnTo>
                    <a:pt x="26" y="1087"/>
                  </a:lnTo>
                  <a:lnTo>
                    <a:pt x="0" y="906"/>
                  </a:lnTo>
                  <a:lnTo>
                    <a:pt x="0" y="1"/>
                  </a:lnTo>
                  <a:lnTo>
                    <a:pt x="15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08;p61">
              <a:extLst>
                <a:ext uri="{FF2B5EF4-FFF2-40B4-BE49-F238E27FC236}">
                  <a16:creationId xmlns:a16="http://schemas.microsoft.com/office/drawing/2014/main" id="{5C0C4CD9-472D-4BF8-B553-7122F284A1A6}"/>
                </a:ext>
              </a:extLst>
            </p:cNvPr>
            <p:cNvSpPr/>
            <p:nvPr/>
          </p:nvSpPr>
          <p:spPr>
            <a:xfrm>
              <a:off x="1855175" y="3696050"/>
              <a:ext cx="165600" cy="22650"/>
            </a:xfrm>
            <a:custGeom>
              <a:avLst/>
              <a:gdLst/>
              <a:ahLst/>
              <a:cxnLst/>
              <a:rect l="l" t="t" r="r" b="b"/>
              <a:pathLst>
                <a:path w="6624" h="906" extrusionOk="0">
                  <a:moveTo>
                    <a:pt x="466" y="0"/>
                  </a:moveTo>
                  <a:lnTo>
                    <a:pt x="6183" y="0"/>
                  </a:lnTo>
                  <a:lnTo>
                    <a:pt x="6183" y="0"/>
                  </a:lnTo>
                  <a:lnTo>
                    <a:pt x="6261" y="0"/>
                  </a:lnTo>
                  <a:lnTo>
                    <a:pt x="6339" y="26"/>
                  </a:lnTo>
                  <a:lnTo>
                    <a:pt x="6416" y="78"/>
                  </a:lnTo>
                  <a:lnTo>
                    <a:pt x="6494" y="130"/>
                  </a:lnTo>
                  <a:lnTo>
                    <a:pt x="6546" y="181"/>
                  </a:lnTo>
                  <a:lnTo>
                    <a:pt x="6597" y="259"/>
                  </a:lnTo>
                  <a:lnTo>
                    <a:pt x="6623" y="362"/>
                  </a:lnTo>
                  <a:lnTo>
                    <a:pt x="6623" y="440"/>
                  </a:lnTo>
                  <a:lnTo>
                    <a:pt x="6623" y="440"/>
                  </a:lnTo>
                  <a:lnTo>
                    <a:pt x="6623" y="544"/>
                  </a:lnTo>
                  <a:lnTo>
                    <a:pt x="6597" y="621"/>
                  </a:lnTo>
                  <a:lnTo>
                    <a:pt x="6546" y="699"/>
                  </a:lnTo>
                  <a:lnTo>
                    <a:pt x="6494" y="776"/>
                  </a:lnTo>
                  <a:lnTo>
                    <a:pt x="6416" y="828"/>
                  </a:lnTo>
                  <a:lnTo>
                    <a:pt x="6339" y="880"/>
                  </a:lnTo>
                  <a:lnTo>
                    <a:pt x="6261" y="906"/>
                  </a:lnTo>
                  <a:lnTo>
                    <a:pt x="6183" y="906"/>
                  </a:lnTo>
                  <a:lnTo>
                    <a:pt x="466" y="906"/>
                  </a:lnTo>
                  <a:lnTo>
                    <a:pt x="466" y="906"/>
                  </a:lnTo>
                  <a:lnTo>
                    <a:pt x="362" y="906"/>
                  </a:lnTo>
                  <a:lnTo>
                    <a:pt x="285" y="880"/>
                  </a:lnTo>
                  <a:lnTo>
                    <a:pt x="207" y="828"/>
                  </a:lnTo>
                  <a:lnTo>
                    <a:pt x="129" y="776"/>
                  </a:lnTo>
                  <a:lnTo>
                    <a:pt x="78" y="699"/>
                  </a:lnTo>
                  <a:lnTo>
                    <a:pt x="52" y="621"/>
                  </a:lnTo>
                  <a:lnTo>
                    <a:pt x="0" y="544"/>
                  </a:lnTo>
                  <a:lnTo>
                    <a:pt x="0" y="440"/>
                  </a:lnTo>
                  <a:lnTo>
                    <a:pt x="0" y="440"/>
                  </a:lnTo>
                  <a:lnTo>
                    <a:pt x="0" y="362"/>
                  </a:lnTo>
                  <a:lnTo>
                    <a:pt x="52" y="259"/>
                  </a:lnTo>
                  <a:lnTo>
                    <a:pt x="78" y="181"/>
                  </a:lnTo>
                  <a:lnTo>
                    <a:pt x="129" y="130"/>
                  </a:lnTo>
                  <a:lnTo>
                    <a:pt x="207" y="78"/>
                  </a:lnTo>
                  <a:lnTo>
                    <a:pt x="285" y="26"/>
                  </a:lnTo>
                  <a:lnTo>
                    <a:pt x="362" y="0"/>
                  </a:lnTo>
                  <a:lnTo>
                    <a:pt x="466" y="0"/>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09;p61">
              <a:extLst>
                <a:ext uri="{FF2B5EF4-FFF2-40B4-BE49-F238E27FC236}">
                  <a16:creationId xmlns:a16="http://schemas.microsoft.com/office/drawing/2014/main" id="{A2577524-90FC-4BB5-9DEB-09CE714C81E4}"/>
                </a:ext>
              </a:extLst>
            </p:cNvPr>
            <p:cNvSpPr/>
            <p:nvPr/>
          </p:nvSpPr>
          <p:spPr>
            <a:xfrm>
              <a:off x="1895900" y="3437325"/>
              <a:ext cx="84775" cy="111275"/>
            </a:xfrm>
            <a:custGeom>
              <a:avLst/>
              <a:gdLst/>
              <a:ahLst/>
              <a:cxnLst/>
              <a:rect l="l" t="t" r="r" b="b"/>
              <a:pathLst>
                <a:path w="3391" h="4451" extrusionOk="0">
                  <a:moveTo>
                    <a:pt x="3390" y="259"/>
                  </a:moveTo>
                  <a:lnTo>
                    <a:pt x="3080" y="4011"/>
                  </a:lnTo>
                  <a:lnTo>
                    <a:pt x="3080" y="4011"/>
                  </a:lnTo>
                  <a:lnTo>
                    <a:pt x="3054" y="4088"/>
                  </a:lnTo>
                  <a:lnTo>
                    <a:pt x="3028" y="4192"/>
                  </a:lnTo>
                  <a:lnTo>
                    <a:pt x="2924" y="4321"/>
                  </a:lnTo>
                  <a:lnTo>
                    <a:pt x="2873" y="4373"/>
                  </a:lnTo>
                  <a:lnTo>
                    <a:pt x="2795" y="4425"/>
                  </a:lnTo>
                  <a:lnTo>
                    <a:pt x="2717" y="4451"/>
                  </a:lnTo>
                  <a:lnTo>
                    <a:pt x="2614" y="4451"/>
                  </a:lnTo>
                  <a:lnTo>
                    <a:pt x="751" y="4451"/>
                  </a:lnTo>
                  <a:lnTo>
                    <a:pt x="751" y="4451"/>
                  </a:lnTo>
                  <a:lnTo>
                    <a:pt x="674" y="4451"/>
                  </a:lnTo>
                  <a:lnTo>
                    <a:pt x="570" y="4425"/>
                  </a:lnTo>
                  <a:lnTo>
                    <a:pt x="492" y="4373"/>
                  </a:lnTo>
                  <a:lnTo>
                    <a:pt x="441" y="4321"/>
                  </a:lnTo>
                  <a:lnTo>
                    <a:pt x="337" y="4192"/>
                  </a:lnTo>
                  <a:lnTo>
                    <a:pt x="311" y="4088"/>
                  </a:lnTo>
                  <a:lnTo>
                    <a:pt x="286" y="4011"/>
                  </a:lnTo>
                  <a:lnTo>
                    <a:pt x="1" y="259"/>
                  </a:lnTo>
                  <a:lnTo>
                    <a:pt x="1708" y="1"/>
                  </a:lnTo>
                  <a:lnTo>
                    <a:pt x="3390" y="2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0;p61">
              <a:extLst>
                <a:ext uri="{FF2B5EF4-FFF2-40B4-BE49-F238E27FC236}">
                  <a16:creationId xmlns:a16="http://schemas.microsoft.com/office/drawing/2014/main" id="{32A03EA3-FC47-46EA-B70B-2E0E74F57D13}"/>
                </a:ext>
              </a:extLst>
            </p:cNvPr>
            <p:cNvSpPr/>
            <p:nvPr/>
          </p:nvSpPr>
          <p:spPr>
            <a:xfrm>
              <a:off x="1896550" y="3397875"/>
              <a:ext cx="83475" cy="27850"/>
            </a:xfrm>
            <a:custGeom>
              <a:avLst/>
              <a:gdLst/>
              <a:ahLst/>
              <a:cxnLst/>
              <a:rect l="l" t="t" r="r" b="b"/>
              <a:pathLst>
                <a:path w="3339" h="1114" extrusionOk="0">
                  <a:moveTo>
                    <a:pt x="1" y="906"/>
                  </a:moveTo>
                  <a:lnTo>
                    <a:pt x="1682" y="1113"/>
                  </a:lnTo>
                  <a:lnTo>
                    <a:pt x="3338" y="906"/>
                  </a:lnTo>
                  <a:lnTo>
                    <a:pt x="3105" y="233"/>
                  </a:lnTo>
                  <a:lnTo>
                    <a:pt x="3105" y="233"/>
                  </a:lnTo>
                  <a:lnTo>
                    <a:pt x="3054" y="130"/>
                  </a:lnTo>
                  <a:lnTo>
                    <a:pt x="2976" y="52"/>
                  </a:lnTo>
                  <a:lnTo>
                    <a:pt x="2898" y="1"/>
                  </a:lnTo>
                  <a:lnTo>
                    <a:pt x="2795" y="1"/>
                  </a:lnTo>
                  <a:lnTo>
                    <a:pt x="544" y="1"/>
                  </a:lnTo>
                  <a:lnTo>
                    <a:pt x="544" y="1"/>
                  </a:lnTo>
                  <a:lnTo>
                    <a:pt x="415" y="1"/>
                  </a:lnTo>
                  <a:lnTo>
                    <a:pt x="337" y="52"/>
                  </a:lnTo>
                  <a:lnTo>
                    <a:pt x="260" y="130"/>
                  </a:lnTo>
                  <a:lnTo>
                    <a:pt x="208" y="233"/>
                  </a:lnTo>
                  <a:lnTo>
                    <a:pt x="1" y="9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1;p61">
              <a:extLst>
                <a:ext uri="{FF2B5EF4-FFF2-40B4-BE49-F238E27FC236}">
                  <a16:creationId xmlns:a16="http://schemas.microsoft.com/office/drawing/2014/main" id="{A355C1A7-78EE-44F1-9EE6-A26B9DCD5285}"/>
                </a:ext>
              </a:extLst>
            </p:cNvPr>
            <p:cNvSpPr/>
            <p:nvPr/>
          </p:nvSpPr>
          <p:spPr>
            <a:xfrm>
              <a:off x="1884925" y="3420525"/>
              <a:ext cx="106725" cy="23300"/>
            </a:xfrm>
            <a:custGeom>
              <a:avLst/>
              <a:gdLst/>
              <a:ahLst/>
              <a:cxnLst/>
              <a:rect l="l" t="t" r="r" b="b"/>
              <a:pathLst>
                <a:path w="4269" h="932" extrusionOk="0">
                  <a:moveTo>
                    <a:pt x="233" y="931"/>
                  </a:moveTo>
                  <a:lnTo>
                    <a:pt x="4010" y="931"/>
                  </a:lnTo>
                  <a:lnTo>
                    <a:pt x="4010" y="931"/>
                  </a:lnTo>
                  <a:lnTo>
                    <a:pt x="4114" y="906"/>
                  </a:lnTo>
                  <a:lnTo>
                    <a:pt x="4191" y="854"/>
                  </a:lnTo>
                  <a:lnTo>
                    <a:pt x="4243" y="776"/>
                  </a:lnTo>
                  <a:lnTo>
                    <a:pt x="4269" y="673"/>
                  </a:lnTo>
                  <a:lnTo>
                    <a:pt x="4269" y="259"/>
                  </a:lnTo>
                  <a:lnTo>
                    <a:pt x="4269" y="259"/>
                  </a:lnTo>
                  <a:lnTo>
                    <a:pt x="4243" y="155"/>
                  </a:lnTo>
                  <a:lnTo>
                    <a:pt x="4191" y="78"/>
                  </a:lnTo>
                  <a:lnTo>
                    <a:pt x="4114" y="26"/>
                  </a:lnTo>
                  <a:lnTo>
                    <a:pt x="4010" y="0"/>
                  </a:lnTo>
                  <a:lnTo>
                    <a:pt x="233" y="0"/>
                  </a:lnTo>
                  <a:lnTo>
                    <a:pt x="233" y="0"/>
                  </a:lnTo>
                  <a:lnTo>
                    <a:pt x="155" y="26"/>
                  </a:lnTo>
                  <a:lnTo>
                    <a:pt x="78" y="78"/>
                  </a:lnTo>
                  <a:lnTo>
                    <a:pt x="26" y="155"/>
                  </a:lnTo>
                  <a:lnTo>
                    <a:pt x="0" y="259"/>
                  </a:lnTo>
                  <a:lnTo>
                    <a:pt x="0" y="673"/>
                  </a:lnTo>
                  <a:lnTo>
                    <a:pt x="0" y="673"/>
                  </a:lnTo>
                  <a:lnTo>
                    <a:pt x="26" y="776"/>
                  </a:lnTo>
                  <a:lnTo>
                    <a:pt x="78" y="854"/>
                  </a:lnTo>
                  <a:lnTo>
                    <a:pt x="155" y="906"/>
                  </a:lnTo>
                  <a:lnTo>
                    <a:pt x="233" y="931"/>
                  </a:lnTo>
                  <a:lnTo>
                    <a:pt x="233" y="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2;p61">
              <a:extLst>
                <a:ext uri="{FF2B5EF4-FFF2-40B4-BE49-F238E27FC236}">
                  <a16:creationId xmlns:a16="http://schemas.microsoft.com/office/drawing/2014/main" id="{70529EF5-6E1A-444A-99CA-C71B7F6049C0}"/>
                </a:ext>
              </a:extLst>
            </p:cNvPr>
            <p:cNvSpPr/>
            <p:nvPr/>
          </p:nvSpPr>
          <p:spPr>
            <a:xfrm>
              <a:off x="1921125" y="3467075"/>
              <a:ext cx="33675" cy="50475"/>
            </a:xfrm>
            <a:custGeom>
              <a:avLst/>
              <a:gdLst/>
              <a:ahLst/>
              <a:cxnLst/>
              <a:rect l="l" t="t" r="r" b="b"/>
              <a:pathLst>
                <a:path w="1347" h="2019" extrusionOk="0">
                  <a:moveTo>
                    <a:pt x="674" y="2019"/>
                  </a:moveTo>
                  <a:lnTo>
                    <a:pt x="674" y="2019"/>
                  </a:lnTo>
                  <a:lnTo>
                    <a:pt x="803" y="1993"/>
                  </a:lnTo>
                  <a:lnTo>
                    <a:pt x="932" y="1941"/>
                  </a:lnTo>
                  <a:lnTo>
                    <a:pt x="1036" y="1838"/>
                  </a:lnTo>
                  <a:lnTo>
                    <a:pt x="1139" y="1734"/>
                  </a:lnTo>
                  <a:lnTo>
                    <a:pt x="1217" y="1579"/>
                  </a:lnTo>
                  <a:lnTo>
                    <a:pt x="1294" y="1398"/>
                  </a:lnTo>
                  <a:lnTo>
                    <a:pt x="1320" y="1217"/>
                  </a:lnTo>
                  <a:lnTo>
                    <a:pt x="1346" y="1010"/>
                  </a:lnTo>
                  <a:lnTo>
                    <a:pt x="1346" y="1010"/>
                  </a:lnTo>
                  <a:lnTo>
                    <a:pt x="1320" y="803"/>
                  </a:lnTo>
                  <a:lnTo>
                    <a:pt x="1294" y="622"/>
                  </a:lnTo>
                  <a:lnTo>
                    <a:pt x="1217" y="441"/>
                  </a:lnTo>
                  <a:lnTo>
                    <a:pt x="1139" y="311"/>
                  </a:lnTo>
                  <a:lnTo>
                    <a:pt x="1036" y="182"/>
                  </a:lnTo>
                  <a:lnTo>
                    <a:pt x="932" y="78"/>
                  </a:lnTo>
                  <a:lnTo>
                    <a:pt x="803" y="27"/>
                  </a:lnTo>
                  <a:lnTo>
                    <a:pt x="674" y="1"/>
                  </a:lnTo>
                  <a:lnTo>
                    <a:pt x="674" y="1"/>
                  </a:lnTo>
                  <a:lnTo>
                    <a:pt x="544" y="27"/>
                  </a:lnTo>
                  <a:lnTo>
                    <a:pt x="415" y="78"/>
                  </a:lnTo>
                  <a:lnTo>
                    <a:pt x="311" y="182"/>
                  </a:lnTo>
                  <a:lnTo>
                    <a:pt x="208" y="311"/>
                  </a:lnTo>
                  <a:lnTo>
                    <a:pt x="130" y="441"/>
                  </a:lnTo>
                  <a:lnTo>
                    <a:pt x="79" y="622"/>
                  </a:lnTo>
                  <a:lnTo>
                    <a:pt x="27" y="803"/>
                  </a:lnTo>
                  <a:lnTo>
                    <a:pt x="1" y="1010"/>
                  </a:lnTo>
                  <a:lnTo>
                    <a:pt x="1" y="1010"/>
                  </a:lnTo>
                  <a:lnTo>
                    <a:pt x="27" y="1217"/>
                  </a:lnTo>
                  <a:lnTo>
                    <a:pt x="79" y="1398"/>
                  </a:lnTo>
                  <a:lnTo>
                    <a:pt x="130" y="1579"/>
                  </a:lnTo>
                  <a:lnTo>
                    <a:pt x="208" y="1734"/>
                  </a:lnTo>
                  <a:lnTo>
                    <a:pt x="311" y="1838"/>
                  </a:lnTo>
                  <a:lnTo>
                    <a:pt x="415" y="1941"/>
                  </a:lnTo>
                  <a:lnTo>
                    <a:pt x="544" y="1993"/>
                  </a:lnTo>
                  <a:lnTo>
                    <a:pt x="674" y="2019"/>
                  </a:lnTo>
                  <a:lnTo>
                    <a:pt x="674" y="20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3;p61">
              <a:extLst>
                <a:ext uri="{FF2B5EF4-FFF2-40B4-BE49-F238E27FC236}">
                  <a16:creationId xmlns:a16="http://schemas.microsoft.com/office/drawing/2014/main" id="{A8D1B1EC-A9AF-4CEF-9E24-72378F362B3B}"/>
                </a:ext>
              </a:extLst>
            </p:cNvPr>
            <p:cNvSpPr/>
            <p:nvPr/>
          </p:nvSpPr>
          <p:spPr>
            <a:xfrm>
              <a:off x="1736800" y="3366825"/>
              <a:ext cx="402325" cy="357700"/>
            </a:xfrm>
            <a:custGeom>
              <a:avLst/>
              <a:gdLst/>
              <a:ahLst/>
              <a:cxnLst/>
              <a:rect l="l" t="t" r="r" b="b"/>
              <a:pathLst>
                <a:path w="16093" h="14308" extrusionOk="0">
                  <a:moveTo>
                    <a:pt x="9237" y="1475"/>
                  </a:moveTo>
                  <a:lnTo>
                    <a:pt x="9392" y="1915"/>
                  </a:lnTo>
                  <a:lnTo>
                    <a:pt x="6701" y="1915"/>
                  </a:lnTo>
                  <a:lnTo>
                    <a:pt x="6856" y="1475"/>
                  </a:lnTo>
                  <a:close/>
                  <a:moveTo>
                    <a:pt x="9935" y="2381"/>
                  </a:moveTo>
                  <a:lnTo>
                    <a:pt x="9935" y="2821"/>
                  </a:lnTo>
                  <a:lnTo>
                    <a:pt x="6158" y="2821"/>
                  </a:lnTo>
                  <a:lnTo>
                    <a:pt x="6158" y="2381"/>
                  </a:lnTo>
                  <a:close/>
                  <a:moveTo>
                    <a:pt x="8047" y="4244"/>
                  </a:moveTo>
                  <a:lnTo>
                    <a:pt x="8124" y="4270"/>
                  </a:lnTo>
                  <a:lnTo>
                    <a:pt x="8202" y="4295"/>
                  </a:lnTo>
                  <a:lnTo>
                    <a:pt x="8254" y="4373"/>
                  </a:lnTo>
                  <a:lnTo>
                    <a:pt x="8331" y="4451"/>
                  </a:lnTo>
                  <a:lnTo>
                    <a:pt x="8383" y="4554"/>
                  </a:lnTo>
                  <a:lnTo>
                    <a:pt x="8435" y="4709"/>
                  </a:lnTo>
                  <a:lnTo>
                    <a:pt x="8461" y="4865"/>
                  </a:lnTo>
                  <a:lnTo>
                    <a:pt x="8486" y="5020"/>
                  </a:lnTo>
                  <a:lnTo>
                    <a:pt x="8461" y="5201"/>
                  </a:lnTo>
                  <a:lnTo>
                    <a:pt x="8435" y="5356"/>
                  </a:lnTo>
                  <a:lnTo>
                    <a:pt x="8383" y="5485"/>
                  </a:lnTo>
                  <a:lnTo>
                    <a:pt x="8331" y="5615"/>
                  </a:lnTo>
                  <a:lnTo>
                    <a:pt x="8254" y="5692"/>
                  </a:lnTo>
                  <a:lnTo>
                    <a:pt x="8202" y="5744"/>
                  </a:lnTo>
                  <a:lnTo>
                    <a:pt x="8124" y="5770"/>
                  </a:lnTo>
                  <a:lnTo>
                    <a:pt x="8047" y="5796"/>
                  </a:lnTo>
                  <a:lnTo>
                    <a:pt x="7969" y="5770"/>
                  </a:lnTo>
                  <a:lnTo>
                    <a:pt x="7917" y="5744"/>
                  </a:lnTo>
                  <a:lnTo>
                    <a:pt x="7840" y="5692"/>
                  </a:lnTo>
                  <a:lnTo>
                    <a:pt x="7788" y="5615"/>
                  </a:lnTo>
                  <a:lnTo>
                    <a:pt x="7710" y="5485"/>
                  </a:lnTo>
                  <a:lnTo>
                    <a:pt x="7659" y="5356"/>
                  </a:lnTo>
                  <a:lnTo>
                    <a:pt x="7633" y="5201"/>
                  </a:lnTo>
                  <a:lnTo>
                    <a:pt x="7633" y="5020"/>
                  </a:lnTo>
                  <a:lnTo>
                    <a:pt x="7633" y="4865"/>
                  </a:lnTo>
                  <a:lnTo>
                    <a:pt x="7659" y="4709"/>
                  </a:lnTo>
                  <a:lnTo>
                    <a:pt x="7710" y="4554"/>
                  </a:lnTo>
                  <a:lnTo>
                    <a:pt x="7788" y="4451"/>
                  </a:lnTo>
                  <a:lnTo>
                    <a:pt x="7840" y="4373"/>
                  </a:lnTo>
                  <a:lnTo>
                    <a:pt x="7917" y="4295"/>
                  </a:lnTo>
                  <a:lnTo>
                    <a:pt x="7969" y="4270"/>
                  </a:lnTo>
                  <a:lnTo>
                    <a:pt x="8047" y="4244"/>
                  </a:lnTo>
                  <a:close/>
                  <a:moveTo>
                    <a:pt x="3079" y="3467"/>
                  </a:moveTo>
                  <a:lnTo>
                    <a:pt x="3002" y="3493"/>
                  </a:lnTo>
                  <a:lnTo>
                    <a:pt x="2924" y="3545"/>
                  </a:lnTo>
                  <a:lnTo>
                    <a:pt x="1889" y="4554"/>
                  </a:lnTo>
                  <a:lnTo>
                    <a:pt x="1837" y="4632"/>
                  </a:lnTo>
                  <a:lnTo>
                    <a:pt x="1837" y="4709"/>
                  </a:lnTo>
                  <a:lnTo>
                    <a:pt x="1837" y="4813"/>
                  </a:lnTo>
                  <a:lnTo>
                    <a:pt x="1889" y="4890"/>
                  </a:lnTo>
                  <a:lnTo>
                    <a:pt x="2924" y="5899"/>
                  </a:lnTo>
                  <a:lnTo>
                    <a:pt x="3002" y="5951"/>
                  </a:lnTo>
                  <a:lnTo>
                    <a:pt x="3079" y="5977"/>
                  </a:lnTo>
                  <a:lnTo>
                    <a:pt x="3183" y="5951"/>
                  </a:lnTo>
                  <a:lnTo>
                    <a:pt x="3260" y="5899"/>
                  </a:lnTo>
                  <a:lnTo>
                    <a:pt x="3312" y="5822"/>
                  </a:lnTo>
                  <a:lnTo>
                    <a:pt x="3312" y="5744"/>
                  </a:lnTo>
                  <a:lnTo>
                    <a:pt x="3312" y="5641"/>
                  </a:lnTo>
                  <a:lnTo>
                    <a:pt x="3260" y="5563"/>
                  </a:lnTo>
                  <a:lnTo>
                    <a:pt x="2407" y="4709"/>
                  </a:lnTo>
                  <a:lnTo>
                    <a:pt x="3260" y="3881"/>
                  </a:lnTo>
                  <a:lnTo>
                    <a:pt x="3312" y="3778"/>
                  </a:lnTo>
                  <a:lnTo>
                    <a:pt x="3312" y="3700"/>
                  </a:lnTo>
                  <a:lnTo>
                    <a:pt x="3312" y="3623"/>
                  </a:lnTo>
                  <a:lnTo>
                    <a:pt x="3260" y="3545"/>
                  </a:lnTo>
                  <a:lnTo>
                    <a:pt x="3183" y="3493"/>
                  </a:lnTo>
                  <a:lnTo>
                    <a:pt x="3079" y="3467"/>
                  </a:lnTo>
                  <a:close/>
                  <a:moveTo>
                    <a:pt x="13014" y="3467"/>
                  </a:moveTo>
                  <a:lnTo>
                    <a:pt x="12936" y="3493"/>
                  </a:lnTo>
                  <a:lnTo>
                    <a:pt x="12859" y="3545"/>
                  </a:lnTo>
                  <a:lnTo>
                    <a:pt x="12807" y="3623"/>
                  </a:lnTo>
                  <a:lnTo>
                    <a:pt x="12781" y="3700"/>
                  </a:lnTo>
                  <a:lnTo>
                    <a:pt x="12807" y="3778"/>
                  </a:lnTo>
                  <a:lnTo>
                    <a:pt x="12859" y="3881"/>
                  </a:lnTo>
                  <a:lnTo>
                    <a:pt x="13712" y="4709"/>
                  </a:lnTo>
                  <a:lnTo>
                    <a:pt x="12859" y="5563"/>
                  </a:lnTo>
                  <a:lnTo>
                    <a:pt x="12807" y="5641"/>
                  </a:lnTo>
                  <a:lnTo>
                    <a:pt x="12781" y="5744"/>
                  </a:lnTo>
                  <a:lnTo>
                    <a:pt x="12807" y="5822"/>
                  </a:lnTo>
                  <a:lnTo>
                    <a:pt x="12859" y="5899"/>
                  </a:lnTo>
                  <a:lnTo>
                    <a:pt x="12936" y="5951"/>
                  </a:lnTo>
                  <a:lnTo>
                    <a:pt x="13014" y="5977"/>
                  </a:lnTo>
                  <a:lnTo>
                    <a:pt x="13117" y="5951"/>
                  </a:lnTo>
                  <a:lnTo>
                    <a:pt x="13195" y="5899"/>
                  </a:lnTo>
                  <a:lnTo>
                    <a:pt x="14204" y="4890"/>
                  </a:lnTo>
                  <a:lnTo>
                    <a:pt x="14256" y="4813"/>
                  </a:lnTo>
                  <a:lnTo>
                    <a:pt x="14282" y="4709"/>
                  </a:lnTo>
                  <a:lnTo>
                    <a:pt x="14256" y="4632"/>
                  </a:lnTo>
                  <a:lnTo>
                    <a:pt x="14204" y="4554"/>
                  </a:lnTo>
                  <a:lnTo>
                    <a:pt x="13195" y="3545"/>
                  </a:lnTo>
                  <a:lnTo>
                    <a:pt x="13117" y="3493"/>
                  </a:lnTo>
                  <a:lnTo>
                    <a:pt x="13014" y="3467"/>
                  </a:lnTo>
                  <a:close/>
                  <a:moveTo>
                    <a:pt x="8047" y="3778"/>
                  </a:moveTo>
                  <a:lnTo>
                    <a:pt x="7865" y="3804"/>
                  </a:lnTo>
                  <a:lnTo>
                    <a:pt x="7684" y="3881"/>
                  </a:lnTo>
                  <a:lnTo>
                    <a:pt x="7529" y="4011"/>
                  </a:lnTo>
                  <a:lnTo>
                    <a:pt x="7374" y="4192"/>
                  </a:lnTo>
                  <a:lnTo>
                    <a:pt x="7296" y="4347"/>
                  </a:lnTo>
                  <a:lnTo>
                    <a:pt x="7219" y="4554"/>
                  </a:lnTo>
                  <a:lnTo>
                    <a:pt x="7167" y="4787"/>
                  </a:lnTo>
                  <a:lnTo>
                    <a:pt x="7141" y="5020"/>
                  </a:lnTo>
                  <a:lnTo>
                    <a:pt x="7167" y="5253"/>
                  </a:lnTo>
                  <a:lnTo>
                    <a:pt x="7219" y="5485"/>
                  </a:lnTo>
                  <a:lnTo>
                    <a:pt x="7296" y="5692"/>
                  </a:lnTo>
                  <a:lnTo>
                    <a:pt x="7374" y="5874"/>
                  </a:lnTo>
                  <a:lnTo>
                    <a:pt x="7529" y="6029"/>
                  </a:lnTo>
                  <a:lnTo>
                    <a:pt x="7684" y="6158"/>
                  </a:lnTo>
                  <a:lnTo>
                    <a:pt x="7865" y="6236"/>
                  </a:lnTo>
                  <a:lnTo>
                    <a:pt x="8047" y="6262"/>
                  </a:lnTo>
                  <a:lnTo>
                    <a:pt x="8254" y="6236"/>
                  </a:lnTo>
                  <a:lnTo>
                    <a:pt x="8435" y="6158"/>
                  </a:lnTo>
                  <a:lnTo>
                    <a:pt x="8590" y="6029"/>
                  </a:lnTo>
                  <a:lnTo>
                    <a:pt x="8719" y="5874"/>
                  </a:lnTo>
                  <a:lnTo>
                    <a:pt x="8823" y="5692"/>
                  </a:lnTo>
                  <a:lnTo>
                    <a:pt x="8900" y="5485"/>
                  </a:lnTo>
                  <a:lnTo>
                    <a:pt x="8926" y="5253"/>
                  </a:lnTo>
                  <a:lnTo>
                    <a:pt x="8952" y="5020"/>
                  </a:lnTo>
                  <a:lnTo>
                    <a:pt x="8926" y="4787"/>
                  </a:lnTo>
                  <a:lnTo>
                    <a:pt x="8900" y="4554"/>
                  </a:lnTo>
                  <a:lnTo>
                    <a:pt x="8823" y="4347"/>
                  </a:lnTo>
                  <a:lnTo>
                    <a:pt x="8719" y="4192"/>
                  </a:lnTo>
                  <a:lnTo>
                    <a:pt x="8590" y="4011"/>
                  </a:lnTo>
                  <a:lnTo>
                    <a:pt x="8435" y="3881"/>
                  </a:lnTo>
                  <a:lnTo>
                    <a:pt x="8254" y="3804"/>
                  </a:lnTo>
                  <a:lnTo>
                    <a:pt x="8047" y="3778"/>
                  </a:lnTo>
                  <a:close/>
                  <a:moveTo>
                    <a:pt x="1139" y="1"/>
                  </a:moveTo>
                  <a:lnTo>
                    <a:pt x="906" y="27"/>
                  </a:lnTo>
                  <a:lnTo>
                    <a:pt x="699" y="104"/>
                  </a:lnTo>
                  <a:lnTo>
                    <a:pt x="518" y="208"/>
                  </a:lnTo>
                  <a:lnTo>
                    <a:pt x="337" y="337"/>
                  </a:lnTo>
                  <a:lnTo>
                    <a:pt x="208" y="518"/>
                  </a:lnTo>
                  <a:lnTo>
                    <a:pt x="78" y="699"/>
                  </a:lnTo>
                  <a:lnTo>
                    <a:pt x="26" y="932"/>
                  </a:lnTo>
                  <a:lnTo>
                    <a:pt x="1" y="1165"/>
                  </a:lnTo>
                  <a:lnTo>
                    <a:pt x="1" y="6443"/>
                  </a:lnTo>
                  <a:lnTo>
                    <a:pt x="26" y="6546"/>
                  </a:lnTo>
                  <a:lnTo>
                    <a:pt x="78" y="6598"/>
                  </a:lnTo>
                  <a:lnTo>
                    <a:pt x="130" y="6650"/>
                  </a:lnTo>
                  <a:lnTo>
                    <a:pt x="233" y="6676"/>
                  </a:lnTo>
                  <a:lnTo>
                    <a:pt x="337" y="6650"/>
                  </a:lnTo>
                  <a:lnTo>
                    <a:pt x="389" y="6598"/>
                  </a:lnTo>
                  <a:lnTo>
                    <a:pt x="440" y="6546"/>
                  </a:lnTo>
                  <a:lnTo>
                    <a:pt x="466" y="6443"/>
                  </a:lnTo>
                  <a:lnTo>
                    <a:pt x="466" y="1165"/>
                  </a:lnTo>
                  <a:lnTo>
                    <a:pt x="492" y="1036"/>
                  </a:lnTo>
                  <a:lnTo>
                    <a:pt x="518" y="906"/>
                  </a:lnTo>
                  <a:lnTo>
                    <a:pt x="596" y="777"/>
                  </a:lnTo>
                  <a:lnTo>
                    <a:pt x="673" y="673"/>
                  </a:lnTo>
                  <a:lnTo>
                    <a:pt x="777" y="596"/>
                  </a:lnTo>
                  <a:lnTo>
                    <a:pt x="880" y="544"/>
                  </a:lnTo>
                  <a:lnTo>
                    <a:pt x="1010" y="492"/>
                  </a:lnTo>
                  <a:lnTo>
                    <a:pt x="15084" y="492"/>
                  </a:lnTo>
                  <a:lnTo>
                    <a:pt x="15213" y="544"/>
                  </a:lnTo>
                  <a:lnTo>
                    <a:pt x="15342" y="596"/>
                  </a:lnTo>
                  <a:lnTo>
                    <a:pt x="15420" y="673"/>
                  </a:lnTo>
                  <a:lnTo>
                    <a:pt x="15523" y="777"/>
                  </a:lnTo>
                  <a:lnTo>
                    <a:pt x="15575" y="906"/>
                  </a:lnTo>
                  <a:lnTo>
                    <a:pt x="15627" y="1036"/>
                  </a:lnTo>
                  <a:lnTo>
                    <a:pt x="15627" y="1165"/>
                  </a:lnTo>
                  <a:lnTo>
                    <a:pt x="15627" y="1475"/>
                  </a:lnTo>
                  <a:lnTo>
                    <a:pt x="15653" y="1553"/>
                  </a:lnTo>
                  <a:lnTo>
                    <a:pt x="15705" y="1631"/>
                  </a:lnTo>
                  <a:lnTo>
                    <a:pt x="15782" y="1682"/>
                  </a:lnTo>
                  <a:lnTo>
                    <a:pt x="15860" y="1708"/>
                  </a:lnTo>
                  <a:lnTo>
                    <a:pt x="15963" y="1682"/>
                  </a:lnTo>
                  <a:lnTo>
                    <a:pt x="16041" y="1631"/>
                  </a:lnTo>
                  <a:lnTo>
                    <a:pt x="16093" y="1553"/>
                  </a:lnTo>
                  <a:lnTo>
                    <a:pt x="16093" y="1475"/>
                  </a:lnTo>
                  <a:lnTo>
                    <a:pt x="16093" y="1165"/>
                  </a:lnTo>
                  <a:lnTo>
                    <a:pt x="16093" y="932"/>
                  </a:lnTo>
                  <a:lnTo>
                    <a:pt x="16015" y="699"/>
                  </a:lnTo>
                  <a:lnTo>
                    <a:pt x="15911" y="518"/>
                  </a:lnTo>
                  <a:lnTo>
                    <a:pt x="15756" y="337"/>
                  </a:lnTo>
                  <a:lnTo>
                    <a:pt x="15601" y="208"/>
                  </a:lnTo>
                  <a:lnTo>
                    <a:pt x="15394" y="104"/>
                  </a:lnTo>
                  <a:lnTo>
                    <a:pt x="15187" y="27"/>
                  </a:lnTo>
                  <a:lnTo>
                    <a:pt x="14954" y="1"/>
                  </a:lnTo>
                  <a:close/>
                  <a:moveTo>
                    <a:pt x="6598" y="1010"/>
                  </a:moveTo>
                  <a:lnTo>
                    <a:pt x="6546" y="1061"/>
                  </a:lnTo>
                  <a:lnTo>
                    <a:pt x="6494" y="1113"/>
                  </a:lnTo>
                  <a:lnTo>
                    <a:pt x="6443" y="1191"/>
                  </a:lnTo>
                  <a:lnTo>
                    <a:pt x="6210" y="1915"/>
                  </a:lnTo>
                  <a:lnTo>
                    <a:pt x="5925" y="1915"/>
                  </a:lnTo>
                  <a:lnTo>
                    <a:pt x="5822" y="1941"/>
                  </a:lnTo>
                  <a:lnTo>
                    <a:pt x="5744" y="1993"/>
                  </a:lnTo>
                  <a:lnTo>
                    <a:pt x="5692" y="2070"/>
                  </a:lnTo>
                  <a:lnTo>
                    <a:pt x="5692" y="2148"/>
                  </a:lnTo>
                  <a:lnTo>
                    <a:pt x="5692" y="3079"/>
                  </a:lnTo>
                  <a:lnTo>
                    <a:pt x="5692" y="3157"/>
                  </a:lnTo>
                  <a:lnTo>
                    <a:pt x="5744" y="3235"/>
                  </a:lnTo>
                  <a:lnTo>
                    <a:pt x="5822" y="3286"/>
                  </a:lnTo>
                  <a:lnTo>
                    <a:pt x="5925" y="3312"/>
                  </a:lnTo>
                  <a:lnTo>
                    <a:pt x="6132" y="3312"/>
                  </a:lnTo>
                  <a:lnTo>
                    <a:pt x="6417" y="6831"/>
                  </a:lnTo>
                  <a:lnTo>
                    <a:pt x="6443" y="6986"/>
                  </a:lnTo>
                  <a:lnTo>
                    <a:pt x="6494" y="7115"/>
                  </a:lnTo>
                  <a:lnTo>
                    <a:pt x="6546" y="7219"/>
                  </a:lnTo>
                  <a:lnTo>
                    <a:pt x="6650" y="7322"/>
                  </a:lnTo>
                  <a:lnTo>
                    <a:pt x="6753" y="7400"/>
                  </a:lnTo>
                  <a:lnTo>
                    <a:pt x="6856" y="7478"/>
                  </a:lnTo>
                  <a:lnTo>
                    <a:pt x="6986" y="7503"/>
                  </a:lnTo>
                  <a:lnTo>
                    <a:pt x="7115" y="7529"/>
                  </a:lnTo>
                  <a:lnTo>
                    <a:pt x="8978" y="7529"/>
                  </a:lnTo>
                  <a:lnTo>
                    <a:pt x="9107" y="7503"/>
                  </a:lnTo>
                  <a:lnTo>
                    <a:pt x="9237" y="7478"/>
                  </a:lnTo>
                  <a:lnTo>
                    <a:pt x="9366" y="7400"/>
                  </a:lnTo>
                  <a:lnTo>
                    <a:pt x="9470" y="7322"/>
                  </a:lnTo>
                  <a:lnTo>
                    <a:pt x="9547" y="7219"/>
                  </a:lnTo>
                  <a:lnTo>
                    <a:pt x="9599" y="7115"/>
                  </a:lnTo>
                  <a:lnTo>
                    <a:pt x="9651" y="6986"/>
                  </a:lnTo>
                  <a:lnTo>
                    <a:pt x="9676" y="6831"/>
                  </a:lnTo>
                  <a:lnTo>
                    <a:pt x="9780" y="5485"/>
                  </a:lnTo>
                  <a:lnTo>
                    <a:pt x="9780" y="5408"/>
                  </a:lnTo>
                  <a:lnTo>
                    <a:pt x="9728" y="5330"/>
                  </a:lnTo>
                  <a:lnTo>
                    <a:pt x="9651" y="5278"/>
                  </a:lnTo>
                  <a:lnTo>
                    <a:pt x="9573" y="5253"/>
                  </a:lnTo>
                  <a:lnTo>
                    <a:pt x="9470" y="5253"/>
                  </a:lnTo>
                  <a:lnTo>
                    <a:pt x="9392" y="5304"/>
                  </a:lnTo>
                  <a:lnTo>
                    <a:pt x="9340" y="5382"/>
                  </a:lnTo>
                  <a:lnTo>
                    <a:pt x="9314" y="5460"/>
                  </a:lnTo>
                  <a:lnTo>
                    <a:pt x="9211" y="6805"/>
                  </a:lnTo>
                  <a:lnTo>
                    <a:pt x="9185" y="6908"/>
                  </a:lnTo>
                  <a:lnTo>
                    <a:pt x="9133" y="6986"/>
                  </a:lnTo>
                  <a:lnTo>
                    <a:pt x="9056" y="7038"/>
                  </a:lnTo>
                  <a:lnTo>
                    <a:pt x="7038" y="7038"/>
                  </a:lnTo>
                  <a:lnTo>
                    <a:pt x="6986" y="6986"/>
                  </a:lnTo>
                  <a:lnTo>
                    <a:pt x="6934" y="6908"/>
                  </a:lnTo>
                  <a:lnTo>
                    <a:pt x="6908" y="6805"/>
                  </a:lnTo>
                  <a:lnTo>
                    <a:pt x="6624" y="3312"/>
                  </a:lnTo>
                  <a:lnTo>
                    <a:pt x="9495" y="3312"/>
                  </a:lnTo>
                  <a:lnTo>
                    <a:pt x="9392" y="4399"/>
                  </a:lnTo>
                  <a:lnTo>
                    <a:pt x="9418" y="4476"/>
                  </a:lnTo>
                  <a:lnTo>
                    <a:pt x="9470" y="4554"/>
                  </a:lnTo>
                  <a:lnTo>
                    <a:pt x="9521" y="4632"/>
                  </a:lnTo>
                  <a:lnTo>
                    <a:pt x="9625" y="4658"/>
                  </a:lnTo>
                  <a:lnTo>
                    <a:pt x="9702" y="4632"/>
                  </a:lnTo>
                  <a:lnTo>
                    <a:pt x="9780" y="4580"/>
                  </a:lnTo>
                  <a:lnTo>
                    <a:pt x="9858" y="4528"/>
                  </a:lnTo>
                  <a:lnTo>
                    <a:pt x="9883" y="4425"/>
                  </a:lnTo>
                  <a:lnTo>
                    <a:pt x="9961" y="3312"/>
                  </a:lnTo>
                  <a:lnTo>
                    <a:pt x="10168" y="3312"/>
                  </a:lnTo>
                  <a:lnTo>
                    <a:pt x="10272" y="3286"/>
                  </a:lnTo>
                  <a:lnTo>
                    <a:pt x="10349" y="3235"/>
                  </a:lnTo>
                  <a:lnTo>
                    <a:pt x="10401" y="3157"/>
                  </a:lnTo>
                  <a:lnTo>
                    <a:pt x="10427" y="3079"/>
                  </a:lnTo>
                  <a:lnTo>
                    <a:pt x="10427" y="2148"/>
                  </a:lnTo>
                  <a:lnTo>
                    <a:pt x="10401" y="2070"/>
                  </a:lnTo>
                  <a:lnTo>
                    <a:pt x="10349" y="1993"/>
                  </a:lnTo>
                  <a:lnTo>
                    <a:pt x="10272" y="1941"/>
                  </a:lnTo>
                  <a:lnTo>
                    <a:pt x="10168" y="1915"/>
                  </a:lnTo>
                  <a:lnTo>
                    <a:pt x="9883" y="1915"/>
                  </a:lnTo>
                  <a:lnTo>
                    <a:pt x="9651" y="1165"/>
                  </a:lnTo>
                  <a:lnTo>
                    <a:pt x="9599" y="1087"/>
                  </a:lnTo>
                  <a:lnTo>
                    <a:pt x="9547" y="1036"/>
                  </a:lnTo>
                  <a:lnTo>
                    <a:pt x="9495" y="1010"/>
                  </a:lnTo>
                  <a:close/>
                  <a:moveTo>
                    <a:pt x="7684" y="8952"/>
                  </a:moveTo>
                  <a:lnTo>
                    <a:pt x="7581" y="8978"/>
                  </a:lnTo>
                  <a:lnTo>
                    <a:pt x="7529" y="9030"/>
                  </a:lnTo>
                  <a:lnTo>
                    <a:pt x="7477" y="9107"/>
                  </a:lnTo>
                  <a:lnTo>
                    <a:pt x="7452" y="9185"/>
                  </a:lnTo>
                  <a:lnTo>
                    <a:pt x="7477" y="9289"/>
                  </a:lnTo>
                  <a:lnTo>
                    <a:pt x="7529" y="9366"/>
                  </a:lnTo>
                  <a:lnTo>
                    <a:pt x="7581" y="9418"/>
                  </a:lnTo>
                  <a:lnTo>
                    <a:pt x="8512" y="9418"/>
                  </a:lnTo>
                  <a:lnTo>
                    <a:pt x="8590" y="9366"/>
                  </a:lnTo>
                  <a:lnTo>
                    <a:pt x="8642" y="9289"/>
                  </a:lnTo>
                  <a:lnTo>
                    <a:pt x="8642" y="9185"/>
                  </a:lnTo>
                  <a:lnTo>
                    <a:pt x="8642" y="9107"/>
                  </a:lnTo>
                  <a:lnTo>
                    <a:pt x="8590" y="9030"/>
                  </a:lnTo>
                  <a:lnTo>
                    <a:pt x="8512" y="8978"/>
                  </a:lnTo>
                  <a:lnTo>
                    <a:pt x="8409" y="8952"/>
                  </a:lnTo>
                  <a:close/>
                  <a:moveTo>
                    <a:pt x="15627" y="8512"/>
                  </a:moveTo>
                  <a:lnTo>
                    <a:pt x="15627" y="9185"/>
                  </a:lnTo>
                  <a:lnTo>
                    <a:pt x="15627" y="9314"/>
                  </a:lnTo>
                  <a:lnTo>
                    <a:pt x="15575" y="9444"/>
                  </a:lnTo>
                  <a:lnTo>
                    <a:pt x="15523" y="9573"/>
                  </a:lnTo>
                  <a:lnTo>
                    <a:pt x="15420" y="9677"/>
                  </a:lnTo>
                  <a:lnTo>
                    <a:pt x="15342" y="9754"/>
                  </a:lnTo>
                  <a:lnTo>
                    <a:pt x="15213" y="9806"/>
                  </a:lnTo>
                  <a:lnTo>
                    <a:pt x="15084" y="9858"/>
                  </a:lnTo>
                  <a:lnTo>
                    <a:pt x="1010" y="9858"/>
                  </a:lnTo>
                  <a:lnTo>
                    <a:pt x="880" y="9806"/>
                  </a:lnTo>
                  <a:lnTo>
                    <a:pt x="777" y="9754"/>
                  </a:lnTo>
                  <a:lnTo>
                    <a:pt x="673" y="9677"/>
                  </a:lnTo>
                  <a:lnTo>
                    <a:pt x="596" y="9573"/>
                  </a:lnTo>
                  <a:lnTo>
                    <a:pt x="518" y="9444"/>
                  </a:lnTo>
                  <a:lnTo>
                    <a:pt x="492" y="9314"/>
                  </a:lnTo>
                  <a:lnTo>
                    <a:pt x="466" y="9185"/>
                  </a:lnTo>
                  <a:lnTo>
                    <a:pt x="466" y="8512"/>
                  </a:lnTo>
                  <a:close/>
                  <a:moveTo>
                    <a:pt x="10996" y="13402"/>
                  </a:moveTo>
                  <a:lnTo>
                    <a:pt x="11074" y="13454"/>
                  </a:lnTo>
                  <a:lnTo>
                    <a:pt x="11099" y="13531"/>
                  </a:lnTo>
                  <a:lnTo>
                    <a:pt x="11125" y="13609"/>
                  </a:lnTo>
                  <a:lnTo>
                    <a:pt x="11099" y="13713"/>
                  </a:lnTo>
                  <a:lnTo>
                    <a:pt x="11074" y="13764"/>
                  </a:lnTo>
                  <a:lnTo>
                    <a:pt x="10996" y="13816"/>
                  </a:lnTo>
                  <a:lnTo>
                    <a:pt x="10918" y="13842"/>
                  </a:lnTo>
                  <a:lnTo>
                    <a:pt x="5201" y="13842"/>
                  </a:lnTo>
                  <a:lnTo>
                    <a:pt x="5097" y="13816"/>
                  </a:lnTo>
                  <a:lnTo>
                    <a:pt x="5045" y="13764"/>
                  </a:lnTo>
                  <a:lnTo>
                    <a:pt x="4994" y="13713"/>
                  </a:lnTo>
                  <a:lnTo>
                    <a:pt x="4968" y="13609"/>
                  </a:lnTo>
                  <a:lnTo>
                    <a:pt x="4994" y="13531"/>
                  </a:lnTo>
                  <a:lnTo>
                    <a:pt x="5045" y="13454"/>
                  </a:lnTo>
                  <a:lnTo>
                    <a:pt x="5097" y="13402"/>
                  </a:lnTo>
                  <a:close/>
                  <a:moveTo>
                    <a:pt x="15782" y="2303"/>
                  </a:moveTo>
                  <a:lnTo>
                    <a:pt x="15705" y="2355"/>
                  </a:lnTo>
                  <a:lnTo>
                    <a:pt x="15653" y="2433"/>
                  </a:lnTo>
                  <a:lnTo>
                    <a:pt x="15627" y="2536"/>
                  </a:lnTo>
                  <a:lnTo>
                    <a:pt x="15627" y="8047"/>
                  </a:lnTo>
                  <a:lnTo>
                    <a:pt x="466" y="8047"/>
                  </a:lnTo>
                  <a:lnTo>
                    <a:pt x="466" y="7503"/>
                  </a:lnTo>
                  <a:lnTo>
                    <a:pt x="440" y="7426"/>
                  </a:lnTo>
                  <a:lnTo>
                    <a:pt x="389" y="7348"/>
                  </a:lnTo>
                  <a:lnTo>
                    <a:pt x="337" y="7296"/>
                  </a:lnTo>
                  <a:lnTo>
                    <a:pt x="233" y="7271"/>
                  </a:lnTo>
                  <a:lnTo>
                    <a:pt x="130" y="7296"/>
                  </a:lnTo>
                  <a:lnTo>
                    <a:pt x="78" y="7348"/>
                  </a:lnTo>
                  <a:lnTo>
                    <a:pt x="26" y="7426"/>
                  </a:lnTo>
                  <a:lnTo>
                    <a:pt x="1" y="7503"/>
                  </a:lnTo>
                  <a:lnTo>
                    <a:pt x="1" y="9185"/>
                  </a:lnTo>
                  <a:lnTo>
                    <a:pt x="26" y="9418"/>
                  </a:lnTo>
                  <a:lnTo>
                    <a:pt x="78" y="9651"/>
                  </a:lnTo>
                  <a:lnTo>
                    <a:pt x="208" y="9832"/>
                  </a:lnTo>
                  <a:lnTo>
                    <a:pt x="337" y="10013"/>
                  </a:lnTo>
                  <a:lnTo>
                    <a:pt x="518" y="10142"/>
                  </a:lnTo>
                  <a:lnTo>
                    <a:pt x="699" y="10246"/>
                  </a:lnTo>
                  <a:lnTo>
                    <a:pt x="906" y="10323"/>
                  </a:lnTo>
                  <a:lnTo>
                    <a:pt x="1139" y="10349"/>
                  </a:lnTo>
                  <a:lnTo>
                    <a:pt x="6261" y="10349"/>
                  </a:lnTo>
                  <a:lnTo>
                    <a:pt x="5615" y="12911"/>
                  </a:lnTo>
                  <a:lnTo>
                    <a:pt x="5201" y="12911"/>
                  </a:lnTo>
                  <a:lnTo>
                    <a:pt x="5045" y="12936"/>
                  </a:lnTo>
                  <a:lnTo>
                    <a:pt x="4916" y="12988"/>
                  </a:lnTo>
                  <a:lnTo>
                    <a:pt x="4813" y="13040"/>
                  </a:lnTo>
                  <a:lnTo>
                    <a:pt x="4709" y="13118"/>
                  </a:lnTo>
                  <a:lnTo>
                    <a:pt x="4632" y="13221"/>
                  </a:lnTo>
                  <a:lnTo>
                    <a:pt x="4554" y="13350"/>
                  </a:lnTo>
                  <a:lnTo>
                    <a:pt x="4528" y="13480"/>
                  </a:lnTo>
                  <a:lnTo>
                    <a:pt x="4502" y="13609"/>
                  </a:lnTo>
                  <a:lnTo>
                    <a:pt x="4528" y="13764"/>
                  </a:lnTo>
                  <a:lnTo>
                    <a:pt x="4554" y="13894"/>
                  </a:lnTo>
                  <a:lnTo>
                    <a:pt x="4632" y="13997"/>
                  </a:lnTo>
                  <a:lnTo>
                    <a:pt x="4709" y="14101"/>
                  </a:lnTo>
                  <a:lnTo>
                    <a:pt x="4813" y="14204"/>
                  </a:lnTo>
                  <a:lnTo>
                    <a:pt x="4916" y="14256"/>
                  </a:lnTo>
                  <a:lnTo>
                    <a:pt x="5045" y="14308"/>
                  </a:lnTo>
                  <a:lnTo>
                    <a:pt x="11048" y="14308"/>
                  </a:lnTo>
                  <a:lnTo>
                    <a:pt x="11177" y="14256"/>
                  </a:lnTo>
                  <a:lnTo>
                    <a:pt x="11306" y="14204"/>
                  </a:lnTo>
                  <a:lnTo>
                    <a:pt x="11384" y="14101"/>
                  </a:lnTo>
                  <a:lnTo>
                    <a:pt x="11487" y="13997"/>
                  </a:lnTo>
                  <a:lnTo>
                    <a:pt x="11539" y="13894"/>
                  </a:lnTo>
                  <a:lnTo>
                    <a:pt x="11591" y="13764"/>
                  </a:lnTo>
                  <a:lnTo>
                    <a:pt x="11591" y="13609"/>
                  </a:lnTo>
                  <a:lnTo>
                    <a:pt x="11591" y="13480"/>
                  </a:lnTo>
                  <a:lnTo>
                    <a:pt x="11539" y="13350"/>
                  </a:lnTo>
                  <a:lnTo>
                    <a:pt x="11487" y="13221"/>
                  </a:lnTo>
                  <a:lnTo>
                    <a:pt x="11384" y="13118"/>
                  </a:lnTo>
                  <a:lnTo>
                    <a:pt x="11306" y="13040"/>
                  </a:lnTo>
                  <a:lnTo>
                    <a:pt x="11177" y="12988"/>
                  </a:lnTo>
                  <a:lnTo>
                    <a:pt x="11048" y="12936"/>
                  </a:lnTo>
                  <a:lnTo>
                    <a:pt x="10918" y="12911"/>
                  </a:lnTo>
                  <a:lnTo>
                    <a:pt x="10504" y="12911"/>
                  </a:lnTo>
                  <a:lnTo>
                    <a:pt x="10297" y="12083"/>
                  </a:lnTo>
                  <a:lnTo>
                    <a:pt x="10246" y="12005"/>
                  </a:lnTo>
                  <a:lnTo>
                    <a:pt x="10168" y="11953"/>
                  </a:lnTo>
                  <a:lnTo>
                    <a:pt x="10090" y="11927"/>
                  </a:lnTo>
                  <a:lnTo>
                    <a:pt x="10013" y="11927"/>
                  </a:lnTo>
                  <a:lnTo>
                    <a:pt x="9909" y="11953"/>
                  </a:lnTo>
                  <a:lnTo>
                    <a:pt x="9858" y="12031"/>
                  </a:lnTo>
                  <a:lnTo>
                    <a:pt x="9832" y="12109"/>
                  </a:lnTo>
                  <a:lnTo>
                    <a:pt x="9832" y="12212"/>
                  </a:lnTo>
                  <a:lnTo>
                    <a:pt x="10013" y="12911"/>
                  </a:lnTo>
                  <a:lnTo>
                    <a:pt x="6106" y="12911"/>
                  </a:lnTo>
                  <a:lnTo>
                    <a:pt x="6727" y="10349"/>
                  </a:lnTo>
                  <a:lnTo>
                    <a:pt x="9366" y="10349"/>
                  </a:lnTo>
                  <a:lnTo>
                    <a:pt x="9573" y="11177"/>
                  </a:lnTo>
                  <a:lnTo>
                    <a:pt x="9599" y="11255"/>
                  </a:lnTo>
                  <a:lnTo>
                    <a:pt x="9676" y="11307"/>
                  </a:lnTo>
                  <a:lnTo>
                    <a:pt x="9754" y="11358"/>
                  </a:lnTo>
                  <a:lnTo>
                    <a:pt x="9858" y="11332"/>
                  </a:lnTo>
                  <a:lnTo>
                    <a:pt x="9935" y="11307"/>
                  </a:lnTo>
                  <a:lnTo>
                    <a:pt x="10013" y="11229"/>
                  </a:lnTo>
                  <a:lnTo>
                    <a:pt x="10039" y="11151"/>
                  </a:lnTo>
                  <a:lnTo>
                    <a:pt x="10039" y="11048"/>
                  </a:lnTo>
                  <a:lnTo>
                    <a:pt x="9858" y="10349"/>
                  </a:lnTo>
                  <a:lnTo>
                    <a:pt x="14954" y="10349"/>
                  </a:lnTo>
                  <a:lnTo>
                    <a:pt x="15187" y="10323"/>
                  </a:lnTo>
                  <a:lnTo>
                    <a:pt x="15394" y="10246"/>
                  </a:lnTo>
                  <a:lnTo>
                    <a:pt x="15601" y="10142"/>
                  </a:lnTo>
                  <a:lnTo>
                    <a:pt x="15756" y="10013"/>
                  </a:lnTo>
                  <a:lnTo>
                    <a:pt x="15911" y="9832"/>
                  </a:lnTo>
                  <a:lnTo>
                    <a:pt x="16015" y="9651"/>
                  </a:lnTo>
                  <a:lnTo>
                    <a:pt x="16093" y="9418"/>
                  </a:lnTo>
                  <a:lnTo>
                    <a:pt x="16093" y="9185"/>
                  </a:lnTo>
                  <a:lnTo>
                    <a:pt x="16093" y="2536"/>
                  </a:lnTo>
                  <a:lnTo>
                    <a:pt x="16093" y="2433"/>
                  </a:lnTo>
                  <a:lnTo>
                    <a:pt x="16041" y="2355"/>
                  </a:lnTo>
                  <a:lnTo>
                    <a:pt x="15963" y="23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914;p61">
            <a:extLst>
              <a:ext uri="{FF2B5EF4-FFF2-40B4-BE49-F238E27FC236}">
                <a16:creationId xmlns:a16="http://schemas.microsoft.com/office/drawing/2014/main" id="{A6135FDC-D0ED-4032-9746-40F994D2D7EB}"/>
              </a:ext>
            </a:extLst>
          </p:cNvPr>
          <p:cNvGrpSpPr/>
          <p:nvPr/>
        </p:nvGrpSpPr>
        <p:grpSpPr>
          <a:xfrm>
            <a:off x="1457397" y="3813624"/>
            <a:ext cx="352114" cy="457175"/>
            <a:chOff x="1046675" y="3344200"/>
            <a:chExt cx="309850" cy="402975"/>
          </a:xfrm>
        </p:grpSpPr>
        <p:sp>
          <p:nvSpPr>
            <p:cNvPr id="70" name="Google Shape;1915;p61">
              <a:extLst>
                <a:ext uri="{FF2B5EF4-FFF2-40B4-BE49-F238E27FC236}">
                  <a16:creationId xmlns:a16="http://schemas.microsoft.com/office/drawing/2014/main" id="{756FBCB2-9908-40EF-9D4E-FEA3B0983160}"/>
                </a:ext>
              </a:extLst>
            </p:cNvPr>
            <p:cNvSpPr/>
            <p:nvPr/>
          </p:nvSpPr>
          <p:spPr>
            <a:xfrm>
              <a:off x="1114600" y="3405650"/>
              <a:ext cx="236100" cy="335700"/>
            </a:xfrm>
            <a:custGeom>
              <a:avLst/>
              <a:gdLst/>
              <a:ahLst/>
              <a:cxnLst/>
              <a:rect l="l" t="t" r="r" b="b"/>
              <a:pathLst>
                <a:path w="9444" h="13428" extrusionOk="0">
                  <a:moveTo>
                    <a:pt x="621" y="13427"/>
                  </a:moveTo>
                  <a:lnTo>
                    <a:pt x="8822" y="13427"/>
                  </a:lnTo>
                  <a:lnTo>
                    <a:pt x="8822" y="13427"/>
                  </a:lnTo>
                  <a:lnTo>
                    <a:pt x="8952" y="13401"/>
                  </a:lnTo>
                  <a:lnTo>
                    <a:pt x="9055" y="13376"/>
                  </a:lnTo>
                  <a:lnTo>
                    <a:pt x="9159" y="13324"/>
                  </a:lnTo>
                  <a:lnTo>
                    <a:pt x="9262" y="13246"/>
                  </a:lnTo>
                  <a:lnTo>
                    <a:pt x="9340" y="13143"/>
                  </a:lnTo>
                  <a:lnTo>
                    <a:pt x="9392" y="13039"/>
                  </a:lnTo>
                  <a:lnTo>
                    <a:pt x="9417" y="12936"/>
                  </a:lnTo>
                  <a:lnTo>
                    <a:pt x="9443" y="12806"/>
                  </a:lnTo>
                  <a:lnTo>
                    <a:pt x="9443" y="621"/>
                  </a:lnTo>
                  <a:lnTo>
                    <a:pt x="9443" y="621"/>
                  </a:lnTo>
                  <a:lnTo>
                    <a:pt x="9417" y="492"/>
                  </a:lnTo>
                  <a:lnTo>
                    <a:pt x="9392" y="362"/>
                  </a:lnTo>
                  <a:lnTo>
                    <a:pt x="9340" y="259"/>
                  </a:lnTo>
                  <a:lnTo>
                    <a:pt x="9262" y="181"/>
                  </a:lnTo>
                  <a:lnTo>
                    <a:pt x="9159" y="103"/>
                  </a:lnTo>
                  <a:lnTo>
                    <a:pt x="9055" y="26"/>
                  </a:lnTo>
                  <a:lnTo>
                    <a:pt x="8952" y="0"/>
                  </a:lnTo>
                  <a:lnTo>
                    <a:pt x="8822" y="0"/>
                  </a:lnTo>
                  <a:lnTo>
                    <a:pt x="621" y="0"/>
                  </a:lnTo>
                  <a:lnTo>
                    <a:pt x="621" y="0"/>
                  </a:lnTo>
                  <a:lnTo>
                    <a:pt x="492" y="0"/>
                  </a:lnTo>
                  <a:lnTo>
                    <a:pt x="388" y="26"/>
                  </a:lnTo>
                  <a:lnTo>
                    <a:pt x="285" y="103"/>
                  </a:lnTo>
                  <a:lnTo>
                    <a:pt x="181" y="181"/>
                  </a:lnTo>
                  <a:lnTo>
                    <a:pt x="104" y="259"/>
                  </a:lnTo>
                  <a:lnTo>
                    <a:pt x="52" y="362"/>
                  </a:lnTo>
                  <a:lnTo>
                    <a:pt x="26" y="492"/>
                  </a:lnTo>
                  <a:lnTo>
                    <a:pt x="0" y="621"/>
                  </a:lnTo>
                  <a:lnTo>
                    <a:pt x="0" y="11383"/>
                  </a:lnTo>
                  <a:lnTo>
                    <a:pt x="0" y="12806"/>
                  </a:lnTo>
                  <a:lnTo>
                    <a:pt x="0" y="12806"/>
                  </a:lnTo>
                  <a:lnTo>
                    <a:pt x="26" y="12936"/>
                  </a:lnTo>
                  <a:lnTo>
                    <a:pt x="52" y="13039"/>
                  </a:lnTo>
                  <a:lnTo>
                    <a:pt x="104" y="13143"/>
                  </a:lnTo>
                  <a:lnTo>
                    <a:pt x="181" y="13246"/>
                  </a:lnTo>
                  <a:lnTo>
                    <a:pt x="285" y="13324"/>
                  </a:lnTo>
                  <a:lnTo>
                    <a:pt x="388" y="13376"/>
                  </a:lnTo>
                  <a:lnTo>
                    <a:pt x="492" y="13401"/>
                  </a:lnTo>
                  <a:lnTo>
                    <a:pt x="621" y="13427"/>
                  </a:lnTo>
                  <a:lnTo>
                    <a:pt x="621" y="134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16;p61">
              <a:extLst>
                <a:ext uri="{FF2B5EF4-FFF2-40B4-BE49-F238E27FC236}">
                  <a16:creationId xmlns:a16="http://schemas.microsoft.com/office/drawing/2014/main" id="{910D6AFB-A9DC-4A85-A10F-96E40DFC1C35}"/>
                </a:ext>
              </a:extLst>
            </p:cNvPr>
            <p:cNvSpPr/>
            <p:nvPr/>
          </p:nvSpPr>
          <p:spPr>
            <a:xfrm>
              <a:off x="1137875" y="3543400"/>
              <a:ext cx="189525" cy="172725"/>
            </a:xfrm>
            <a:custGeom>
              <a:avLst/>
              <a:gdLst/>
              <a:ahLst/>
              <a:cxnLst/>
              <a:rect l="l" t="t" r="r" b="b"/>
              <a:pathLst>
                <a:path w="7581" h="6909" extrusionOk="0">
                  <a:moveTo>
                    <a:pt x="3079" y="1"/>
                  </a:moveTo>
                  <a:lnTo>
                    <a:pt x="4502" y="1"/>
                  </a:lnTo>
                  <a:lnTo>
                    <a:pt x="4502" y="1"/>
                  </a:lnTo>
                  <a:lnTo>
                    <a:pt x="4580" y="1"/>
                  </a:lnTo>
                  <a:lnTo>
                    <a:pt x="4657" y="52"/>
                  </a:lnTo>
                  <a:lnTo>
                    <a:pt x="4735" y="130"/>
                  </a:lnTo>
                  <a:lnTo>
                    <a:pt x="4735" y="233"/>
                  </a:lnTo>
                  <a:lnTo>
                    <a:pt x="4735" y="777"/>
                  </a:lnTo>
                  <a:lnTo>
                    <a:pt x="4735" y="777"/>
                  </a:lnTo>
                  <a:lnTo>
                    <a:pt x="4735" y="880"/>
                  </a:lnTo>
                  <a:lnTo>
                    <a:pt x="4657" y="958"/>
                  </a:lnTo>
                  <a:lnTo>
                    <a:pt x="4580" y="1010"/>
                  </a:lnTo>
                  <a:lnTo>
                    <a:pt x="4502" y="1010"/>
                  </a:lnTo>
                  <a:lnTo>
                    <a:pt x="3079" y="1010"/>
                  </a:lnTo>
                  <a:lnTo>
                    <a:pt x="3079" y="1010"/>
                  </a:lnTo>
                  <a:lnTo>
                    <a:pt x="3002" y="1010"/>
                  </a:lnTo>
                  <a:lnTo>
                    <a:pt x="2924" y="958"/>
                  </a:lnTo>
                  <a:lnTo>
                    <a:pt x="2872" y="880"/>
                  </a:lnTo>
                  <a:lnTo>
                    <a:pt x="2846" y="777"/>
                  </a:lnTo>
                  <a:lnTo>
                    <a:pt x="2846" y="233"/>
                  </a:lnTo>
                  <a:lnTo>
                    <a:pt x="2846" y="233"/>
                  </a:lnTo>
                  <a:lnTo>
                    <a:pt x="2872" y="130"/>
                  </a:lnTo>
                  <a:lnTo>
                    <a:pt x="2924" y="52"/>
                  </a:lnTo>
                  <a:lnTo>
                    <a:pt x="3002" y="1"/>
                  </a:lnTo>
                  <a:lnTo>
                    <a:pt x="3079" y="1"/>
                  </a:lnTo>
                  <a:lnTo>
                    <a:pt x="3079" y="1"/>
                  </a:lnTo>
                  <a:close/>
                  <a:moveTo>
                    <a:pt x="259" y="5873"/>
                  </a:moveTo>
                  <a:lnTo>
                    <a:pt x="1656" y="5873"/>
                  </a:lnTo>
                  <a:lnTo>
                    <a:pt x="1656" y="5873"/>
                  </a:lnTo>
                  <a:lnTo>
                    <a:pt x="1760" y="5899"/>
                  </a:lnTo>
                  <a:lnTo>
                    <a:pt x="1837" y="5951"/>
                  </a:lnTo>
                  <a:lnTo>
                    <a:pt x="1889" y="6029"/>
                  </a:lnTo>
                  <a:lnTo>
                    <a:pt x="1915" y="6132"/>
                  </a:lnTo>
                  <a:lnTo>
                    <a:pt x="1915" y="6650"/>
                  </a:lnTo>
                  <a:lnTo>
                    <a:pt x="1915" y="6650"/>
                  </a:lnTo>
                  <a:lnTo>
                    <a:pt x="1889" y="6753"/>
                  </a:lnTo>
                  <a:lnTo>
                    <a:pt x="1837" y="6831"/>
                  </a:lnTo>
                  <a:lnTo>
                    <a:pt x="1760" y="6882"/>
                  </a:lnTo>
                  <a:lnTo>
                    <a:pt x="1656" y="6908"/>
                  </a:lnTo>
                  <a:lnTo>
                    <a:pt x="259" y="6908"/>
                  </a:lnTo>
                  <a:lnTo>
                    <a:pt x="259" y="6908"/>
                  </a:lnTo>
                  <a:lnTo>
                    <a:pt x="156" y="6882"/>
                  </a:lnTo>
                  <a:lnTo>
                    <a:pt x="78" y="6831"/>
                  </a:lnTo>
                  <a:lnTo>
                    <a:pt x="26" y="6753"/>
                  </a:lnTo>
                  <a:lnTo>
                    <a:pt x="1" y="6650"/>
                  </a:lnTo>
                  <a:lnTo>
                    <a:pt x="1" y="6132"/>
                  </a:lnTo>
                  <a:lnTo>
                    <a:pt x="1" y="6132"/>
                  </a:lnTo>
                  <a:lnTo>
                    <a:pt x="26" y="6029"/>
                  </a:lnTo>
                  <a:lnTo>
                    <a:pt x="78" y="5951"/>
                  </a:lnTo>
                  <a:lnTo>
                    <a:pt x="156" y="5899"/>
                  </a:lnTo>
                  <a:lnTo>
                    <a:pt x="259" y="5873"/>
                  </a:lnTo>
                  <a:lnTo>
                    <a:pt x="259" y="5873"/>
                  </a:lnTo>
                  <a:close/>
                  <a:moveTo>
                    <a:pt x="3079" y="5873"/>
                  </a:moveTo>
                  <a:lnTo>
                    <a:pt x="4502" y="5873"/>
                  </a:lnTo>
                  <a:lnTo>
                    <a:pt x="4502" y="5873"/>
                  </a:lnTo>
                  <a:lnTo>
                    <a:pt x="4580" y="5899"/>
                  </a:lnTo>
                  <a:lnTo>
                    <a:pt x="4657" y="5951"/>
                  </a:lnTo>
                  <a:lnTo>
                    <a:pt x="4735" y="6029"/>
                  </a:lnTo>
                  <a:lnTo>
                    <a:pt x="4735" y="6132"/>
                  </a:lnTo>
                  <a:lnTo>
                    <a:pt x="4735" y="6650"/>
                  </a:lnTo>
                  <a:lnTo>
                    <a:pt x="4735" y="6650"/>
                  </a:lnTo>
                  <a:lnTo>
                    <a:pt x="4735" y="6753"/>
                  </a:lnTo>
                  <a:lnTo>
                    <a:pt x="4657" y="6831"/>
                  </a:lnTo>
                  <a:lnTo>
                    <a:pt x="4580" y="6882"/>
                  </a:lnTo>
                  <a:lnTo>
                    <a:pt x="4502" y="6908"/>
                  </a:lnTo>
                  <a:lnTo>
                    <a:pt x="3079" y="6908"/>
                  </a:lnTo>
                  <a:lnTo>
                    <a:pt x="3079" y="6908"/>
                  </a:lnTo>
                  <a:lnTo>
                    <a:pt x="3002" y="6882"/>
                  </a:lnTo>
                  <a:lnTo>
                    <a:pt x="2924" y="6831"/>
                  </a:lnTo>
                  <a:lnTo>
                    <a:pt x="2872" y="6753"/>
                  </a:lnTo>
                  <a:lnTo>
                    <a:pt x="2846" y="6650"/>
                  </a:lnTo>
                  <a:lnTo>
                    <a:pt x="2846" y="6132"/>
                  </a:lnTo>
                  <a:lnTo>
                    <a:pt x="2846" y="6132"/>
                  </a:lnTo>
                  <a:lnTo>
                    <a:pt x="2872" y="6029"/>
                  </a:lnTo>
                  <a:lnTo>
                    <a:pt x="2924" y="5951"/>
                  </a:lnTo>
                  <a:lnTo>
                    <a:pt x="3002" y="5899"/>
                  </a:lnTo>
                  <a:lnTo>
                    <a:pt x="3079" y="5873"/>
                  </a:lnTo>
                  <a:lnTo>
                    <a:pt x="3079" y="5873"/>
                  </a:lnTo>
                  <a:close/>
                  <a:moveTo>
                    <a:pt x="5925" y="5873"/>
                  </a:moveTo>
                  <a:lnTo>
                    <a:pt x="7322" y="5873"/>
                  </a:lnTo>
                  <a:lnTo>
                    <a:pt x="7322" y="5873"/>
                  </a:lnTo>
                  <a:lnTo>
                    <a:pt x="7426" y="5899"/>
                  </a:lnTo>
                  <a:lnTo>
                    <a:pt x="7503" y="5951"/>
                  </a:lnTo>
                  <a:lnTo>
                    <a:pt x="7555" y="6029"/>
                  </a:lnTo>
                  <a:lnTo>
                    <a:pt x="7581" y="6132"/>
                  </a:lnTo>
                  <a:lnTo>
                    <a:pt x="7581" y="6650"/>
                  </a:lnTo>
                  <a:lnTo>
                    <a:pt x="7581" y="6650"/>
                  </a:lnTo>
                  <a:lnTo>
                    <a:pt x="7555" y="6753"/>
                  </a:lnTo>
                  <a:lnTo>
                    <a:pt x="7503" y="6831"/>
                  </a:lnTo>
                  <a:lnTo>
                    <a:pt x="7426" y="6882"/>
                  </a:lnTo>
                  <a:lnTo>
                    <a:pt x="7322" y="6908"/>
                  </a:lnTo>
                  <a:lnTo>
                    <a:pt x="5925" y="6908"/>
                  </a:lnTo>
                  <a:lnTo>
                    <a:pt x="5925" y="6908"/>
                  </a:lnTo>
                  <a:lnTo>
                    <a:pt x="5822" y="6882"/>
                  </a:lnTo>
                  <a:lnTo>
                    <a:pt x="5744" y="6831"/>
                  </a:lnTo>
                  <a:lnTo>
                    <a:pt x="5692" y="6753"/>
                  </a:lnTo>
                  <a:lnTo>
                    <a:pt x="5666" y="6650"/>
                  </a:lnTo>
                  <a:lnTo>
                    <a:pt x="5666" y="6132"/>
                  </a:lnTo>
                  <a:lnTo>
                    <a:pt x="5666" y="6132"/>
                  </a:lnTo>
                  <a:lnTo>
                    <a:pt x="5692" y="6029"/>
                  </a:lnTo>
                  <a:lnTo>
                    <a:pt x="5744" y="5951"/>
                  </a:lnTo>
                  <a:lnTo>
                    <a:pt x="5822" y="5899"/>
                  </a:lnTo>
                  <a:lnTo>
                    <a:pt x="5925" y="5873"/>
                  </a:lnTo>
                  <a:lnTo>
                    <a:pt x="5925" y="5873"/>
                  </a:lnTo>
                  <a:close/>
                  <a:moveTo>
                    <a:pt x="5925" y="3907"/>
                  </a:moveTo>
                  <a:lnTo>
                    <a:pt x="7322" y="3907"/>
                  </a:lnTo>
                  <a:lnTo>
                    <a:pt x="7322" y="3907"/>
                  </a:lnTo>
                  <a:lnTo>
                    <a:pt x="7426" y="3933"/>
                  </a:lnTo>
                  <a:lnTo>
                    <a:pt x="7503" y="3985"/>
                  </a:lnTo>
                  <a:lnTo>
                    <a:pt x="7555" y="4062"/>
                  </a:lnTo>
                  <a:lnTo>
                    <a:pt x="7581" y="4166"/>
                  </a:lnTo>
                  <a:lnTo>
                    <a:pt x="7581" y="4709"/>
                  </a:lnTo>
                  <a:lnTo>
                    <a:pt x="7581" y="4709"/>
                  </a:lnTo>
                  <a:lnTo>
                    <a:pt x="7555" y="4787"/>
                  </a:lnTo>
                  <a:lnTo>
                    <a:pt x="7503" y="4864"/>
                  </a:lnTo>
                  <a:lnTo>
                    <a:pt x="7426" y="4916"/>
                  </a:lnTo>
                  <a:lnTo>
                    <a:pt x="7322" y="4942"/>
                  </a:lnTo>
                  <a:lnTo>
                    <a:pt x="5925" y="4942"/>
                  </a:lnTo>
                  <a:lnTo>
                    <a:pt x="5925" y="4942"/>
                  </a:lnTo>
                  <a:lnTo>
                    <a:pt x="5822" y="4916"/>
                  </a:lnTo>
                  <a:lnTo>
                    <a:pt x="5744" y="4864"/>
                  </a:lnTo>
                  <a:lnTo>
                    <a:pt x="5692" y="4787"/>
                  </a:lnTo>
                  <a:lnTo>
                    <a:pt x="5666" y="4709"/>
                  </a:lnTo>
                  <a:lnTo>
                    <a:pt x="5666" y="4166"/>
                  </a:lnTo>
                  <a:lnTo>
                    <a:pt x="5666" y="4166"/>
                  </a:lnTo>
                  <a:lnTo>
                    <a:pt x="5692" y="4062"/>
                  </a:lnTo>
                  <a:lnTo>
                    <a:pt x="5744" y="3985"/>
                  </a:lnTo>
                  <a:lnTo>
                    <a:pt x="5822" y="3933"/>
                  </a:lnTo>
                  <a:lnTo>
                    <a:pt x="5925" y="3907"/>
                  </a:lnTo>
                  <a:lnTo>
                    <a:pt x="5925" y="3907"/>
                  </a:lnTo>
                  <a:close/>
                  <a:moveTo>
                    <a:pt x="3079" y="3907"/>
                  </a:moveTo>
                  <a:lnTo>
                    <a:pt x="4502" y="3907"/>
                  </a:lnTo>
                  <a:lnTo>
                    <a:pt x="4502" y="3907"/>
                  </a:lnTo>
                  <a:lnTo>
                    <a:pt x="4580" y="3933"/>
                  </a:lnTo>
                  <a:lnTo>
                    <a:pt x="4657" y="3985"/>
                  </a:lnTo>
                  <a:lnTo>
                    <a:pt x="4735" y="4062"/>
                  </a:lnTo>
                  <a:lnTo>
                    <a:pt x="4735" y="4166"/>
                  </a:lnTo>
                  <a:lnTo>
                    <a:pt x="4735" y="4709"/>
                  </a:lnTo>
                  <a:lnTo>
                    <a:pt x="4735" y="4709"/>
                  </a:lnTo>
                  <a:lnTo>
                    <a:pt x="4735" y="4787"/>
                  </a:lnTo>
                  <a:lnTo>
                    <a:pt x="4657" y="4864"/>
                  </a:lnTo>
                  <a:lnTo>
                    <a:pt x="4580" y="4916"/>
                  </a:lnTo>
                  <a:lnTo>
                    <a:pt x="4502" y="4942"/>
                  </a:lnTo>
                  <a:lnTo>
                    <a:pt x="3079" y="4942"/>
                  </a:lnTo>
                  <a:lnTo>
                    <a:pt x="3079" y="4942"/>
                  </a:lnTo>
                  <a:lnTo>
                    <a:pt x="3002" y="4916"/>
                  </a:lnTo>
                  <a:lnTo>
                    <a:pt x="2924" y="4864"/>
                  </a:lnTo>
                  <a:lnTo>
                    <a:pt x="2872" y="4787"/>
                  </a:lnTo>
                  <a:lnTo>
                    <a:pt x="2846" y="4709"/>
                  </a:lnTo>
                  <a:lnTo>
                    <a:pt x="2846" y="4166"/>
                  </a:lnTo>
                  <a:lnTo>
                    <a:pt x="2846" y="4166"/>
                  </a:lnTo>
                  <a:lnTo>
                    <a:pt x="2872" y="4062"/>
                  </a:lnTo>
                  <a:lnTo>
                    <a:pt x="2924" y="3985"/>
                  </a:lnTo>
                  <a:lnTo>
                    <a:pt x="3002" y="3933"/>
                  </a:lnTo>
                  <a:lnTo>
                    <a:pt x="3079" y="3907"/>
                  </a:lnTo>
                  <a:lnTo>
                    <a:pt x="3079" y="3907"/>
                  </a:lnTo>
                  <a:close/>
                  <a:moveTo>
                    <a:pt x="3079" y="1941"/>
                  </a:moveTo>
                  <a:lnTo>
                    <a:pt x="4502" y="1941"/>
                  </a:lnTo>
                  <a:lnTo>
                    <a:pt x="4502" y="1941"/>
                  </a:lnTo>
                  <a:lnTo>
                    <a:pt x="4580" y="1967"/>
                  </a:lnTo>
                  <a:lnTo>
                    <a:pt x="4657" y="2019"/>
                  </a:lnTo>
                  <a:lnTo>
                    <a:pt x="4735" y="2096"/>
                  </a:lnTo>
                  <a:lnTo>
                    <a:pt x="4735" y="2200"/>
                  </a:lnTo>
                  <a:lnTo>
                    <a:pt x="4735" y="2743"/>
                  </a:lnTo>
                  <a:lnTo>
                    <a:pt x="4735" y="2743"/>
                  </a:lnTo>
                  <a:lnTo>
                    <a:pt x="4735" y="2821"/>
                  </a:lnTo>
                  <a:lnTo>
                    <a:pt x="4657" y="2898"/>
                  </a:lnTo>
                  <a:lnTo>
                    <a:pt x="4580" y="2950"/>
                  </a:lnTo>
                  <a:lnTo>
                    <a:pt x="4502" y="2976"/>
                  </a:lnTo>
                  <a:lnTo>
                    <a:pt x="3079" y="2976"/>
                  </a:lnTo>
                  <a:lnTo>
                    <a:pt x="3079" y="2976"/>
                  </a:lnTo>
                  <a:lnTo>
                    <a:pt x="3002" y="2950"/>
                  </a:lnTo>
                  <a:lnTo>
                    <a:pt x="2924" y="2898"/>
                  </a:lnTo>
                  <a:lnTo>
                    <a:pt x="2872" y="2821"/>
                  </a:lnTo>
                  <a:lnTo>
                    <a:pt x="2846" y="2743"/>
                  </a:lnTo>
                  <a:lnTo>
                    <a:pt x="2846" y="2200"/>
                  </a:lnTo>
                  <a:lnTo>
                    <a:pt x="2846" y="2200"/>
                  </a:lnTo>
                  <a:lnTo>
                    <a:pt x="2872" y="2096"/>
                  </a:lnTo>
                  <a:lnTo>
                    <a:pt x="2924" y="2019"/>
                  </a:lnTo>
                  <a:lnTo>
                    <a:pt x="3002" y="1967"/>
                  </a:lnTo>
                  <a:lnTo>
                    <a:pt x="3079" y="1941"/>
                  </a:lnTo>
                  <a:lnTo>
                    <a:pt x="3079" y="1941"/>
                  </a:lnTo>
                  <a:close/>
                  <a:moveTo>
                    <a:pt x="5925" y="1941"/>
                  </a:moveTo>
                  <a:lnTo>
                    <a:pt x="7322" y="1941"/>
                  </a:lnTo>
                  <a:lnTo>
                    <a:pt x="7322" y="1941"/>
                  </a:lnTo>
                  <a:lnTo>
                    <a:pt x="7426" y="1967"/>
                  </a:lnTo>
                  <a:lnTo>
                    <a:pt x="7503" y="2019"/>
                  </a:lnTo>
                  <a:lnTo>
                    <a:pt x="7555" y="2096"/>
                  </a:lnTo>
                  <a:lnTo>
                    <a:pt x="7581" y="2200"/>
                  </a:lnTo>
                  <a:lnTo>
                    <a:pt x="7581" y="2743"/>
                  </a:lnTo>
                  <a:lnTo>
                    <a:pt x="7581" y="2743"/>
                  </a:lnTo>
                  <a:lnTo>
                    <a:pt x="7555" y="2821"/>
                  </a:lnTo>
                  <a:lnTo>
                    <a:pt x="7503" y="2898"/>
                  </a:lnTo>
                  <a:lnTo>
                    <a:pt x="7426" y="2950"/>
                  </a:lnTo>
                  <a:lnTo>
                    <a:pt x="7322" y="2976"/>
                  </a:lnTo>
                  <a:lnTo>
                    <a:pt x="5925" y="2976"/>
                  </a:lnTo>
                  <a:lnTo>
                    <a:pt x="5925" y="2976"/>
                  </a:lnTo>
                  <a:lnTo>
                    <a:pt x="5822" y="2950"/>
                  </a:lnTo>
                  <a:lnTo>
                    <a:pt x="5744" y="2898"/>
                  </a:lnTo>
                  <a:lnTo>
                    <a:pt x="5692" y="2821"/>
                  </a:lnTo>
                  <a:lnTo>
                    <a:pt x="5666" y="2743"/>
                  </a:lnTo>
                  <a:lnTo>
                    <a:pt x="5666" y="2200"/>
                  </a:lnTo>
                  <a:lnTo>
                    <a:pt x="5666" y="2200"/>
                  </a:lnTo>
                  <a:lnTo>
                    <a:pt x="5692" y="2096"/>
                  </a:lnTo>
                  <a:lnTo>
                    <a:pt x="5744" y="2019"/>
                  </a:lnTo>
                  <a:lnTo>
                    <a:pt x="5822" y="1967"/>
                  </a:lnTo>
                  <a:lnTo>
                    <a:pt x="5925" y="1941"/>
                  </a:lnTo>
                  <a:lnTo>
                    <a:pt x="5925" y="1941"/>
                  </a:lnTo>
                  <a:close/>
                  <a:moveTo>
                    <a:pt x="5925" y="1"/>
                  </a:moveTo>
                  <a:lnTo>
                    <a:pt x="7322" y="1"/>
                  </a:lnTo>
                  <a:lnTo>
                    <a:pt x="7322" y="1"/>
                  </a:lnTo>
                  <a:lnTo>
                    <a:pt x="7426" y="1"/>
                  </a:lnTo>
                  <a:lnTo>
                    <a:pt x="7503" y="52"/>
                  </a:lnTo>
                  <a:lnTo>
                    <a:pt x="7555" y="130"/>
                  </a:lnTo>
                  <a:lnTo>
                    <a:pt x="7581" y="233"/>
                  </a:lnTo>
                  <a:lnTo>
                    <a:pt x="7581" y="777"/>
                  </a:lnTo>
                  <a:lnTo>
                    <a:pt x="7581" y="777"/>
                  </a:lnTo>
                  <a:lnTo>
                    <a:pt x="7555" y="880"/>
                  </a:lnTo>
                  <a:lnTo>
                    <a:pt x="7503" y="958"/>
                  </a:lnTo>
                  <a:lnTo>
                    <a:pt x="7426" y="1010"/>
                  </a:lnTo>
                  <a:lnTo>
                    <a:pt x="7322" y="1010"/>
                  </a:lnTo>
                  <a:lnTo>
                    <a:pt x="5925" y="1010"/>
                  </a:lnTo>
                  <a:lnTo>
                    <a:pt x="5925" y="1010"/>
                  </a:lnTo>
                  <a:lnTo>
                    <a:pt x="5822" y="1010"/>
                  </a:lnTo>
                  <a:lnTo>
                    <a:pt x="5744" y="958"/>
                  </a:lnTo>
                  <a:lnTo>
                    <a:pt x="5692" y="880"/>
                  </a:lnTo>
                  <a:lnTo>
                    <a:pt x="5666" y="777"/>
                  </a:lnTo>
                  <a:lnTo>
                    <a:pt x="5666" y="233"/>
                  </a:lnTo>
                  <a:lnTo>
                    <a:pt x="5666" y="233"/>
                  </a:lnTo>
                  <a:lnTo>
                    <a:pt x="5692" y="130"/>
                  </a:lnTo>
                  <a:lnTo>
                    <a:pt x="5744" y="52"/>
                  </a:lnTo>
                  <a:lnTo>
                    <a:pt x="5822" y="1"/>
                  </a:lnTo>
                  <a:lnTo>
                    <a:pt x="5925" y="1"/>
                  </a:lnTo>
                  <a:lnTo>
                    <a:pt x="5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17;p61">
              <a:extLst>
                <a:ext uri="{FF2B5EF4-FFF2-40B4-BE49-F238E27FC236}">
                  <a16:creationId xmlns:a16="http://schemas.microsoft.com/office/drawing/2014/main" id="{6FD5DB23-347C-458C-BEBE-236942ABCF81}"/>
                </a:ext>
              </a:extLst>
            </p:cNvPr>
            <p:cNvSpPr/>
            <p:nvPr/>
          </p:nvSpPr>
          <p:spPr>
            <a:xfrm>
              <a:off x="1137875" y="3430850"/>
              <a:ext cx="189525" cy="86700"/>
            </a:xfrm>
            <a:custGeom>
              <a:avLst/>
              <a:gdLst/>
              <a:ahLst/>
              <a:cxnLst/>
              <a:rect l="l" t="t" r="r" b="b"/>
              <a:pathLst>
                <a:path w="7581" h="3468" extrusionOk="0">
                  <a:moveTo>
                    <a:pt x="259" y="3468"/>
                  </a:moveTo>
                  <a:lnTo>
                    <a:pt x="7322" y="3468"/>
                  </a:lnTo>
                  <a:lnTo>
                    <a:pt x="7322" y="3468"/>
                  </a:lnTo>
                  <a:lnTo>
                    <a:pt x="7426" y="3442"/>
                  </a:lnTo>
                  <a:lnTo>
                    <a:pt x="7503" y="3390"/>
                  </a:lnTo>
                  <a:lnTo>
                    <a:pt x="7555" y="3313"/>
                  </a:lnTo>
                  <a:lnTo>
                    <a:pt x="7581" y="3209"/>
                  </a:lnTo>
                  <a:lnTo>
                    <a:pt x="7581" y="234"/>
                  </a:lnTo>
                  <a:lnTo>
                    <a:pt x="7581" y="234"/>
                  </a:lnTo>
                  <a:lnTo>
                    <a:pt x="7555" y="130"/>
                  </a:lnTo>
                  <a:lnTo>
                    <a:pt x="7503" y="53"/>
                  </a:lnTo>
                  <a:lnTo>
                    <a:pt x="7426" y="1"/>
                  </a:lnTo>
                  <a:lnTo>
                    <a:pt x="7322" y="1"/>
                  </a:lnTo>
                  <a:lnTo>
                    <a:pt x="259" y="1"/>
                  </a:lnTo>
                  <a:lnTo>
                    <a:pt x="259" y="1"/>
                  </a:lnTo>
                  <a:lnTo>
                    <a:pt x="156" y="1"/>
                  </a:lnTo>
                  <a:lnTo>
                    <a:pt x="78" y="53"/>
                  </a:lnTo>
                  <a:lnTo>
                    <a:pt x="26" y="130"/>
                  </a:lnTo>
                  <a:lnTo>
                    <a:pt x="1" y="234"/>
                  </a:lnTo>
                  <a:lnTo>
                    <a:pt x="1" y="3209"/>
                  </a:lnTo>
                  <a:lnTo>
                    <a:pt x="1" y="3209"/>
                  </a:lnTo>
                  <a:lnTo>
                    <a:pt x="26" y="3313"/>
                  </a:lnTo>
                  <a:lnTo>
                    <a:pt x="78" y="3390"/>
                  </a:lnTo>
                  <a:lnTo>
                    <a:pt x="156" y="3442"/>
                  </a:lnTo>
                  <a:lnTo>
                    <a:pt x="259" y="3468"/>
                  </a:lnTo>
                  <a:lnTo>
                    <a:pt x="259" y="3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18;p61">
              <a:extLst>
                <a:ext uri="{FF2B5EF4-FFF2-40B4-BE49-F238E27FC236}">
                  <a16:creationId xmlns:a16="http://schemas.microsoft.com/office/drawing/2014/main" id="{F8234F5C-75C2-4C95-AE1E-C3CD8F407045}"/>
                </a:ext>
              </a:extLst>
            </p:cNvPr>
            <p:cNvSpPr/>
            <p:nvPr/>
          </p:nvSpPr>
          <p:spPr>
            <a:xfrm>
              <a:off x="1052500" y="3388825"/>
              <a:ext cx="180475" cy="217350"/>
            </a:xfrm>
            <a:custGeom>
              <a:avLst/>
              <a:gdLst/>
              <a:ahLst/>
              <a:cxnLst/>
              <a:rect l="l" t="t" r="r" b="b"/>
              <a:pathLst>
                <a:path w="7219" h="8694" extrusionOk="0">
                  <a:moveTo>
                    <a:pt x="1" y="8383"/>
                  </a:moveTo>
                  <a:lnTo>
                    <a:pt x="1" y="285"/>
                  </a:lnTo>
                  <a:lnTo>
                    <a:pt x="3571" y="0"/>
                  </a:lnTo>
                  <a:lnTo>
                    <a:pt x="7219" y="285"/>
                  </a:lnTo>
                  <a:lnTo>
                    <a:pt x="7219" y="8383"/>
                  </a:lnTo>
                  <a:lnTo>
                    <a:pt x="3519" y="8693"/>
                  </a:lnTo>
                  <a:lnTo>
                    <a:pt x="1" y="83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19;p61">
              <a:extLst>
                <a:ext uri="{FF2B5EF4-FFF2-40B4-BE49-F238E27FC236}">
                  <a16:creationId xmlns:a16="http://schemas.microsoft.com/office/drawing/2014/main" id="{8D04120B-AA7F-4472-9875-42829FC02561}"/>
                </a:ext>
              </a:extLst>
            </p:cNvPr>
            <p:cNvSpPr/>
            <p:nvPr/>
          </p:nvSpPr>
          <p:spPr>
            <a:xfrm>
              <a:off x="1052500" y="3350650"/>
              <a:ext cx="180475" cy="316325"/>
            </a:xfrm>
            <a:custGeom>
              <a:avLst/>
              <a:gdLst/>
              <a:ahLst/>
              <a:cxnLst/>
              <a:rect l="l" t="t" r="r" b="b"/>
              <a:pathLst>
                <a:path w="7219" h="12653" extrusionOk="0">
                  <a:moveTo>
                    <a:pt x="6287" y="12652"/>
                  </a:moveTo>
                  <a:lnTo>
                    <a:pt x="906" y="12652"/>
                  </a:lnTo>
                  <a:lnTo>
                    <a:pt x="906" y="12652"/>
                  </a:lnTo>
                  <a:lnTo>
                    <a:pt x="725" y="12626"/>
                  </a:lnTo>
                  <a:lnTo>
                    <a:pt x="544" y="12574"/>
                  </a:lnTo>
                  <a:lnTo>
                    <a:pt x="389" y="12497"/>
                  </a:lnTo>
                  <a:lnTo>
                    <a:pt x="259" y="12393"/>
                  </a:lnTo>
                  <a:lnTo>
                    <a:pt x="156" y="12238"/>
                  </a:lnTo>
                  <a:lnTo>
                    <a:pt x="78" y="12083"/>
                  </a:lnTo>
                  <a:lnTo>
                    <a:pt x="1" y="11928"/>
                  </a:lnTo>
                  <a:lnTo>
                    <a:pt x="1" y="11747"/>
                  </a:lnTo>
                  <a:lnTo>
                    <a:pt x="1" y="9910"/>
                  </a:lnTo>
                  <a:lnTo>
                    <a:pt x="7219" y="9910"/>
                  </a:lnTo>
                  <a:lnTo>
                    <a:pt x="7219" y="11747"/>
                  </a:lnTo>
                  <a:lnTo>
                    <a:pt x="7219" y="11747"/>
                  </a:lnTo>
                  <a:lnTo>
                    <a:pt x="7193" y="11928"/>
                  </a:lnTo>
                  <a:lnTo>
                    <a:pt x="7141" y="12083"/>
                  </a:lnTo>
                  <a:lnTo>
                    <a:pt x="7038" y="12238"/>
                  </a:lnTo>
                  <a:lnTo>
                    <a:pt x="6934" y="12393"/>
                  </a:lnTo>
                  <a:lnTo>
                    <a:pt x="6805" y="12497"/>
                  </a:lnTo>
                  <a:lnTo>
                    <a:pt x="6650" y="12574"/>
                  </a:lnTo>
                  <a:lnTo>
                    <a:pt x="6468" y="12626"/>
                  </a:lnTo>
                  <a:lnTo>
                    <a:pt x="6287" y="12652"/>
                  </a:lnTo>
                  <a:lnTo>
                    <a:pt x="6287" y="12652"/>
                  </a:lnTo>
                  <a:close/>
                  <a:moveTo>
                    <a:pt x="1" y="1812"/>
                  </a:moveTo>
                  <a:lnTo>
                    <a:pt x="1" y="906"/>
                  </a:lnTo>
                  <a:lnTo>
                    <a:pt x="1" y="906"/>
                  </a:lnTo>
                  <a:lnTo>
                    <a:pt x="1" y="725"/>
                  </a:lnTo>
                  <a:lnTo>
                    <a:pt x="78" y="544"/>
                  </a:lnTo>
                  <a:lnTo>
                    <a:pt x="156" y="389"/>
                  </a:lnTo>
                  <a:lnTo>
                    <a:pt x="259" y="260"/>
                  </a:lnTo>
                  <a:lnTo>
                    <a:pt x="389" y="156"/>
                  </a:lnTo>
                  <a:lnTo>
                    <a:pt x="544" y="53"/>
                  </a:lnTo>
                  <a:lnTo>
                    <a:pt x="725" y="1"/>
                  </a:lnTo>
                  <a:lnTo>
                    <a:pt x="906" y="1"/>
                  </a:lnTo>
                  <a:lnTo>
                    <a:pt x="6287" y="1"/>
                  </a:lnTo>
                  <a:lnTo>
                    <a:pt x="6287" y="1"/>
                  </a:lnTo>
                  <a:lnTo>
                    <a:pt x="6468" y="1"/>
                  </a:lnTo>
                  <a:lnTo>
                    <a:pt x="6650" y="53"/>
                  </a:lnTo>
                  <a:lnTo>
                    <a:pt x="6805" y="156"/>
                  </a:lnTo>
                  <a:lnTo>
                    <a:pt x="6934" y="260"/>
                  </a:lnTo>
                  <a:lnTo>
                    <a:pt x="7038" y="389"/>
                  </a:lnTo>
                  <a:lnTo>
                    <a:pt x="7141" y="544"/>
                  </a:lnTo>
                  <a:lnTo>
                    <a:pt x="7193" y="725"/>
                  </a:lnTo>
                  <a:lnTo>
                    <a:pt x="7219" y="906"/>
                  </a:lnTo>
                  <a:lnTo>
                    <a:pt x="7219" y="1812"/>
                  </a:lnTo>
                  <a:lnTo>
                    <a:pt x="1" y="1812"/>
                  </a:lnTo>
                  <a:lnTo>
                    <a:pt x="1" y="1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0;p61">
              <a:extLst>
                <a:ext uri="{FF2B5EF4-FFF2-40B4-BE49-F238E27FC236}">
                  <a16:creationId xmlns:a16="http://schemas.microsoft.com/office/drawing/2014/main" id="{BFC85369-07CB-4FDA-9015-B1A38DC0C74C}"/>
                </a:ext>
              </a:extLst>
            </p:cNvPr>
            <p:cNvSpPr/>
            <p:nvPr/>
          </p:nvSpPr>
          <p:spPr>
            <a:xfrm>
              <a:off x="1130775" y="3621025"/>
              <a:ext cx="23300" cy="23300"/>
            </a:xfrm>
            <a:custGeom>
              <a:avLst/>
              <a:gdLst/>
              <a:ahLst/>
              <a:cxnLst/>
              <a:rect l="l" t="t" r="r" b="b"/>
              <a:pathLst>
                <a:path w="932" h="932" extrusionOk="0">
                  <a:moveTo>
                    <a:pt x="466" y="932"/>
                  </a:moveTo>
                  <a:lnTo>
                    <a:pt x="466" y="932"/>
                  </a:lnTo>
                  <a:lnTo>
                    <a:pt x="569" y="906"/>
                  </a:lnTo>
                  <a:lnTo>
                    <a:pt x="647" y="880"/>
                  </a:lnTo>
                  <a:lnTo>
                    <a:pt x="724" y="854"/>
                  </a:lnTo>
                  <a:lnTo>
                    <a:pt x="802" y="776"/>
                  </a:lnTo>
                  <a:lnTo>
                    <a:pt x="854" y="725"/>
                  </a:lnTo>
                  <a:lnTo>
                    <a:pt x="880" y="647"/>
                  </a:lnTo>
                  <a:lnTo>
                    <a:pt x="906" y="543"/>
                  </a:lnTo>
                  <a:lnTo>
                    <a:pt x="931" y="466"/>
                  </a:lnTo>
                  <a:lnTo>
                    <a:pt x="931" y="466"/>
                  </a:lnTo>
                  <a:lnTo>
                    <a:pt x="906" y="362"/>
                  </a:lnTo>
                  <a:lnTo>
                    <a:pt x="880" y="285"/>
                  </a:lnTo>
                  <a:lnTo>
                    <a:pt x="854" y="207"/>
                  </a:lnTo>
                  <a:lnTo>
                    <a:pt x="802" y="130"/>
                  </a:lnTo>
                  <a:lnTo>
                    <a:pt x="724" y="78"/>
                  </a:lnTo>
                  <a:lnTo>
                    <a:pt x="647" y="52"/>
                  </a:lnTo>
                  <a:lnTo>
                    <a:pt x="569" y="0"/>
                  </a:lnTo>
                  <a:lnTo>
                    <a:pt x="466" y="0"/>
                  </a:lnTo>
                  <a:lnTo>
                    <a:pt x="466" y="0"/>
                  </a:lnTo>
                  <a:lnTo>
                    <a:pt x="388" y="0"/>
                  </a:lnTo>
                  <a:lnTo>
                    <a:pt x="285" y="52"/>
                  </a:lnTo>
                  <a:lnTo>
                    <a:pt x="207" y="78"/>
                  </a:lnTo>
                  <a:lnTo>
                    <a:pt x="155" y="130"/>
                  </a:lnTo>
                  <a:lnTo>
                    <a:pt x="78" y="207"/>
                  </a:lnTo>
                  <a:lnTo>
                    <a:pt x="52" y="285"/>
                  </a:lnTo>
                  <a:lnTo>
                    <a:pt x="26" y="362"/>
                  </a:lnTo>
                  <a:lnTo>
                    <a:pt x="0" y="466"/>
                  </a:lnTo>
                  <a:lnTo>
                    <a:pt x="0" y="466"/>
                  </a:lnTo>
                  <a:lnTo>
                    <a:pt x="26" y="543"/>
                  </a:lnTo>
                  <a:lnTo>
                    <a:pt x="52" y="647"/>
                  </a:lnTo>
                  <a:lnTo>
                    <a:pt x="78" y="725"/>
                  </a:lnTo>
                  <a:lnTo>
                    <a:pt x="155" y="776"/>
                  </a:lnTo>
                  <a:lnTo>
                    <a:pt x="207" y="854"/>
                  </a:lnTo>
                  <a:lnTo>
                    <a:pt x="285" y="880"/>
                  </a:lnTo>
                  <a:lnTo>
                    <a:pt x="388" y="906"/>
                  </a:lnTo>
                  <a:lnTo>
                    <a:pt x="466" y="932"/>
                  </a:lnTo>
                  <a:lnTo>
                    <a:pt x="466" y="93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1;p61">
              <a:extLst>
                <a:ext uri="{FF2B5EF4-FFF2-40B4-BE49-F238E27FC236}">
                  <a16:creationId xmlns:a16="http://schemas.microsoft.com/office/drawing/2014/main" id="{2C0E896C-D0AC-418D-948B-1ACE60D90550}"/>
                </a:ext>
              </a:extLst>
            </p:cNvPr>
            <p:cNvSpPr/>
            <p:nvPr/>
          </p:nvSpPr>
          <p:spPr>
            <a:xfrm>
              <a:off x="1046675" y="3344200"/>
              <a:ext cx="309850" cy="402975"/>
            </a:xfrm>
            <a:custGeom>
              <a:avLst/>
              <a:gdLst/>
              <a:ahLst/>
              <a:cxnLst/>
              <a:rect l="l" t="t" r="r" b="b"/>
              <a:pathLst>
                <a:path w="12394" h="16119" extrusionOk="0">
                  <a:moveTo>
                    <a:pt x="3442" y="932"/>
                  </a:moveTo>
                  <a:lnTo>
                    <a:pt x="3364" y="957"/>
                  </a:lnTo>
                  <a:lnTo>
                    <a:pt x="3286" y="1009"/>
                  </a:lnTo>
                  <a:lnTo>
                    <a:pt x="3235" y="1061"/>
                  </a:lnTo>
                  <a:lnTo>
                    <a:pt x="3209" y="1164"/>
                  </a:lnTo>
                  <a:lnTo>
                    <a:pt x="3235" y="1268"/>
                  </a:lnTo>
                  <a:lnTo>
                    <a:pt x="3286" y="1320"/>
                  </a:lnTo>
                  <a:lnTo>
                    <a:pt x="3364" y="1371"/>
                  </a:lnTo>
                  <a:lnTo>
                    <a:pt x="3442" y="1397"/>
                  </a:lnTo>
                  <a:lnTo>
                    <a:pt x="4218" y="1397"/>
                  </a:lnTo>
                  <a:lnTo>
                    <a:pt x="4321" y="1371"/>
                  </a:lnTo>
                  <a:lnTo>
                    <a:pt x="4399" y="1320"/>
                  </a:lnTo>
                  <a:lnTo>
                    <a:pt x="4451" y="1268"/>
                  </a:lnTo>
                  <a:lnTo>
                    <a:pt x="4451" y="1164"/>
                  </a:lnTo>
                  <a:lnTo>
                    <a:pt x="4451" y="1061"/>
                  </a:lnTo>
                  <a:lnTo>
                    <a:pt x="4399" y="1009"/>
                  </a:lnTo>
                  <a:lnTo>
                    <a:pt x="4321" y="957"/>
                  </a:lnTo>
                  <a:lnTo>
                    <a:pt x="4218" y="932"/>
                  </a:lnTo>
                  <a:close/>
                  <a:moveTo>
                    <a:pt x="6650" y="492"/>
                  </a:moveTo>
                  <a:lnTo>
                    <a:pt x="6779" y="544"/>
                  </a:lnTo>
                  <a:lnTo>
                    <a:pt x="6908" y="595"/>
                  </a:lnTo>
                  <a:lnTo>
                    <a:pt x="7012" y="673"/>
                  </a:lnTo>
                  <a:lnTo>
                    <a:pt x="7090" y="776"/>
                  </a:lnTo>
                  <a:lnTo>
                    <a:pt x="7141" y="906"/>
                  </a:lnTo>
                  <a:lnTo>
                    <a:pt x="7193" y="1035"/>
                  </a:lnTo>
                  <a:lnTo>
                    <a:pt x="7193" y="1164"/>
                  </a:lnTo>
                  <a:lnTo>
                    <a:pt x="7193" y="1837"/>
                  </a:lnTo>
                  <a:lnTo>
                    <a:pt x="466" y="1837"/>
                  </a:lnTo>
                  <a:lnTo>
                    <a:pt x="466" y="1164"/>
                  </a:lnTo>
                  <a:lnTo>
                    <a:pt x="466" y="1035"/>
                  </a:lnTo>
                  <a:lnTo>
                    <a:pt x="518" y="906"/>
                  </a:lnTo>
                  <a:lnTo>
                    <a:pt x="570" y="776"/>
                  </a:lnTo>
                  <a:lnTo>
                    <a:pt x="673" y="673"/>
                  </a:lnTo>
                  <a:lnTo>
                    <a:pt x="751" y="595"/>
                  </a:lnTo>
                  <a:lnTo>
                    <a:pt x="880" y="544"/>
                  </a:lnTo>
                  <a:lnTo>
                    <a:pt x="1010" y="492"/>
                  </a:lnTo>
                  <a:close/>
                  <a:moveTo>
                    <a:pt x="3830" y="4631"/>
                  </a:moveTo>
                  <a:lnTo>
                    <a:pt x="3493" y="4657"/>
                  </a:lnTo>
                  <a:lnTo>
                    <a:pt x="3157" y="4709"/>
                  </a:lnTo>
                  <a:lnTo>
                    <a:pt x="2821" y="4786"/>
                  </a:lnTo>
                  <a:lnTo>
                    <a:pt x="2510" y="4890"/>
                  </a:lnTo>
                  <a:lnTo>
                    <a:pt x="2200" y="5019"/>
                  </a:lnTo>
                  <a:lnTo>
                    <a:pt x="1915" y="5200"/>
                  </a:lnTo>
                  <a:lnTo>
                    <a:pt x="1657" y="5407"/>
                  </a:lnTo>
                  <a:lnTo>
                    <a:pt x="1398" y="5614"/>
                  </a:lnTo>
                  <a:lnTo>
                    <a:pt x="1346" y="5692"/>
                  </a:lnTo>
                  <a:lnTo>
                    <a:pt x="1320" y="5770"/>
                  </a:lnTo>
                  <a:lnTo>
                    <a:pt x="1320" y="5873"/>
                  </a:lnTo>
                  <a:lnTo>
                    <a:pt x="1372" y="5951"/>
                  </a:lnTo>
                  <a:lnTo>
                    <a:pt x="1450" y="6002"/>
                  </a:lnTo>
                  <a:lnTo>
                    <a:pt x="1553" y="6028"/>
                  </a:lnTo>
                  <a:lnTo>
                    <a:pt x="1631" y="6002"/>
                  </a:lnTo>
                  <a:lnTo>
                    <a:pt x="1708" y="5951"/>
                  </a:lnTo>
                  <a:lnTo>
                    <a:pt x="1941" y="5770"/>
                  </a:lnTo>
                  <a:lnTo>
                    <a:pt x="2174" y="5588"/>
                  </a:lnTo>
                  <a:lnTo>
                    <a:pt x="2433" y="5459"/>
                  </a:lnTo>
                  <a:lnTo>
                    <a:pt x="2691" y="5330"/>
                  </a:lnTo>
                  <a:lnTo>
                    <a:pt x="2950" y="5226"/>
                  </a:lnTo>
                  <a:lnTo>
                    <a:pt x="3235" y="5175"/>
                  </a:lnTo>
                  <a:lnTo>
                    <a:pt x="3545" y="5123"/>
                  </a:lnTo>
                  <a:lnTo>
                    <a:pt x="3830" y="5097"/>
                  </a:lnTo>
                  <a:lnTo>
                    <a:pt x="4140" y="5123"/>
                  </a:lnTo>
                  <a:lnTo>
                    <a:pt x="4425" y="5175"/>
                  </a:lnTo>
                  <a:lnTo>
                    <a:pt x="4709" y="5226"/>
                  </a:lnTo>
                  <a:lnTo>
                    <a:pt x="4968" y="5330"/>
                  </a:lnTo>
                  <a:lnTo>
                    <a:pt x="5253" y="5459"/>
                  </a:lnTo>
                  <a:lnTo>
                    <a:pt x="5485" y="5588"/>
                  </a:lnTo>
                  <a:lnTo>
                    <a:pt x="5744" y="5770"/>
                  </a:lnTo>
                  <a:lnTo>
                    <a:pt x="5951" y="5951"/>
                  </a:lnTo>
                  <a:lnTo>
                    <a:pt x="6029" y="6002"/>
                  </a:lnTo>
                  <a:lnTo>
                    <a:pt x="6132" y="6028"/>
                  </a:lnTo>
                  <a:lnTo>
                    <a:pt x="6210" y="6002"/>
                  </a:lnTo>
                  <a:lnTo>
                    <a:pt x="6288" y="5951"/>
                  </a:lnTo>
                  <a:lnTo>
                    <a:pt x="6339" y="5873"/>
                  </a:lnTo>
                  <a:lnTo>
                    <a:pt x="6339" y="5770"/>
                  </a:lnTo>
                  <a:lnTo>
                    <a:pt x="6339" y="5692"/>
                  </a:lnTo>
                  <a:lnTo>
                    <a:pt x="6288" y="5614"/>
                  </a:lnTo>
                  <a:lnTo>
                    <a:pt x="6029" y="5407"/>
                  </a:lnTo>
                  <a:lnTo>
                    <a:pt x="5744" y="5200"/>
                  </a:lnTo>
                  <a:lnTo>
                    <a:pt x="5460" y="5019"/>
                  </a:lnTo>
                  <a:lnTo>
                    <a:pt x="5149" y="4890"/>
                  </a:lnTo>
                  <a:lnTo>
                    <a:pt x="4839" y="4786"/>
                  </a:lnTo>
                  <a:lnTo>
                    <a:pt x="4502" y="4709"/>
                  </a:lnTo>
                  <a:lnTo>
                    <a:pt x="4166" y="4657"/>
                  </a:lnTo>
                  <a:lnTo>
                    <a:pt x="3830" y="4631"/>
                  </a:lnTo>
                  <a:close/>
                  <a:moveTo>
                    <a:pt x="3597" y="5795"/>
                  </a:moveTo>
                  <a:lnTo>
                    <a:pt x="3364" y="5821"/>
                  </a:lnTo>
                  <a:lnTo>
                    <a:pt x="3157" y="5873"/>
                  </a:lnTo>
                  <a:lnTo>
                    <a:pt x="2950" y="5951"/>
                  </a:lnTo>
                  <a:lnTo>
                    <a:pt x="2743" y="6054"/>
                  </a:lnTo>
                  <a:lnTo>
                    <a:pt x="2536" y="6158"/>
                  </a:lnTo>
                  <a:lnTo>
                    <a:pt x="2355" y="6287"/>
                  </a:lnTo>
                  <a:lnTo>
                    <a:pt x="2174" y="6442"/>
                  </a:lnTo>
                  <a:lnTo>
                    <a:pt x="2122" y="6520"/>
                  </a:lnTo>
                  <a:lnTo>
                    <a:pt x="2122" y="6623"/>
                  </a:lnTo>
                  <a:lnTo>
                    <a:pt x="2122" y="6701"/>
                  </a:lnTo>
                  <a:lnTo>
                    <a:pt x="2174" y="6779"/>
                  </a:lnTo>
                  <a:lnTo>
                    <a:pt x="2252" y="6830"/>
                  </a:lnTo>
                  <a:lnTo>
                    <a:pt x="2329" y="6856"/>
                  </a:lnTo>
                  <a:lnTo>
                    <a:pt x="2433" y="6830"/>
                  </a:lnTo>
                  <a:lnTo>
                    <a:pt x="2510" y="6779"/>
                  </a:lnTo>
                  <a:lnTo>
                    <a:pt x="2640" y="6675"/>
                  </a:lnTo>
                  <a:lnTo>
                    <a:pt x="2795" y="6572"/>
                  </a:lnTo>
                  <a:lnTo>
                    <a:pt x="2950" y="6468"/>
                  </a:lnTo>
                  <a:lnTo>
                    <a:pt x="3131" y="6390"/>
                  </a:lnTo>
                  <a:lnTo>
                    <a:pt x="3286" y="6339"/>
                  </a:lnTo>
                  <a:lnTo>
                    <a:pt x="3468" y="6287"/>
                  </a:lnTo>
                  <a:lnTo>
                    <a:pt x="3649" y="6261"/>
                  </a:lnTo>
                  <a:lnTo>
                    <a:pt x="4011" y="6261"/>
                  </a:lnTo>
                  <a:lnTo>
                    <a:pt x="4192" y="6287"/>
                  </a:lnTo>
                  <a:lnTo>
                    <a:pt x="4373" y="6339"/>
                  </a:lnTo>
                  <a:lnTo>
                    <a:pt x="4554" y="6390"/>
                  </a:lnTo>
                  <a:lnTo>
                    <a:pt x="4709" y="6468"/>
                  </a:lnTo>
                  <a:lnTo>
                    <a:pt x="4865" y="6572"/>
                  </a:lnTo>
                  <a:lnTo>
                    <a:pt x="5020" y="6675"/>
                  </a:lnTo>
                  <a:lnTo>
                    <a:pt x="5149" y="6779"/>
                  </a:lnTo>
                  <a:lnTo>
                    <a:pt x="5227" y="6830"/>
                  </a:lnTo>
                  <a:lnTo>
                    <a:pt x="5330" y="6856"/>
                  </a:lnTo>
                  <a:lnTo>
                    <a:pt x="5408" y="6830"/>
                  </a:lnTo>
                  <a:lnTo>
                    <a:pt x="5485" y="6779"/>
                  </a:lnTo>
                  <a:lnTo>
                    <a:pt x="5537" y="6701"/>
                  </a:lnTo>
                  <a:lnTo>
                    <a:pt x="5563" y="6623"/>
                  </a:lnTo>
                  <a:lnTo>
                    <a:pt x="5537" y="6520"/>
                  </a:lnTo>
                  <a:lnTo>
                    <a:pt x="5485" y="6442"/>
                  </a:lnTo>
                  <a:lnTo>
                    <a:pt x="5304" y="6287"/>
                  </a:lnTo>
                  <a:lnTo>
                    <a:pt x="5123" y="6158"/>
                  </a:lnTo>
                  <a:lnTo>
                    <a:pt x="4942" y="6054"/>
                  </a:lnTo>
                  <a:lnTo>
                    <a:pt x="4709" y="5951"/>
                  </a:lnTo>
                  <a:lnTo>
                    <a:pt x="4502" y="5873"/>
                  </a:lnTo>
                  <a:lnTo>
                    <a:pt x="4295" y="5821"/>
                  </a:lnTo>
                  <a:lnTo>
                    <a:pt x="4063" y="5795"/>
                  </a:lnTo>
                  <a:close/>
                  <a:moveTo>
                    <a:pt x="3830" y="6830"/>
                  </a:moveTo>
                  <a:lnTo>
                    <a:pt x="3571" y="6856"/>
                  </a:lnTo>
                  <a:lnTo>
                    <a:pt x="3338" y="6908"/>
                  </a:lnTo>
                  <a:lnTo>
                    <a:pt x="3105" y="7037"/>
                  </a:lnTo>
                  <a:lnTo>
                    <a:pt x="2898" y="7192"/>
                  </a:lnTo>
                  <a:lnTo>
                    <a:pt x="2847" y="7270"/>
                  </a:lnTo>
                  <a:lnTo>
                    <a:pt x="2821" y="7374"/>
                  </a:lnTo>
                  <a:lnTo>
                    <a:pt x="2847" y="7451"/>
                  </a:lnTo>
                  <a:lnTo>
                    <a:pt x="2898" y="7529"/>
                  </a:lnTo>
                  <a:lnTo>
                    <a:pt x="2976" y="7581"/>
                  </a:lnTo>
                  <a:lnTo>
                    <a:pt x="3054" y="7606"/>
                  </a:lnTo>
                  <a:lnTo>
                    <a:pt x="3157" y="7581"/>
                  </a:lnTo>
                  <a:lnTo>
                    <a:pt x="3235" y="7529"/>
                  </a:lnTo>
                  <a:lnTo>
                    <a:pt x="3364" y="7425"/>
                  </a:lnTo>
                  <a:lnTo>
                    <a:pt x="3493" y="7348"/>
                  </a:lnTo>
                  <a:lnTo>
                    <a:pt x="3674" y="7322"/>
                  </a:lnTo>
                  <a:lnTo>
                    <a:pt x="3830" y="7296"/>
                  </a:lnTo>
                  <a:lnTo>
                    <a:pt x="4011" y="7322"/>
                  </a:lnTo>
                  <a:lnTo>
                    <a:pt x="4166" y="7348"/>
                  </a:lnTo>
                  <a:lnTo>
                    <a:pt x="4321" y="7425"/>
                  </a:lnTo>
                  <a:lnTo>
                    <a:pt x="4451" y="7529"/>
                  </a:lnTo>
                  <a:lnTo>
                    <a:pt x="4528" y="7581"/>
                  </a:lnTo>
                  <a:lnTo>
                    <a:pt x="4606" y="7606"/>
                  </a:lnTo>
                  <a:lnTo>
                    <a:pt x="4709" y="7581"/>
                  </a:lnTo>
                  <a:lnTo>
                    <a:pt x="4761" y="7529"/>
                  </a:lnTo>
                  <a:lnTo>
                    <a:pt x="4813" y="7451"/>
                  </a:lnTo>
                  <a:lnTo>
                    <a:pt x="4839" y="7374"/>
                  </a:lnTo>
                  <a:lnTo>
                    <a:pt x="4813" y="7270"/>
                  </a:lnTo>
                  <a:lnTo>
                    <a:pt x="4761" y="7192"/>
                  </a:lnTo>
                  <a:lnTo>
                    <a:pt x="4554" y="7037"/>
                  </a:lnTo>
                  <a:lnTo>
                    <a:pt x="4347" y="6908"/>
                  </a:lnTo>
                  <a:lnTo>
                    <a:pt x="4088" y="6856"/>
                  </a:lnTo>
                  <a:lnTo>
                    <a:pt x="3830" y="6830"/>
                  </a:lnTo>
                  <a:close/>
                  <a:moveTo>
                    <a:pt x="8150" y="8201"/>
                  </a:moveTo>
                  <a:lnTo>
                    <a:pt x="8150" y="8745"/>
                  </a:lnTo>
                  <a:lnTo>
                    <a:pt x="7685" y="8745"/>
                  </a:lnTo>
                  <a:lnTo>
                    <a:pt x="7685" y="8201"/>
                  </a:lnTo>
                  <a:close/>
                  <a:moveTo>
                    <a:pt x="10996" y="8201"/>
                  </a:moveTo>
                  <a:lnTo>
                    <a:pt x="10996" y="8745"/>
                  </a:lnTo>
                  <a:lnTo>
                    <a:pt x="9547" y="8745"/>
                  </a:lnTo>
                  <a:lnTo>
                    <a:pt x="9547" y="8201"/>
                  </a:lnTo>
                  <a:close/>
                  <a:moveTo>
                    <a:pt x="9314" y="7710"/>
                  </a:moveTo>
                  <a:lnTo>
                    <a:pt x="9237" y="7736"/>
                  </a:lnTo>
                  <a:lnTo>
                    <a:pt x="9159" y="7788"/>
                  </a:lnTo>
                  <a:lnTo>
                    <a:pt x="9107" y="7865"/>
                  </a:lnTo>
                  <a:lnTo>
                    <a:pt x="9082" y="7969"/>
                  </a:lnTo>
                  <a:lnTo>
                    <a:pt x="9082" y="8978"/>
                  </a:lnTo>
                  <a:lnTo>
                    <a:pt x="9107" y="9081"/>
                  </a:lnTo>
                  <a:lnTo>
                    <a:pt x="9159" y="9159"/>
                  </a:lnTo>
                  <a:lnTo>
                    <a:pt x="9237" y="9210"/>
                  </a:lnTo>
                  <a:lnTo>
                    <a:pt x="11307" y="9210"/>
                  </a:lnTo>
                  <a:lnTo>
                    <a:pt x="11384" y="9159"/>
                  </a:lnTo>
                  <a:lnTo>
                    <a:pt x="11436" y="9081"/>
                  </a:lnTo>
                  <a:lnTo>
                    <a:pt x="11462" y="8978"/>
                  </a:lnTo>
                  <a:lnTo>
                    <a:pt x="11462" y="7969"/>
                  </a:lnTo>
                  <a:lnTo>
                    <a:pt x="11436" y="7865"/>
                  </a:lnTo>
                  <a:lnTo>
                    <a:pt x="11384" y="7788"/>
                  </a:lnTo>
                  <a:lnTo>
                    <a:pt x="11307" y="7736"/>
                  </a:lnTo>
                  <a:lnTo>
                    <a:pt x="11229" y="7710"/>
                  </a:lnTo>
                  <a:close/>
                  <a:moveTo>
                    <a:pt x="8150" y="10168"/>
                  </a:moveTo>
                  <a:lnTo>
                    <a:pt x="8150" y="10711"/>
                  </a:lnTo>
                  <a:lnTo>
                    <a:pt x="7685" y="10711"/>
                  </a:lnTo>
                  <a:lnTo>
                    <a:pt x="7685" y="10168"/>
                  </a:lnTo>
                  <a:close/>
                  <a:moveTo>
                    <a:pt x="10996" y="10168"/>
                  </a:moveTo>
                  <a:lnTo>
                    <a:pt x="10996" y="10711"/>
                  </a:lnTo>
                  <a:lnTo>
                    <a:pt x="9547" y="10711"/>
                  </a:lnTo>
                  <a:lnTo>
                    <a:pt x="9547" y="10168"/>
                  </a:lnTo>
                  <a:close/>
                  <a:moveTo>
                    <a:pt x="9314" y="9676"/>
                  </a:moveTo>
                  <a:lnTo>
                    <a:pt x="9237" y="9702"/>
                  </a:lnTo>
                  <a:lnTo>
                    <a:pt x="9159" y="9754"/>
                  </a:lnTo>
                  <a:lnTo>
                    <a:pt x="9107" y="9831"/>
                  </a:lnTo>
                  <a:lnTo>
                    <a:pt x="9082" y="9909"/>
                  </a:lnTo>
                  <a:lnTo>
                    <a:pt x="9082" y="10944"/>
                  </a:lnTo>
                  <a:lnTo>
                    <a:pt x="9107" y="11047"/>
                  </a:lnTo>
                  <a:lnTo>
                    <a:pt x="9159" y="11125"/>
                  </a:lnTo>
                  <a:lnTo>
                    <a:pt x="9237" y="11177"/>
                  </a:lnTo>
                  <a:lnTo>
                    <a:pt x="11307" y="11177"/>
                  </a:lnTo>
                  <a:lnTo>
                    <a:pt x="11384" y="11125"/>
                  </a:lnTo>
                  <a:lnTo>
                    <a:pt x="11436" y="11047"/>
                  </a:lnTo>
                  <a:lnTo>
                    <a:pt x="11462" y="10944"/>
                  </a:lnTo>
                  <a:lnTo>
                    <a:pt x="11462" y="9909"/>
                  </a:lnTo>
                  <a:lnTo>
                    <a:pt x="11436" y="9831"/>
                  </a:lnTo>
                  <a:lnTo>
                    <a:pt x="11384" y="9754"/>
                  </a:lnTo>
                  <a:lnTo>
                    <a:pt x="11307" y="9702"/>
                  </a:lnTo>
                  <a:lnTo>
                    <a:pt x="11229" y="9676"/>
                  </a:lnTo>
                  <a:close/>
                  <a:moveTo>
                    <a:pt x="3830" y="11306"/>
                  </a:moveTo>
                  <a:lnTo>
                    <a:pt x="3907" y="11332"/>
                  </a:lnTo>
                  <a:lnTo>
                    <a:pt x="3985" y="11384"/>
                  </a:lnTo>
                  <a:lnTo>
                    <a:pt x="4037" y="11461"/>
                  </a:lnTo>
                  <a:lnTo>
                    <a:pt x="4063" y="11539"/>
                  </a:lnTo>
                  <a:lnTo>
                    <a:pt x="4037" y="11616"/>
                  </a:lnTo>
                  <a:lnTo>
                    <a:pt x="3985" y="11694"/>
                  </a:lnTo>
                  <a:lnTo>
                    <a:pt x="3907" y="11746"/>
                  </a:lnTo>
                  <a:lnTo>
                    <a:pt x="3752" y="11746"/>
                  </a:lnTo>
                  <a:lnTo>
                    <a:pt x="3674" y="11694"/>
                  </a:lnTo>
                  <a:lnTo>
                    <a:pt x="3623" y="11616"/>
                  </a:lnTo>
                  <a:lnTo>
                    <a:pt x="3623" y="11539"/>
                  </a:lnTo>
                  <a:lnTo>
                    <a:pt x="3623" y="11461"/>
                  </a:lnTo>
                  <a:lnTo>
                    <a:pt x="3674" y="11384"/>
                  </a:lnTo>
                  <a:lnTo>
                    <a:pt x="3752" y="11332"/>
                  </a:lnTo>
                  <a:lnTo>
                    <a:pt x="3830" y="11306"/>
                  </a:lnTo>
                  <a:close/>
                  <a:moveTo>
                    <a:pt x="3830" y="10840"/>
                  </a:moveTo>
                  <a:lnTo>
                    <a:pt x="3700" y="10866"/>
                  </a:lnTo>
                  <a:lnTo>
                    <a:pt x="3571" y="10892"/>
                  </a:lnTo>
                  <a:lnTo>
                    <a:pt x="3442" y="10970"/>
                  </a:lnTo>
                  <a:lnTo>
                    <a:pt x="3338" y="11047"/>
                  </a:lnTo>
                  <a:lnTo>
                    <a:pt x="3261" y="11151"/>
                  </a:lnTo>
                  <a:lnTo>
                    <a:pt x="3183" y="11254"/>
                  </a:lnTo>
                  <a:lnTo>
                    <a:pt x="3157" y="11384"/>
                  </a:lnTo>
                  <a:lnTo>
                    <a:pt x="3131" y="11539"/>
                  </a:lnTo>
                  <a:lnTo>
                    <a:pt x="3157" y="11668"/>
                  </a:lnTo>
                  <a:lnTo>
                    <a:pt x="3183" y="11798"/>
                  </a:lnTo>
                  <a:lnTo>
                    <a:pt x="3261" y="11927"/>
                  </a:lnTo>
                  <a:lnTo>
                    <a:pt x="3338" y="12030"/>
                  </a:lnTo>
                  <a:lnTo>
                    <a:pt x="3442" y="12108"/>
                  </a:lnTo>
                  <a:lnTo>
                    <a:pt x="3571" y="12186"/>
                  </a:lnTo>
                  <a:lnTo>
                    <a:pt x="3700" y="12212"/>
                  </a:lnTo>
                  <a:lnTo>
                    <a:pt x="3830" y="12237"/>
                  </a:lnTo>
                  <a:lnTo>
                    <a:pt x="3985" y="12212"/>
                  </a:lnTo>
                  <a:lnTo>
                    <a:pt x="4114" y="12186"/>
                  </a:lnTo>
                  <a:lnTo>
                    <a:pt x="4218" y="12108"/>
                  </a:lnTo>
                  <a:lnTo>
                    <a:pt x="4321" y="12030"/>
                  </a:lnTo>
                  <a:lnTo>
                    <a:pt x="4399" y="11927"/>
                  </a:lnTo>
                  <a:lnTo>
                    <a:pt x="4477" y="11798"/>
                  </a:lnTo>
                  <a:lnTo>
                    <a:pt x="4502" y="11668"/>
                  </a:lnTo>
                  <a:lnTo>
                    <a:pt x="4528" y="11539"/>
                  </a:lnTo>
                  <a:lnTo>
                    <a:pt x="4502" y="11384"/>
                  </a:lnTo>
                  <a:lnTo>
                    <a:pt x="4477" y="11254"/>
                  </a:lnTo>
                  <a:lnTo>
                    <a:pt x="4399" y="11151"/>
                  </a:lnTo>
                  <a:lnTo>
                    <a:pt x="4321" y="11047"/>
                  </a:lnTo>
                  <a:lnTo>
                    <a:pt x="4218" y="10970"/>
                  </a:lnTo>
                  <a:lnTo>
                    <a:pt x="4114" y="10892"/>
                  </a:lnTo>
                  <a:lnTo>
                    <a:pt x="3985" y="10866"/>
                  </a:lnTo>
                  <a:lnTo>
                    <a:pt x="3830" y="10840"/>
                  </a:lnTo>
                  <a:close/>
                  <a:moveTo>
                    <a:pt x="7193" y="10401"/>
                  </a:moveTo>
                  <a:lnTo>
                    <a:pt x="7193" y="11875"/>
                  </a:lnTo>
                  <a:lnTo>
                    <a:pt x="7193" y="12056"/>
                  </a:lnTo>
                  <a:lnTo>
                    <a:pt x="7167" y="12186"/>
                  </a:lnTo>
                  <a:lnTo>
                    <a:pt x="7115" y="12341"/>
                  </a:lnTo>
                  <a:lnTo>
                    <a:pt x="7012" y="12470"/>
                  </a:lnTo>
                  <a:lnTo>
                    <a:pt x="6883" y="12574"/>
                  </a:lnTo>
                  <a:lnTo>
                    <a:pt x="6779" y="12625"/>
                  </a:lnTo>
                  <a:lnTo>
                    <a:pt x="6624" y="12651"/>
                  </a:lnTo>
                  <a:lnTo>
                    <a:pt x="6494" y="12677"/>
                  </a:lnTo>
                  <a:lnTo>
                    <a:pt x="1139" y="12677"/>
                  </a:lnTo>
                  <a:lnTo>
                    <a:pt x="1010" y="12651"/>
                  </a:lnTo>
                  <a:lnTo>
                    <a:pt x="880" y="12625"/>
                  </a:lnTo>
                  <a:lnTo>
                    <a:pt x="751" y="12548"/>
                  </a:lnTo>
                  <a:lnTo>
                    <a:pt x="673" y="12470"/>
                  </a:lnTo>
                  <a:lnTo>
                    <a:pt x="570" y="12367"/>
                  </a:lnTo>
                  <a:lnTo>
                    <a:pt x="518" y="12263"/>
                  </a:lnTo>
                  <a:lnTo>
                    <a:pt x="466" y="12134"/>
                  </a:lnTo>
                  <a:lnTo>
                    <a:pt x="466" y="12005"/>
                  </a:lnTo>
                  <a:lnTo>
                    <a:pt x="466" y="10401"/>
                  </a:lnTo>
                  <a:close/>
                  <a:moveTo>
                    <a:pt x="8150" y="12108"/>
                  </a:moveTo>
                  <a:lnTo>
                    <a:pt x="8150" y="12677"/>
                  </a:lnTo>
                  <a:lnTo>
                    <a:pt x="7452" y="12677"/>
                  </a:lnTo>
                  <a:lnTo>
                    <a:pt x="7529" y="12548"/>
                  </a:lnTo>
                  <a:lnTo>
                    <a:pt x="7607" y="12418"/>
                  </a:lnTo>
                  <a:lnTo>
                    <a:pt x="7633" y="12263"/>
                  </a:lnTo>
                  <a:lnTo>
                    <a:pt x="7659" y="12108"/>
                  </a:lnTo>
                  <a:close/>
                  <a:moveTo>
                    <a:pt x="10996" y="12108"/>
                  </a:moveTo>
                  <a:lnTo>
                    <a:pt x="10996" y="12677"/>
                  </a:lnTo>
                  <a:lnTo>
                    <a:pt x="9547" y="12677"/>
                  </a:lnTo>
                  <a:lnTo>
                    <a:pt x="9547" y="12108"/>
                  </a:lnTo>
                  <a:close/>
                  <a:moveTo>
                    <a:pt x="9314" y="11642"/>
                  </a:moveTo>
                  <a:lnTo>
                    <a:pt x="9237" y="11668"/>
                  </a:lnTo>
                  <a:lnTo>
                    <a:pt x="9159" y="11720"/>
                  </a:lnTo>
                  <a:lnTo>
                    <a:pt x="9107" y="11798"/>
                  </a:lnTo>
                  <a:lnTo>
                    <a:pt x="9082" y="11875"/>
                  </a:lnTo>
                  <a:lnTo>
                    <a:pt x="9082" y="12910"/>
                  </a:lnTo>
                  <a:lnTo>
                    <a:pt x="9107" y="13014"/>
                  </a:lnTo>
                  <a:lnTo>
                    <a:pt x="9159" y="13065"/>
                  </a:lnTo>
                  <a:lnTo>
                    <a:pt x="9237" y="13117"/>
                  </a:lnTo>
                  <a:lnTo>
                    <a:pt x="9314" y="13143"/>
                  </a:lnTo>
                  <a:lnTo>
                    <a:pt x="11229" y="13143"/>
                  </a:lnTo>
                  <a:lnTo>
                    <a:pt x="11307" y="13117"/>
                  </a:lnTo>
                  <a:lnTo>
                    <a:pt x="11384" y="13065"/>
                  </a:lnTo>
                  <a:lnTo>
                    <a:pt x="11436" y="13014"/>
                  </a:lnTo>
                  <a:lnTo>
                    <a:pt x="11462" y="12910"/>
                  </a:lnTo>
                  <a:lnTo>
                    <a:pt x="11462" y="11875"/>
                  </a:lnTo>
                  <a:lnTo>
                    <a:pt x="11436" y="11798"/>
                  </a:lnTo>
                  <a:lnTo>
                    <a:pt x="11384" y="11720"/>
                  </a:lnTo>
                  <a:lnTo>
                    <a:pt x="11307" y="11668"/>
                  </a:lnTo>
                  <a:lnTo>
                    <a:pt x="11229" y="11642"/>
                  </a:lnTo>
                  <a:close/>
                  <a:moveTo>
                    <a:pt x="5330" y="14074"/>
                  </a:moveTo>
                  <a:lnTo>
                    <a:pt x="5330" y="14643"/>
                  </a:lnTo>
                  <a:lnTo>
                    <a:pt x="3881" y="14643"/>
                  </a:lnTo>
                  <a:lnTo>
                    <a:pt x="3881" y="14074"/>
                  </a:lnTo>
                  <a:close/>
                  <a:moveTo>
                    <a:pt x="8150" y="14074"/>
                  </a:moveTo>
                  <a:lnTo>
                    <a:pt x="8150" y="14643"/>
                  </a:lnTo>
                  <a:lnTo>
                    <a:pt x="6727" y="14643"/>
                  </a:lnTo>
                  <a:lnTo>
                    <a:pt x="6727" y="14074"/>
                  </a:lnTo>
                  <a:close/>
                  <a:moveTo>
                    <a:pt x="10996" y="14074"/>
                  </a:moveTo>
                  <a:lnTo>
                    <a:pt x="10996" y="14643"/>
                  </a:lnTo>
                  <a:lnTo>
                    <a:pt x="9547" y="14643"/>
                  </a:lnTo>
                  <a:lnTo>
                    <a:pt x="9547" y="14074"/>
                  </a:lnTo>
                  <a:close/>
                  <a:moveTo>
                    <a:pt x="3649" y="13609"/>
                  </a:moveTo>
                  <a:lnTo>
                    <a:pt x="3571" y="13634"/>
                  </a:lnTo>
                  <a:lnTo>
                    <a:pt x="3493" y="13686"/>
                  </a:lnTo>
                  <a:lnTo>
                    <a:pt x="3442" y="13764"/>
                  </a:lnTo>
                  <a:lnTo>
                    <a:pt x="3416" y="13841"/>
                  </a:lnTo>
                  <a:lnTo>
                    <a:pt x="3416" y="14876"/>
                  </a:lnTo>
                  <a:lnTo>
                    <a:pt x="3442" y="14954"/>
                  </a:lnTo>
                  <a:lnTo>
                    <a:pt x="3493" y="15031"/>
                  </a:lnTo>
                  <a:lnTo>
                    <a:pt x="3571" y="15083"/>
                  </a:lnTo>
                  <a:lnTo>
                    <a:pt x="3649" y="15109"/>
                  </a:lnTo>
                  <a:lnTo>
                    <a:pt x="5563" y="15109"/>
                  </a:lnTo>
                  <a:lnTo>
                    <a:pt x="5641" y="15083"/>
                  </a:lnTo>
                  <a:lnTo>
                    <a:pt x="5718" y="15031"/>
                  </a:lnTo>
                  <a:lnTo>
                    <a:pt x="5770" y="14954"/>
                  </a:lnTo>
                  <a:lnTo>
                    <a:pt x="5796" y="14876"/>
                  </a:lnTo>
                  <a:lnTo>
                    <a:pt x="5796" y="13841"/>
                  </a:lnTo>
                  <a:lnTo>
                    <a:pt x="5770" y="13764"/>
                  </a:lnTo>
                  <a:lnTo>
                    <a:pt x="5718" y="13686"/>
                  </a:lnTo>
                  <a:lnTo>
                    <a:pt x="5641" y="13634"/>
                  </a:lnTo>
                  <a:lnTo>
                    <a:pt x="5563" y="13609"/>
                  </a:lnTo>
                  <a:close/>
                  <a:moveTo>
                    <a:pt x="6494" y="13609"/>
                  </a:moveTo>
                  <a:lnTo>
                    <a:pt x="6391" y="13634"/>
                  </a:lnTo>
                  <a:lnTo>
                    <a:pt x="6313" y="13686"/>
                  </a:lnTo>
                  <a:lnTo>
                    <a:pt x="6262" y="13764"/>
                  </a:lnTo>
                  <a:lnTo>
                    <a:pt x="6262" y="13841"/>
                  </a:lnTo>
                  <a:lnTo>
                    <a:pt x="6262" y="14876"/>
                  </a:lnTo>
                  <a:lnTo>
                    <a:pt x="6262" y="14954"/>
                  </a:lnTo>
                  <a:lnTo>
                    <a:pt x="6313" y="15031"/>
                  </a:lnTo>
                  <a:lnTo>
                    <a:pt x="6391" y="15083"/>
                  </a:lnTo>
                  <a:lnTo>
                    <a:pt x="6494" y="15109"/>
                  </a:lnTo>
                  <a:lnTo>
                    <a:pt x="8383" y="15109"/>
                  </a:lnTo>
                  <a:lnTo>
                    <a:pt x="8487" y="15083"/>
                  </a:lnTo>
                  <a:lnTo>
                    <a:pt x="8564" y="15031"/>
                  </a:lnTo>
                  <a:lnTo>
                    <a:pt x="8616" y="14954"/>
                  </a:lnTo>
                  <a:lnTo>
                    <a:pt x="8616" y="14876"/>
                  </a:lnTo>
                  <a:lnTo>
                    <a:pt x="8616" y="13841"/>
                  </a:lnTo>
                  <a:lnTo>
                    <a:pt x="8616" y="13764"/>
                  </a:lnTo>
                  <a:lnTo>
                    <a:pt x="8564" y="13686"/>
                  </a:lnTo>
                  <a:lnTo>
                    <a:pt x="8487" y="13634"/>
                  </a:lnTo>
                  <a:lnTo>
                    <a:pt x="8383" y="13609"/>
                  </a:lnTo>
                  <a:close/>
                  <a:moveTo>
                    <a:pt x="9314" y="13609"/>
                  </a:moveTo>
                  <a:lnTo>
                    <a:pt x="9237" y="13634"/>
                  </a:lnTo>
                  <a:lnTo>
                    <a:pt x="9159" y="13686"/>
                  </a:lnTo>
                  <a:lnTo>
                    <a:pt x="9107" y="13764"/>
                  </a:lnTo>
                  <a:lnTo>
                    <a:pt x="9082" y="13841"/>
                  </a:lnTo>
                  <a:lnTo>
                    <a:pt x="9082" y="14876"/>
                  </a:lnTo>
                  <a:lnTo>
                    <a:pt x="9107" y="14954"/>
                  </a:lnTo>
                  <a:lnTo>
                    <a:pt x="9159" y="15031"/>
                  </a:lnTo>
                  <a:lnTo>
                    <a:pt x="9237" y="15083"/>
                  </a:lnTo>
                  <a:lnTo>
                    <a:pt x="9314" y="15109"/>
                  </a:lnTo>
                  <a:lnTo>
                    <a:pt x="11229" y="15109"/>
                  </a:lnTo>
                  <a:lnTo>
                    <a:pt x="11307" y="15083"/>
                  </a:lnTo>
                  <a:lnTo>
                    <a:pt x="11384" y="15031"/>
                  </a:lnTo>
                  <a:lnTo>
                    <a:pt x="11436" y="14954"/>
                  </a:lnTo>
                  <a:lnTo>
                    <a:pt x="11462" y="14876"/>
                  </a:lnTo>
                  <a:lnTo>
                    <a:pt x="11462" y="13841"/>
                  </a:lnTo>
                  <a:lnTo>
                    <a:pt x="11436" y="13764"/>
                  </a:lnTo>
                  <a:lnTo>
                    <a:pt x="11384" y="13686"/>
                  </a:lnTo>
                  <a:lnTo>
                    <a:pt x="11307" y="13634"/>
                  </a:lnTo>
                  <a:lnTo>
                    <a:pt x="11229" y="13609"/>
                  </a:lnTo>
                  <a:close/>
                  <a:moveTo>
                    <a:pt x="1139" y="0"/>
                  </a:moveTo>
                  <a:lnTo>
                    <a:pt x="906" y="26"/>
                  </a:lnTo>
                  <a:lnTo>
                    <a:pt x="699" y="104"/>
                  </a:lnTo>
                  <a:lnTo>
                    <a:pt x="492" y="207"/>
                  </a:lnTo>
                  <a:lnTo>
                    <a:pt x="337" y="362"/>
                  </a:lnTo>
                  <a:lnTo>
                    <a:pt x="182" y="518"/>
                  </a:lnTo>
                  <a:lnTo>
                    <a:pt x="78" y="725"/>
                  </a:lnTo>
                  <a:lnTo>
                    <a:pt x="27" y="932"/>
                  </a:lnTo>
                  <a:lnTo>
                    <a:pt x="1" y="1164"/>
                  </a:lnTo>
                  <a:lnTo>
                    <a:pt x="1" y="5588"/>
                  </a:lnTo>
                  <a:lnTo>
                    <a:pt x="1" y="5666"/>
                  </a:lnTo>
                  <a:lnTo>
                    <a:pt x="52" y="5744"/>
                  </a:lnTo>
                  <a:lnTo>
                    <a:pt x="130" y="5795"/>
                  </a:lnTo>
                  <a:lnTo>
                    <a:pt x="234" y="5821"/>
                  </a:lnTo>
                  <a:lnTo>
                    <a:pt x="311" y="5795"/>
                  </a:lnTo>
                  <a:lnTo>
                    <a:pt x="389" y="5744"/>
                  </a:lnTo>
                  <a:lnTo>
                    <a:pt x="441" y="5666"/>
                  </a:lnTo>
                  <a:lnTo>
                    <a:pt x="466" y="5588"/>
                  </a:lnTo>
                  <a:lnTo>
                    <a:pt x="466" y="2329"/>
                  </a:lnTo>
                  <a:lnTo>
                    <a:pt x="7193" y="2329"/>
                  </a:lnTo>
                  <a:lnTo>
                    <a:pt x="7193" y="9935"/>
                  </a:lnTo>
                  <a:lnTo>
                    <a:pt x="466" y="9935"/>
                  </a:lnTo>
                  <a:lnTo>
                    <a:pt x="466" y="6649"/>
                  </a:lnTo>
                  <a:lnTo>
                    <a:pt x="441" y="6572"/>
                  </a:lnTo>
                  <a:lnTo>
                    <a:pt x="389" y="6494"/>
                  </a:lnTo>
                  <a:lnTo>
                    <a:pt x="311" y="6442"/>
                  </a:lnTo>
                  <a:lnTo>
                    <a:pt x="234" y="6416"/>
                  </a:lnTo>
                  <a:lnTo>
                    <a:pt x="130" y="6442"/>
                  </a:lnTo>
                  <a:lnTo>
                    <a:pt x="52" y="6494"/>
                  </a:lnTo>
                  <a:lnTo>
                    <a:pt x="1" y="6572"/>
                  </a:lnTo>
                  <a:lnTo>
                    <a:pt x="1" y="6649"/>
                  </a:lnTo>
                  <a:lnTo>
                    <a:pt x="1" y="12005"/>
                  </a:lnTo>
                  <a:lnTo>
                    <a:pt x="27" y="12237"/>
                  </a:lnTo>
                  <a:lnTo>
                    <a:pt x="78" y="12444"/>
                  </a:lnTo>
                  <a:lnTo>
                    <a:pt x="182" y="12625"/>
                  </a:lnTo>
                  <a:lnTo>
                    <a:pt x="337" y="12807"/>
                  </a:lnTo>
                  <a:lnTo>
                    <a:pt x="492" y="12936"/>
                  </a:lnTo>
                  <a:lnTo>
                    <a:pt x="699" y="13065"/>
                  </a:lnTo>
                  <a:lnTo>
                    <a:pt x="906" y="13117"/>
                  </a:lnTo>
                  <a:lnTo>
                    <a:pt x="1139" y="13143"/>
                  </a:lnTo>
                  <a:lnTo>
                    <a:pt x="2484" y="13143"/>
                  </a:lnTo>
                  <a:lnTo>
                    <a:pt x="2484" y="15264"/>
                  </a:lnTo>
                  <a:lnTo>
                    <a:pt x="2510" y="15420"/>
                  </a:lnTo>
                  <a:lnTo>
                    <a:pt x="2562" y="15601"/>
                  </a:lnTo>
                  <a:lnTo>
                    <a:pt x="2640" y="15730"/>
                  </a:lnTo>
                  <a:lnTo>
                    <a:pt x="2743" y="15859"/>
                  </a:lnTo>
                  <a:lnTo>
                    <a:pt x="2872" y="15963"/>
                  </a:lnTo>
                  <a:lnTo>
                    <a:pt x="3002" y="16040"/>
                  </a:lnTo>
                  <a:lnTo>
                    <a:pt x="3183" y="16092"/>
                  </a:lnTo>
                  <a:lnTo>
                    <a:pt x="3338" y="16118"/>
                  </a:lnTo>
                  <a:lnTo>
                    <a:pt x="11539" y="16118"/>
                  </a:lnTo>
                  <a:lnTo>
                    <a:pt x="11721" y="16092"/>
                  </a:lnTo>
                  <a:lnTo>
                    <a:pt x="11876" y="16040"/>
                  </a:lnTo>
                  <a:lnTo>
                    <a:pt x="12005" y="15963"/>
                  </a:lnTo>
                  <a:lnTo>
                    <a:pt x="12134" y="15859"/>
                  </a:lnTo>
                  <a:lnTo>
                    <a:pt x="12238" y="15730"/>
                  </a:lnTo>
                  <a:lnTo>
                    <a:pt x="12316" y="15601"/>
                  </a:lnTo>
                  <a:lnTo>
                    <a:pt x="12367" y="15420"/>
                  </a:lnTo>
                  <a:lnTo>
                    <a:pt x="12393" y="15264"/>
                  </a:lnTo>
                  <a:lnTo>
                    <a:pt x="12393" y="14902"/>
                  </a:lnTo>
                  <a:lnTo>
                    <a:pt x="12367" y="14799"/>
                  </a:lnTo>
                  <a:lnTo>
                    <a:pt x="12316" y="14721"/>
                  </a:lnTo>
                  <a:lnTo>
                    <a:pt x="12238" y="14669"/>
                  </a:lnTo>
                  <a:lnTo>
                    <a:pt x="12160" y="14643"/>
                  </a:lnTo>
                  <a:lnTo>
                    <a:pt x="12057" y="14669"/>
                  </a:lnTo>
                  <a:lnTo>
                    <a:pt x="11979" y="14721"/>
                  </a:lnTo>
                  <a:lnTo>
                    <a:pt x="11927" y="14799"/>
                  </a:lnTo>
                  <a:lnTo>
                    <a:pt x="11927" y="14902"/>
                  </a:lnTo>
                  <a:lnTo>
                    <a:pt x="11927" y="15264"/>
                  </a:lnTo>
                  <a:lnTo>
                    <a:pt x="11902" y="15342"/>
                  </a:lnTo>
                  <a:lnTo>
                    <a:pt x="11902" y="15420"/>
                  </a:lnTo>
                  <a:lnTo>
                    <a:pt x="11798" y="15523"/>
                  </a:lnTo>
                  <a:lnTo>
                    <a:pt x="11695" y="15627"/>
                  </a:lnTo>
                  <a:lnTo>
                    <a:pt x="11617" y="15627"/>
                  </a:lnTo>
                  <a:lnTo>
                    <a:pt x="11539" y="15652"/>
                  </a:lnTo>
                  <a:lnTo>
                    <a:pt x="3338" y="15652"/>
                  </a:lnTo>
                  <a:lnTo>
                    <a:pt x="3261" y="15627"/>
                  </a:lnTo>
                  <a:lnTo>
                    <a:pt x="3183" y="15627"/>
                  </a:lnTo>
                  <a:lnTo>
                    <a:pt x="3079" y="15523"/>
                  </a:lnTo>
                  <a:lnTo>
                    <a:pt x="2976" y="15420"/>
                  </a:lnTo>
                  <a:lnTo>
                    <a:pt x="2976" y="15342"/>
                  </a:lnTo>
                  <a:lnTo>
                    <a:pt x="2950" y="15264"/>
                  </a:lnTo>
                  <a:lnTo>
                    <a:pt x="2950" y="13143"/>
                  </a:lnTo>
                  <a:lnTo>
                    <a:pt x="8383" y="13143"/>
                  </a:lnTo>
                  <a:lnTo>
                    <a:pt x="8487" y="13117"/>
                  </a:lnTo>
                  <a:lnTo>
                    <a:pt x="8564" y="13065"/>
                  </a:lnTo>
                  <a:lnTo>
                    <a:pt x="8616" y="13014"/>
                  </a:lnTo>
                  <a:lnTo>
                    <a:pt x="8616" y="12910"/>
                  </a:lnTo>
                  <a:lnTo>
                    <a:pt x="8616" y="11875"/>
                  </a:lnTo>
                  <a:lnTo>
                    <a:pt x="8616" y="11798"/>
                  </a:lnTo>
                  <a:lnTo>
                    <a:pt x="8564" y="11720"/>
                  </a:lnTo>
                  <a:lnTo>
                    <a:pt x="8487" y="11668"/>
                  </a:lnTo>
                  <a:lnTo>
                    <a:pt x="8383" y="11642"/>
                  </a:lnTo>
                  <a:lnTo>
                    <a:pt x="7685" y="11642"/>
                  </a:lnTo>
                  <a:lnTo>
                    <a:pt x="7685" y="11177"/>
                  </a:lnTo>
                  <a:lnTo>
                    <a:pt x="8487" y="11177"/>
                  </a:lnTo>
                  <a:lnTo>
                    <a:pt x="8564" y="11125"/>
                  </a:lnTo>
                  <a:lnTo>
                    <a:pt x="8616" y="11047"/>
                  </a:lnTo>
                  <a:lnTo>
                    <a:pt x="8616" y="10944"/>
                  </a:lnTo>
                  <a:lnTo>
                    <a:pt x="8616" y="9909"/>
                  </a:lnTo>
                  <a:lnTo>
                    <a:pt x="8616" y="9831"/>
                  </a:lnTo>
                  <a:lnTo>
                    <a:pt x="8564" y="9754"/>
                  </a:lnTo>
                  <a:lnTo>
                    <a:pt x="8487" y="9702"/>
                  </a:lnTo>
                  <a:lnTo>
                    <a:pt x="8383" y="9676"/>
                  </a:lnTo>
                  <a:lnTo>
                    <a:pt x="7685" y="9676"/>
                  </a:lnTo>
                  <a:lnTo>
                    <a:pt x="7685" y="9210"/>
                  </a:lnTo>
                  <a:lnTo>
                    <a:pt x="8487" y="9210"/>
                  </a:lnTo>
                  <a:lnTo>
                    <a:pt x="8564" y="9159"/>
                  </a:lnTo>
                  <a:lnTo>
                    <a:pt x="8616" y="9081"/>
                  </a:lnTo>
                  <a:lnTo>
                    <a:pt x="8616" y="8978"/>
                  </a:lnTo>
                  <a:lnTo>
                    <a:pt x="8616" y="7969"/>
                  </a:lnTo>
                  <a:lnTo>
                    <a:pt x="8616" y="7865"/>
                  </a:lnTo>
                  <a:lnTo>
                    <a:pt x="8564" y="7788"/>
                  </a:lnTo>
                  <a:lnTo>
                    <a:pt x="8487" y="7736"/>
                  </a:lnTo>
                  <a:lnTo>
                    <a:pt x="8383" y="7710"/>
                  </a:lnTo>
                  <a:lnTo>
                    <a:pt x="7685" y="7710"/>
                  </a:lnTo>
                  <a:lnTo>
                    <a:pt x="7685" y="7167"/>
                  </a:lnTo>
                  <a:lnTo>
                    <a:pt x="11229" y="7167"/>
                  </a:lnTo>
                  <a:lnTo>
                    <a:pt x="11307" y="7141"/>
                  </a:lnTo>
                  <a:lnTo>
                    <a:pt x="11384" y="7089"/>
                  </a:lnTo>
                  <a:lnTo>
                    <a:pt x="11436" y="7011"/>
                  </a:lnTo>
                  <a:lnTo>
                    <a:pt x="11462" y="6934"/>
                  </a:lnTo>
                  <a:lnTo>
                    <a:pt x="11462" y="5718"/>
                  </a:lnTo>
                  <a:lnTo>
                    <a:pt x="11436" y="5640"/>
                  </a:lnTo>
                  <a:lnTo>
                    <a:pt x="11384" y="5563"/>
                  </a:lnTo>
                  <a:lnTo>
                    <a:pt x="11307" y="5511"/>
                  </a:lnTo>
                  <a:lnTo>
                    <a:pt x="11229" y="5485"/>
                  </a:lnTo>
                  <a:lnTo>
                    <a:pt x="11125" y="5511"/>
                  </a:lnTo>
                  <a:lnTo>
                    <a:pt x="11048" y="5563"/>
                  </a:lnTo>
                  <a:lnTo>
                    <a:pt x="10996" y="5640"/>
                  </a:lnTo>
                  <a:lnTo>
                    <a:pt x="10996" y="5718"/>
                  </a:lnTo>
                  <a:lnTo>
                    <a:pt x="10996" y="6701"/>
                  </a:lnTo>
                  <a:lnTo>
                    <a:pt x="7685" y="6701"/>
                  </a:lnTo>
                  <a:lnTo>
                    <a:pt x="7685" y="3700"/>
                  </a:lnTo>
                  <a:lnTo>
                    <a:pt x="10996" y="3700"/>
                  </a:lnTo>
                  <a:lnTo>
                    <a:pt x="10996" y="4657"/>
                  </a:lnTo>
                  <a:lnTo>
                    <a:pt x="10996" y="4761"/>
                  </a:lnTo>
                  <a:lnTo>
                    <a:pt x="11048" y="4838"/>
                  </a:lnTo>
                  <a:lnTo>
                    <a:pt x="11125" y="4864"/>
                  </a:lnTo>
                  <a:lnTo>
                    <a:pt x="11229" y="4890"/>
                  </a:lnTo>
                  <a:lnTo>
                    <a:pt x="11307" y="4864"/>
                  </a:lnTo>
                  <a:lnTo>
                    <a:pt x="11384" y="4838"/>
                  </a:lnTo>
                  <a:lnTo>
                    <a:pt x="11436" y="4761"/>
                  </a:lnTo>
                  <a:lnTo>
                    <a:pt x="11462" y="4657"/>
                  </a:lnTo>
                  <a:lnTo>
                    <a:pt x="11462" y="3467"/>
                  </a:lnTo>
                  <a:lnTo>
                    <a:pt x="11436" y="3364"/>
                  </a:lnTo>
                  <a:lnTo>
                    <a:pt x="11384" y="3286"/>
                  </a:lnTo>
                  <a:lnTo>
                    <a:pt x="11307" y="3234"/>
                  </a:lnTo>
                  <a:lnTo>
                    <a:pt x="11229" y="3208"/>
                  </a:lnTo>
                  <a:lnTo>
                    <a:pt x="7685" y="3208"/>
                  </a:lnTo>
                  <a:lnTo>
                    <a:pt x="7685" y="2691"/>
                  </a:lnTo>
                  <a:lnTo>
                    <a:pt x="11617" y="2691"/>
                  </a:lnTo>
                  <a:lnTo>
                    <a:pt x="11695" y="2717"/>
                  </a:lnTo>
                  <a:lnTo>
                    <a:pt x="11798" y="2794"/>
                  </a:lnTo>
                  <a:lnTo>
                    <a:pt x="11902" y="2924"/>
                  </a:lnTo>
                  <a:lnTo>
                    <a:pt x="11902" y="3001"/>
                  </a:lnTo>
                  <a:lnTo>
                    <a:pt x="11927" y="3079"/>
                  </a:lnTo>
                  <a:lnTo>
                    <a:pt x="11927" y="13816"/>
                  </a:lnTo>
                  <a:lnTo>
                    <a:pt x="11927" y="13919"/>
                  </a:lnTo>
                  <a:lnTo>
                    <a:pt x="11979" y="13997"/>
                  </a:lnTo>
                  <a:lnTo>
                    <a:pt x="12057" y="14048"/>
                  </a:lnTo>
                  <a:lnTo>
                    <a:pt x="12238" y="14048"/>
                  </a:lnTo>
                  <a:lnTo>
                    <a:pt x="12316" y="13997"/>
                  </a:lnTo>
                  <a:lnTo>
                    <a:pt x="12367" y="13919"/>
                  </a:lnTo>
                  <a:lnTo>
                    <a:pt x="12393" y="13816"/>
                  </a:lnTo>
                  <a:lnTo>
                    <a:pt x="12393" y="3079"/>
                  </a:lnTo>
                  <a:lnTo>
                    <a:pt x="12367" y="2898"/>
                  </a:lnTo>
                  <a:lnTo>
                    <a:pt x="12316" y="2743"/>
                  </a:lnTo>
                  <a:lnTo>
                    <a:pt x="12238" y="2587"/>
                  </a:lnTo>
                  <a:lnTo>
                    <a:pt x="12134" y="2458"/>
                  </a:lnTo>
                  <a:lnTo>
                    <a:pt x="12005" y="2355"/>
                  </a:lnTo>
                  <a:lnTo>
                    <a:pt x="11876" y="2277"/>
                  </a:lnTo>
                  <a:lnTo>
                    <a:pt x="11721" y="2225"/>
                  </a:lnTo>
                  <a:lnTo>
                    <a:pt x="11539" y="2199"/>
                  </a:lnTo>
                  <a:lnTo>
                    <a:pt x="7685" y="2199"/>
                  </a:lnTo>
                  <a:lnTo>
                    <a:pt x="7685" y="1164"/>
                  </a:lnTo>
                  <a:lnTo>
                    <a:pt x="7659" y="932"/>
                  </a:lnTo>
                  <a:lnTo>
                    <a:pt x="7581" y="725"/>
                  </a:lnTo>
                  <a:lnTo>
                    <a:pt x="7478" y="518"/>
                  </a:lnTo>
                  <a:lnTo>
                    <a:pt x="7348" y="362"/>
                  </a:lnTo>
                  <a:lnTo>
                    <a:pt x="7167" y="207"/>
                  </a:lnTo>
                  <a:lnTo>
                    <a:pt x="6960" y="104"/>
                  </a:lnTo>
                  <a:lnTo>
                    <a:pt x="6753" y="26"/>
                  </a:lnTo>
                  <a:lnTo>
                    <a:pt x="6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1947;p61">
            <a:extLst>
              <a:ext uri="{FF2B5EF4-FFF2-40B4-BE49-F238E27FC236}">
                <a16:creationId xmlns:a16="http://schemas.microsoft.com/office/drawing/2014/main" id="{53EA333C-74E0-405B-A4F6-66BC372733C0}"/>
              </a:ext>
            </a:extLst>
          </p:cNvPr>
          <p:cNvSpPr/>
          <p:nvPr/>
        </p:nvSpPr>
        <p:spPr>
          <a:xfrm>
            <a:off x="292002" y="386063"/>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148;p44">
            <a:extLst>
              <a:ext uri="{FF2B5EF4-FFF2-40B4-BE49-F238E27FC236}">
                <a16:creationId xmlns:a16="http://schemas.microsoft.com/office/drawing/2014/main" id="{69C828F2-BBBF-4EF1-8E10-AAE9E15C5C3F}"/>
              </a:ext>
            </a:extLst>
          </p:cNvPr>
          <p:cNvGrpSpPr/>
          <p:nvPr/>
        </p:nvGrpSpPr>
        <p:grpSpPr>
          <a:xfrm>
            <a:off x="1385256" y="159248"/>
            <a:ext cx="5868766" cy="994940"/>
            <a:chOff x="2005525" y="566750"/>
            <a:chExt cx="5199900" cy="881112"/>
          </a:xfrm>
        </p:grpSpPr>
        <p:sp>
          <p:nvSpPr>
            <p:cNvPr id="85" name="Google Shape;1149;p44">
              <a:extLst>
                <a:ext uri="{FF2B5EF4-FFF2-40B4-BE49-F238E27FC236}">
                  <a16:creationId xmlns:a16="http://schemas.microsoft.com/office/drawing/2014/main" id="{94A998A0-212B-4D04-ADD6-F67793B8E82A}"/>
                </a:ext>
              </a:extLst>
            </p:cNvPr>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6" name="Google Shape;1150;p44">
              <a:extLst>
                <a:ext uri="{FF2B5EF4-FFF2-40B4-BE49-F238E27FC236}">
                  <a16:creationId xmlns:a16="http://schemas.microsoft.com/office/drawing/2014/main" id="{BB205D7E-B5AD-45BA-8A0D-4F19EC247BE1}"/>
                </a:ext>
              </a:extLst>
            </p:cNvPr>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1151;p44">
            <a:extLst>
              <a:ext uri="{FF2B5EF4-FFF2-40B4-BE49-F238E27FC236}">
                <a16:creationId xmlns:a16="http://schemas.microsoft.com/office/drawing/2014/main" id="{112DC8BF-E4D0-47BE-8916-01246B36F54B}"/>
              </a:ext>
            </a:extLst>
          </p:cNvPr>
          <p:cNvSpPr txBox="1">
            <a:spLocks/>
          </p:cNvSpPr>
          <p:nvPr/>
        </p:nvSpPr>
        <p:spPr>
          <a:xfrm>
            <a:off x="1654993" y="314613"/>
            <a:ext cx="55287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800" b="1" dirty="0"/>
              <a:t>PACKAGES OFFERED BY</a:t>
            </a:r>
            <a:r>
              <a:rPr lang="bn-IN" sz="2800" b="1" dirty="0"/>
              <a:t> </a:t>
            </a:r>
            <a:r>
              <a:rPr lang="en-US" sz="2800" b="1" dirty="0"/>
              <a:t>COMPANY FOR ROLE(S)</a:t>
            </a:r>
            <a:endParaRPr lang="en-US" sz="2800" b="0" dirty="0"/>
          </a:p>
        </p:txBody>
      </p:sp>
      <p:sp>
        <p:nvSpPr>
          <p:cNvPr id="78" name="Google Shape;1861;p61">
            <a:extLst>
              <a:ext uri="{FF2B5EF4-FFF2-40B4-BE49-F238E27FC236}">
                <a16:creationId xmlns:a16="http://schemas.microsoft.com/office/drawing/2014/main" id="{39C9B9DF-1F97-4AE1-A1F4-3A360DE2C142}"/>
              </a:ext>
            </a:extLst>
          </p:cNvPr>
          <p:cNvSpPr txBox="1">
            <a:spLocks/>
          </p:cNvSpPr>
          <p:nvPr/>
        </p:nvSpPr>
        <p:spPr>
          <a:xfrm>
            <a:off x="2138574" y="2518127"/>
            <a:ext cx="232244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System Engineer</a:t>
            </a:r>
          </a:p>
        </p:txBody>
      </p:sp>
      <p:sp>
        <p:nvSpPr>
          <p:cNvPr id="79" name="Google Shape;1856;p61">
            <a:extLst>
              <a:ext uri="{FF2B5EF4-FFF2-40B4-BE49-F238E27FC236}">
                <a16:creationId xmlns:a16="http://schemas.microsoft.com/office/drawing/2014/main" id="{FF2339D7-513B-4CBE-993A-A33FE3464B88}"/>
              </a:ext>
            </a:extLst>
          </p:cNvPr>
          <p:cNvSpPr txBox="1">
            <a:spLocks/>
          </p:cNvSpPr>
          <p:nvPr/>
        </p:nvSpPr>
        <p:spPr>
          <a:xfrm>
            <a:off x="2122200" y="2681830"/>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4,30,331 </a:t>
            </a:r>
          </a:p>
        </p:txBody>
      </p:sp>
      <p:sp>
        <p:nvSpPr>
          <p:cNvPr id="80" name="Google Shape;1861;p61">
            <a:extLst>
              <a:ext uri="{FF2B5EF4-FFF2-40B4-BE49-F238E27FC236}">
                <a16:creationId xmlns:a16="http://schemas.microsoft.com/office/drawing/2014/main" id="{B515BA6A-84CB-45E4-9E77-D6478C659ABE}"/>
              </a:ext>
            </a:extLst>
          </p:cNvPr>
          <p:cNvSpPr txBox="1">
            <a:spLocks/>
          </p:cNvSpPr>
          <p:nvPr/>
        </p:nvSpPr>
        <p:spPr>
          <a:xfrm>
            <a:off x="2122727" y="3655555"/>
            <a:ext cx="2923544"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Software Engineer</a:t>
            </a:r>
          </a:p>
        </p:txBody>
      </p:sp>
      <p:sp>
        <p:nvSpPr>
          <p:cNvPr id="81" name="Google Shape;1856;p61">
            <a:extLst>
              <a:ext uri="{FF2B5EF4-FFF2-40B4-BE49-F238E27FC236}">
                <a16:creationId xmlns:a16="http://schemas.microsoft.com/office/drawing/2014/main" id="{E84A976B-3F24-4E2B-935D-EEB7FD6AFFEC}"/>
              </a:ext>
            </a:extLst>
          </p:cNvPr>
          <p:cNvSpPr txBox="1">
            <a:spLocks/>
          </p:cNvSpPr>
          <p:nvPr/>
        </p:nvSpPr>
        <p:spPr>
          <a:xfrm>
            <a:off x="2104403" y="3891830"/>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3,72,758</a:t>
            </a:r>
          </a:p>
        </p:txBody>
      </p:sp>
      <p:sp>
        <p:nvSpPr>
          <p:cNvPr id="88" name="Google Shape;1861;p61">
            <a:extLst>
              <a:ext uri="{FF2B5EF4-FFF2-40B4-BE49-F238E27FC236}">
                <a16:creationId xmlns:a16="http://schemas.microsoft.com/office/drawing/2014/main" id="{BAF11B3A-9522-4B14-9C9C-22CD69269FC6}"/>
              </a:ext>
            </a:extLst>
          </p:cNvPr>
          <p:cNvSpPr txBox="1">
            <a:spLocks/>
          </p:cNvSpPr>
          <p:nvPr/>
        </p:nvSpPr>
        <p:spPr>
          <a:xfrm>
            <a:off x="5925830" y="1270577"/>
            <a:ext cx="272907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Developer</a:t>
            </a:r>
          </a:p>
        </p:txBody>
      </p:sp>
      <p:sp>
        <p:nvSpPr>
          <p:cNvPr id="89" name="Google Shape;1856;p61">
            <a:extLst>
              <a:ext uri="{FF2B5EF4-FFF2-40B4-BE49-F238E27FC236}">
                <a16:creationId xmlns:a16="http://schemas.microsoft.com/office/drawing/2014/main" id="{5890A3BE-E1CF-410F-8C15-2FC8803BD40A}"/>
              </a:ext>
            </a:extLst>
          </p:cNvPr>
          <p:cNvSpPr txBox="1">
            <a:spLocks/>
          </p:cNvSpPr>
          <p:nvPr/>
        </p:nvSpPr>
        <p:spPr>
          <a:xfrm>
            <a:off x="5909456" y="1434280"/>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5,15,371</a:t>
            </a:r>
          </a:p>
        </p:txBody>
      </p:sp>
      <p:sp>
        <p:nvSpPr>
          <p:cNvPr id="91" name="Google Shape;1856;p61">
            <a:extLst>
              <a:ext uri="{FF2B5EF4-FFF2-40B4-BE49-F238E27FC236}">
                <a16:creationId xmlns:a16="http://schemas.microsoft.com/office/drawing/2014/main" id="{8F9D1CF6-DFCA-4AD1-B88C-915B1B251207}"/>
              </a:ext>
            </a:extLst>
          </p:cNvPr>
          <p:cNvSpPr txBox="1">
            <a:spLocks/>
          </p:cNvSpPr>
          <p:nvPr/>
        </p:nvSpPr>
        <p:spPr>
          <a:xfrm>
            <a:off x="5912024" y="2698521"/>
            <a:ext cx="1986000" cy="4992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0" i="0" dirty="0">
                <a:solidFill>
                  <a:srgbClr val="333333"/>
                </a:solidFill>
                <a:effectLst/>
                <a:latin typeface="Open Sans" panose="020B0606030504020204" pitchFamily="34" charset="0"/>
              </a:rPr>
              <a:t>₹ 7,17,127</a:t>
            </a:r>
            <a:endParaRPr lang="en-US" dirty="0"/>
          </a:p>
        </p:txBody>
      </p:sp>
      <p:sp>
        <p:nvSpPr>
          <p:cNvPr id="92" name="Google Shape;1861;p61">
            <a:extLst>
              <a:ext uri="{FF2B5EF4-FFF2-40B4-BE49-F238E27FC236}">
                <a16:creationId xmlns:a16="http://schemas.microsoft.com/office/drawing/2014/main" id="{A5B4B961-8BE0-4C57-A843-965B0FBCD625}"/>
              </a:ext>
            </a:extLst>
          </p:cNvPr>
          <p:cNvSpPr txBox="1">
            <a:spLocks/>
          </p:cNvSpPr>
          <p:nvPr/>
        </p:nvSpPr>
        <p:spPr>
          <a:xfrm>
            <a:off x="5923972" y="3676512"/>
            <a:ext cx="232244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Senior Business Analyst</a:t>
            </a:r>
          </a:p>
        </p:txBody>
      </p:sp>
      <p:sp>
        <p:nvSpPr>
          <p:cNvPr id="93" name="Google Shape;1856;p61">
            <a:extLst>
              <a:ext uri="{FF2B5EF4-FFF2-40B4-BE49-F238E27FC236}">
                <a16:creationId xmlns:a16="http://schemas.microsoft.com/office/drawing/2014/main" id="{629F8234-3615-4CCC-B245-57295B507765}"/>
              </a:ext>
            </a:extLst>
          </p:cNvPr>
          <p:cNvSpPr txBox="1">
            <a:spLocks/>
          </p:cNvSpPr>
          <p:nvPr/>
        </p:nvSpPr>
        <p:spPr>
          <a:xfrm>
            <a:off x="5907598" y="3840215"/>
            <a:ext cx="19860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7,34,114</a:t>
            </a:r>
          </a:p>
        </p:txBody>
      </p:sp>
      <p:sp>
        <p:nvSpPr>
          <p:cNvPr id="94" name="Google Shape;1861;p61">
            <a:extLst>
              <a:ext uri="{FF2B5EF4-FFF2-40B4-BE49-F238E27FC236}">
                <a16:creationId xmlns:a16="http://schemas.microsoft.com/office/drawing/2014/main" id="{2CAC8984-79B9-4DA4-9A2B-059B4D0AB8D2}"/>
              </a:ext>
            </a:extLst>
          </p:cNvPr>
          <p:cNvSpPr txBox="1">
            <a:spLocks/>
          </p:cNvSpPr>
          <p:nvPr/>
        </p:nvSpPr>
        <p:spPr>
          <a:xfrm>
            <a:off x="5918998" y="2464046"/>
            <a:ext cx="272907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600" dirty="0"/>
              <a:t>Team Leader</a:t>
            </a:r>
          </a:p>
        </p:txBody>
      </p:sp>
    </p:spTree>
    <p:extLst>
      <p:ext uri="{BB962C8B-B14F-4D97-AF65-F5344CB8AC3E}">
        <p14:creationId xmlns:p14="http://schemas.microsoft.com/office/powerpoint/2010/main" val="3510201004"/>
      </p:ext>
    </p:extLst>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55"/>
          <p:cNvSpPr/>
          <p:nvPr/>
        </p:nvSpPr>
        <p:spPr>
          <a:xfrm>
            <a:off x="3674775" y="1800725"/>
            <a:ext cx="4486800" cy="2272500"/>
          </a:xfrm>
          <a:prstGeom prst="roundRect">
            <a:avLst>
              <a:gd name="adj" fmla="val 261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55"/>
          <p:cNvGrpSpPr/>
          <p:nvPr/>
        </p:nvGrpSpPr>
        <p:grpSpPr>
          <a:xfrm>
            <a:off x="3250660" y="105132"/>
            <a:ext cx="5174259" cy="2272500"/>
            <a:chOff x="3249741" y="904225"/>
            <a:chExt cx="5174259" cy="1876500"/>
          </a:xfrm>
        </p:grpSpPr>
        <p:sp>
          <p:nvSpPr>
            <p:cNvPr id="1512" name="Google Shape;1512;p55"/>
            <p:cNvSpPr/>
            <p:nvPr/>
          </p:nvSpPr>
          <p:spPr>
            <a:xfrm>
              <a:off x="3412200" y="904225"/>
              <a:ext cx="5011800" cy="187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13" name="Google Shape;1513;p55"/>
            <p:cNvSpPr/>
            <p:nvPr/>
          </p:nvSpPr>
          <p:spPr>
            <a:xfrm rot="10797530">
              <a:off x="3249741" y="1662426"/>
              <a:ext cx="417600" cy="360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55"/>
          <p:cNvSpPr txBox="1">
            <a:spLocks noGrp="1"/>
          </p:cNvSpPr>
          <p:nvPr>
            <p:ph type="title"/>
          </p:nvPr>
        </p:nvSpPr>
        <p:spPr>
          <a:xfrm>
            <a:off x="3539340" y="689167"/>
            <a:ext cx="4757669" cy="11044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VISITS COMPANY GAVE TO LPU CAMPUS</a:t>
            </a:r>
            <a:endParaRPr lang="en-US" sz="3600" dirty="0"/>
          </a:p>
        </p:txBody>
      </p:sp>
      <p:sp>
        <p:nvSpPr>
          <p:cNvPr id="1515" name="Google Shape;1515;p55"/>
          <p:cNvSpPr txBox="1">
            <a:spLocks noGrp="1"/>
          </p:cNvSpPr>
          <p:nvPr>
            <p:ph type="subTitle" idx="1"/>
          </p:nvPr>
        </p:nvSpPr>
        <p:spPr>
          <a:xfrm>
            <a:off x="3668417" y="2392299"/>
            <a:ext cx="4486800" cy="227161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Yes TCS visits our campus and they give good placements to our students, LPU's success in the placement process can be attributed to its rigorous curriculum, commitment to employability skills, and emphasis on creating a diverse and inclusive environment for students.</a:t>
            </a:r>
            <a:endParaRPr sz="1600" dirty="0"/>
          </a:p>
        </p:txBody>
      </p:sp>
      <p:grpSp>
        <p:nvGrpSpPr>
          <p:cNvPr id="1516" name="Google Shape;1516;p55"/>
          <p:cNvGrpSpPr/>
          <p:nvPr/>
        </p:nvGrpSpPr>
        <p:grpSpPr>
          <a:xfrm>
            <a:off x="1218728" y="1129622"/>
            <a:ext cx="1846461" cy="3483795"/>
            <a:chOff x="1577525" y="1912075"/>
            <a:chExt cx="1197912" cy="2260150"/>
          </a:xfrm>
        </p:grpSpPr>
        <p:grpSp>
          <p:nvGrpSpPr>
            <p:cNvPr id="1517" name="Google Shape;1517;p55"/>
            <p:cNvGrpSpPr/>
            <p:nvPr/>
          </p:nvGrpSpPr>
          <p:grpSpPr>
            <a:xfrm>
              <a:off x="1732676" y="1912075"/>
              <a:ext cx="1042761" cy="2255661"/>
              <a:chOff x="2584900" y="238775"/>
              <a:chExt cx="2402675" cy="5197375"/>
            </a:xfrm>
          </p:grpSpPr>
          <p:sp>
            <p:nvSpPr>
              <p:cNvPr id="1518" name="Google Shape;1518;p55"/>
              <p:cNvSpPr/>
              <p:nvPr/>
            </p:nvSpPr>
            <p:spPr>
              <a:xfrm>
                <a:off x="4224750" y="238775"/>
                <a:ext cx="354275" cy="427150"/>
              </a:xfrm>
              <a:custGeom>
                <a:avLst/>
                <a:gdLst/>
                <a:ahLst/>
                <a:cxnLst/>
                <a:rect l="l" t="t" r="r" b="b"/>
                <a:pathLst>
                  <a:path w="14171" h="17086" extrusionOk="0">
                    <a:moveTo>
                      <a:pt x="11286" y="0"/>
                    </a:moveTo>
                    <a:cubicBezTo>
                      <a:pt x="10587" y="0"/>
                      <a:pt x="7835" y="3371"/>
                      <a:pt x="7264" y="3371"/>
                    </a:cubicBezTo>
                    <a:cubicBezTo>
                      <a:pt x="7257" y="3371"/>
                      <a:pt x="7250" y="3370"/>
                      <a:pt x="7244" y="3369"/>
                    </a:cubicBezTo>
                    <a:cubicBezTo>
                      <a:pt x="6746" y="3279"/>
                      <a:pt x="8557" y="744"/>
                      <a:pt x="7968" y="562"/>
                    </a:cubicBezTo>
                    <a:cubicBezTo>
                      <a:pt x="7960" y="560"/>
                      <a:pt x="7952" y="559"/>
                      <a:pt x="7943" y="559"/>
                    </a:cubicBezTo>
                    <a:cubicBezTo>
                      <a:pt x="7206" y="559"/>
                      <a:pt x="2102" y="7606"/>
                      <a:pt x="1" y="9707"/>
                    </a:cubicBezTo>
                    <a:lnTo>
                      <a:pt x="5569" y="17086"/>
                    </a:lnTo>
                    <a:cubicBezTo>
                      <a:pt x="9643" y="12106"/>
                      <a:pt x="14170" y="5270"/>
                      <a:pt x="13808" y="4863"/>
                    </a:cubicBezTo>
                    <a:cubicBezTo>
                      <a:pt x="13770" y="4829"/>
                      <a:pt x="13721" y="4814"/>
                      <a:pt x="13661" y="4814"/>
                    </a:cubicBezTo>
                    <a:cubicBezTo>
                      <a:pt x="13080" y="4814"/>
                      <a:pt x="11547" y="6313"/>
                      <a:pt x="10684" y="7217"/>
                    </a:cubicBezTo>
                    <a:cubicBezTo>
                      <a:pt x="12042" y="5497"/>
                      <a:pt x="13898" y="3369"/>
                      <a:pt x="13491" y="2962"/>
                    </a:cubicBezTo>
                    <a:cubicBezTo>
                      <a:pt x="13453" y="2914"/>
                      <a:pt x="13395" y="2892"/>
                      <a:pt x="13320" y="2892"/>
                    </a:cubicBezTo>
                    <a:cubicBezTo>
                      <a:pt x="12684" y="2892"/>
                      <a:pt x="10832" y="4498"/>
                      <a:pt x="9779" y="5633"/>
                    </a:cubicBezTo>
                    <a:cubicBezTo>
                      <a:pt x="10730" y="4365"/>
                      <a:pt x="13491" y="1287"/>
                      <a:pt x="13129" y="879"/>
                    </a:cubicBezTo>
                    <a:cubicBezTo>
                      <a:pt x="13094" y="838"/>
                      <a:pt x="13041" y="818"/>
                      <a:pt x="12975" y="818"/>
                    </a:cubicBezTo>
                    <a:cubicBezTo>
                      <a:pt x="12104" y="818"/>
                      <a:pt x="8783" y="4139"/>
                      <a:pt x="8783" y="4139"/>
                    </a:cubicBezTo>
                    <a:cubicBezTo>
                      <a:pt x="8783" y="4139"/>
                      <a:pt x="12088" y="472"/>
                      <a:pt x="11363" y="19"/>
                    </a:cubicBezTo>
                    <a:cubicBezTo>
                      <a:pt x="11341" y="6"/>
                      <a:pt x="11315" y="0"/>
                      <a:pt x="1128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3538950" y="387500"/>
                <a:ext cx="937075" cy="947275"/>
              </a:xfrm>
              <a:custGeom>
                <a:avLst/>
                <a:gdLst/>
                <a:ahLst/>
                <a:cxnLst/>
                <a:rect l="l" t="t" r="r" b="b"/>
                <a:pathLst>
                  <a:path w="37483" h="37891" extrusionOk="0">
                    <a:moveTo>
                      <a:pt x="30602" y="1"/>
                    </a:moveTo>
                    <a:cubicBezTo>
                      <a:pt x="21095" y="10684"/>
                      <a:pt x="10910" y="20688"/>
                      <a:pt x="0" y="29923"/>
                    </a:cubicBezTo>
                    <a:lnTo>
                      <a:pt x="10865" y="37891"/>
                    </a:lnTo>
                    <a:cubicBezTo>
                      <a:pt x="25939" y="22499"/>
                      <a:pt x="37483" y="4573"/>
                      <a:pt x="37483" y="4573"/>
                    </a:cubicBezTo>
                    <a:lnTo>
                      <a:pt x="30602"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3403125" y="1033725"/>
                <a:ext cx="527425" cy="509300"/>
              </a:xfrm>
              <a:custGeom>
                <a:avLst/>
                <a:gdLst/>
                <a:ahLst/>
                <a:cxnLst/>
                <a:rect l="l" t="t" r="r" b="b"/>
                <a:pathLst>
                  <a:path w="21097" h="20372" extrusionOk="0">
                    <a:moveTo>
                      <a:pt x="10005" y="0"/>
                    </a:moveTo>
                    <a:cubicBezTo>
                      <a:pt x="10005" y="0"/>
                      <a:pt x="3758" y="4572"/>
                      <a:pt x="1" y="9325"/>
                    </a:cubicBezTo>
                    <a:lnTo>
                      <a:pt x="11363" y="20371"/>
                    </a:lnTo>
                    <a:lnTo>
                      <a:pt x="21096" y="8918"/>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3354475" y="3296025"/>
                <a:ext cx="552300" cy="2061650"/>
              </a:xfrm>
              <a:custGeom>
                <a:avLst/>
                <a:gdLst/>
                <a:ahLst/>
                <a:cxnLst/>
                <a:rect l="l" t="t" r="r" b="b"/>
                <a:pathLst>
                  <a:path w="22092" h="82466" extrusionOk="0">
                    <a:moveTo>
                      <a:pt x="0" y="1"/>
                    </a:moveTo>
                    <a:lnTo>
                      <a:pt x="3169" y="77365"/>
                    </a:lnTo>
                    <a:cubicBezTo>
                      <a:pt x="3169" y="77365"/>
                      <a:pt x="1766" y="81666"/>
                      <a:pt x="2400" y="82254"/>
                    </a:cubicBezTo>
                    <a:cubicBezTo>
                      <a:pt x="2553" y="82407"/>
                      <a:pt x="3779" y="82465"/>
                      <a:pt x="5552" y="82465"/>
                    </a:cubicBezTo>
                    <a:cubicBezTo>
                      <a:pt x="11123" y="82465"/>
                      <a:pt x="22091" y="81892"/>
                      <a:pt x="22091" y="81892"/>
                    </a:cubicBezTo>
                    <a:lnTo>
                      <a:pt x="15165" y="77501"/>
                    </a:lnTo>
                    <a:lnTo>
                      <a:pt x="21050" y="182"/>
                    </a:lnTo>
                    <a:lnTo>
                      <a:pt x="0"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3405400" y="5244850"/>
                <a:ext cx="595300" cy="191300"/>
              </a:xfrm>
              <a:custGeom>
                <a:avLst/>
                <a:gdLst/>
                <a:ahLst/>
                <a:cxnLst/>
                <a:rect l="l" t="t" r="r" b="b"/>
                <a:pathLst>
                  <a:path w="23812" h="7652" extrusionOk="0">
                    <a:moveTo>
                      <a:pt x="996" y="1"/>
                    </a:moveTo>
                    <a:lnTo>
                      <a:pt x="589" y="1449"/>
                    </a:lnTo>
                    <a:lnTo>
                      <a:pt x="3396" y="4256"/>
                    </a:lnTo>
                    <a:lnTo>
                      <a:pt x="0" y="4256"/>
                    </a:lnTo>
                    <a:lnTo>
                      <a:pt x="0" y="7606"/>
                    </a:lnTo>
                    <a:lnTo>
                      <a:pt x="7062" y="7606"/>
                    </a:lnTo>
                    <a:lnTo>
                      <a:pt x="7062" y="5207"/>
                    </a:lnTo>
                    <a:lnTo>
                      <a:pt x="8058" y="5207"/>
                    </a:lnTo>
                    <a:lnTo>
                      <a:pt x="11499" y="7606"/>
                    </a:lnTo>
                    <a:lnTo>
                      <a:pt x="22318" y="7651"/>
                    </a:lnTo>
                    <a:cubicBezTo>
                      <a:pt x="23404" y="7651"/>
                      <a:pt x="23812" y="6203"/>
                      <a:pt x="22906" y="5659"/>
                    </a:cubicBezTo>
                    <a:lnTo>
                      <a:pt x="14849" y="635"/>
                    </a:lnTo>
                    <a:lnTo>
                      <a:pt x="7470" y="4256"/>
                    </a:lnTo>
                    <a:lnTo>
                      <a:pt x="5342" y="4256"/>
                    </a:lnTo>
                    <a:lnTo>
                      <a:pt x="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2727500" y="3290375"/>
                <a:ext cx="767325" cy="2067300"/>
              </a:xfrm>
              <a:custGeom>
                <a:avLst/>
                <a:gdLst/>
                <a:ahLst/>
                <a:cxnLst/>
                <a:rect l="l" t="t" r="r" b="b"/>
                <a:pathLst>
                  <a:path w="30693" h="82692" extrusionOk="0">
                    <a:moveTo>
                      <a:pt x="6474" y="0"/>
                    </a:moveTo>
                    <a:lnTo>
                      <a:pt x="1449" y="77591"/>
                    </a:lnTo>
                    <a:cubicBezTo>
                      <a:pt x="1449" y="77591"/>
                      <a:pt x="0" y="81892"/>
                      <a:pt x="589" y="82480"/>
                    </a:cubicBezTo>
                    <a:cubicBezTo>
                      <a:pt x="742" y="82633"/>
                      <a:pt x="1971" y="82691"/>
                      <a:pt x="3748" y="82691"/>
                    </a:cubicBezTo>
                    <a:cubicBezTo>
                      <a:pt x="9332" y="82691"/>
                      <a:pt x="20326" y="82118"/>
                      <a:pt x="20326" y="82118"/>
                    </a:cubicBezTo>
                    <a:lnTo>
                      <a:pt x="13355" y="77727"/>
                    </a:lnTo>
                    <a:lnTo>
                      <a:pt x="3069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2735425" y="5244850"/>
                <a:ext cx="593050" cy="191300"/>
              </a:xfrm>
              <a:custGeom>
                <a:avLst/>
                <a:gdLst/>
                <a:ahLst/>
                <a:cxnLst/>
                <a:rect l="l" t="t" r="r" b="b"/>
                <a:pathLst>
                  <a:path w="23722" h="7652" extrusionOk="0">
                    <a:moveTo>
                      <a:pt x="906" y="1"/>
                    </a:moveTo>
                    <a:lnTo>
                      <a:pt x="498" y="1449"/>
                    </a:lnTo>
                    <a:lnTo>
                      <a:pt x="3350" y="4256"/>
                    </a:lnTo>
                    <a:lnTo>
                      <a:pt x="0" y="4256"/>
                    </a:lnTo>
                    <a:lnTo>
                      <a:pt x="0" y="7606"/>
                    </a:lnTo>
                    <a:lnTo>
                      <a:pt x="7017" y="7606"/>
                    </a:lnTo>
                    <a:lnTo>
                      <a:pt x="7017" y="5207"/>
                    </a:lnTo>
                    <a:lnTo>
                      <a:pt x="8013" y="5207"/>
                    </a:lnTo>
                    <a:lnTo>
                      <a:pt x="11453" y="7606"/>
                    </a:lnTo>
                    <a:lnTo>
                      <a:pt x="22273" y="7651"/>
                    </a:lnTo>
                    <a:cubicBezTo>
                      <a:pt x="23359" y="7651"/>
                      <a:pt x="23721" y="6203"/>
                      <a:pt x="22816" y="5659"/>
                    </a:cubicBezTo>
                    <a:lnTo>
                      <a:pt x="14758" y="635"/>
                    </a:lnTo>
                    <a:lnTo>
                      <a:pt x="7379" y="4256"/>
                    </a:lnTo>
                    <a:lnTo>
                      <a:pt x="5297" y="4256"/>
                    </a:lnTo>
                    <a:lnTo>
                      <a:pt x="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2802200" y="2287675"/>
                <a:ext cx="1103450" cy="1198500"/>
              </a:xfrm>
              <a:custGeom>
                <a:avLst/>
                <a:gdLst/>
                <a:ahLst/>
                <a:cxnLst/>
                <a:rect l="l" t="t" r="r" b="b"/>
                <a:pathLst>
                  <a:path w="44138" h="47940" extrusionOk="0">
                    <a:moveTo>
                      <a:pt x="9507" y="0"/>
                    </a:moveTo>
                    <a:cubicBezTo>
                      <a:pt x="0" y="16750"/>
                      <a:pt x="0" y="47940"/>
                      <a:pt x="0" y="47940"/>
                    </a:cubicBezTo>
                    <a:lnTo>
                      <a:pt x="44137" y="47940"/>
                    </a:lnTo>
                    <a:cubicBezTo>
                      <a:pt x="44137" y="47940"/>
                      <a:pt x="43549" y="20552"/>
                      <a:pt x="38614" y="5115"/>
                    </a:cubicBezTo>
                    <a:lnTo>
                      <a:pt x="9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3408800" y="2325000"/>
                <a:ext cx="27175" cy="1161175"/>
              </a:xfrm>
              <a:custGeom>
                <a:avLst/>
                <a:gdLst/>
                <a:ahLst/>
                <a:cxnLst/>
                <a:rect l="l" t="t" r="r" b="b"/>
                <a:pathLst>
                  <a:path w="1087" h="46447" fill="none" extrusionOk="0">
                    <a:moveTo>
                      <a:pt x="0" y="1"/>
                    </a:moveTo>
                    <a:lnTo>
                      <a:pt x="1087" y="46447"/>
                    </a:lnTo>
                  </a:path>
                </a:pathLst>
              </a:custGeom>
              <a:noFill/>
              <a:ln w="10175" cap="flat" cmpd="sng">
                <a:solidFill>
                  <a:schemeClr val="accent5"/>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3408800" y="2374800"/>
                <a:ext cx="244475" cy="190150"/>
              </a:xfrm>
              <a:custGeom>
                <a:avLst/>
                <a:gdLst/>
                <a:ahLst/>
                <a:cxnLst/>
                <a:rect l="l" t="t" r="r" b="b"/>
                <a:pathLst>
                  <a:path w="9779" h="7606" fill="none" extrusionOk="0">
                    <a:moveTo>
                      <a:pt x="9778" y="1"/>
                    </a:moveTo>
                    <a:cubicBezTo>
                      <a:pt x="9778" y="1"/>
                      <a:pt x="7515" y="5659"/>
                      <a:pt x="0" y="7606"/>
                    </a:cubicBezTo>
                  </a:path>
                </a:pathLst>
              </a:custGeom>
              <a:noFill/>
              <a:ln w="10175" cap="flat" cmpd="sng">
                <a:solidFill>
                  <a:schemeClr val="accent5"/>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4568800" y="1880250"/>
                <a:ext cx="418775" cy="246025"/>
              </a:xfrm>
              <a:custGeom>
                <a:avLst/>
                <a:gdLst/>
                <a:ahLst/>
                <a:cxnLst/>
                <a:rect l="l" t="t" r="r" b="b"/>
                <a:pathLst>
                  <a:path w="16751" h="9841" extrusionOk="0">
                    <a:moveTo>
                      <a:pt x="2400" y="0"/>
                    </a:moveTo>
                    <a:lnTo>
                      <a:pt x="1" y="8103"/>
                    </a:lnTo>
                    <a:cubicBezTo>
                      <a:pt x="5148" y="9016"/>
                      <a:pt x="10561" y="9840"/>
                      <a:pt x="12534" y="9840"/>
                    </a:cubicBezTo>
                    <a:cubicBezTo>
                      <a:pt x="13008" y="9840"/>
                      <a:pt x="13283" y="9793"/>
                      <a:pt x="13310" y="9688"/>
                    </a:cubicBezTo>
                    <a:cubicBezTo>
                      <a:pt x="13491" y="9190"/>
                      <a:pt x="11137" y="8466"/>
                      <a:pt x="9824" y="8103"/>
                    </a:cubicBezTo>
                    <a:lnTo>
                      <a:pt x="9824" y="8103"/>
                    </a:lnTo>
                    <a:cubicBezTo>
                      <a:pt x="11333" y="8360"/>
                      <a:pt x="13161" y="8731"/>
                      <a:pt x="14161" y="8731"/>
                    </a:cubicBezTo>
                    <a:cubicBezTo>
                      <a:pt x="14571" y="8731"/>
                      <a:pt x="14841" y="8669"/>
                      <a:pt x="14894" y="8511"/>
                    </a:cubicBezTo>
                    <a:cubicBezTo>
                      <a:pt x="15075" y="7968"/>
                      <a:pt x="12450" y="6972"/>
                      <a:pt x="10729" y="6610"/>
                    </a:cubicBezTo>
                    <a:lnTo>
                      <a:pt x="10729" y="6610"/>
                    </a:lnTo>
                    <a:cubicBezTo>
                      <a:pt x="11990" y="6718"/>
                      <a:pt x="14797" y="7341"/>
                      <a:pt x="15983" y="7341"/>
                    </a:cubicBezTo>
                    <a:cubicBezTo>
                      <a:pt x="16289" y="7341"/>
                      <a:pt x="16487" y="7300"/>
                      <a:pt x="16524" y="7198"/>
                    </a:cubicBezTo>
                    <a:cubicBezTo>
                      <a:pt x="16750" y="6429"/>
                      <a:pt x="11545" y="4935"/>
                      <a:pt x="11544" y="4935"/>
                    </a:cubicBezTo>
                    <a:lnTo>
                      <a:pt x="11544" y="4935"/>
                    </a:lnTo>
                    <a:cubicBezTo>
                      <a:pt x="11545" y="4935"/>
                      <a:pt x="14088" y="5529"/>
                      <a:pt x="15506" y="5529"/>
                    </a:cubicBezTo>
                    <a:cubicBezTo>
                      <a:pt x="16044" y="5529"/>
                      <a:pt x="16421" y="5443"/>
                      <a:pt x="16433" y="5206"/>
                    </a:cubicBezTo>
                    <a:cubicBezTo>
                      <a:pt x="16433" y="4572"/>
                      <a:pt x="11680" y="3712"/>
                      <a:pt x="11499" y="3260"/>
                    </a:cubicBezTo>
                    <a:cubicBezTo>
                      <a:pt x="11273" y="2762"/>
                      <a:pt x="14396" y="3124"/>
                      <a:pt x="14260" y="2490"/>
                    </a:cubicBezTo>
                    <a:cubicBezTo>
                      <a:pt x="14125" y="1902"/>
                      <a:pt x="5297" y="815"/>
                      <a:pt x="240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2964025" y="1154800"/>
                <a:ext cx="934825" cy="1260775"/>
              </a:xfrm>
              <a:custGeom>
                <a:avLst/>
                <a:gdLst/>
                <a:ahLst/>
                <a:cxnLst/>
                <a:rect l="l" t="t" r="r" b="b"/>
                <a:pathLst>
                  <a:path w="37393" h="50431" extrusionOk="0">
                    <a:moveTo>
                      <a:pt x="14668" y="1"/>
                    </a:moveTo>
                    <a:cubicBezTo>
                      <a:pt x="8194" y="2717"/>
                      <a:pt x="3532" y="8466"/>
                      <a:pt x="2219" y="15347"/>
                    </a:cubicBezTo>
                    <a:cubicBezTo>
                      <a:pt x="1" y="27751"/>
                      <a:pt x="589" y="50430"/>
                      <a:pt x="589" y="50430"/>
                    </a:cubicBezTo>
                    <a:lnTo>
                      <a:pt x="32141" y="50430"/>
                    </a:lnTo>
                    <a:cubicBezTo>
                      <a:pt x="31779" y="43912"/>
                      <a:pt x="32051" y="37348"/>
                      <a:pt x="33047" y="30874"/>
                    </a:cubicBezTo>
                    <a:cubicBezTo>
                      <a:pt x="36895" y="25216"/>
                      <a:pt x="37393" y="18697"/>
                      <a:pt x="35084" y="15664"/>
                    </a:cubicBezTo>
                    <a:cubicBezTo>
                      <a:pt x="24174" y="1314"/>
                      <a:pt x="23178" y="408"/>
                      <a:pt x="23178" y="408"/>
                    </a:cubicBezTo>
                    <a:cubicBezTo>
                      <a:pt x="23178" y="408"/>
                      <a:pt x="22137" y="1857"/>
                      <a:pt x="19330" y="1857"/>
                    </a:cubicBezTo>
                    <a:cubicBezTo>
                      <a:pt x="15392" y="1857"/>
                      <a:pt x="14668" y="1"/>
                      <a:pt x="14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3654375" y="1400400"/>
                <a:ext cx="1089875" cy="703950"/>
              </a:xfrm>
              <a:custGeom>
                <a:avLst/>
                <a:gdLst/>
                <a:ahLst/>
                <a:cxnLst/>
                <a:rect l="l" t="t" r="r" b="b"/>
                <a:pathLst>
                  <a:path w="43595" h="28158" extrusionOk="0">
                    <a:moveTo>
                      <a:pt x="7923" y="0"/>
                    </a:moveTo>
                    <a:lnTo>
                      <a:pt x="1" y="11001"/>
                    </a:lnTo>
                    <a:cubicBezTo>
                      <a:pt x="16614" y="24943"/>
                      <a:pt x="41874" y="28158"/>
                      <a:pt x="41874" y="28158"/>
                    </a:cubicBezTo>
                    <a:lnTo>
                      <a:pt x="43594" y="20054"/>
                    </a:lnTo>
                    <a:cubicBezTo>
                      <a:pt x="43594" y="20054"/>
                      <a:pt x="28973" y="16478"/>
                      <a:pt x="7923"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3448400" y="1178575"/>
                <a:ext cx="440275" cy="544375"/>
              </a:xfrm>
              <a:custGeom>
                <a:avLst/>
                <a:gdLst/>
                <a:ahLst/>
                <a:cxnLst/>
                <a:rect l="l" t="t" r="r" b="b"/>
                <a:pathLst>
                  <a:path w="17611" h="21775" extrusionOk="0">
                    <a:moveTo>
                      <a:pt x="3939" y="1"/>
                    </a:moveTo>
                    <a:cubicBezTo>
                      <a:pt x="9326" y="906"/>
                      <a:pt x="17610" y="8873"/>
                      <a:pt x="17610" y="8873"/>
                    </a:cubicBezTo>
                    <a:lnTo>
                      <a:pt x="8828" y="21775"/>
                    </a:lnTo>
                    <a:cubicBezTo>
                      <a:pt x="8828" y="21775"/>
                      <a:pt x="5071" y="19195"/>
                      <a:pt x="1" y="14849"/>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3430300" y="1537325"/>
                <a:ext cx="238825" cy="173175"/>
              </a:xfrm>
              <a:custGeom>
                <a:avLst/>
                <a:gdLst/>
                <a:ahLst/>
                <a:cxnLst/>
                <a:rect l="l" t="t" r="r" b="b"/>
                <a:pathLst>
                  <a:path w="9553" h="6927" fill="none" extrusionOk="0">
                    <a:moveTo>
                      <a:pt x="9552" y="6927"/>
                    </a:moveTo>
                    <a:cubicBezTo>
                      <a:pt x="2943" y="2943"/>
                      <a:pt x="0" y="1"/>
                      <a:pt x="0" y="1"/>
                    </a:cubicBezTo>
                  </a:path>
                </a:pathLst>
              </a:custGeom>
              <a:solidFill>
                <a:schemeClr val="accent1"/>
              </a:solidFill>
              <a:ln w="10175" cap="flat" cmpd="sng">
                <a:solidFill>
                  <a:schemeClr val="accent1"/>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3271850" y="678350"/>
                <a:ext cx="410850" cy="424425"/>
              </a:xfrm>
              <a:custGeom>
                <a:avLst/>
                <a:gdLst/>
                <a:ahLst/>
                <a:cxnLst/>
                <a:rect l="l" t="t" r="r" b="b"/>
                <a:pathLst>
                  <a:path w="16434" h="16977" extrusionOk="0">
                    <a:moveTo>
                      <a:pt x="13355" y="5071"/>
                    </a:moveTo>
                    <a:cubicBezTo>
                      <a:pt x="15528" y="8692"/>
                      <a:pt x="16433" y="12314"/>
                      <a:pt x="13355" y="14170"/>
                    </a:cubicBezTo>
                    <a:cubicBezTo>
                      <a:pt x="10231" y="16071"/>
                      <a:pt x="5342" y="16976"/>
                      <a:pt x="2219" y="11816"/>
                    </a:cubicBezTo>
                    <a:cubicBezTo>
                      <a:pt x="1" y="8194"/>
                      <a:pt x="725" y="3758"/>
                      <a:pt x="3803" y="1857"/>
                    </a:cubicBezTo>
                    <a:cubicBezTo>
                      <a:pt x="6882" y="1"/>
                      <a:pt x="11137" y="1449"/>
                      <a:pt x="13355" y="507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3539500" y="820775"/>
                <a:ext cx="29450" cy="27350"/>
              </a:xfrm>
              <a:custGeom>
                <a:avLst/>
                <a:gdLst/>
                <a:ahLst/>
                <a:cxnLst/>
                <a:rect l="l" t="t" r="r" b="b"/>
                <a:pathLst>
                  <a:path w="1178" h="1094" extrusionOk="0">
                    <a:moveTo>
                      <a:pt x="218" y="1"/>
                    </a:moveTo>
                    <a:cubicBezTo>
                      <a:pt x="80" y="1"/>
                      <a:pt x="1" y="93"/>
                      <a:pt x="69" y="324"/>
                    </a:cubicBezTo>
                    <a:cubicBezTo>
                      <a:pt x="159" y="687"/>
                      <a:pt x="476" y="1094"/>
                      <a:pt x="838" y="1094"/>
                    </a:cubicBezTo>
                    <a:cubicBezTo>
                      <a:pt x="929" y="1094"/>
                      <a:pt x="1019" y="1003"/>
                      <a:pt x="1019" y="913"/>
                    </a:cubicBezTo>
                    <a:cubicBezTo>
                      <a:pt x="1178" y="501"/>
                      <a:pt x="538"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3505000" y="790400"/>
                <a:ext cx="52075" cy="30575"/>
              </a:xfrm>
              <a:custGeom>
                <a:avLst/>
                <a:gdLst/>
                <a:ahLst/>
                <a:cxnLst/>
                <a:rect l="l" t="t" r="r" b="b"/>
                <a:pathLst>
                  <a:path w="2083" h="1223" fill="none" extrusionOk="0">
                    <a:moveTo>
                      <a:pt x="0" y="1223"/>
                    </a:moveTo>
                    <a:cubicBezTo>
                      <a:pt x="498" y="498"/>
                      <a:pt x="1222" y="46"/>
                      <a:pt x="2082" y="0"/>
                    </a:cubicBezTo>
                  </a:path>
                </a:pathLst>
              </a:custGeom>
              <a:solidFill>
                <a:schemeClr val="dk1"/>
              </a:solidFill>
              <a:ln w="6800" cap="rnd" cmpd="sng">
                <a:solidFill>
                  <a:srgbClr val="0B0B3A"/>
                </a:solidFill>
                <a:prstDash val="solid"/>
                <a:miter lim="452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3575150" y="908100"/>
                <a:ext cx="67925" cy="62350"/>
              </a:xfrm>
              <a:custGeom>
                <a:avLst/>
                <a:gdLst/>
                <a:ahLst/>
                <a:cxnLst/>
                <a:rect l="l" t="t" r="r" b="b"/>
                <a:pathLst>
                  <a:path w="2717" h="2494" extrusionOk="0">
                    <a:moveTo>
                      <a:pt x="2038" y="0"/>
                    </a:moveTo>
                    <a:lnTo>
                      <a:pt x="1" y="1041"/>
                    </a:lnTo>
                    <a:cubicBezTo>
                      <a:pt x="1" y="1041"/>
                      <a:pt x="597" y="2494"/>
                      <a:pt x="1518" y="2494"/>
                    </a:cubicBezTo>
                    <a:cubicBezTo>
                      <a:pt x="1613" y="2494"/>
                      <a:pt x="1710" y="2478"/>
                      <a:pt x="1811" y="2445"/>
                    </a:cubicBezTo>
                    <a:cubicBezTo>
                      <a:pt x="2717" y="2173"/>
                      <a:pt x="2038" y="0"/>
                      <a:pt x="2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3329575" y="944300"/>
                <a:ext cx="245600" cy="258075"/>
              </a:xfrm>
              <a:custGeom>
                <a:avLst/>
                <a:gdLst/>
                <a:ahLst/>
                <a:cxnLst/>
                <a:rect l="l" t="t" r="r" b="b"/>
                <a:pathLst>
                  <a:path w="9824" h="10323" extrusionOk="0">
                    <a:moveTo>
                      <a:pt x="8692" y="9372"/>
                    </a:moveTo>
                    <a:cubicBezTo>
                      <a:pt x="7425" y="10005"/>
                      <a:pt x="6066" y="10322"/>
                      <a:pt x="4708" y="10277"/>
                    </a:cubicBezTo>
                    <a:cubicBezTo>
                      <a:pt x="1540" y="10186"/>
                      <a:pt x="0" y="8919"/>
                      <a:pt x="0" y="8919"/>
                    </a:cubicBezTo>
                    <a:lnTo>
                      <a:pt x="2128" y="1"/>
                    </a:lnTo>
                    <a:lnTo>
                      <a:pt x="9824" y="544"/>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3586475" y="809625"/>
                <a:ext cx="71325" cy="83775"/>
              </a:xfrm>
              <a:custGeom>
                <a:avLst/>
                <a:gdLst/>
                <a:ahLst/>
                <a:cxnLst/>
                <a:rect l="l" t="t" r="r" b="b"/>
                <a:pathLst>
                  <a:path w="2853" h="3351" extrusionOk="0">
                    <a:moveTo>
                      <a:pt x="0" y="1"/>
                    </a:moveTo>
                    <a:cubicBezTo>
                      <a:pt x="0" y="1"/>
                      <a:pt x="2626" y="1766"/>
                      <a:pt x="2717" y="2219"/>
                    </a:cubicBezTo>
                    <a:cubicBezTo>
                      <a:pt x="2852" y="2672"/>
                      <a:pt x="1721" y="3351"/>
                      <a:pt x="1721" y="3351"/>
                    </a:cubicBezTo>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2584900" y="647450"/>
                <a:ext cx="1008400" cy="1035225"/>
              </a:xfrm>
              <a:custGeom>
                <a:avLst/>
                <a:gdLst/>
                <a:ahLst/>
                <a:cxnLst/>
                <a:rect l="l" t="t" r="r" b="b"/>
                <a:pathLst>
                  <a:path w="40336" h="41409" extrusionOk="0">
                    <a:moveTo>
                      <a:pt x="35310" y="0"/>
                    </a:moveTo>
                    <a:cubicBezTo>
                      <a:pt x="34404" y="0"/>
                      <a:pt x="33509" y="206"/>
                      <a:pt x="32730" y="603"/>
                    </a:cubicBezTo>
                    <a:cubicBezTo>
                      <a:pt x="32667" y="630"/>
                      <a:pt x="32578" y="641"/>
                      <a:pt x="32474" y="641"/>
                    </a:cubicBezTo>
                    <a:cubicBezTo>
                      <a:pt x="32056" y="641"/>
                      <a:pt x="31390" y="467"/>
                      <a:pt x="31100" y="467"/>
                    </a:cubicBezTo>
                    <a:cubicBezTo>
                      <a:pt x="30602" y="467"/>
                      <a:pt x="30104" y="512"/>
                      <a:pt x="29606" y="603"/>
                    </a:cubicBezTo>
                    <a:cubicBezTo>
                      <a:pt x="26664" y="1146"/>
                      <a:pt x="24491" y="3545"/>
                      <a:pt x="23088" y="6080"/>
                    </a:cubicBezTo>
                    <a:cubicBezTo>
                      <a:pt x="22182" y="7710"/>
                      <a:pt x="21413" y="9521"/>
                      <a:pt x="19783" y="10607"/>
                    </a:cubicBezTo>
                    <a:cubicBezTo>
                      <a:pt x="16162" y="12871"/>
                      <a:pt x="11408" y="12056"/>
                      <a:pt x="7334" y="13414"/>
                    </a:cubicBezTo>
                    <a:cubicBezTo>
                      <a:pt x="3260" y="14772"/>
                      <a:pt x="1" y="18982"/>
                      <a:pt x="1132" y="23464"/>
                    </a:cubicBezTo>
                    <a:cubicBezTo>
                      <a:pt x="1494" y="24958"/>
                      <a:pt x="2264" y="26316"/>
                      <a:pt x="2717" y="27719"/>
                    </a:cubicBezTo>
                    <a:cubicBezTo>
                      <a:pt x="3667" y="30797"/>
                      <a:pt x="3215" y="34374"/>
                      <a:pt x="5071" y="36999"/>
                    </a:cubicBezTo>
                    <a:cubicBezTo>
                      <a:pt x="5569" y="37723"/>
                      <a:pt x="6202" y="38312"/>
                      <a:pt x="6881" y="38855"/>
                    </a:cubicBezTo>
                    <a:cubicBezTo>
                      <a:pt x="9143" y="40535"/>
                      <a:pt x="11866" y="41408"/>
                      <a:pt x="14622" y="41408"/>
                    </a:cubicBezTo>
                    <a:cubicBezTo>
                      <a:pt x="15728" y="41408"/>
                      <a:pt x="16839" y="41268"/>
                      <a:pt x="17927" y="40983"/>
                    </a:cubicBezTo>
                    <a:cubicBezTo>
                      <a:pt x="21730" y="39896"/>
                      <a:pt x="24808" y="37135"/>
                      <a:pt x="26302" y="33468"/>
                    </a:cubicBezTo>
                    <a:cubicBezTo>
                      <a:pt x="27931" y="29394"/>
                      <a:pt x="27433" y="24505"/>
                      <a:pt x="29833" y="20793"/>
                    </a:cubicBezTo>
                    <a:cubicBezTo>
                      <a:pt x="30964" y="19073"/>
                      <a:pt x="32594" y="17760"/>
                      <a:pt x="33726" y="16040"/>
                    </a:cubicBezTo>
                    <a:cubicBezTo>
                      <a:pt x="34722" y="14455"/>
                      <a:pt x="35265" y="11467"/>
                      <a:pt x="35401" y="9566"/>
                    </a:cubicBezTo>
                    <a:cubicBezTo>
                      <a:pt x="35401" y="9113"/>
                      <a:pt x="34631" y="5447"/>
                      <a:pt x="34903" y="5447"/>
                    </a:cubicBezTo>
                    <a:cubicBezTo>
                      <a:pt x="36895" y="5311"/>
                      <a:pt x="38841" y="4496"/>
                      <a:pt x="40335" y="3138"/>
                    </a:cubicBezTo>
                    <a:cubicBezTo>
                      <a:pt x="39340" y="992"/>
                      <a:pt x="37298" y="0"/>
                      <a:pt x="35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3386150" y="892050"/>
                <a:ext cx="109725" cy="96550"/>
              </a:xfrm>
              <a:custGeom>
                <a:avLst/>
                <a:gdLst/>
                <a:ahLst/>
                <a:cxnLst/>
                <a:rect l="l" t="t" r="r" b="b"/>
                <a:pathLst>
                  <a:path w="4389" h="3862" extrusionOk="0">
                    <a:moveTo>
                      <a:pt x="1955" y="1"/>
                    </a:moveTo>
                    <a:cubicBezTo>
                      <a:pt x="1537" y="1"/>
                      <a:pt x="1128" y="191"/>
                      <a:pt x="906" y="552"/>
                    </a:cubicBezTo>
                    <a:cubicBezTo>
                      <a:pt x="1" y="1955"/>
                      <a:pt x="2219" y="3721"/>
                      <a:pt x="3305" y="3856"/>
                    </a:cubicBezTo>
                    <a:cubicBezTo>
                      <a:pt x="3344" y="3860"/>
                      <a:pt x="3382" y="3861"/>
                      <a:pt x="3418" y="3861"/>
                    </a:cubicBezTo>
                    <a:cubicBezTo>
                      <a:pt x="4389" y="3861"/>
                      <a:pt x="4347" y="2725"/>
                      <a:pt x="4347" y="2725"/>
                    </a:cubicBezTo>
                    <a:lnTo>
                      <a:pt x="2717" y="235"/>
                    </a:lnTo>
                    <a:cubicBezTo>
                      <a:pt x="2489" y="77"/>
                      <a:pt x="2220" y="1"/>
                      <a:pt x="1955"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1" name="Google Shape;1541;p55"/>
            <p:cNvCxnSpPr/>
            <p:nvPr/>
          </p:nvCxnSpPr>
          <p:spPr>
            <a:xfrm>
              <a:off x="1577525" y="4172225"/>
              <a:ext cx="1016100" cy="0"/>
            </a:xfrm>
            <a:prstGeom prst="straightConnector1">
              <a:avLst/>
            </a:prstGeom>
            <a:noFill/>
            <a:ln w="9525" cap="flat" cmpd="sng">
              <a:solidFill>
                <a:schemeClr val="accent5"/>
              </a:solidFill>
              <a:prstDash val="solid"/>
              <a:round/>
              <a:headEnd type="none" w="med" len="med"/>
              <a:tailEnd type="none" w="med" len="med"/>
            </a:ln>
          </p:spPr>
        </p:cxnSp>
      </p:grpSp>
    </p:spTree>
    <p:extLst>
      <p:ext uri="{BB962C8B-B14F-4D97-AF65-F5344CB8AC3E}">
        <p14:creationId xmlns:p14="http://schemas.microsoft.com/office/powerpoint/2010/main" val="253596623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023;p41">
            <a:extLst>
              <a:ext uri="{FF2B5EF4-FFF2-40B4-BE49-F238E27FC236}">
                <a16:creationId xmlns:a16="http://schemas.microsoft.com/office/drawing/2014/main" id="{7A1AAE9F-3CBA-4CAF-90A2-BC94AC43BF71}"/>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PROS AND CONS</a:t>
            </a:r>
          </a:p>
        </p:txBody>
      </p:sp>
      <p:sp>
        <p:nvSpPr>
          <p:cNvPr id="6" name="Subtitle 5">
            <a:extLst>
              <a:ext uri="{FF2B5EF4-FFF2-40B4-BE49-F238E27FC236}">
                <a16:creationId xmlns:a16="http://schemas.microsoft.com/office/drawing/2014/main" id="{8D5D4846-0063-4B7E-A002-57C1D8250698}"/>
              </a:ext>
            </a:extLst>
          </p:cNvPr>
          <p:cNvSpPr>
            <a:spLocks noGrp="1"/>
          </p:cNvSpPr>
          <p:nvPr>
            <p:ph type="subTitle" idx="4294967295"/>
          </p:nvPr>
        </p:nvSpPr>
        <p:spPr>
          <a:xfrm>
            <a:off x="1953419" y="1462026"/>
            <a:ext cx="2311400" cy="457200"/>
          </a:xfrm>
        </p:spPr>
        <p:txBody>
          <a:bodyPr/>
          <a:lstStyle/>
          <a:p>
            <a:pPr marL="139700" indent="0">
              <a:buNone/>
            </a:pPr>
            <a:r>
              <a:rPr lang="en-IN" sz="2400" dirty="0"/>
              <a:t>PROS </a:t>
            </a:r>
          </a:p>
        </p:txBody>
      </p:sp>
      <p:sp>
        <p:nvSpPr>
          <p:cNvPr id="7" name="Subtitle 6">
            <a:extLst>
              <a:ext uri="{FF2B5EF4-FFF2-40B4-BE49-F238E27FC236}">
                <a16:creationId xmlns:a16="http://schemas.microsoft.com/office/drawing/2014/main" id="{D3C5A73F-DE40-4467-9A15-DF7DBA65CB96}"/>
              </a:ext>
            </a:extLst>
          </p:cNvPr>
          <p:cNvSpPr>
            <a:spLocks noGrp="1"/>
          </p:cNvSpPr>
          <p:nvPr>
            <p:ph type="subTitle" idx="4294967295"/>
          </p:nvPr>
        </p:nvSpPr>
        <p:spPr>
          <a:xfrm>
            <a:off x="800100" y="2063814"/>
            <a:ext cx="3906838" cy="2430462"/>
          </a:xfrm>
        </p:spPr>
        <p:txBody>
          <a:bodyPr/>
          <a:lstStyle/>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The ILP is a good place to learn and explore a new corporate environment.</a:t>
            </a:r>
          </a:p>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You will get to interact with a lot of people from a lot of different places and you will get to live in a different part of the country which will be beneficial for our growth.</a:t>
            </a:r>
          </a:p>
          <a:p>
            <a:pPr algn="l" rtl="0">
              <a:buFont typeface="Arial" panose="020B0604020202020204" pitchFamily="34" charset="0"/>
              <a:buChar char="•"/>
            </a:pPr>
            <a:r>
              <a:rPr lang="en-US" b="0" i="0" dirty="0">
                <a:solidFill>
                  <a:srgbClr val="282829"/>
                </a:solidFill>
                <a:effectLst/>
                <a:latin typeface="Barlow Semi Condensed" panose="00000506000000000000" pitchFamily="2" charset="0"/>
              </a:rPr>
              <a:t>The ILP is the best place for especially people from non-Computer Science backgrounds to upgrade their skill set.</a:t>
            </a:r>
            <a:endParaRPr lang="en-IN" dirty="0"/>
          </a:p>
        </p:txBody>
      </p:sp>
      <p:sp>
        <p:nvSpPr>
          <p:cNvPr id="8" name="Subtitle 7">
            <a:extLst>
              <a:ext uri="{FF2B5EF4-FFF2-40B4-BE49-F238E27FC236}">
                <a16:creationId xmlns:a16="http://schemas.microsoft.com/office/drawing/2014/main" id="{14CC55F8-6572-42EB-A296-E48A225F7D26}"/>
              </a:ext>
            </a:extLst>
          </p:cNvPr>
          <p:cNvSpPr>
            <a:spLocks noGrp="1"/>
          </p:cNvSpPr>
          <p:nvPr>
            <p:ph type="subTitle" idx="4294967295"/>
          </p:nvPr>
        </p:nvSpPr>
        <p:spPr>
          <a:xfrm>
            <a:off x="5909650" y="1462026"/>
            <a:ext cx="2311400" cy="457200"/>
          </a:xfrm>
        </p:spPr>
        <p:txBody>
          <a:bodyPr/>
          <a:lstStyle/>
          <a:p>
            <a:pPr marL="139700" indent="0">
              <a:buNone/>
            </a:pPr>
            <a:r>
              <a:rPr lang="en-IN" sz="2400" dirty="0"/>
              <a:t>CONS</a:t>
            </a:r>
          </a:p>
        </p:txBody>
      </p:sp>
      <p:sp>
        <p:nvSpPr>
          <p:cNvPr id="9" name="Subtitle 8">
            <a:extLst>
              <a:ext uri="{FF2B5EF4-FFF2-40B4-BE49-F238E27FC236}">
                <a16:creationId xmlns:a16="http://schemas.microsoft.com/office/drawing/2014/main" id="{023DABA0-4053-44F3-9CF4-A16272231C69}"/>
              </a:ext>
            </a:extLst>
          </p:cNvPr>
          <p:cNvSpPr>
            <a:spLocks noGrp="1"/>
          </p:cNvSpPr>
          <p:nvPr>
            <p:ph type="subTitle" idx="4294967295"/>
          </p:nvPr>
        </p:nvSpPr>
        <p:spPr>
          <a:xfrm>
            <a:off x="4861375" y="2063814"/>
            <a:ext cx="3482525" cy="2430463"/>
          </a:xfrm>
        </p:spPr>
        <p:txBody>
          <a:bodyPr/>
          <a:lstStyle/>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lang="en-US" b="0" i="0" dirty="0">
                <a:solidFill>
                  <a:srgbClr val="595959"/>
                </a:solidFill>
                <a:effectLst/>
                <a:latin typeface="Barlow Semi Condensed" panose="00000506000000000000" pitchFamily="2" charset="0"/>
              </a:rPr>
              <a:t>HR executives act like Gods and try to intimidate new hires with unnecessary restrictions and threats.</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lang="en-US" b="0" i="0" dirty="0">
                <a:solidFill>
                  <a:srgbClr val="595959"/>
                </a:solidFill>
                <a:effectLst/>
                <a:latin typeface="Barlow Semi Condensed" panose="00000506000000000000" pitchFamily="2" charset="0"/>
              </a:rPr>
              <a:t>Too much importance is given to your end rating and tests instead of focusing on learning.</a:t>
            </a:r>
          </a:p>
          <a:p>
            <a:pPr marL="425450" marR="0" lvl="0" indent="-285750" algn="l" defTabSz="914400" rtl="0" eaLnBrk="1" fontAlgn="auto" latinLnBrk="0" hangingPunct="1">
              <a:lnSpc>
                <a:spcPct val="100000"/>
              </a:lnSpc>
              <a:spcBef>
                <a:spcPts val="0"/>
              </a:spcBef>
              <a:spcAft>
                <a:spcPts val="0"/>
              </a:spcAft>
              <a:buClr>
                <a:srgbClr val="BCF7F5">
                  <a:lumMod val="25000"/>
                </a:srgbClr>
              </a:buClr>
              <a:buSzPct val="110000"/>
              <a:buFont typeface="Arial" panose="020B0604020202020204" pitchFamily="34" charset="0"/>
              <a:buChar char="•"/>
              <a:tabLst/>
              <a:defRPr/>
            </a:pPr>
            <a:r>
              <a:rPr lang="en-US" b="0" i="0" dirty="0">
                <a:solidFill>
                  <a:srgbClr val="595959"/>
                </a:solidFill>
                <a:effectLst/>
                <a:latin typeface="Barlow Semi Condensed" panose="00000506000000000000" pitchFamily="2" charset="0"/>
              </a:rPr>
              <a:t>Curriculum of various technologies is old and the Technical Leads are not serious about their role mainly.</a:t>
            </a:r>
            <a:endParaRPr kumimoji="0" lang="en-IN" sz="1400" b="0" i="0" u="none" strike="noStrike" kern="0" cap="none" spc="0" normalizeH="0" baseline="0" noProof="0" dirty="0">
              <a:ln>
                <a:noFill/>
              </a:ln>
              <a:solidFill>
                <a:srgbClr val="2B3E55"/>
              </a:solidFill>
              <a:effectLst/>
              <a:uLnTx/>
              <a:uFillTx/>
              <a:latin typeface="Barlow Semi Condensed" panose="00000506000000000000" pitchFamily="2" charset="0"/>
              <a:sym typeface="Barlow Semi Condensed"/>
            </a:endParaRPr>
          </a:p>
        </p:txBody>
      </p:sp>
      <p:grpSp>
        <p:nvGrpSpPr>
          <p:cNvPr id="12" name="Google Shape;1016;p41">
            <a:extLst>
              <a:ext uri="{FF2B5EF4-FFF2-40B4-BE49-F238E27FC236}">
                <a16:creationId xmlns:a16="http://schemas.microsoft.com/office/drawing/2014/main" id="{3B9E7D09-6D43-42BD-8B91-0A9555A136D1}"/>
              </a:ext>
            </a:extLst>
          </p:cNvPr>
          <p:cNvGrpSpPr/>
          <p:nvPr/>
        </p:nvGrpSpPr>
        <p:grpSpPr>
          <a:xfrm>
            <a:off x="1804775" y="435391"/>
            <a:ext cx="5614800" cy="958065"/>
            <a:chOff x="1764675" y="540000"/>
            <a:chExt cx="5614800" cy="958065"/>
          </a:xfrm>
        </p:grpSpPr>
        <p:sp>
          <p:nvSpPr>
            <p:cNvPr id="13" name="Google Shape;1017;p41">
              <a:extLst>
                <a:ext uri="{FF2B5EF4-FFF2-40B4-BE49-F238E27FC236}">
                  <a16:creationId xmlns:a16="http://schemas.microsoft.com/office/drawing/2014/main" id="{C7B1ECC1-96FB-43A1-948D-94F64622288A}"/>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 name="Google Shape;1018;p41">
              <a:extLst>
                <a:ext uri="{FF2B5EF4-FFF2-40B4-BE49-F238E27FC236}">
                  <a16:creationId xmlns:a16="http://schemas.microsoft.com/office/drawing/2014/main" id="{9362B986-745B-4CD9-9549-8FE866DE6598}"/>
                </a:ext>
              </a:extLst>
            </p:cNvPr>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9;p41">
              <a:extLst>
                <a:ext uri="{FF2B5EF4-FFF2-40B4-BE49-F238E27FC236}">
                  <a16:creationId xmlns:a16="http://schemas.microsoft.com/office/drawing/2014/main" id="{2E8CB69E-64FE-4E76-A0EF-5C5DFF6EE812}"/>
                </a:ext>
              </a:extLst>
            </p:cNvPr>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23;p41">
            <a:extLst>
              <a:ext uri="{FF2B5EF4-FFF2-40B4-BE49-F238E27FC236}">
                <a16:creationId xmlns:a16="http://schemas.microsoft.com/office/drawing/2014/main" id="{B214C1E3-29A9-40DA-BA4E-725A3A21FDA0}"/>
              </a:ext>
            </a:extLst>
          </p:cNvPr>
          <p:cNvSpPr txBox="1">
            <a:spLocks/>
          </p:cNvSpPr>
          <p:nvPr/>
        </p:nvSpPr>
        <p:spPr>
          <a:xfrm>
            <a:off x="1804825" y="547600"/>
            <a:ext cx="55344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a:t>PROS AND CONS</a:t>
            </a:r>
            <a:endParaRPr lang="en-IN" dirty="0"/>
          </a:p>
        </p:txBody>
      </p:sp>
    </p:spTree>
    <p:extLst>
      <p:ext uri="{BB962C8B-B14F-4D97-AF65-F5344CB8AC3E}">
        <p14:creationId xmlns:p14="http://schemas.microsoft.com/office/powerpoint/2010/main" val="424114801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grpSp>
        <p:nvGrpSpPr>
          <p:cNvPr id="2117" name="Google Shape;2117;p62"/>
          <p:cNvGrpSpPr/>
          <p:nvPr/>
        </p:nvGrpSpPr>
        <p:grpSpPr>
          <a:xfrm>
            <a:off x="2800675" y="540000"/>
            <a:ext cx="3542700" cy="965714"/>
            <a:chOff x="2800675" y="540000"/>
            <a:chExt cx="3542700" cy="965714"/>
          </a:xfrm>
        </p:grpSpPr>
        <p:sp>
          <p:nvSpPr>
            <p:cNvPr id="2118" name="Google Shape;2118;p62"/>
            <p:cNvSpPr/>
            <p:nvPr/>
          </p:nvSpPr>
          <p:spPr>
            <a:xfrm>
              <a:off x="2800675" y="540000"/>
              <a:ext cx="35427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119" name="Google Shape;2119;p62"/>
            <p:cNvSpPr/>
            <p:nvPr/>
          </p:nvSpPr>
          <p:spPr>
            <a:xfrm rot="3597242">
              <a:off x="4465875" y="1169259"/>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0" name="Google Shape;2120;p62"/>
          <p:cNvSpPr txBox="1">
            <a:spLocks noGrp="1"/>
          </p:cNvSpPr>
          <p:nvPr>
            <p:ph type="title"/>
          </p:nvPr>
        </p:nvSpPr>
        <p:spPr>
          <a:xfrm>
            <a:off x="1503600" y="652550"/>
            <a:ext cx="6136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2121" name="Google Shape;2121;p62"/>
          <p:cNvSpPr txBox="1"/>
          <p:nvPr/>
        </p:nvSpPr>
        <p:spPr>
          <a:xfrm>
            <a:off x="3811756" y="1620982"/>
            <a:ext cx="16041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dk2"/>
                </a:solidFill>
                <a:latin typeface="Spartan"/>
                <a:ea typeface="Spartan"/>
                <a:cs typeface="Spartan"/>
                <a:sym typeface="Spartan"/>
              </a:rPr>
              <a:t>W</a:t>
            </a:r>
            <a:r>
              <a:rPr lang="en" sz="2000" b="1" dirty="0">
                <a:solidFill>
                  <a:schemeClr val="dk2"/>
                </a:solidFill>
                <a:latin typeface="Spartan"/>
                <a:ea typeface="Spartan"/>
                <a:cs typeface="Spartan"/>
                <a:sym typeface="Spartan"/>
              </a:rPr>
              <a:t>ebsites </a:t>
            </a:r>
            <a:endParaRPr sz="2000" b="1" dirty="0">
              <a:solidFill>
                <a:schemeClr val="dk2"/>
              </a:solidFill>
              <a:latin typeface="Spartan"/>
              <a:ea typeface="Spartan"/>
              <a:cs typeface="Spartan"/>
              <a:sym typeface="Spartan"/>
            </a:endParaRPr>
          </a:p>
        </p:txBody>
      </p:sp>
      <p:sp>
        <p:nvSpPr>
          <p:cNvPr id="2122" name="Google Shape;2122;p62"/>
          <p:cNvSpPr txBox="1"/>
          <p:nvPr/>
        </p:nvSpPr>
        <p:spPr>
          <a:xfrm>
            <a:off x="3494256" y="2070082"/>
            <a:ext cx="2643496" cy="19719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3"/>
              </a:rPr>
              <a:t>www.tcs.com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4"/>
              </a:rPr>
              <a:t>www.glassdoor.co.in</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5"/>
              </a:rPr>
              <a:t>www.zippia.com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rPr>
              <a:t>www.groww.in</a:t>
            </a: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6"/>
              </a:rPr>
              <a:t>www.crunchbase.com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7"/>
              </a:rPr>
              <a:t>www.quora.com</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hlinkClick r:id="rId8"/>
              </a:rPr>
              <a:t>www.hoodoo.digita</a:t>
            </a:r>
            <a:endParaRPr lang="en-IN" dirty="0">
              <a:solidFill>
                <a:schemeClr val="dk1"/>
              </a:solidFill>
              <a:uFill>
                <a:noFill/>
              </a:uFill>
              <a:latin typeface="Barlow Semi Condensed"/>
              <a:ea typeface="Barlow Semi Condensed"/>
              <a:cs typeface="Barlow Semi Condensed"/>
              <a:sym typeface="Barlow Semi Condensed"/>
            </a:endParaRPr>
          </a:p>
          <a:p>
            <a:pPr marL="457200" lvl="0" indent="-285750" algn="l" rtl="0">
              <a:spcBef>
                <a:spcPts val="0"/>
              </a:spcBef>
              <a:spcAft>
                <a:spcPts val="0"/>
              </a:spcAft>
              <a:buClr>
                <a:schemeClr val="dk1"/>
              </a:buClr>
              <a:buSzPts val="900"/>
              <a:buFont typeface="Barlow Semi Condensed"/>
              <a:buChar char="●"/>
            </a:pPr>
            <a:r>
              <a:rPr lang="en-IN" dirty="0">
                <a:solidFill>
                  <a:schemeClr val="dk1"/>
                </a:solidFill>
                <a:uFill>
                  <a:noFill/>
                </a:uFill>
                <a:latin typeface="Barlow Semi Condensed"/>
                <a:ea typeface="Barlow Semi Condensed"/>
                <a:cs typeface="Barlow Semi Condensed"/>
                <a:sym typeface="Barlow Semi Condensed"/>
              </a:rPr>
              <a:t>www.lpu.in</a:t>
            </a:r>
          </a:p>
          <a:p>
            <a:pPr marL="457200" lvl="0" indent="0" algn="l"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051182596"/>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grpSp>
        <p:nvGrpSpPr>
          <p:cNvPr id="1721" name="Google Shape;1721;p60"/>
          <p:cNvGrpSpPr/>
          <p:nvPr/>
        </p:nvGrpSpPr>
        <p:grpSpPr>
          <a:xfrm>
            <a:off x="2756784" y="1739254"/>
            <a:ext cx="3249000" cy="1015973"/>
            <a:chOff x="2938075" y="495596"/>
            <a:chExt cx="3249000" cy="1015973"/>
          </a:xfrm>
        </p:grpSpPr>
        <p:sp>
          <p:nvSpPr>
            <p:cNvPr id="1722" name="Google Shape;1722;p60"/>
            <p:cNvSpPr/>
            <p:nvPr/>
          </p:nvSpPr>
          <p:spPr>
            <a:xfrm>
              <a:off x="2938075" y="495596"/>
              <a:ext cx="3249000" cy="82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723" name="Google Shape;1723;p60"/>
            <p:cNvSpPr/>
            <p:nvPr/>
          </p:nvSpPr>
          <p:spPr>
            <a:xfrm rot="3748715">
              <a:off x="4436623" y="1149092"/>
              <a:ext cx="337604" cy="276454"/>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60"/>
          <p:cNvSpPr txBox="1">
            <a:spLocks noGrp="1"/>
          </p:cNvSpPr>
          <p:nvPr>
            <p:ph type="title" idx="4294967295"/>
          </p:nvPr>
        </p:nvSpPr>
        <p:spPr>
          <a:xfrm>
            <a:off x="2326099" y="1714815"/>
            <a:ext cx="4238625" cy="841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dirty="0"/>
              <a:t>THANKS!</a:t>
            </a:r>
            <a:endParaRPr sz="5200" dirty="0"/>
          </a:p>
        </p:txBody>
      </p:sp>
      <p:grpSp>
        <p:nvGrpSpPr>
          <p:cNvPr id="1743" name="Google Shape;1743;p60"/>
          <p:cNvGrpSpPr/>
          <p:nvPr/>
        </p:nvGrpSpPr>
        <p:grpSpPr>
          <a:xfrm>
            <a:off x="6169151" y="1512982"/>
            <a:ext cx="1054329" cy="2210482"/>
            <a:chOff x="2539650" y="237675"/>
            <a:chExt cx="2474950" cy="5188925"/>
          </a:xfrm>
        </p:grpSpPr>
        <p:sp>
          <p:nvSpPr>
            <p:cNvPr id="1744" name="Google Shape;1744;p60"/>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0" name="Google Shape;1770;p60"/>
          <p:cNvCxnSpPr/>
          <p:nvPr/>
        </p:nvCxnSpPr>
        <p:spPr>
          <a:xfrm>
            <a:off x="1275793" y="3662936"/>
            <a:ext cx="983400" cy="0"/>
          </a:xfrm>
          <a:prstGeom prst="straightConnector1">
            <a:avLst/>
          </a:prstGeom>
          <a:noFill/>
          <a:ln w="9525" cap="flat" cmpd="sng">
            <a:solidFill>
              <a:schemeClr val="dk2"/>
            </a:solidFill>
            <a:prstDash val="solid"/>
            <a:round/>
            <a:headEnd type="none" w="med" len="med"/>
            <a:tailEnd type="none" w="med" len="med"/>
          </a:ln>
        </p:spPr>
      </p:cxnSp>
      <p:cxnSp>
        <p:nvCxnSpPr>
          <p:cNvPr id="1771" name="Google Shape;1771;p60"/>
          <p:cNvCxnSpPr/>
          <p:nvPr/>
        </p:nvCxnSpPr>
        <p:spPr>
          <a:xfrm>
            <a:off x="6567221" y="3723464"/>
            <a:ext cx="983400" cy="0"/>
          </a:xfrm>
          <a:prstGeom prst="straightConnector1">
            <a:avLst/>
          </a:prstGeom>
          <a:noFill/>
          <a:ln w="9525" cap="flat" cmpd="sng">
            <a:solidFill>
              <a:schemeClr val="dk2"/>
            </a:solidFill>
            <a:prstDash val="solid"/>
            <a:round/>
            <a:headEnd type="none" w="med" len="med"/>
            <a:tailEnd type="none" w="med" len="med"/>
          </a:ln>
        </p:spPr>
      </p:cxnSp>
      <p:grpSp>
        <p:nvGrpSpPr>
          <p:cNvPr id="1772" name="Google Shape;1772;p60"/>
          <p:cNvGrpSpPr/>
          <p:nvPr/>
        </p:nvGrpSpPr>
        <p:grpSpPr>
          <a:xfrm>
            <a:off x="1339888" y="1399017"/>
            <a:ext cx="1190158" cy="2263919"/>
            <a:chOff x="2383575" y="237000"/>
            <a:chExt cx="2731600" cy="5196050"/>
          </a:xfrm>
        </p:grpSpPr>
        <p:sp>
          <p:nvSpPr>
            <p:cNvPr id="1773" name="Google Shape;1773;p60"/>
            <p:cNvSpPr/>
            <p:nvPr/>
          </p:nvSpPr>
          <p:spPr>
            <a:xfrm>
              <a:off x="3717125" y="516500"/>
              <a:ext cx="56775" cy="108950"/>
            </a:xfrm>
            <a:custGeom>
              <a:avLst/>
              <a:gdLst/>
              <a:ahLst/>
              <a:cxnLst/>
              <a:rect l="l" t="t" r="r" b="b"/>
              <a:pathLst>
                <a:path w="2271" h="4358" extrusionOk="0">
                  <a:moveTo>
                    <a:pt x="779" y="0"/>
                  </a:moveTo>
                  <a:cubicBezTo>
                    <a:pt x="487" y="0"/>
                    <a:pt x="155" y="195"/>
                    <a:pt x="155" y="472"/>
                  </a:cubicBezTo>
                  <a:lnTo>
                    <a:pt x="0" y="4238"/>
                  </a:lnTo>
                  <a:cubicBezTo>
                    <a:pt x="202" y="4319"/>
                    <a:pt x="412" y="4358"/>
                    <a:pt x="617" y="4358"/>
                  </a:cubicBezTo>
                  <a:cubicBezTo>
                    <a:pt x="1197" y="4358"/>
                    <a:pt x="1745" y="4049"/>
                    <a:pt x="2012" y="3516"/>
                  </a:cubicBezTo>
                  <a:cubicBezTo>
                    <a:pt x="2218" y="3103"/>
                    <a:pt x="2270" y="2691"/>
                    <a:pt x="2270" y="2226"/>
                  </a:cubicBezTo>
                  <a:cubicBezTo>
                    <a:pt x="2270" y="1762"/>
                    <a:pt x="2167" y="1298"/>
                    <a:pt x="1961" y="833"/>
                  </a:cubicBezTo>
                  <a:cubicBezTo>
                    <a:pt x="1754" y="421"/>
                    <a:pt x="1341" y="111"/>
                    <a:pt x="877" y="8"/>
                  </a:cubicBezTo>
                  <a:cubicBezTo>
                    <a:pt x="845" y="3"/>
                    <a:pt x="812" y="0"/>
                    <a:pt x="779"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3408875" y="348950"/>
              <a:ext cx="370175" cy="408450"/>
            </a:xfrm>
            <a:custGeom>
              <a:avLst/>
              <a:gdLst/>
              <a:ahLst/>
              <a:cxnLst/>
              <a:rect l="l" t="t" r="r" b="b"/>
              <a:pathLst>
                <a:path w="14807" h="16338" extrusionOk="0">
                  <a:moveTo>
                    <a:pt x="9014" y="0"/>
                  </a:moveTo>
                  <a:cubicBezTo>
                    <a:pt x="5277" y="0"/>
                    <a:pt x="1" y="2403"/>
                    <a:pt x="1" y="5885"/>
                  </a:cubicBezTo>
                  <a:cubicBezTo>
                    <a:pt x="1" y="7587"/>
                    <a:pt x="1548" y="14293"/>
                    <a:pt x="3406" y="15480"/>
                  </a:cubicBezTo>
                  <a:cubicBezTo>
                    <a:pt x="4266" y="16028"/>
                    <a:pt x="5571" y="16338"/>
                    <a:pt x="6984" y="16338"/>
                  </a:cubicBezTo>
                  <a:cubicBezTo>
                    <a:pt x="9298" y="16338"/>
                    <a:pt x="11901" y="15505"/>
                    <a:pt x="13310" y="13520"/>
                  </a:cubicBezTo>
                  <a:cubicBezTo>
                    <a:pt x="14806" y="11353"/>
                    <a:pt x="12072" y="932"/>
                    <a:pt x="12072" y="932"/>
                  </a:cubicBezTo>
                  <a:cubicBezTo>
                    <a:pt x="11432" y="292"/>
                    <a:pt x="10317" y="0"/>
                    <a:pt x="901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3336650" y="508950"/>
              <a:ext cx="344375" cy="491400"/>
            </a:xfrm>
            <a:custGeom>
              <a:avLst/>
              <a:gdLst/>
              <a:ahLst/>
              <a:cxnLst/>
              <a:rect l="l" t="t" r="r" b="b"/>
              <a:pathLst>
                <a:path w="13775" h="19656" extrusionOk="0">
                  <a:moveTo>
                    <a:pt x="4850" y="0"/>
                  </a:moveTo>
                  <a:lnTo>
                    <a:pt x="1084" y="6810"/>
                  </a:lnTo>
                  <a:lnTo>
                    <a:pt x="1" y="15993"/>
                  </a:lnTo>
                  <a:cubicBezTo>
                    <a:pt x="1" y="15993"/>
                    <a:pt x="3457" y="19655"/>
                    <a:pt x="8616" y="19655"/>
                  </a:cubicBezTo>
                  <a:cubicBezTo>
                    <a:pt x="13775" y="19655"/>
                    <a:pt x="13775" y="16251"/>
                    <a:pt x="13775" y="16251"/>
                  </a:cubicBezTo>
                  <a:lnTo>
                    <a:pt x="12795" y="8358"/>
                  </a:lnTo>
                  <a:lnTo>
                    <a:pt x="485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3270875" y="237000"/>
              <a:ext cx="478500" cy="442225"/>
            </a:xfrm>
            <a:custGeom>
              <a:avLst/>
              <a:gdLst/>
              <a:ahLst/>
              <a:cxnLst/>
              <a:rect l="l" t="t" r="r" b="b"/>
              <a:pathLst>
                <a:path w="19140" h="17689" extrusionOk="0">
                  <a:moveTo>
                    <a:pt x="10565" y="1"/>
                  </a:moveTo>
                  <a:cubicBezTo>
                    <a:pt x="9390" y="1"/>
                    <a:pt x="8213" y="257"/>
                    <a:pt x="7172" y="716"/>
                  </a:cubicBezTo>
                  <a:cubicBezTo>
                    <a:pt x="5882" y="1386"/>
                    <a:pt x="3922" y="2728"/>
                    <a:pt x="3870" y="4172"/>
                  </a:cubicBezTo>
                  <a:cubicBezTo>
                    <a:pt x="2013" y="4791"/>
                    <a:pt x="1" y="8454"/>
                    <a:pt x="1084" y="12375"/>
                  </a:cubicBezTo>
                  <a:cubicBezTo>
                    <a:pt x="1703" y="14593"/>
                    <a:pt x="2116" y="16863"/>
                    <a:pt x="3715" y="17688"/>
                  </a:cubicBezTo>
                  <a:cubicBezTo>
                    <a:pt x="5779" y="16811"/>
                    <a:pt x="7172" y="14541"/>
                    <a:pt x="7533" y="14025"/>
                  </a:cubicBezTo>
                  <a:cubicBezTo>
                    <a:pt x="8255" y="12839"/>
                    <a:pt x="8616" y="11446"/>
                    <a:pt x="8564" y="10053"/>
                  </a:cubicBezTo>
                  <a:lnTo>
                    <a:pt x="8513" y="8247"/>
                  </a:lnTo>
                  <a:cubicBezTo>
                    <a:pt x="8513" y="7783"/>
                    <a:pt x="8461" y="7267"/>
                    <a:pt x="8306" y="6803"/>
                  </a:cubicBezTo>
                  <a:lnTo>
                    <a:pt x="8306" y="6803"/>
                  </a:lnTo>
                  <a:cubicBezTo>
                    <a:pt x="10254" y="7193"/>
                    <a:pt x="12231" y="7376"/>
                    <a:pt x="14193" y="7376"/>
                  </a:cubicBezTo>
                  <a:cubicBezTo>
                    <a:pt x="14829" y="7376"/>
                    <a:pt x="15464" y="7357"/>
                    <a:pt x="16096" y="7319"/>
                  </a:cubicBezTo>
                  <a:cubicBezTo>
                    <a:pt x="16922" y="7319"/>
                    <a:pt x="17747" y="7113"/>
                    <a:pt x="18469" y="6751"/>
                  </a:cubicBezTo>
                  <a:cubicBezTo>
                    <a:pt x="19140" y="6339"/>
                    <a:pt x="18985" y="355"/>
                    <a:pt x="11402" y="45"/>
                  </a:cubicBezTo>
                  <a:cubicBezTo>
                    <a:pt x="11124" y="15"/>
                    <a:pt x="10845" y="1"/>
                    <a:pt x="10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3443700" y="646950"/>
              <a:ext cx="217975" cy="121250"/>
            </a:xfrm>
            <a:custGeom>
              <a:avLst/>
              <a:gdLst/>
              <a:ahLst/>
              <a:cxnLst/>
              <a:rect l="l" t="t" r="r" b="b"/>
              <a:pathLst>
                <a:path w="8719" h="4850" fill="none" extrusionOk="0">
                  <a:moveTo>
                    <a:pt x="8719" y="4127"/>
                  </a:moveTo>
                  <a:cubicBezTo>
                    <a:pt x="8719" y="4127"/>
                    <a:pt x="5108" y="4850"/>
                    <a:pt x="2632" y="3508"/>
                  </a:cubicBezTo>
                  <a:cubicBezTo>
                    <a:pt x="671" y="2425"/>
                    <a:pt x="1" y="0"/>
                    <a:pt x="1" y="0"/>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3378625" y="541200"/>
              <a:ext cx="107675" cy="120725"/>
            </a:xfrm>
            <a:custGeom>
              <a:avLst/>
              <a:gdLst/>
              <a:ahLst/>
              <a:cxnLst/>
              <a:rect l="l" t="t" r="r" b="b"/>
              <a:pathLst>
                <a:path w="4307" h="4829" extrusionOk="0">
                  <a:moveTo>
                    <a:pt x="2397" y="0"/>
                  </a:moveTo>
                  <a:cubicBezTo>
                    <a:pt x="1933" y="103"/>
                    <a:pt x="1572" y="310"/>
                    <a:pt x="1314" y="671"/>
                  </a:cubicBezTo>
                  <a:cubicBezTo>
                    <a:pt x="0" y="2130"/>
                    <a:pt x="1256" y="4828"/>
                    <a:pt x="3177" y="4828"/>
                  </a:cubicBezTo>
                  <a:cubicBezTo>
                    <a:pt x="3293" y="4828"/>
                    <a:pt x="3412" y="4818"/>
                    <a:pt x="3532" y="4798"/>
                  </a:cubicBezTo>
                  <a:cubicBezTo>
                    <a:pt x="4306" y="4695"/>
                    <a:pt x="4100" y="3663"/>
                    <a:pt x="4100" y="3663"/>
                  </a:cubicBezTo>
                  <a:lnTo>
                    <a:pt x="3790" y="877"/>
                  </a:lnTo>
                  <a:cubicBezTo>
                    <a:pt x="3481" y="413"/>
                    <a:pt x="2965" y="103"/>
                    <a:pt x="239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3657800" y="508950"/>
              <a:ext cx="49025" cy="96750"/>
            </a:xfrm>
            <a:custGeom>
              <a:avLst/>
              <a:gdLst/>
              <a:ahLst/>
              <a:cxnLst/>
              <a:rect l="l" t="t" r="r" b="b"/>
              <a:pathLst>
                <a:path w="1961" h="3870" fill="none" extrusionOk="0">
                  <a:moveTo>
                    <a:pt x="361" y="0"/>
                  </a:moveTo>
                  <a:cubicBezTo>
                    <a:pt x="361" y="0"/>
                    <a:pt x="1961" y="2425"/>
                    <a:pt x="1806" y="3147"/>
                  </a:cubicBezTo>
                  <a:cubicBezTo>
                    <a:pt x="1651" y="3818"/>
                    <a:pt x="0" y="3870"/>
                    <a:pt x="0" y="3870"/>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3592025" y="627600"/>
              <a:ext cx="123825" cy="61875"/>
            </a:xfrm>
            <a:custGeom>
              <a:avLst/>
              <a:gdLst/>
              <a:ahLst/>
              <a:cxnLst/>
              <a:rect l="l" t="t" r="r" b="b"/>
              <a:pathLst>
                <a:path w="4953" h="2475" extrusionOk="0">
                  <a:moveTo>
                    <a:pt x="4437" y="1"/>
                  </a:moveTo>
                  <a:lnTo>
                    <a:pt x="0" y="620"/>
                  </a:lnTo>
                  <a:cubicBezTo>
                    <a:pt x="405" y="1743"/>
                    <a:pt x="1513" y="2475"/>
                    <a:pt x="2678" y="2475"/>
                  </a:cubicBezTo>
                  <a:cubicBezTo>
                    <a:pt x="2851" y="2475"/>
                    <a:pt x="3025" y="2458"/>
                    <a:pt x="3199" y="2425"/>
                  </a:cubicBezTo>
                  <a:cubicBezTo>
                    <a:pt x="4953" y="2012"/>
                    <a:pt x="4437"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3700350" y="485725"/>
              <a:ext cx="15500" cy="25825"/>
            </a:xfrm>
            <a:custGeom>
              <a:avLst/>
              <a:gdLst/>
              <a:ahLst/>
              <a:cxnLst/>
              <a:rect l="l" t="t" r="r" b="b"/>
              <a:pathLst>
                <a:path w="620" h="1033" extrusionOk="0">
                  <a:moveTo>
                    <a:pt x="155" y="1"/>
                  </a:moveTo>
                  <a:cubicBezTo>
                    <a:pt x="104" y="1"/>
                    <a:pt x="52" y="52"/>
                    <a:pt x="1" y="104"/>
                  </a:cubicBezTo>
                  <a:lnTo>
                    <a:pt x="1" y="156"/>
                  </a:lnTo>
                  <a:cubicBezTo>
                    <a:pt x="1" y="207"/>
                    <a:pt x="1" y="259"/>
                    <a:pt x="1" y="259"/>
                  </a:cubicBezTo>
                  <a:cubicBezTo>
                    <a:pt x="1" y="362"/>
                    <a:pt x="1" y="465"/>
                    <a:pt x="52" y="568"/>
                  </a:cubicBezTo>
                  <a:cubicBezTo>
                    <a:pt x="52" y="672"/>
                    <a:pt x="104" y="775"/>
                    <a:pt x="104" y="878"/>
                  </a:cubicBezTo>
                  <a:cubicBezTo>
                    <a:pt x="155" y="929"/>
                    <a:pt x="155" y="981"/>
                    <a:pt x="259" y="1033"/>
                  </a:cubicBezTo>
                  <a:lnTo>
                    <a:pt x="413" y="1033"/>
                  </a:lnTo>
                  <a:cubicBezTo>
                    <a:pt x="568" y="981"/>
                    <a:pt x="620" y="826"/>
                    <a:pt x="620" y="672"/>
                  </a:cubicBezTo>
                  <a:cubicBezTo>
                    <a:pt x="620" y="620"/>
                    <a:pt x="568" y="517"/>
                    <a:pt x="516" y="414"/>
                  </a:cubicBezTo>
                  <a:cubicBezTo>
                    <a:pt x="465" y="310"/>
                    <a:pt x="465" y="207"/>
                    <a:pt x="413" y="104"/>
                  </a:cubicBezTo>
                  <a:cubicBezTo>
                    <a:pt x="413" y="52"/>
                    <a:pt x="362" y="52"/>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3675850" y="448325"/>
              <a:ext cx="41300" cy="15500"/>
            </a:xfrm>
            <a:custGeom>
              <a:avLst/>
              <a:gdLst/>
              <a:ahLst/>
              <a:cxnLst/>
              <a:rect l="l" t="t" r="r" b="b"/>
              <a:pathLst>
                <a:path w="1652" h="620" fill="none" extrusionOk="0">
                  <a:moveTo>
                    <a:pt x="0" y="620"/>
                  </a:moveTo>
                  <a:cubicBezTo>
                    <a:pt x="413" y="104"/>
                    <a:pt x="1187" y="1"/>
                    <a:pt x="1651" y="414"/>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3572675" y="514100"/>
              <a:ext cx="15500" cy="27125"/>
            </a:xfrm>
            <a:custGeom>
              <a:avLst/>
              <a:gdLst/>
              <a:ahLst/>
              <a:cxnLst/>
              <a:rect l="l" t="t" r="r" b="b"/>
              <a:pathLst>
                <a:path w="620" h="1085" extrusionOk="0">
                  <a:moveTo>
                    <a:pt x="207" y="1"/>
                  </a:moveTo>
                  <a:cubicBezTo>
                    <a:pt x="155" y="1"/>
                    <a:pt x="104" y="52"/>
                    <a:pt x="104" y="104"/>
                  </a:cubicBezTo>
                  <a:cubicBezTo>
                    <a:pt x="52" y="104"/>
                    <a:pt x="0" y="156"/>
                    <a:pt x="0" y="259"/>
                  </a:cubicBezTo>
                  <a:lnTo>
                    <a:pt x="52" y="259"/>
                  </a:lnTo>
                  <a:cubicBezTo>
                    <a:pt x="52" y="362"/>
                    <a:pt x="52" y="517"/>
                    <a:pt x="104" y="620"/>
                  </a:cubicBezTo>
                  <a:cubicBezTo>
                    <a:pt x="155" y="723"/>
                    <a:pt x="104" y="826"/>
                    <a:pt x="155" y="929"/>
                  </a:cubicBezTo>
                  <a:cubicBezTo>
                    <a:pt x="155" y="981"/>
                    <a:pt x="207" y="1033"/>
                    <a:pt x="258" y="1084"/>
                  </a:cubicBezTo>
                  <a:lnTo>
                    <a:pt x="465" y="1084"/>
                  </a:lnTo>
                  <a:cubicBezTo>
                    <a:pt x="516" y="1033"/>
                    <a:pt x="568" y="981"/>
                    <a:pt x="619" y="929"/>
                  </a:cubicBezTo>
                  <a:cubicBezTo>
                    <a:pt x="619" y="878"/>
                    <a:pt x="619" y="826"/>
                    <a:pt x="619" y="775"/>
                  </a:cubicBezTo>
                  <a:cubicBezTo>
                    <a:pt x="619" y="671"/>
                    <a:pt x="568" y="568"/>
                    <a:pt x="516" y="465"/>
                  </a:cubicBezTo>
                  <a:cubicBezTo>
                    <a:pt x="516" y="362"/>
                    <a:pt x="465" y="259"/>
                    <a:pt x="465" y="156"/>
                  </a:cubicBezTo>
                  <a:cubicBezTo>
                    <a:pt x="413" y="52"/>
                    <a:pt x="310"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3535275" y="466400"/>
              <a:ext cx="55475" cy="32250"/>
            </a:xfrm>
            <a:custGeom>
              <a:avLst/>
              <a:gdLst/>
              <a:ahLst/>
              <a:cxnLst/>
              <a:rect l="l" t="t" r="r" b="b"/>
              <a:pathLst>
                <a:path w="2219" h="1290" fill="none" extrusionOk="0">
                  <a:moveTo>
                    <a:pt x="2219" y="361"/>
                  </a:moveTo>
                  <a:cubicBezTo>
                    <a:pt x="2219" y="361"/>
                    <a:pt x="1135" y="0"/>
                    <a:pt x="0" y="1290"/>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3763550" y="4628250"/>
              <a:ext cx="729975" cy="739025"/>
            </a:xfrm>
            <a:custGeom>
              <a:avLst/>
              <a:gdLst/>
              <a:ahLst/>
              <a:cxnLst/>
              <a:rect l="l" t="t" r="r" b="b"/>
              <a:pathLst>
                <a:path w="29199" h="29561" extrusionOk="0">
                  <a:moveTo>
                    <a:pt x="16096" y="0"/>
                  </a:moveTo>
                  <a:lnTo>
                    <a:pt x="0" y="1754"/>
                  </a:lnTo>
                  <a:lnTo>
                    <a:pt x="2115" y="22905"/>
                  </a:lnTo>
                  <a:lnTo>
                    <a:pt x="1909" y="29560"/>
                  </a:lnTo>
                  <a:lnTo>
                    <a:pt x="28012" y="29405"/>
                  </a:lnTo>
                  <a:cubicBezTo>
                    <a:pt x="28683" y="29405"/>
                    <a:pt x="29199" y="28889"/>
                    <a:pt x="29147" y="28270"/>
                  </a:cubicBezTo>
                  <a:cubicBezTo>
                    <a:pt x="29147" y="27754"/>
                    <a:pt x="28889" y="27342"/>
                    <a:pt x="28425" y="27187"/>
                  </a:cubicBezTo>
                  <a:lnTo>
                    <a:pt x="17179" y="22028"/>
                  </a:lnTo>
                  <a:lnTo>
                    <a:pt x="16096"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3776450" y="5178950"/>
              <a:ext cx="754475" cy="254100"/>
            </a:xfrm>
            <a:custGeom>
              <a:avLst/>
              <a:gdLst/>
              <a:ahLst/>
              <a:cxnLst/>
              <a:rect l="l" t="t" r="r" b="b"/>
              <a:pathLst>
                <a:path w="30179" h="10164" extrusionOk="0">
                  <a:moveTo>
                    <a:pt x="16611" y="0"/>
                  </a:moveTo>
                  <a:cubicBezTo>
                    <a:pt x="14021" y="1040"/>
                    <a:pt x="11117" y="1355"/>
                    <a:pt x="8551" y="1355"/>
                  </a:cubicBezTo>
                  <a:cubicBezTo>
                    <a:pt x="4627" y="1355"/>
                    <a:pt x="1496" y="619"/>
                    <a:pt x="1496" y="619"/>
                  </a:cubicBezTo>
                  <a:lnTo>
                    <a:pt x="0" y="9596"/>
                  </a:lnTo>
                  <a:cubicBezTo>
                    <a:pt x="0" y="9905"/>
                    <a:pt x="207" y="10163"/>
                    <a:pt x="516" y="10163"/>
                  </a:cubicBezTo>
                  <a:lnTo>
                    <a:pt x="29560" y="10163"/>
                  </a:lnTo>
                  <a:cubicBezTo>
                    <a:pt x="30179" y="10163"/>
                    <a:pt x="29818" y="7171"/>
                    <a:pt x="29818"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4214950" y="5191850"/>
              <a:ext cx="41275" cy="70950"/>
            </a:xfrm>
            <a:custGeom>
              <a:avLst/>
              <a:gdLst/>
              <a:ahLst/>
              <a:cxnLst/>
              <a:rect l="l" t="t" r="r" b="b"/>
              <a:pathLst>
                <a:path w="1651" h="2838" fill="none" extrusionOk="0">
                  <a:moveTo>
                    <a:pt x="1651" y="0"/>
                  </a:moveTo>
                  <a:cubicBezTo>
                    <a:pt x="980" y="877"/>
                    <a:pt x="413"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4260075" y="5215050"/>
              <a:ext cx="33550" cy="59350"/>
            </a:xfrm>
            <a:custGeom>
              <a:avLst/>
              <a:gdLst/>
              <a:ahLst/>
              <a:cxnLst/>
              <a:rect l="l" t="t" r="r" b="b"/>
              <a:pathLst>
                <a:path w="1342" h="2374" fill="none" extrusionOk="0">
                  <a:moveTo>
                    <a:pt x="1342" y="1"/>
                  </a:moveTo>
                  <a:cubicBezTo>
                    <a:pt x="826" y="723"/>
                    <a:pt x="362" y="1548"/>
                    <a:pt x="1"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4293600"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3780300" y="5380125"/>
              <a:ext cx="744200" cy="3900"/>
            </a:xfrm>
            <a:custGeom>
              <a:avLst/>
              <a:gdLst/>
              <a:ahLst/>
              <a:cxnLst/>
              <a:rect l="l" t="t" r="r" b="b"/>
              <a:pathLst>
                <a:path w="29768" h="156" fill="none" extrusionOk="0">
                  <a:moveTo>
                    <a:pt x="1" y="156"/>
                  </a:moveTo>
                  <a:lnTo>
                    <a:pt x="29767"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3800950" y="5274375"/>
              <a:ext cx="189600" cy="108375"/>
            </a:xfrm>
            <a:custGeom>
              <a:avLst/>
              <a:gdLst/>
              <a:ahLst/>
              <a:cxnLst/>
              <a:rect l="l" t="t" r="r" b="b"/>
              <a:pathLst>
                <a:path w="7584" h="4335" fill="none" extrusionOk="0">
                  <a:moveTo>
                    <a:pt x="0" y="1"/>
                  </a:moveTo>
                  <a:cubicBezTo>
                    <a:pt x="0" y="1"/>
                    <a:pt x="7016"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4371000"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2832400" y="4629525"/>
              <a:ext cx="682250" cy="737750"/>
            </a:xfrm>
            <a:custGeom>
              <a:avLst/>
              <a:gdLst/>
              <a:ahLst/>
              <a:cxnLst/>
              <a:rect l="l" t="t" r="r" b="b"/>
              <a:pathLst>
                <a:path w="27290" h="29510" extrusionOk="0">
                  <a:moveTo>
                    <a:pt x="17282" y="1"/>
                  </a:moveTo>
                  <a:lnTo>
                    <a:pt x="1135" y="1703"/>
                  </a:lnTo>
                  <a:lnTo>
                    <a:pt x="206" y="22854"/>
                  </a:lnTo>
                  <a:lnTo>
                    <a:pt x="0" y="29509"/>
                  </a:lnTo>
                  <a:lnTo>
                    <a:pt x="26155" y="29406"/>
                  </a:lnTo>
                  <a:cubicBezTo>
                    <a:pt x="26774" y="29406"/>
                    <a:pt x="27290" y="28890"/>
                    <a:pt x="27290" y="28271"/>
                  </a:cubicBezTo>
                  <a:cubicBezTo>
                    <a:pt x="27290" y="27755"/>
                    <a:pt x="26980" y="27342"/>
                    <a:pt x="26516" y="27188"/>
                  </a:cubicBezTo>
                  <a:lnTo>
                    <a:pt x="15270" y="22029"/>
                  </a:lnTo>
                  <a:lnTo>
                    <a:pt x="17282"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2797575" y="5178950"/>
              <a:ext cx="754475" cy="254100"/>
            </a:xfrm>
            <a:custGeom>
              <a:avLst/>
              <a:gdLst/>
              <a:ahLst/>
              <a:cxnLst/>
              <a:rect l="l" t="t" r="r" b="b"/>
              <a:pathLst>
                <a:path w="30179" h="10164" extrusionOk="0">
                  <a:moveTo>
                    <a:pt x="16611" y="0"/>
                  </a:moveTo>
                  <a:cubicBezTo>
                    <a:pt x="14001" y="1040"/>
                    <a:pt x="11092" y="1355"/>
                    <a:pt x="8529" y="1355"/>
                  </a:cubicBezTo>
                  <a:cubicBezTo>
                    <a:pt x="4608" y="1355"/>
                    <a:pt x="1496" y="619"/>
                    <a:pt x="1496" y="619"/>
                  </a:cubicBezTo>
                  <a:lnTo>
                    <a:pt x="0" y="9596"/>
                  </a:lnTo>
                  <a:cubicBezTo>
                    <a:pt x="0" y="9905"/>
                    <a:pt x="207" y="10163"/>
                    <a:pt x="516" y="10163"/>
                  </a:cubicBezTo>
                  <a:lnTo>
                    <a:pt x="29612" y="10163"/>
                  </a:lnTo>
                  <a:cubicBezTo>
                    <a:pt x="30179" y="10163"/>
                    <a:pt x="29818" y="7171"/>
                    <a:pt x="29766"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3234775" y="5191850"/>
              <a:ext cx="42575" cy="70950"/>
            </a:xfrm>
            <a:custGeom>
              <a:avLst/>
              <a:gdLst/>
              <a:ahLst/>
              <a:cxnLst/>
              <a:rect l="l" t="t" r="r" b="b"/>
              <a:pathLst>
                <a:path w="1703" h="2838" fill="none" extrusionOk="0">
                  <a:moveTo>
                    <a:pt x="1703" y="0"/>
                  </a:moveTo>
                  <a:cubicBezTo>
                    <a:pt x="1032" y="877"/>
                    <a:pt x="465"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3279925" y="5215050"/>
              <a:ext cx="34825" cy="59350"/>
            </a:xfrm>
            <a:custGeom>
              <a:avLst/>
              <a:gdLst/>
              <a:ahLst/>
              <a:cxnLst/>
              <a:rect l="l" t="t" r="r" b="b"/>
              <a:pathLst>
                <a:path w="1393" h="2374" fill="none" extrusionOk="0">
                  <a:moveTo>
                    <a:pt x="1393" y="1"/>
                  </a:moveTo>
                  <a:cubicBezTo>
                    <a:pt x="825" y="723"/>
                    <a:pt x="361" y="1548"/>
                    <a:pt x="0"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3314725"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2822075" y="5274375"/>
              <a:ext cx="189600" cy="108375"/>
            </a:xfrm>
            <a:custGeom>
              <a:avLst/>
              <a:gdLst/>
              <a:ahLst/>
              <a:cxnLst/>
              <a:rect l="l" t="t" r="r" b="b"/>
              <a:pathLst>
                <a:path w="7584" h="4335" fill="none" extrusionOk="0">
                  <a:moveTo>
                    <a:pt x="0" y="1"/>
                  </a:moveTo>
                  <a:cubicBezTo>
                    <a:pt x="0" y="1"/>
                    <a:pt x="6965"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3392125"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3246375" y="2149450"/>
              <a:ext cx="1039525" cy="2958575"/>
            </a:xfrm>
            <a:custGeom>
              <a:avLst/>
              <a:gdLst/>
              <a:ahLst/>
              <a:cxnLst/>
              <a:rect l="l" t="t" r="r" b="b"/>
              <a:pathLst>
                <a:path w="41581" h="118343" extrusionOk="0">
                  <a:moveTo>
                    <a:pt x="1" y="0"/>
                  </a:moveTo>
                  <a:cubicBezTo>
                    <a:pt x="1084" y="2322"/>
                    <a:pt x="362" y="20068"/>
                    <a:pt x="10318" y="36421"/>
                  </a:cubicBezTo>
                  <a:cubicBezTo>
                    <a:pt x="14342" y="70830"/>
                    <a:pt x="19088" y="118343"/>
                    <a:pt x="19088" y="118343"/>
                  </a:cubicBezTo>
                  <a:lnTo>
                    <a:pt x="41580" y="118291"/>
                  </a:lnTo>
                  <a:cubicBezTo>
                    <a:pt x="41580" y="118291"/>
                    <a:pt x="37350" y="42199"/>
                    <a:pt x="32810" y="995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3558475" y="2933575"/>
              <a:ext cx="237350" cy="2175750"/>
            </a:xfrm>
            <a:custGeom>
              <a:avLst/>
              <a:gdLst/>
              <a:ahLst/>
              <a:cxnLst/>
              <a:rect l="l" t="t" r="r" b="b"/>
              <a:pathLst>
                <a:path w="9494" h="87030" fill="none" extrusionOk="0">
                  <a:moveTo>
                    <a:pt x="9493" y="87029"/>
                  </a:moveTo>
                  <a:cubicBezTo>
                    <a:pt x="9493" y="87029"/>
                    <a:pt x="3973" y="34461"/>
                    <a:pt x="1"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2778225" y="2309375"/>
              <a:ext cx="844775" cy="2799950"/>
            </a:xfrm>
            <a:custGeom>
              <a:avLst/>
              <a:gdLst/>
              <a:ahLst/>
              <a:cxnLst/>
              <a:rect l="l" t="t" r="r" b="b"/>
              <a:pathLst>
                <a:path w="33791" h="111998" extrusionOk="0">
                  <a:moveTo>
                    <a:pt x="33790" y="0"/>
                  </a:moveTo>
                  <a:lnTo>
                    <a:pt x="4024" y="619"/>
                  </a:lnTo>
                  <a:cubicBezTo>
                    <a:pt x="3354" y="9028"/>
                    <a:pt x="3508" y="17488"/>
                    <a:pt x="4540" y="25846"/>
                  </a:cubicBezTo>
                  <a:cubicBezTo>
                    <a:pt x="2631" y="64640"/>
                    <a:pt x="0" y="111997"/>
                    <a:pt x="0" y="111997"/>
                  </a:cubicBezTo>
                  <a:lnTo>
                    <a:pt x="22441" y="111997"/>
                  </a:lnTo>
                  <a:cubicBezTo>
                    <a:pt x="22441" y="111997"/>
                    <a:pt x="33274" y="26052"/>
                    <a:pt x="3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2873650" y="2324850"/>
              <a:ext cx="114825" cy="2784475"/>
            </a:xfrm>
            <a:custGeom>
              <a:avLst/>
              <a:gdLst/>
              <a:ahLst/>
              <a:cxnLst/>
              <a:rect l="l" t="t" r="r" b="b"/>
              <a:pathLst>
                <a:path w="4593" h="111379" fill="none" extrusionOk="0">
                  <a:moveTo>
                    <a:pt x="4025" y="0"/>
                  </a:moveTo>
                  <a:cubicBezTo>
                    <a:pt x="3354" y="8409"/>
                    <a:pt x="3560" y="16869"/>
                    <a:pt x="4592" y="25227"/>
                  </a:cubicBezTo>
                  <a:cubicBezTo>
                    <a:pt x="2683" y="64021"/>
                    <a:pt x="1" y="111378"/>
                    <a:pt x="1" y="111378"/>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3539150" y="2443500"/>
              <a:ext cx="85125" cy="920875"/>
            </a:xfrm>
            <a:custGeom>
              <a:avLst/>
              <a:gdLst/>
              <a:ahLst/>
              <a:cxnLst/>
              <a:rect l="l" t="t" r="r" b="b"/>
              <a:pathLst>
                <a:path w="3405" h="36835" fill="none" extrusionOk="0">
                  <a:moveTo>
                    <a:pt x="0" y="36834"/>
                  </a:moveTo>
                  <a:cubicBezTo>
                    <a:pt x="0" y="36834"/>
                    <a:pt x="3147" y="9905"/>
                    <a:pt x="3405"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2967800" y="2498950"/>
              <a:ext cx="250225" cy="228300"/>
            </a:xfrm>
            <a:custGeom>
              <a:avLst/>
              <a:gdLst/>
              <a:ahLst/>
              <a:cxnLst/>
              <a:rect l="l" t="t" r="r" b="b"/>
              <a:pathLst>
                <a:path w="10009" h="9132" fill="none" extrusionOk="0">
                  <a:moveTo>
                    <a:pt x="1" y="8667"/>
                  </a:moveTo>
                  <a:cubicBezTo>
                    <a:pt x="1" y="8667"/>
                    <a:pt x="6449" y="9132"/>
                    <a:pt x="10009"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3599750" y="2456400"/>
              <a:ext cx="81275" cy="259250"/>
            </a:xfrm>
            <a:custGeom>
              <a:avLst/>
              <a:gdLst/>
              <a:ahLst/>
              <a:cxnLst/>
              <a:rect l="l" t="t" r="r" b="b"/>
              <a:pathLst>
                <a:path w="3251" h="10370" fill="none" extrusionOk="0">
                  <a:moveTo>
                    <a:pt x="1" y="10369"/>
                  </a:moveTo>
                  <a:cubicBezTo>
                    <a:pt x="1" y="10369"/>
                    <a:pt x="2219" y="9699"/>
                    <a:pt x="2477" y="9028"/>
                  </a:cubicBezTo>
                  <a:cubicBezTo>
                    <a:pt x="2683" y="8306"/>
                    <a:pt x="3251" y="0"/>
                    <a:pt x="3251"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3887350" y="2498950"/>
              <a:ext cx="219275" cy="216700"/>
            </a:xfrm>
            <a:custGeom>
              <a:avLst/>
              <a:gdLst/>
              <a:ahLst/>
              <a:cxnLst/>
              <a:rect l="l" t="t" r="r" b="b"/>
              <a:pathLst>
                <a:path w="8771" h="8668" fill="none" extrusionOk="0">
                  <a:moveTo>
                    <a:pt x="1" y="1"/>
                  </a:moveTo>
                  <a:cubicBezTo>
                    <a:pt x="1" y="1"/>
                    <a:pt x="517" y="7532"/>
                    <a:pt x="8771" y="866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3838350" y="1112525"/>
              <a:ext cx="1163325" cy="854300"/>
            </a:xfrm>
            <a:custGeom>
              <a:avLst/>
              <a:gdLst/>
              <a:ahLst/>
              <a:cxnLst/>
              <a:rect l="l" t="t" r="r" b="b"/>
              <a:pathLst>
                <a:path w="46533" h="34172" extrusionOk="0">
                  <a:moveTo>
                    <a:pt x="37711" y="1"/>
                  </a:moveTo>
                  <a:cubicBezTo>
                    <a:pt x="37711" y="1"/>
                    <a:pt x="23481" y="15896"/>
                    <a:pt x="21572" y="15896"/>
                  </a:cubicBezTo>
                  <a:cubicBezTo>
                    <a:pt x="21550" y="15896"/>
                    <a:pt x="21531" y="15894"/>
                    <a:pt x="21512" y="15890"/>
                  </a:cubicBezTo>
                  <a:cubicBezTo>
                    <a:pt x="19810" y="15580"/>
                    <a:pt x="14600" y="8255"/>
                    <a:pt x="14600" y="8255"/>
                  </a:cubicBezTo>
                  <a:lnTo>
                    <a:pt x="0" y="18108"/>
                  </a:lnTo>
                  <a:cubicBezTo>
                    <a:pt x="0" y="18108"/>
                    <a:pt x="9966" y="34171"/>
                    <a:pt x="20370" y="34171"/>
                  </a:cubicBezTo>
                  <a:cubicBezTo>
                    <a:pt x="20579" y="34171"/>
                    <a:pt x="20788" y="34165"/>
                    <a:pt x="20997" y="34152"/>
                  </a:cubicBezTo>
                  <a:cubicBezTo>
                    <a:pt x="33378" y="33481"/>
                    <a:pt x="46532" y="6862"/>
                    <a:pt x="46532" y="6862"/>
                  </a:cubicBezTo>
                  <a:lnTo>
                    <a:pt x="37711"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2827225" y="835250"/>
              <a:ext cx="1293600" cy="1705000"/>
            </a:xfrm>
            <a:custGeom>
              <a:avLst/>
              <a:gdLst/>
              <a:ahLst/>
              <a:cxnLst/>
              <a:rect l="l" t="t" r="r" b="b"/>
              <a:pathLst>
                <a:path w="51744" h="68200" extrusionOk="0">
                  <a:moveTo>
                    <a:pt x="20739" y="0"/>
                  </a:moveTo>
                  <a:cubicBezTo>
                    <a:pt x="6449" y="3818"/>
                    <a:pt x="3044" y="17592"/>
                    <a:pt x="1497" y="33893"/>
                  </a:cubicBezTo>
                  <a:cubicBezTo>
                    <a:pt x="1" y="49731"/>
                    <a:pt x="156" y="68199"/>
                    <a:pt x="156" y="68199"/>
                  </a:cubicBezTo>
                  <a:lnTo>
                    <a:pt x="51743" y="68199"/>
                  </a:lnTo>
                  <a:cubicBezTo>
                    <a:pt x="51743" y="68199"/>
                    <a:pt x="51434" y="55509"/>
                    <a:pt x="48184" y="31262"/>
                  </a:cubicBezTo>
                  <a:cubicBezTo>
                    <a:pt x="44882" y="7016"/>
                    <a:pt x="33894" y="1135"/>
                    <a:pt x="33894" y="1135"/>
                  </a:cubicBezTo>
                  <a:cubicBezTo>
                    <a:pt x="33894" y="1135"/>
                    <a:pt x="33010" y="2903"/>
                    <a:pt x="29494" y="2903"/>
                  </a:cubicBezTo>
                  <a:cubicBezTo>
                    <a:pt x="29117" y="2903"/>
                    <a:pt x="28710" y="2882"/>
                    <a:pt x="28271" y="2838"/>
                  </a:cubicBezTo>
                  <a:cubicBezTo>
                    <a:pt x="22235" y="2218"/>
                    <a:pt x="20739" y="0"/>
                    <a:pt x="20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3171575" y="1664525"/>
              <a:ext cx="843475" cy="1033075"/>
            </a:xfrm>
            <a:custGeom>
              <a:avLst/>
              <a:gdLst/>
              <a:ahLst/>
              <a:cxnLst/>
              <a:rect l="l" t="t" r="r" b="b"/>
              <a:pathLst>
                <a:path w="33739" h="41323" extrusionOk="0">
                  <a:moveTo>
                    <a:pt x="8461" y="0"/>
                  </a:moveTo>
                  <a:lnTo>
                    <a:pt x="1" y="35183"/>
                  </a:lnTo>
                  <a:lnTo>
                    <a:pt x="25279" y="41322"/>
                  </a:lnTo>
                  <a:lnTo>
                    <a:pt x="33739" y="6088"/>
                  </a:lnTo>
                  <a:lnTo>
                    <a:pt x="8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3274750" y="2511850"/>
              <a:ext cx="472050" cy="109650"/>
            </a:xfrm>
            <a:custGeom>
              <a:avLst/>
              <a:gdLst/>
              <a:ahLst/>
              <a:cxnLst/>
              <a:rect l="l" t="t" r="r" b="b"/>
              <a:pathLst>
                <a:path w="18882" h="4386" fill="none" extrusionOk="0">
                  <a:moveTo>
                    <a:pt x="18882" y="4385"/>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3287650" y="2460250"/>
              <a:ext cx="472050" cy="109650"/>
            </a:xfrm>
            <a:custGeom>
              <a:avLst/>
              <a:gdLst/>
              <a:ahLst/>
              <a:cxnLst/>
              <a:rect l="l" t="t" r="r" b="b"/>
              <a:pathLst>
                <a:path w="18882" h="4386" fill="none" extrusionOk="0">
                  <a:moveTo>
                    <a:pt x="18882" y="4386"/>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3300550" y="2408675"/>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3313450" y="2357075"/>
              <a:ext cx="472050" cy="109650"/>
            </a:xfrm>
            <a:custGeom>
              <a:avLst/>
              <a:gdLst/>
              <a:ahLst/>
              <a:cxnLst/>
              <a:rect l="l" t="t" r="r" b="b"/>
              <a:pathLst>
                <a:path w="18882" h="4386" fill="none" extrusionOk="0">
                  <a:moveTo>
                    <a:pt x="18881" y="4386"/>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3326350" y="2305500"/>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3339250" y="2255200"/>
              <a:ext cx="472050" cy="108350"/>
            </a:xfrm>
            <a:custGeom>
              <a:avLst/>
              <a:gdLst/>
              <a:ahLst/>
              <a:cxnLst/>
              <a:rect l="l" t="t" r="r" b="b"/>
              <a:pathLst>
                <a:path w="18882" h="4334" fill="none" extrusionOk="0">
                  <a:moveTo>
                    <a:pt x="18881" y="4334"/>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3352125" y="2203600"/>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3365025" y="2152025"/>
              <a:ext cx="472050" cy="108350"/>
            </a:xfrm>
            <a:custGeom>
              <a:avLst/>
              <a:gdLst/>
              <a:ahLst/>
              <a:cxnLst/>
              <a:rect l="l" t="t" r="r" b="b"/>
              <a:pathLst>
                <a:path w="18882" h="4334" fill="none" extrusionOk="0">
                  <a:moveTo>
                    <a:pt x="18882" y="4334"/>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3377925" y="2100425"/>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3392125" y="2051425"/>
              <a:ext cx="473325" cy="104500"/>
            </a:xfrm>
            <a:custGeom>
              <a:avLst/>
              <a:gdLst/>
              <a:ahLst/>
              <a:cxnLst/>
              <a:rect l="l" t="t" r="r" b="b"/>
              <a:pathLst>
                <a:path w="18933"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3403725" y="1999850"/>
              <a:ext cx="473350" cy="104475"/>
            </a:xfrm>
            <a:custGeom>
              <a:avLst/>
              <a:gdLst/>
              <a:ahLst/>
              <a:cxnLst/>
              <a:rect l="l" t="t" r="r" b="b"/>
              <a:pathLst>
                <a:path w="18934" h="4179" fill="none" extrusionOk="0">
                  <a:moveTo>
                    <a:pt x="18933" y="4179"/>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3416625" y="1948250"/>
              <a:ext cx="473325" cy="103200"/>
            </a:xfrm>
            <a:custGeom>
              <a:avLst/>
              <a:gdLst/>
              <a:ahLst/>
              <a:cxnLst/>
              <a:rect l="l" t="t" r="r" b="b"/>
              <a:pathLst>
                <a:path w="18933" h="4128" fill="none" extrusionOk="0">
                  <a:moveTo>
                    <a:pt x="18933" y="4128"/>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3428225" y="1896675"/>
              <a:ext cx="473350" cy="103200"/>
            </a:xfrm>
            <a:custGeom>
              <a:avLst/>
              <a:gdLst/>
              <a:ahLst/>
              <a:cxnLst/>
              <a:rect l="l" t="t" r="r" b="b"/>
              <a:pathLst>
                <a:path w="18934" h="4128" fill="none" extrusionOk="0">
                  <a:moveTo>
                    <a:pt x="18933" y="4127"/>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3441125" y="1845075"/>
              <a:ext cx="473350" cy="104500"/>
            </a:xfrm>
            <a:custGeom>
              <a:avLst/>
              <a:gdLst/>
              <a:ahLst/>
              <a:cxnLst/>
              <a:rect l="l" t="t" r="r" b="b"/>
              <a:pathLst>
                <a:path w="18934"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3580400" y="1796075"/>
              <a:ext cx="257975" cy="55475"/>
            </a:xfrm>
            <a:custGeom>
              <a:avLst/>
              <a:gdLst/>
              <a:ahLst/>
              <a:cxnLst/>
              <a:rect l="l" t="t" r="r" b="b"/>
              <a:pathLst>
                <a:path w="10319" h="2219" fill="none" extrusionOk="0">
                  <a:moveTo>
                    <a:pt x="10318" y="2218"/>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3675850" y="863625"/>
              <a:ext cx="624225" cy="818975"/>
            </a:xfrm>
            <a:custGeom>
              <a:avLst/>
              <a:gdLst/>
              <a:ahLst/>
              <a:cxnLst/>
              <a:rect l="l" t="t" r="r" b="b"/>
              <a:pathLst>
                <a:path w="24969" h="32759" extrusionOk="0">
                  <a:moveTo>
                    <a:pt x="0" y="0"/>
                  </a:moveTo>
                  <a:lnTo>
                    <a:pt x="10524" y="32758"/>
                  </a:lnTo>
                  <a:lnTo>
                    <a:pt x="24969" y="22492"/>
                  </a:lnTo>
                  <a:cubicBezTo>
                    <a:pt x="21822" y="16869"/>
                    <a:pt x="18262" y="11453"/>
                    <a:pt x="14290" y="6397"/>
                  </a:cubicBezTo>
                  <a:cubicBezTo>
                    <a:pt x="11246" y="2528"/>
                    <a:pt x="5314" y="4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3966025" y="1224725"/>
              <a:ext cx="68375" cy="388225"/>
            </a:xfrm>
            <a:custGeom>
              <a:avLst/>
              <a:gdLst/>
              <a:ahLst/>
              <a:cxnLst/>
              <a:rect l="l" t="t" r="r" b="b"/>
              <a:pathLst>
                <a:path w="2735" h="15529" fill="none" extrusionOk="0">
                  <a:moveTo>
                    <a:pt x="2735" y="15529"/>
                  </a:moveTo>
                  <a:cubicBezTo>
                    <a:pt x="1858" y="8719"/>
                    <a:pt x="1" y="1"/>
                    <a:pt x="1" y="1"/>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4021475" y="1358850"/>
              <a:ext cx="245075" cy="170275"/>
            </a:xfrm>
            <a:custGeom>
              <a:avLst/>
              <a:gdLst/>
              <a:ahLst/>
              <a:cxnLst/>
              <a:rect l="l" t="t" r="r" b="b"/>
              <a:pathLst>
                <a:path w="9803" h="6811" fill="none" extrusionOk="0">
                  <a:moveTo>
                    <a:pt x="1" y="6810"/>
                  </a:moveTo>
                  <a:lnTo>
                    <a:pt x="9803"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2383575" y="1499425"/>
              <a:ext cx="967300" cy="944100"/>
            </a:xfrm>
            <a:custGeom>
              <a:avLst/>
              <a:gdLst/>
              <a:ahLst/>
              <a:cxnLst/>
              <a:rect l="l" t="t" r="r" b="b"/>
              <a:pathLst>
                <a:path w="38692" h="37764" extrusionOk="0">
                  <a:moveTo>
                    <a:pt x="9957" y="1"/>
                  </a:moveTo>
                  <a:cubicBezTo>
                    <a:pt x="9957" y="1"/>
                    <a:pt x="1" y="21152"/>
                    <a:pt x="4747" y="29303"/>
                  </a:cubicBezTo>
                  <a:cubicBezTo>
                    <a:pt x="8203" y="35235"/>
                    <a:pt x="37866" y="37763"/>
                    <a:pt x="37866" y="37763"/>
                  </a:cubicBezTo>
                  <a:lnTo>
                    <a:pt x="38691" y="26569"/>
                  </a:lnTo>
                  <a:cubicBezTo>
                    <a:pt x="38691" y="26569"/>
                    <a:pt x="22390" y="21668"/>
                    <a:pt x="22132" y="19708"/>
                  </a:cubicBezTo>
                  <a:cubicBezTo>
                    <a:pt x="21719" y="17077"/>
                    <a:pt x="26775" y="5985"/>
                    <a:pt x="26775" y="5985"/>
                  </a:cubicBezTo>
                  <a:lnTo>
                    <a:pt x="9957"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3260575" y="2146875"/>
              <a:ext cx="514275" cy="307875"/>
            </a:xfrm>
            <a:custGeom>
              <a:avLst/>
              <a:gdLst/>
              <a:ahLst/>
              <a:cxnLst/>
              <a:rect l="l" t="t" r="r" b="b"/>
              <a:pathLst>
                <a:path w="20571" h="12315" extrusionOk="0">
                  <a:moveTo>
                    <a:pt x="11604" y="9695"/>
                  </a:moveTo>
                  <a:cubicBezTo>
                    <a:pt x="11345" y="9762"/>
                    <a:pt x="11195" y="9802"/>
                    <a:pt x="11195" y="9802"/>
                  </a:cubicBezTo>
                  <a:cubicBezTo>
                    <a:pt x="11229" y="9761"/>
                    <a:pt x="11374" y="9727"/>
                    <a:pt x="11604" y="9695"/>
                  </a:cubicBezTo>
                  <a:close/>
                  <a:moveTo>
                    <a:pt x="155" y="0"/>
                  </a:moveTo>
                  <a:lnTo>
                    <a:pt x="0" y="11349"/>
                  </a:lnTo>
                  <a:cubicBezTo>
                    <a:pt x="3020" y="11985"/>
                    <a:pt x="6102" y="12315"/>
                    <a:pt x="9197" y="12315"/>
                  </a:cubicBezTo>
                  <a:cubicBezTo>
                    <a:pt x="10120" y="12315"/>
                    <a:pt x="11044" y="12286"/>
                    <a:pt x="11969" y="12226"/>
                  </a:cubicBezTo>
                  <a:cubicBezTo>
                    <a:pt x="12690" y="12178"/>
                    <a:pt x="16910" y="10919"/>
                    <a:pt x="17435" y="9996"/>
                  </a:cubicBezTo>
                  <a:lnTo>
                    <a:pt x="17435" y="9996"/>
                  </a:lnTo>
                  <a:cubicBezTo>
                    <a:pt x="18331" y="9623"/>
                    <a:pt x="18994" y="9244"/>
                    <a:pt x="19186" y="8923"/>
                  </a:cubicBezTo>
                  <a:lnTo>
                    <a:pt x="19186" y="8923"/>
                  </a:lnTo>
                  <a:cubicBezTo>
                    <a:pt x="20028" y="8724"/>
                    <a:pt x="20571" y="8460"/>
                    <a:pt x="20532" y="8099"/>
                  </a:cubicBezTo>
                  <a:cubicBezTo>
                    <a:pt x="20521" y="7892"/>
                    <a:pt x="20124" y="7737"/>
                    <a:pt x="19504" y="7623"/>
                  </a:cubicBezTo>
                  <a:lnTo>
                    <a:pt x="19504" y="7623"/>
                  </a:lnTo>
                  <a:cubicBezTo>
                    <a:pt x="19602" y="7556"/>
                    <a:pt x="19655" y="7475"/>
                    <a:pt x="19655" y="7377"/>
                  </a:cubicBezTo>
                  <a:cubicBezTo>
                    <a:pt x="19655" y="6758"/>
                    <a:pt x="17385" y="6191"/>
                    <a:pt x="15992" y="5984"/>
                  </a:cubicBezTo>
                  <a:cubicBezTo>
                    <a:pt x="14393" y="5726"/>
                    <a:pt x="11607" y="5056"/>
                    <a:pt x="11453" y="4540"/>
                  </a:cubicBezTo>
                  <a:cubicBezTo>
                    <a:pt x="11349" y="4179"/>
                    <a:pt x="15115" y="4333"/>
                    <a:pt x="15270" y="3714"/>
                  </a:cubicBezTo>
                  <a:cubicBezTo>
                    <a:pt x="15425" y="3044"/>
                    <a:pt x="2580" y="464"/>
                    <a:pt x="1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3577825" y="2332575"/>
              <a:ext cx="152225" cy="11325"/>
            </a:xfrm>
            <a:custGeom>
              <a:avLst/>
              <a:gdLst/>
              <a:ahLst/>
              <a:cxnLst/>
              <a:rect l="l" t="t" r="r" b="b"/>
              <a:pathLst>
                <a:path w="6089" h="453" extrusionOk="0">
                  <a:moveTo>
                    <a:pt x="1" y="1"/>
                  </a:moveTo>
                  <a:cubicBezTo>
                    <a:pt x="465" y="104"/>
                    <a:pt x="981" y="207"/>
                    <a:pt x="1497" y="259"/>
                  </a:cubicBezTo>
                  <a:cubicBezTo>
                    <a:pt x="2013" y="362"/>
                    <a:pt x="2529" y="413"/>
                    <a:pt x="3044" y="413"/>
                  </a:cubicBezTo>
                  <a:cubicBezTo>
                    <a:pt x="3534" y="439"/>
                    <a:pt x="4037" y="452"/>
                    <a:pt x="4547" y="452"/>
                  </a:cubicBezTo>
                  <a:cubicBezTo>
                    <a:pt x="5056" y="452"/>
                    <a:pt x="5572" y="439"/>
                    <a:pt x="6088" y="413"/>
                  </a:cubicBezTo>
                  <a:cubicBezTo>
                    <a:pt x="5056" y="259"/>
                    <a:pt x="4076" y="155"/>
                    <a:pt x="3044" y="104"/>
                  </a:cubicBezTo>
                  <a:cubicBezTo>
                    <a:pt x="2013" y="1"/>
                    <a:pt x="1032" y="1"/>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3541725" y="2376425"/>
              <a:ext cx="166400" cy="12600"/>
            </a:xfrm>
            <a:custGeom>
              <a:avLst/>
              <a:gdLst/>
              <a:ahLst/>
              <a:cxnLst/>
              <a:rect l="l" t="t" r="r" b="b"/>
              <a:pathLst>
                <a:path w="6656" h="504" extrusionOk="0">
                  <a:moveTo>
                    <a:pt x="6655" y="1"/>
                  </a:moveTo>
                  <a:cubicBezTo>
                    <a:pt x="5520" y="1"/>
                    <a:pt x="4385" y="52"/>
                    <a:pt x="3302" y="104"/>
                  </a:cubicBezTo>
                  <a:cubicBezTo>
                    <a:pt x="2219" y="207"/>
                    <a:pt x="1084" y="259"/>
                    <a:pt x="0" y="259"/>
                  </a:cubicBezTo>
                  <a:cubicBezTo>
                    <a:pt x="516" y="413"/>
                    <a:pt x="1084" y="465"/>
                    <a:pt x="1651" y="465"/>
                  </a:cubicBezTo>
                  <a:cubicBezTo>
                    <a:pt x="1935" y="491"/>
                    <a:pt x="2206" y="504"/>
                    <a:pt x="2476" y="504"/>
                  </a:cubicBezTo>
                  <a:cubicBezTo>
                    <a:pt x="2747" y="504"/>
                    <a:pt x="3018" y="491"/>
                    <a:pt x="3302" y="465"/>
                  </a:cubicBezTo>
                  <a:cubicBezTo>
                    <a:pt x="4437" y="413"/>
                    <a:pt x="5520" y="259"/>
                    <a:pt x="6655"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3524950" y="2408675"/>
              <a:ext cx="147050" cy="18075"/>
            </a:xfrm>
            <a:custGeom>
              <a:avLst/>
              <a:gdLst/>
              <a:ahLst/>
              <a:cxnLst/>
              <a:rect l="l" t="t" r="r" b="b"/>
              <a:pathLst>
                <a:path w="5882" h="723" extrusionOk="0">
                  <a:moveTo>
                    <a:pt x="5882" y="0"/>
                  </a:moveTo>
                  <a:cubicBezTo>
                    <a:pt x="4901" y="0"/>
                    <a:pt x="3921" y="155"/>
                    <a:pt x="2941" y="310"/>
                  </a:cubicBezTo>
                  <a:cubicBezTo>
                    <a:pt x="1909" y="413"/>
                    <a:pt x="981" y="568"/>
                    <a:pt x="1" y="723"/>
                  </a:cubicBezTo>
                  <a:lnTo>
                    <a:pt x="1497" y="723"/>
                  </a:lnTo>
                  <a:cubicBezTo>
                    <a:pt x="1961" y="671"/>
                    <a:pt x="2477" y="619"/>
                    <a:pt x="2941" y="568"/>
                  </a:cubicBezTo>
                  <a:cubicBezTo>
                    <a:pt x="3921" y="465"/>
                    <a:pt x="4901" y="258"/>
                    <a:pt x="5882"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607975" y="835100"/>
              <a:ext cx="742900" cy="855225"/>
            </a:xfrm>
            <a:custGeom>
              <a:avLst/>
              <a:gdLst/>
              <a:ahLst/>
              <a:cxnLst/>
              <a:rect l="l" t="t" r="r" b="b"/>
              <a:pathLst>
                <a:path w="29716" h="34209" extrusionOk="0">
                  <a:moveTo>
                    <a:pt x="28989" y="0"/>
                  </a:moveTo>
                  <a:cubicBezTo>
                    <a:pt x="23159" y="0"/>
                    <a:pt x="17543" y="1200"/>
                    <a:pt x="13878" y="3875"/>
                  </a:cubicBezTo>
                  <a:cubicBezTo>
                    <a:pt x="6810" y="9137"/>
                    <a:pt x="1" y="26574"/>
                    <a:pt x="1" y="26574"/>
                  </a:cubicBezTo>
                  <a:lnTo>
                    <a:pt x="19707" y="34209"/>
                  </a:lnTo>
                  <a:lnTo>
                    <a:pt x="28322" y="17546"/>
                  </a:lnTo>
                  <a:lnTo>
                    <a:pt x="29715" y="6"/>
                  </a:lnTo>
                  <a:cubicBezTo>
                    <a:pt x="29473" y="2"/>
                    <a:pt x="29231" y="0"/>
                    <a:pt x="28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3067125" y="1394975"/>
              <a:ext cx="166375" cy="287625"/>
            </a:xfrm>
            <a:custGeom>
              <a:avLst/>
              <a:gdLst/>
              <a:ahLst/>
              <a:cxnLst/>
              <a:rect l="l" t="t" r="r" b="b"/>
              <a:pathLst>
                <a:path w="6655" h="11505" fill="none" extrusionOk="0">
                  <a:moveTo>
                    <a:pt x="0" y="11504"/>
                  </a:moveTo>
                  <a:lnTo>
                    <a:pt x="6655" y="0"/>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2651825" y="1409150"/>
              <a:ext cx="461750" cy="192200"/>
            </a:xfrm>
            <a:custGeom>
              <a:avLst/>
              <a:gdLst/>
              <a:ahLst/>
              <a:cxnLst/>
              <a:rect l="l" t="t" r="r" b="b"/>
              <a:pathLst>
                <a:path w="18470" h="7688" fill="none" extrusionOk="0">
                  <a:moveTo>
                    <a:pt x="18469" y="7687"/>
                  </a:moveTo>
                  <a:lnTo>
                    <a:pt x="1"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3285075" y="836525"/>
              <a:ext cx="435925" cy="110950"/>
            </a:xfrm>
            <a:custGeom>
              <a:avLst/>
              <a:gdLst/>
              <a:ahLst/>
              <a:cxnLst/>
              <a:rect l="l" t="t" r="r" b="b"/>
              <a:pathLst>
                <a:path w="17437" h="4438" fill="none" extrusionOk="0">
                  <a:moveTo>
                    <a:pt x="0" y="1"/>
                  </a:moveTo>
                  <a:cubicBezTo>
                    <a:pt x="2528" y="2838"/>
                    <a:pt x="6191" y="4437"/>
                    <a:pt x="10008" y="4334"/>
                  </a:cubicBezTo>
                  <a:cubicBezTo>
                    <a:pt x="16715" y="4334"/>
                    <a:pt x="17437" y="1290"/>
                    <a:pt x="17437" y="1290"/>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4688250" y="853150"/>
              <a:ext cx="426925" cy="549575"/>
            </a:xfrm>
            <a:custGeom>
              <a:avLst/>
              <a:gdLst/>
              <a:ahLst/>
              <a:cxnLst/>
              <a:rect l="l" t="t" r="r" b="b"/>
              <a:pathLst>
                <a:path w="17077" h="21983" extrusionOk="0">
                  <a:moveTo>
                    <a:pt x="14404" y="0"/>
                  </a:moveTo>
                  <a:cubicBezTo>
                    <a:pt x="13704" y="0"/>
                    <a:pt x="10823" y="4702"/>
                    <a:pt x="10318" y="4753"/>
                  </a:cubicBezTo>
                  <a:cubicBezTo>
                    <a:pt x="10311" y="4753"/>
                    <a:pt x="10305" y="4753"/>
                    <a:pt x="10299" y="4753"/>
                  </a:cubicBezTo>
                  <a:cubicBezTo>
                    <a:pt x="9781" y="4753"/>
                    <a:pt x="11033" y="2637"/>
                    <a:pt x="10370" y="2586"/>
                  </a:cubicBezTo>
                  <a:cubicBezTo>
                    <a:pt x="10368" y="2586"/>
                    <a:pt x="10367" y="2586"/>
                    <a:pt x="10365" y="2586"/>
                  </a:cubicBezTo>
                  <a:cubicBezTo>
                    <a:pt x="9607" y="2586"/>
                    <a:pt x="1" y="14657"/>
                    <a:pt x="1" y="14657"/>
                  </a:cubicBezTo>
                  <a:lnTo>
                    <a:pt x="9957" y="21983"/>
                  </a:lnTo>
                  <a:cubicBezTo>
                    <a:pt x="14497" y="14709"/>
                    <a:pt x="17076" y="8054"/>
                    <a:pt x="16560" y="7280"/>
                  </a:cubicBezTo>
                  <a:cubicBezTo>
                    <a:pt x="16393" y="7053"/>
                    <a:pt x="16209" y="6972"/>
                    <a:pt x="16031" y="6972"/>
                  </a:cubicBezTo>
                  <a:cubicBezTo>
                    <a:pt x="15605" y="6972"/>
                    <a:pt x="15219" y="7435"/>
                    <a:pt x="15219" y="7435"/>
                  </a:cubicBezTo>
                  <a:cubicBezTo>
                    <a:pt x="15219" y="7435"/>
                    <a:pt x="15735" y="6300"/>
                    <a:pt x="15219" y="5939"/>
                  </a:cubicBezTo>
                  <a:cubicBezTo>
                    <a:pt x="15089" y="5838"/>
                    <a:pt x="14931" y="5802"/>
                    <a:pt x="14770" y="5802"/>
                  </a:cubicBezTo>
                  <a:cubicBezTo>
                    <a:pt x="14357" y="5802"/>
                    <a:pt x="13929" y="6042"/>
                    <a:pt x="13929" y="6042"/>
                  </a:cubicBezTo>
                  <a:cubicBezTo>
                    <a:pt x="13929" y="6042"/>
                    <a:pt x="14445" y="4701"/>
                    <a:pt x="13981" y="4340"/>
                  </a:cubicBezTo>
                  <a:cubicBezTo>
                    <a:pt x="13822" y="4238"/>
                    <a:pt x="13664" y="4198"/>
                    <a:pt x="13513" y="4198"/>
                  </a:cubicBezTo>
                  <a:cubicBezTo>
                    <a:pt x="12976" y="4198"/>
                    <a:pt x="12536" y="4701"/>
                    <a:pt x="12536" y="4701"/>
                  </a:cubicBezTo>
                  <a:cubicBezTo>
                    <a:pt x="12536" y="4701"/>
                    <a:pt x="15322" y="316"/>
                    <a:pt x="14445" y="6"/>
                  </a:cubicBezTo>
                  <a:cubicBezTo>
                    <a:pt x="14432" y="2"/>
                    <a:pt x="14419" y="0"/>
                    <a:pt x="1440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4902350" y="1000325"/>
              <a:ext cx="27100" cy="109650"/>
            </a:xfrm>
            <a:custGeom>
              <a:avLst/>
              <a:gdLst/>
              <a:ahLst/>
              <a:cxnLst/>
              <a:rect l="l" t="t" r="r" b="b"/>
              <a:pathLst>
                <a:path w="1084" h="4386" fill="none" extrusionOk="0">
                  <a:moveTo>
                    <a:pt x="1084" y="0"/>
                  </a:moveTo>
                  <a:cubicBezTo>
                    <a:pt x="826" y="1496"/>
                    <a:pt x="464" y="2941"/>
                    <a:pt x="0" y="4385"/>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4955225" y="982275"/>
              <a:ext cx="141875" cy="164350"/>
            </a:xfrm>
            <a:custGeom>
              <a:avLst/>
              <a:gdLst/>
              <a:ahLst/>
              <a:cxnLst/>
              <a:rect l="l" t="t" r="r" b="b"/>
              <a:pathLst>
                <a:path w="5675" h="6574" extrusionOk="0">
                  <a:moveTo>
                    <a:pt x="1599" y="1"/>
                  </a:moveTo>
                  <a:lnTo>
                    <a:pt x="1599" y="1"/>
                  </a:lnTo>
                  <a:cubicBezTo>
                    <a:pt x="1290" y="723"/>
                    <a:pt x="929" y="1445"/>
                    <a:pt x="619" y="2167"/>
                  </a:cubicBezTo>
                  <a:cubicBezTo>
                    <a:pt x="465" y="2528"/>
                    <a:pt x="361" y="2941"/>
                    <a:pt x="207" y="3302"/>
                  </a:cubicBezTo>
                  <a:cubicBezTo>
                    <a:pt x="103" y="3663"/>
                    <a:pt x="0" y="4076"/>
                    <a:pt x="0" y="4488"/>
                  </a:cubicBezTo>
                  <a:cubicBezTo>
                    <a:pt x="52" y="4643"/>
                    <a:pt x="103" y="4746"/>
                    <a:pt x="258" y="4798"/>
                  </a:cubicBezTo>
                  <a:cubicBezTo>
                    <a:pt x="413" y="4798"/>
                    <a:pt x="516" y="4798"/>
                    <a:pt x="619" y="4695"/>
                  </a:cubicBezTo>
                  <a:cubicBezTo>
                    <a:pt x="774" y="4592"/>
                    <a:pt x="929" y="4437"/>
                    <a:pt x="1084" y="4282"/>
                  </a:cubicBezTo>
                  <a:cubicBezTo>
                    <a:pt x="1342" y="3972"/>
                    <a:pt x="1599" y="3663"/>
                    <a:pt x="1806" y="3353"/>
                  </a:cubicBezTo>
                  <a:cubicBezTo>
                    <a:pt x="1832" y="3310"/>
                    <a:pt x="1859" y="3267"/>
                    <a:pt x="1885" y="3224"/>
                  </a:cubicBezTo>
                  <a:lnTo>
                    <a:pt x="1885" y="3224"/>
                  </a:lnTo>
                  <a:cubicBezTo>
                    <a:pt x="1876" y="3250"/>
                    <a:pt x="1867" y="3276"/>
                    <a:pt x="1857" y="3302"/>
                  </a:cubicBezTo>
                  <a:cubicBezTo>
                    <a:pt x="1703" y="3663"/>
                    <a:pt x="1548" y="4024"/>
                    <a:pt x="1445" y="4385"/>
                  </a:cubicBezTo>
                  <a:cubicBezTo>
                    <a:pt x="1290" y="4798"/>
                    <a:pt x="1238" y="5159"/>
                    <a:pt x="1238" y="5572"/>
                  </a:cubicBezTo>
                  <a:cubicBezTo>
                    <a:pt x="1238" y="5726"/>
                    <a:pt x="1290" y="5881"/>
                    <a:pt x="1393" y="5933"/>
                  </a:cubicBezTo>
                  <a:cubicBezTo>
                    <a:pt x="1471" y="5984"/>
                    <a:pt x="1548" y="6010"/>
                    <a:pt x="1625" y="6010"/>
                  </a:cubicBezTo>
                  <a:cubicBezTo>
                    <a:pt x="1703" y="6010"/>
                    <a:pt x="1780" y="5984"/>
                    <a:pt x="1857" y="5933"/>
                  </a:cubicBezTo>
                  <a:cubicBezTo>
                    <a:pt x="2012" y="5830"/>
                    <a:pt x="2219" y="5726"/>
                    <a:pt x="2322" y="5572"/>
                  </a:cubicBezTo>
                  <a:cubicBezTo>
                    <a:pt x="2580" y="5262"/>
                    <a:pt x="2838" y="4953"/>
                    <a:pt x="3096" y="4643"/>
                  </a:cubicBezTo>
                  <a:cubicBezTo>
                    <a:pt x="3149" y="4572"/>
                    <a:pt x="3202" y="4499"/>
                    <a:pt x="3255" y="4426"/>
                  </a:cubicBezTo>
                  <a:lnTo>
                    <a:pt x="3255" y="4426"/>
                  </a:lnTo>
                  <a:cubicBezTo>
                    <a:pt x="3253" y="4430"/>
                    <a:pt x="3252" y="4433"/>
                    <a:pt x="3250" y="4437"/>
                  </a:cubicBezTo>
                  <a:cubicBezTo>
                    <a:pt x="3096" y="4746"/>
                    <a:pt x="2992" y="5056"/>
                    <a:pt x="2889" y="5417"/>
                  </a:cubicBezTo>
                  <a:cubicBezTo>
                    <a:pt x="2838" y="5572"/>
                    <a:pt x="2786" y="5726"/>
                    <a:pt x="2734" y="5933"/>
                  </a:cubicBezTo>
                  <a:cubicBezTo>
                    <a:pt x="2683" y="6088"/>
                    <a:pt x="2734" y="6294"/>
                    <a:pt x="2786" y="6500"/>
                  </a:cubicBezTo>
                  <a:cubicBezTo>
                    <a:pt x="2859" y="6537"/>
                    <a:pt x="2958" y="6573"/>
                    <a:pt x="3046" y="6573"/>
                  </a:cubicBezTo>
                  <a:cubicBezTo>
                    <a:pt x="3082" y="6573"/>
                    <a:pt x="3117" y="6567"/>
                    <a:pt x="3147" y="6552"/>
                  </a:cubicBezTo>
                  <a:cubicBezTo>
                    <a:pt x="3250" y="6552"/>
                    <a:pt x="3302" y="6500"/>
                    <a:pt x="3405" y="6449"/>
                  </a:cubicBezTo>
                  <a:cubicBezTo>
                    <a:pt x="3560" y="6346"/>
                    <a:pt x="3663" y="6242"/>
                    <a:pt x="3818" y="6088"/>
                  </a:cubicBezTo>
                  <a:cubicBezTo>
                    <a:pt x="4024" y="5881"/>
                    <a:pt x="4282" y="5623"/>
                    <a:pt x="4488" y="5314"/>
                  </a:cubicBezTo>
                  <a:cubicBezTo>
                    <a:pt x="4901" y="4798"/>
                    <a:pt x="5262" y="4231"/>
                    <a:pt x="5675" y="3663"/>
                  </a:cubicBezTo>
                  <a:lnTo>
                    <a:pt x="5675" y="3663"/>
                  </a:lnTo>
                  <a:cubicBezTo>
                    <a:pt x="5262" y="4231"/>
                    <a:pt x="4849" y="4746"/>
                    <a:pt x="4437" y="5262"/>
                  </a:cubicBezTo>
                  <a:cubicBezTo>
                    <a:pt x="4179" y="5520"/>
                    <a:pt x="3869" y="5726"/>
                    <a:pt x="3611" y="5933"/>
                  </a:cubicBezTo>
                  <a:cubicBezTo>
                    <a:pt x="3508" y="6036"/>
                    <a:pt x="3353" y="6139"/>
                    <a:pt x="3199" y="6242"/>
                  </a:cubicBezTo>
                  <a:cubicBezTo>
                    <a:pt x="3128" y="6278"/>
                    <a:pt x="3007" y="6338"/>
                    <a:pt x="2923" y="6338"/>
                  </a:cubicBezTo>
                  <a:cubicBezTo>
                    <a:pt x="2884" y="6338"/>
                    <a:pt x="2854" y="6326"/>
                    <a:pt x="2838" y="6294"/>
                  </a:cubicBezTo>
                  <a:cubicBezTo>
                    <a:pt x="2838" y="6191"/>
                    <a:pt x="2838" y="6036"/>
                    <a:pt x="2838" y="5881"/>
                  </a:cubicBezTo>
                  <a:cubicBezTo>
                    <a:pt x="2889" y="5726"/>
                    <a:pt x="2941" y="5572"/>
                    <a:pt x="2992" y="5417"/>
                  </a:cubicBezTo>
                  <a:cubicBezTo>
                    <a:pt x="3096" y="5107"/>
                    <a:pt x="3250" y="4798"/>
                    <a:pt x="3353" y="4488"/>
                  </a:cubicBezTo>
                  <a:cubicBezTo>
                    <a:pt x="3483" y="4230"/>
                    <a:pt x="3612" y="3972"/>
                    <a:pt x="3741" y="3717"/>
                  </a:cubicBezTo>
                  <a:lnTo>
                    <a:pt x="3741" y="3717"/>
                  </a:lnTo>
                  <a:cubicBezTo>
                    <a:pt x="3960" y="3385"/>
                    <a:pt x="4173" y="3053"/>
                    <a:pt x="4385" y="2734"/>
                  </a:cubicBezTo>
                  <a:lnTo>
                    <a:pt x="4213" y="2631"/>
                  </a:lnTo>
                  <a:lnTo>
                    <a:pt x="4076" y="2528"/>
                  </a:lnTo>
                  <a:cubicBezTo>
                    <a:pt x="3663" y="3199"/>
                    <a:pt x="3199" y="3869"/>
                    <a:pt x="2786" y="4437"/>
                  </a:cubicBezTo>
                  <a:cubicBezTo>
                    <a:pt x="2528" y="4746"/>
                    <a:pt x="2322" y="5056"/>
                    <a:pt x="2064" y="5314"/>
                  </a:cubicBezTo>
                  <a:cubicBezTo>
                    <a:pt x="1909" y="5469"/>
                    <a:pt x="1806" y="5572"/>
                    <a:pt x="1651" y="5675"/>
                  </a:cubicBezTo>
                  <a:lnTo>
                    <a:pt x="1496" y="5675"/>
                  </a:lnTo>
                  <a:cubicBezTo>
                    <a:pt x="1496" y="5623"/>
                    <a:pt x="1496" y="5572"/>
                    <a:pt x="1496" y="5572"/>
                  </a:cubicBezTo>
                  <a:cubicBezTo>
                    <a:pt x="1548" y="5211"/>
                    <a:pt x="1599" y="4849"/>
                    <a:pt x="1703" y="4488"/>
                  </a:cubicBezTo>
                  <a:cubicBezTo>
                    <a:pt x="1857" y="4127"/>
                    <a:pt x="1961" y="3766"/>
                    <a:pt x="2115" y="3405"/>
                  </a:cubicBezTo>
                  <a:cubicBezTo>
                    <a:pt x="2285" y="2812"/>
                    <a:pt x="2559" y="2253"/>
                    <a:pt x="2823" y="1672"/>
                  </a:cubicBezTo>
                  <a:lnTo>
                    <a:pt x="2823" y="1672"/>
                  </a:lnTo>
                  <a:cubicBezTo>
                    <a:pt x="2897" y="1546"/>
                    <a:pt x="2970" y="1419"/>
                    <a:pt x="3044" y="1290"/>
                  </a:cubicBezTo>
                  <a:lnTo>
                    <a:pt x="2786" y="1187"/>
                  </a:lnTo>
                  <a:cubicBezTo>
                    <a:pt x="2783" y="1192"/>
                    <a:pt x="2780" y="1198"/>
                    <a:pt x="2777" y="1204"/>
                  </a:cubicBezTo>
                  <a:lnTo>
                    <a:pt x="2777" y="1204"/>
                  </a:lnTo>
                  <a:lnTo>
                    <a:pt x="2734" y="1187"/>
                  </a:lnTo>
                  <a:cubicBezTo>
                    <a:pt x="2373" y="1857"/>
                    <a:pt x="1961" y="2528"/>
                    <a:pt x="1548" y="3199"/>
                  </a:cubicBezTo>
                  <a:cubicBezTo>
                    <a:pt x="1342" y="3508"/>
                    <a:pt x="1135" y="3818"/>
                    <a:pt x="877" y="4127"/>
                  </a:cubicBezTo>
                  <a:cubicBezTo>
                    <a:pt x="774" y="4282"/>
                    <a:pt x="671" y="4437"/>
                    <a:pt x="516" y="4540"/>
                  </a:cubicBezTo>
                  <a:cubicBezTo>
                    <a:pt x="465" y="4592"/>
                    <a:pt x="361" y="4592"/>
                    <a:pt x="310" y="4592"/>
                  </a:cubicBezTo>
                  <a:cubicBezTo>
                    <a:pt x="258" y="4592"/>
                    <a:pt x="207" y="4540"/>
                    <a:pt x="207" y="4488"/>
                  </a:cubicBezTo>
                  <a:cubicBezTo>
                    <a:pt x="207" y="4076"/>
                    <a:pt x="258" y="3715"/>
                    <a:pt x="361" y="3353"/>
                  </a:cubicBezTo>
                  <a:cubicBezTo>
                    <a:pt x="465" y="2992"/>
                    <a:pt x="619" y="2580"/>
                    <a:pt x="723" y="2218"/>
                  </a:cubicBezTo>
                  <a:cubicBezTo>
                    <a:pt x="980" y="1496"/>
                    <a:pt x="1290" y="723"/>
                    <a:pt x="1599"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2801450" y="5380125"/>
              <a:ext cx="744175" cy="3900"/>
            </a:xfrm>
            <a:custGeom>
              <a:avLst/>
              <a:gdLst/>
              <a:ahLst/>
              <a:cxnLst/>
              <a:rect l="l" t="t" r="r" b="b"/>
              <a:pathLst>
                <a:path w="29767" h="156" fill="none" extrusionOk="0">
                  <a:moveTo>
                    <a:pt x="0" y="156"/>
                  </a:moveTo>
                  <a:lnTo>
                    <a:pt x="29766"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010549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pSp>
        <p:nvGrpSpPr>
          <p:cNvPr id="1233" name="Google Shape;1233;p46"/>
          <p:cNvGrpSpPr/>
          <p:nvPr/>
        </p:nvGrpSpPr>
        <p:grpSpPr>
          <a:xfrm>
            <a:off x="1968123" y="477470"/>
            <a:ext cx="5207751" cy="1199090"/>
            <a:chOff x="2798000" y="540000"/>
            <a:chExt cx="3548100" cy="915511"/>
          </a:xfrm>
        </p:grpSpPr>
        <p:sp>
          <p:nvSpPr>
            <p:cNvPr id="1234" name="Google Shape;1234;p46"/>
            <p:cNvSpPr/>
            <p:nvPr/>
          </p:nvSpPr>
          <p:spPr>
            <a:xfrm>
              <a:off x="2798000" y="540000"/>
              <a:ext cx="3548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35" name="Google Shape;1235;p46"/>
            <p:cNvSpPr/>
            <p:nvPr/>
          </p:nvSpPr>
          <p:spPr>
            <a:xfrm rot="3597242">
              <a:off x="4458011" y="1119056"/>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6"/>
          <p:cNvSpPr txBox="1">
            <a:spLocks noGrp="1"/>
          </p:cNvSpPr>
          <p:nvPr>
            <p:ph type="title"/>
          </p:nvPr>
        </p:nvSpPr>
        <p:spPr>
          <a:xfrm>
            <a:off x="2232424" y="605325"/>
            <a:ext cx="4679151" cy="7514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COUNTRY OF ORIGIN &amp; COUNTRIES FOR BUSINESS</a:t>
            </a:r>
            <a:endParaRPr lang="en-IN" sz="2400" dirty="0"/>
          </a:p>
        </p:txBody>
      </p:sp>
      <p:grpSp>
        <p:nvGrpSpPr>
          <p:cNvPr id="1237" name="Google Shape;1237;p46"/>
          <p:cNvGrpSpPr/>
          <p:nvPr/>
        </p:nvGrpSpPr>
        <p:grpSpPr>
          <a:xfrm>
            <a:off x="2941316" y="1744327"/>
            <a:ext cx="3195065" cy="2087006"/>
            <a:chOff x="189040" y="830650"/>
            <a:chExt cx="7025210" cy="4588844"/>
          </a:xfrm>
        </p:grpSpPr>
        <p:sp>
          <p:nvSpPr>
            <p:cNvPr id="1238" name="Google Shape;1238;p46"/>
            <p:cNvSpPr/>
            <p:nvPr/>
          </p:nvSpPr>
          <p:spPr>
            <a:xfrm>
              <a:off x="189040" y="1224768"/>
              <a:ext cx="2592225" cy="4194726"/>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6"/>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46"/>
          <p:cNvSpPr/>
          <p:nvPr/>
        </p:nvSpPr>
        <p:spPr>
          <a:xfrm>
            <a:off x="3125250" y="2481176"/>
            <a:ext cx="310800" cy="31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3" name="Google Shape;1253;p46"/>
          <p:cNvCxnSpPr>
            <a:cxnSpLocks/>
            <a:endCxn id="1245" idx="2"/>
          </p:cNvCxnSpPr>
          <p:nvPr/>
        </p:nvCxnSpPr>
        <p:spPr>
          <a:xfrm>
            <a:off x="2630745" y="2636576"/>
            <a:ext cx="494505" cy="0"/>
          </a:xfrm>
          <a:prstGeom prst="straightConnector1">
            <a:avLst/>
          </a:prstGeom>
          <a:noFill/>
          <a:ln w="9525" cap="flat" cmpd="sng">
            <a:solidFill>
              <a:schemeClr val="dk2"/>
            </a:solidFill>
            <a:prstDash val="solid"/>
            <a:round/>
            <a:headEnd type="none" w="med" len="med"/>
            <a:tailEnd type="none" w="med" len="med"/>
          </a:ln>
        </p:spPr>
      </p:cxnSp>
      <p:sp>
        <p:nvSpPr>
          <p:cNvPr id="1254" name="Google Shape;1254;p46"/>
          <p:cNvSpPr txBox="1"/>
          <p:nvPr/>
        </p:nvSpPr>
        <p:spPr>
          <a:xfrm>
            <a:off x="1101750" y="2275475"/>
            <a:ext cx="12441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chemeClr val="dk2"/>
                </a:solidFill>
                <a:latin typeface="Spartan"/>
                <a:ea typeface="Spartan"/>
                <a:cs typeface="Spartan"/>
                <a:sym typeface="Spartan"/>
              </a:rPr>
              <a:t>California</a:t>
            </a:r>
          </a:p>
        </p:txBody>
      </p:sp>
      <p:sp>
        <p:nvSpPr>
          <p:cNvPr id="1255" name="Google Shape;1255;p46"/>
          <p:cNvSpPr txBox="1"/>
          <p:nvPr/>
        </p:nvSpPr>
        <p:spPr>
          <a:xfrm>
            <a:off x="1120350" y="2482175"/>
            <a:ext cx="1576404" cy="7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Mountain View, California, U.S. Adobe was founded</a:t>
            </a:r>
          </a:p>
        </p:txBody>
      </p:sp>
      <p:sp>
        <p:nvSpPr>
          <p:cNvPr id="31" name="Google Shape;1255;p46">
            <a:extLst>
              <a:ext uri="{FF2B5EF4-FFF2-40B4-BE49-F238E27FC236}">
                <a16:creationId xmlns:a16="http://schemas.microsoft.com/office/drawing/2014/main" id="{B29F03B5-5E21-4DE1-9CA0-20EA3C1AE238}"/>
              </a:ext>
            </a:extLst>
          </p:cNvPr>
          <p:cNvSpPr txBox="1"/>
          <p:nvPr/>
        </p:nvSpPr>
        <p:spPr>
          <a:xfrm>
            <a:off x="4284925" y="3760674"/>
            <a:ext cx="3986944" cy="7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b="0" i="0" dirty="0">
                <a:solidFill>
                  <a:srgbClr val="54595F"/>
                </a:solidFill>
                <a:effectLst/>
                <a:latin typeface="Lato" panose="020F0502020204030203" pitchFamily="34" charset="0"/>
              </a:rPr>
              <a:t>As of Q2 FY20, Adobe generated over $2.744 billion in revenue from the following Americas, Europe Middle East and Africa, Asia Pacific, and China regions.</a:t>
            </a:r>
            <a:endParaRPr lang="en-US" sz="1050"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8349081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45"/>
                                        </p:tgtEl>
                                        <p:attrNameLst>
                                          <p:attrName>style.visibility</p:attrName>
                                        </p:attrNameLst>
                                      </p:cBhvr>
                                      <p:to>
                                        <p:strVal val="visible"/>
                                      </p:to>
                                    </p:set>
                                    <p:animEffect transition="in" filter="wipe(down)">
                                      <p:cBhvr>
                                        <p:cTn id="7" dur="200"/>
                                        <p:tgtEl>
                                          <p:spTgt spid="1245"/>
                                        </p:tgtEl>
                                      </p:cBhvr>
                                    </p:animEffect>
                                  </p:childTnLst>
                                </p:cTn>
                              </p:par>
                            </p:childTnLst>
                          </p:cTn>
                        </p:par>
                        <p:par>
                          <p:cTn id="8" fill="hold">
                            <p:stCondLst>
                              <p:cond delay="200"/>
                            </p:stCondLst>
                            <p:childTnLst>
                              <p:par>
                                <p:cTn id="9" presetID="22" presetClass="entr" presetSubtype="2" fill="hold" nodeType="afterEffect">
                                  <p:stCondLst>
                                    <p:cond delay="0"/>
                                  </p:stCondLst>
                                  <p:childTnLst>
                                    <p:set>
                                      <p:cBhvr>
                                        <p:cTn id="10" dur="1" fill="hold">
                                          <p:stCondLst>
                                            <p:cond delay="0"/>
                                          </p:stCondLst>
                                        </p:cTn>
                                        <p:tgtEl>
                                          <p:spTgt spid="1253"/>
                                        </p:tgtEl>
                                        <p:attrNameLst>
                                          <p:attrName>style.visibility</p:attrName>
                                        </p:attrNameLst>
                                      </p:cBhvr>
                                      <p:to>
                                        <p:strVal val="visible"/>
                                      </p:to>
                                    </p:set>
                                    <p:animEffect transition="in" filter="wipe(right)">
                                      <p:cBhvr>
                                        <p:cTn id="11" dur="200"/>
                                        <p:tgtEl>
                                          <p:spTgt spid="1253"/>
                                        </p:tgtEl>
                                      </p:cBhvr>
                                    </p:animEffect>
                                  </p:childTnLst>
                                </p:cTn>
                              </p:par>
                            </p:childTnLst>
                          </p:cTn>
                        </p:par>
                        <p:par>
                          <p:cTn id="12" fill="hold">
                            <p:stCondLst>
                              <p:cond delay="400"/>
                            </p:stCondLst>
                            <p:childTnLst>
                              <p:par>
                                <p:cTn id="13" presetID="22" presetClass="entr" presetSubtype="2" fill="hold" grpId="0" nodeType="afterEffect">
                                  <p:stCondLst>
                                    <p:cond delay="0"/>
                                  </p:stCondLst>
                                  <p:childTnLst>
                                    <p:set>
                                      <p:cBhvr>
                                        <p:cTn id="14" dur="1" fill="hold">
                                          <p:stCondLst>
                                            <p:cond delay="0"/>
                                          </p:stCondLst>
                                        </p:cTn>
                                        <p:tgtEl>
                                          <p:spTgt spid="1254"/>
                                        </p:tgtEl>
                                        <p:attrNameLst>
                                          <p:attrName>style.visibility</p:attrName>
                                        </p:attrNameLst>
                                      </p:cBhvr>
                                      <p:to>
                                        <p:strVal val="visible"/>
                                      </p:to>
                                    </p:set>
                                    <p:animEffect transition="in" filter="wipe(right)">
                                      <p:cBhvr>
                                        <p:cTn id="15" dur="350"/>
                                        <p:tgtEl>
                                          <p:spTgt spid="1254"/>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1255"/>
                                        </p:tgtEl>
                                        <p:attrNameLst>
                                          <p:attrName>style.visibility</p:attrName>
                                        </p:attrNameLst>
                                      </p:cBhvr>
                                      <p:to>
                                        <p:strVal val="visible"/>
                                      </p:to>
                                    </p:set>
                                    <p:animEffect transition="in" filter="wipe(up)">
                                      <p:cBhvr>
                                        <p:cTn id="19" dur="350"/>
                                        <p:tgtEl>
                                          <p:spTgt spid="125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 grpId="0" animBg="1"/>
      <p:bldP spid="1254" grpId="0"/>
      <p:bldP spid="1255"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grpSp>
        <p:nvGrpSpPr>
          <p:cNvPr id="180" name="Google Shape;1016;p41">
            <a:extLst>
              <a:ext uri="{FF2B5EF4-FFF2-40B4-BE49-F238E27FC236}">
                <a16:creationId xmlns:a16="http://schemas.microsoft.com/office/drawing/2014/main" id="{BCC865D2-9684-4644-B74D-50B23CF6B45B}"/>
              </a:ext>
            </a:extLst>
          </p:cNvPr>
          <p:cNvGrpSpPr/>
          <p:nvPr/>
        </p:nvGrpSpPr>
        <p:grpSpPr>
          <a:xfrm>
            <a:off x="1566363" y="306466"/>
            <a:ext cx="5966549" cy="1114548"/>
            <a:chOff x="1764675" y="540000"/>
            <a:chExt cx="5614800" cy="835735"/>
          </a:xfrm>
        </p:grpSpPr>
        <p:sp>
          <p:nvSpPr>
            <p:cNvPr id="181" name="Google Shape;1017;p41">
              <a:extLst>
                <a:ext uri="{FF2B5EF4-FFF2-40B4-BE49-F238E27FC236}">
                  <a16:creationId xmlns:a16="http://schemas.microsoft.com/office/drawing/2014/main" id="{CE9E0098-FC4C-4D10-993E-F4494AFAB997}"/>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82" name="Google Shape;1019;p41">
              <a:extLst>
                <a:ext uri="{FF2B5EF4-FFF2-40B4-BE49-F238E27FC236}">
                  <a16:creationId xmlns:a16="http://schemas.microsoft.com/office/drawing/2014/main" id="{AF3E68BF-EA60-4E2D-B0D3-C66A9FB93DE9}"/>
                </a:ext>
              </a:extLst>
            </p:cNvPr>
            <p:cNvSpPr/>
            <p:nvPr/>
          </p:nvSpPr>
          <p:spPr>
            <a:xfrm rot="19797242">
              <a:off x="2216125" y="1106924"/>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922;p39">
            <a:extLst>
              <a:ext uri="{FF2B5EF4-FFF2-40B4-BE49-F238E27FC236}">
                <a16:creationId xmlns:a16="http://schemas.microsoft.com/office/drawing/2014/main" id="{9C004963-1134-40AE-BC71-0740BB55D464}"/>
              </a:ext>
            </a:extLst>
          </p:cNvPr>
          <p:cNvSpPr txBox="1">
            <a:spLocks noGrp="1"/>
          </p:cNvSpPr>
          <p:nvPr>
            <p:ph type="title"/>
          </p:nvPr>
        </p:nvSpPr>
        <p:spPr>
          <a:xfrm>
            <a:off x="1857671" y="598364"/>
            <a:ext cx="5383931" cy="8107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Revenue as per the NSE/ NYSE (Last 5 years)</a:t>
            </a:r>
            <a:br>
              <a:rPr lang="en-US" sz="2800" dirty="0"/>
            </a:br>
            <a:endParaRPr lang="en-IN" sz="2800" dirty="0"/>
          </a:p>
        </p:txBody>
      </p:sp>
      <p:grpSp>
        <p:nvGrpSpPr>
          <p:cNvPr id="2" name="Group 1">
            <a:extLst>
              <a:ext uri="{FF2B5EF4-FFF2-40B4-BE49-F238E27FC236}">
                <a16:creationId xmlns:a16="http://schemas.microsoft.com/office/drawing/2014/main" id="{8442FBEF-B1E4-4C6F-BE48-0F8F1FDB8908}"/>
              </a:ext>
            </a:extLst>
          </p:cNvPr>
          <p:cNvGrpSpPr/>
          <p:nvPr/>
        </p:nvGrpSpPr>
        <p:grpSpPr>
          <a:xfrm>
            <a:off x="897376" y="1591773"/>
            <a:ext cx="1920590" cy="366712"/>
            <a:chOff x="897376" y="1591773"/>
            <a:chExt cx="1920590" cy="366712"/>
          </a:xfrm>
        </p:grpSpPr>
        <p:sp>
          <p:nvSpPr>
            <p:cNvPr id="19" name="Google Shape;591;p45">
              <a:extLst>
                <a:ext uri="{FF2B5EF4-FFF2-40B4-BE49-F238E27FC236}">
                  <a16:creationId xmlns:a16="http://schemas.microsoft.com/office/drawing/2014/main" id="{B886AD84-3423-4AEF-872B-B5EF2BCE0A03}"/>
                </a:ext>
              </a:extLst>
            </p:cNvPr>
            <p:cNvSpPr txBox="1">
              <a:spLocks/>
            </p:cNvSpPr>
            <p:nvPr/>
          </p:nvSpPr>
          <p:spPr>
            <a:xfrm flipH="1">
              <a:off x="897376" y="1591773"/>
              <a:ext cx="1735196" cy="366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 $ 7302 </a:t>
              </a:r>
              <a:r>
                <a:rPr lang="en" sz="1400" dirty="0"/>
                <a:t>M</a:t>
              </a:r>
              <a:endParaRPr lang="en" sz="2000" dirty="0"/>
            </a:p>
          </p:txBody>
        </p:sp>
        <p:sp>
          <p:nvSpPr>
            <p:cNvPr id="26" name="Google Shape;595;p45">
              <a:extLst>
                <a:ext uri="{FF2B5EF4-FFF2-40B4-BE49-F238E27FC236}">
                  <a16:creationId xmlns:a16="http://schemas.microsoft.com/office/drawing/2014/main" id="{2E748B1F-3F6F-4E07-B81F-414599C95145}"/>
                </a:ext>
              </a:extLst>
            </p:cNvPr>
            <p:cNvSpPr/>
            <p:nvPr/>
          </p:nvSpPr>
          <p:spPr>
            <a:xfrm flipH="1">
              <a:off x="2637967" y="1705573"/>
              <a:ext cx="179999" cy="180000"/>
            </a:xfrm>
            <a:prstGeom prst="rect">
              <a:avLst/>
            </a:prstGeom>
            <a:solidFill>
              <a:srgbClr val="78DBDD"/>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grpSp>
      <p:grpSp>
        <p:nvGrpSpPr>
          <p:cNvPr id="3" name="Group 2">
            <a:extLst>
              <a:ext uri="{FF2B5EF4-FFF2-40B4-BE49-F238E27FC236}">
                <a16:creationId xmlns:a16="http://schemas.microsoft.com/office/drawing/2014/main" id="{ECF2D42E-A25D-49EF-9D45-125ED5EAA905}"/>
              </a:ext>
            </a:extLst>
          </p:cNvPr>
          <p:cNvGrpSpPr/>
          <p:nvPr/>
        </p:nvGrpSpPr>
        <p:grpSpPr>
          <a:xfrm>
            <a:off x="1192193" y="2190836"/>
            <a:ext cx="1625773" cy="366713"/>
            <a:chOff x="1192193" y="2190836"/>
            <a:chExt cx="1625773" cy="366713"/>
          </a:xfrm>
        </p:grpSpPr>
        <p:sp>
          <p:nvSpPr>
            <p:cNvPr id="21" name="Google Shape;593;p45">
              <a:extLst>
                <a:ext uri="{FF2B5EF4-FFF2-40B4-BE49-F238E27FC236}">
                  <a16:creationId xmlns:a16="http://schemas.microsoft.com/office/drawing/2014/main" id="{4A2C1632-2D4C-4AED-8115-6442F832E3CC}"/>
                </a:ext>
              </a:extLst>
            </p:cNvPr>
            <p:cNvSpPr txBox="1">
              <a:spLocks/>
            </p:cNvSpPr>
            <p:nvPr/>
          </p:nvSpPr>
          <p:spPr>
            <a:xfrm flipH="1">
              <a:off x="1192193" y="2190836"/>
              <a:ext cx="1440378" cy="3667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$ 9030 </a:t>
              </a:r>
              <a:r>
                <a:rPr lang="en" sz="1400" dirty="0"/>
                <a:t>M</a:t>
              </a:r>
              <a:endParaRPr lang="en" sz="2000" dirty="0"/>
            </a:p>
          </p:txBody>
        </p:sp>
        <p:sp>
          <p:nvSpPr>
            <p:cNvPr id="27" name="Google Shape;596;p45">
              <a:extLst>
                <a:ext uri="{FF2B5EF4-FFF2-40B4-BE49-F238E27FC236}">
                  <a16:creationId xmlns:a16="http://schemas.microsoft.com/office/drawing/2014/main" id="{7A76D148-8DF0-4D54-A71C-0177B86286DC}"/>
                </a:ext>
              </a:extLst>
            </p:cNvPr>
            <p:cNvSpPr/>
            <p:nvPr/>
          </p:nvSpPr>
          <p:spPr>
            <a:xfrm flipH="1">
              <a:off x="2637967" y="2304442"/>
              <a:ext cx="179999" cy="180000"/>
            </a:xfrm>
            <a:prstGeom prst="rect">
              <a:avLst/>
            </a:prstGeom>
            <a:solidFill>
              <a:srgbClr val="4FA5E6"/>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roup 3">
            <a:extLst>
              <a:ext uri="{FF2B5EF4-FFF2-40B4-BE49-F238E27FC236}">
                <a16:creationId xmlns:a16="http://schemas.microsoft.com/office/drawing/2014/main" id="{AEF20A16-D310-45ED-8AF0-2A628F2142A9}"/>
              </a:ext>
            </a:extLst>
          </p:cNvPr>
          <p:cNvGrpSpPr/>
          <p:nvPr/>
        </p:nvGrpSpPr>
        <p:grpSpPr>
          <a:xfrm>
            <a:off x="1120766" y="2797698"/>
            <a:ext cx="1697200" cy="365125"/>
            <a:chOff x="1120766" y="2797698"/>
            <a:chExt cx="1697200" cy="365125"/>
          </a:xfrm>
        </p:grpSpPr>
        <p:sp>
          <p:nvSpPr>
            <p:cNvPr id="23" name="Google Shape;597;p45">
              <a:extLst>
                <a:ext uri="{FF2B5EF4-FFF2-40B4-BE49-F238E27FC236}">
                  <a16:creationId xmlns:a16="http://schemas.microsoft.com/office/drawing/2014/main" id="{74D4E7FB-B378-4E3B-A70A-FB45418BC81F}"/>
                </a:ext>
              </a:extLst>
            </p:cNvPr>
            <p:cNvSpPr txBox="1">
              <a:spLocks/>
            </p:cNvSpPr>
            <p:nvPr/>
          </p:nvSpPr>
          <p:spPr>
            <a:xfrm flipH="1">
              <a:off x="1120766" y="2797698"/>
              <a:ext cx="1511806" cy="365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$ 11171 </a:t>
              </a:r>
              <a:r>
                <a:rPr lang="en" sz="1400" dirty="0"/>
                <a:t>M</a:t>
              </a:r>
              <a:endParaRPr lang="en" sz="2000" dirty="0"/>
            </a:p>
          </p:txBody>
        </p:sp>
        <p:sp>
          <p:nvSpPr>
            <p:cNvPr id="28" name="Google Shape;599;p45">
              <a:extLst>
                <a:ext uri="{FF2B5EF4-FFF2-40B4-BE49-F238E27FC236}">
                  <a16:creationId xmlns:a16="http://schemas.microsoft.com/office/drawing/2014/main" id="{05110A1D-17C1-4A39-9299-E6CC2B5EB1F1}"/>
                </a:ext>
              </a:extLst>
            </p:cNvPr>
            <p:cNvSpPr/>
            <p:nvPr/>
          </p:nvSpPr>
          <p:spPr>
            <a:xfrm flipH="1">
              <a:off x="2637967" y="2910318"/>
              <a:ext cx="179999" cy="180000"/>
            </a:xfrm>
            <a:prstGeom prst="rect">
              <a:avLst/>
            </a:prstGeom>
            <a:solidFill>
              <a:srgbClr val="FDE270"/>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11960363-A1C6-42FE-9214-21C70700BE26}"/>
              </a:ext>
            </a:extLst>
          </p:cNvPr>
          <p:cNvGrpSpPr/>
          <p:nvPr/>
        </p:nvGrpSpPr>
        <p:grpSpPr>
          <a:xfrm>
            <a:off x="1120766" y="3372856"/>
            <a:ext cx="1697200" cy="366713"/>
            <a:chOff x="1120766" y="3372856"/>
            <a:chExt cx="1697200" cy="366713"/>
          </a:xfrm>
        </p:grpSpPr>
        <p:sp>
          <p:nvSpPr>
            <p:cNvPr id="25" name="Google Shape;593;p45">
              <a:extLst>
                <a:ext uri="{FF2B5EF4-FFF2-40B4-BE49-F238E27FC236}">
                  <a16:creationId xmlns:a16="http://schemas.microsoft.com/office/drawing/2014/main" id="{F50A4EFD-86D1-4E07-BD62-012DFCCCEF1E}"/>
                </a:ext>
              </a:extLst>
            </p:cNvPr>
            <p:cNvSpPr txBox="1">
              <a:spLocks/>
            </p:cNvSpPr>
            <p:nvPr/>
          </p:nvSpPr>
          <p:spPr>
            <a:xfrm flipH="1">
              <a:off x="1120766" y="3372856"/>
              <a:ext cx="1511803" cy="3667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$ 12868 </a:t>
              </a:r>
              <a:r>
                <a:rPr lang="en" sz="1400" dirty="0"/>
                <a:t>M</a:t>
              </a:r>
              <a:endParaRPr lang="en" sz="2000" dirty="0"/>
            </a:p>
          </p:txBody>
        </p:sp>
        <p:sp>
          <p:nvSpPr>
            <p:cNvPr id="31" name="Google Shape;596;p45">
              <a:extLst>
                <a:ext uri="{FF2B5EF4-FFF2-40B4-BE49-F238E27FC236}">
                  <a16:creationId xmlns:a16="http://schemas.microsoft.com/office/drawing/2014/main" id="{4122F2F9-B57B-4D76-B02E-45A12C4C9FD6}"/>
                </a:ext>
              </a:extLst>
            </p:cNvPr>
            <p:cNvSpPr/>
            <p:nvPr/>
          </p:nvSpPr>
          <p:spPr>
            <a:xfrm flipH="1">
              <a:off x="2637967" y="3486462"/>
              <a:ext cx="179999" cy="180000"/>
            </a:xfrm>
            <a:prstGeom prst="rect">
              <a:avLst/>
            </a:prstGeom>
            <a:solidFill>
              <a:srgbClr val="674EA7"/>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0804C1E5-85F0-4A64-BB57-7ACBCC5CD716}"/>
              </a:ext>
            </a:extLst>
          </p:cNvPr>
          <p:cNvGrpSpPr/>
          <p:nvPr/>
        </p:nvGrpSpPr>
        <p:grpSpPr>
          <a:xfrm>
            <a:off x="1018502" y="3979718"/>
            <a:ext cx="1799464" cy="365125"/>
            <a:chOff x="1018502" y="3979718"/>
            <a:chExt cx="1799464" cy="365125"/>
          </a:xfrm>
        </p:grpSpPr>
        <p:sp>
          <p:nvSpPr>
            <p:cNvPr id="30" name="Google Shape;597;p45">
              <a:extLst>
                <a:ext uri="{FF2B5EF4-FFF2-40B4-BE49-F238E27FC236}">
                  <a16:creationId xmlns:a16="http://schemas.microsoft.com/office/drawing/2014/main" id="{83AB8A90-C1A7-46F7-8625-A3A2F3CB1640}"/>
                </a:ext>
              </a:extLst>
            </p:cNvPr>
            <p:cNvSpPr txBox="1">
              <a:spLocks/>
            </p:cNvSpPr>
            <p:nvPr/>
          </p:nvSpPr>
          <p:spPr>
            <a:xfrm flipH="1">
              <a:off x="1018502" y="3979718"/>
              <a:ext cx="1614068" cy="365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 sz="2000" dirty="0"/>
                <a:t>$ 15785 </a:t>
              </a:r>
              <a:r>
                <a:rPr lang="en" sz="1400" dirty="0"/>
                <a:t>M</a:t>
              </a:r>
              <a:endParaRPr lang="en" sz="2000" dirty="0"/>
            </a:p>
          </p:txBody>
        </p:sp>
        <p:sp>
          <p:nvSpPr>
            <p:cNvPr id="32" name="Google Shape;599;p45">
              <a:extLst>
                <a:ext uri="{FF2B5EF4-FFF2-40B4-BE49-F238E27FC236}">
                  <a16:creationId xmlns:a16="http://schemas.microsoft.com/office/drawing/2014/main" id="{D57E7020-A4AA-4781-A4CA-8C26170CA410}"/>
                </a:ext>
              </a:extLst>
            </p:cNvPr>
            <p:cNvSpPr/>
            <p:nvPr/>
          </p:nvSpPr>
          <p:spPr>
            <a:xfrm flipH="1">
              <a:off x="2637967" y="4092338"/>
              <a:ext cx="179999" cy="180000"/>
            </a:xfrm>
            <a:prstGeom prst="rect">
              <a:avLst/>
            </a:prstGeom>
            <a:solidFill>
              <a:schemeClr val="accent3"/>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8" name="Picture 4">
            <a:extLst>
              <a:ext uri="{FF2B5EF4-FFF2-40B4-BE49-F238E27FC236}">
                <a16:creationId xmlns:a16="http://schemas.microsoft.com/office/drawing/2014/main" id="{D6206EE6-F611-4D82-B2B9-E389CACBB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063" y="1503136"/>
            <a:ext cx="4271944" cy="304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18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grpSp>
        <p:nvGrpSpPr>
          <p:cNvPr id="1112" name="Google Shape;1112;p43"/>
          <p:cNvGrpSpPr/>
          <p:nvPr/>
        </p:nvGrpSpPr>
        <p:grpSpPr>
          <a:xfrm>
            <a:off x="1643801" y="290608"/>
            <a:ext cx="5975338" cy="1023580"/>
            <a:chOff x="2232675" y="540000"/>
            <a:chExt cx="4678800" cy="894086"/>
          </a:xfrm>
        </p:grpSpPr>
        <p:sp>
          <p:nvSpPr>
            <p:cNvPr id="1113" name="Google Shape;1113;p43"/>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14" name="Google Shape;1114;p43"/>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3"/>
          <p:cNvSpPr txBox="1">
            <a:spLocks noGrp="1"/>
          </p:cNvSpPr>
          <p:nvPr>
            <p:ph type="title"/>
          </p:nvPr>
        </p:nvSpPr>
        <p:spPr>
          <a:xfrm>
            <a:off x="2443191" y="478169"/>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LEADERSHIP HIERARCHY OF THE COMPANY</a:t>
            </a:r>
            <a:endParaRPr lang="en-US" sz="2400" dirty="0"/>
          </a:p>
        </p:txBody>
      </p:sp>
      <p:grpSp>
        <p:nvGrpSpPr>
          <p:cNvPr id="119" name="Google Shape;2096;p65">
            <a:extLst>
              <a:ext uri="{FF2B5EF4-FFF2-40B4-BE49-F238E27FC236}">
                <a16:creationId xmlns:a16="http://schemas.microsoft.com/office/drawing/2014/main" id="{DE4942F5-96C7-424B-9942-2270C8C15A5B}"/>
              </a:ext>
            </a:extLst>
          </p:cNvPr>
          <p:cNvGrpSpPr/>
          <p:nvPr/>
        </p:nvGrpSpPr>
        <p:grpSpPr>
          <a:xfrm>
            <a:off x="8200850" y="313225"/>
            <a:ext cx="1038525" cy="4106825"/>
            <a:chOff x="8200850" y="313225"/>
            <a:chExt cx="1038525" cy="4106825"/>
          </a:xfrm>
        </p:grpSpPr>
        <p:sp>
          <p:nvSpPr>
            <p:cNvPr id="120" name="Google Shape;2097;p65">
              <a:extLst>
                <a:ext uri="{FF2B5EF4-FFF2-40B4-BE49-F238E27FC236}">
                  <a16:creationId xmlns:a16="http://schemas.microsoft.com/office/drawing/2014/main" id="{65B84551-EC5D-40FE-B69D-024CFFB58940}"/>
                </a:ext>
              </a:extLst>
            </p:cNvPr>
            <p:cNvSpPr/>
            <p:nvPr/>
          </p:nvSpPr>
          <p:spPr>
            <a:xfrm>
              <a:off x="8429750" y="705300"/>
              <a:ext cx="809625" cy="3714750"/>
            </a:xfrm>
            <a:custGeom>
              <a:avLst/>
              <a:gdLst/>
              <a:ahLst/>
              <a:cxnLst/>
              <a:rect l="l" t="t" r="r" b="b"/>
              <a:pathLst>
                <a:path w="32385" h="148590" extrusionOk="0">
                  <a:moveTo>
                    <a:pt x="0" y="0"/>
                  </a:moveTo>
                  <a:cubicBezTo>
                    <a:pt x="8566" y="10707"/>
                    <a:pt x="12188" y="25959"/>
                    <a:pt x="11049" y="39624"/>
                  </a:cubicBezTo>
                  <a:cubicBezTo>
                    <a:pt x="9401" y="59404"/>
                    <a:pt x="1454" y="78929"/>
                    <a:pt x="3429" y="98679"/>
                  </a:cubicBezTo>
                  <a:cubicBezTo>
                    <a:pt x="5343" y="117818"/>
                    <a:pt x="18784" y="134989"/>
                    <a:pt x="32385" y="148590"/>
                  </a:cubicBezTo>
                </a:path>
              </a:pathLst>
            </a:custGeom>
            <a:noFill/>
            <a:ln w="19050" cap="flat" cmpd="sng">
              <a:solidFill>
                <a:schemeClr val="dk1"/>
              </a:solidFill>
              <a:prstDash val="dash"/>
              <a:round/>
              <a:headEnd type="none" w="med" len="med"/>
              <a:tailEnd type="none" w="med" len="med"/>
            </a:ln>
          </p:spPr>
        </p:sp>
        <p:grpSp>
          <p:nvGrpSpPr>
            <p:cNvPr id="121" name="Google Shape;2098;p65">
              <a:extLst>
                <a:ext uri="{FF2B5EF4-FFF2-40B4-BE49-F238E27FC236}">
                  <a16:creationId xmlns:a16="http://schemas.microsoft.com/office/drawing/2014/main" id="{BF2BCC0E-CC5D-4016-8873-94BEC9BF5479}"/>
                </a:ext>
              </a:extLst>
            </p:cNvPr>
            <p:cNvGrpSpPr/>
            <p:nvPr/>
          </p:nvGrpSpPr>
          <p:grpSpPr>
            <a:xfrm flipH="1">
              <a:off x="8200850" y="313225"/>
              <a:ext cx="459847" cy="547813"/>
              <a:chOff x="736963" y="1856275"/>
              <a:chExt cx="459847" cy="547813"/>
            </a:xfrm>
          </p:grpSpPr>
          <p:sp>
            <p:nvSpPr>
              <p:cNvPr id="122" name="Google Shape;2099;p65">
                <a:extLst>
                  <a:ext uri="{FF2B5EF4-FFF2-40B4-BE49-F238E27FC236}">
                    <a16:creationId xmlns:a16="http://schemas.microsoft.com/office/drawing/2014/main" id="{40EC5994-6ED3-469F-8845-515BD363A712}"/>
                  </a:ext>
                </a:extLst>
              </p:cNvPr>
              <p:cNvSpPr/>
              <p:nvPr/>
            </p:nvSpPr>
            <p:spPr>
              <a:xfrm rot="10800000" flipH="1">
                <a:off x="965616" y="1861290"/>
                <a:ext cx="226173" cy="537783"/>
              </a:xfrm>
              <a:custGeom>
                <a:avLst/>
                <a:gdLst/>
                <a:ahLst/>
                <a:cxnLst/>
                <a:rect l="l" t="t" r="r" b="b"/>
                <a:pathLst>
                  <a:path w="5096" h="12117" extrusionOk="0">
                    <a:moveTo>
                      <a:pt x="3322" y="1"/>
                    </a:moveTo>
                    <a:lnTo>
                      <a:pt x="0" y="3813"/>
                    </a:lnTo>
                    <a:lnTo>
                      <a:pt x="5096" y="12117"/>
                    </a:lnTo>
                    <a:lnTo>
                      <a:pt x="5096" y="12117"/>
                    </a:lnTo>
                    <a:lnTo>
                      <a:pt x="3322"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00;p65">
                <a:extLst>
                  <a:ext uri="{FF2B5EF4-FFF2-40B4-BE49-F238E27FC236}">
                    <a16:creationId xmlns:a16="http://schemas.microsoft.com/office/drawing/2014/main" id="{8EF84C29-368B-4D40-B1D7-AB91091CCD26}"/>
                  </a:ext>
                </a:extLst>
              </p:cNvPr>
              <p:cNvSpPr/>
              <p:nvPr/>
            </p:nvSpPr>
            <p:spPr>
              <a:xfrm rot="10800000" flipH="1">
                <a:off x="959757" y="1856275"/>
                <a:ext cx="237047" cy="547813"/>
              </a:xfrm>
              <a:custGeom>
                <a:avLst/>
                <a:gdLst/>
                <a:ahLst/>
                <a:cxnLst/>
                <a:rect l="l" t="t" r="r" b="b"/>
                <a:pathLst>
                  <a:path w="5341" h="12343" extrusionOk="0">
                    <a:moveTo>
                      <a:pt x="3378" y="397"/>
                    </a:moveTo>
                    <a:lnTo>
                      <a:pt x="5020" y="11663"/>
                    </a:lnTo>
                    <a:lnTo>
                      <a:pt x="283" y="3945"/>
                    </a:lnTo>
                    <a:lnTo>
                      <a:pt x="3378" y="397"/>
                    </a:lnTo>
                    <a:close/>
                    <a:moveTo>
                      <a:pt x="3416" y="1"/>
                    </a:moveTo>
                    <a:lnTo>
                      <a:pt x="3359" y="39"/>
                    </a:lnTo>
                    <a:lnTo>
                      <a:pt x="38" y="3851"/>
                    </a:lnTo>
                    <a:lnTo>
                      <a:pt x="19" y="3888"/>
                    </a:lnTo>
                    <a:lnTo>
                      <a:pt x="0" y="3926"/>
                    </a:lnTo>
                    <a:lnTo>
                      <a:pt x="0" y="3964"/>
                    </a:lnTo>
                    <a:lnTo>
                      <a:pt x="19" y="4002"/>
                    </a:lnTo>
                    <a:lnTo>
                      <a:pt x="5133" y="12286"/>
                    </a:lnTo>
                    <a:lnTo>
                      <a:pt x="5171" y="12343"/>
                    </a:lnTo>
                    <a:lnTo>
                      <a:pt x="5265" y="12343"/>
                    </a:lnTo>
                    <a:lnTo>
                      <a:pt x="5303" y="12324"/>
                    </a:lnTo>
                    <a:lnTo>
                      <a:pt x="5341" y="12286"/>
                    </a:lnTo>
                    <a:lnTo>
                      <a:pt x="5341" y="12248"/>
                    </a:lnTo>
                    <a:lnTo>
                      <a:pt x="5341" y="12211"/>
                    </a:lnTo>
                    <a:lnTo>
                      <a:pt x="3586" y="95"/>
                    </a:lnTo>
                    <a:lnTo>
                      <a:pt x="3548" y="39"/>
                    </a:lnTo>
                    <a:lnTo>
                      <a:pt x="3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01;p65">
                <a:extLst>
                  <a:ext uri="{FF2B5EF4-FFF2-40B4-BE49-F238E27FC236}">
                    <a16:creationId xmlns:a16="http://schemas.microsoft.com/office/drawing/2014/main" id="{14F114C1-C484-4876-990B-77DB16BE433D}"/>
                  </a:ext>
                </a:extLst>
              </p:cNvPr>
              <p:cNvSpPr/>
              <p:nvPr/>
            </p:nvSpPr>
            <p:spPr>
              <a:xfrm rot="10800000" flipH="1">
                <a:off x="741978" y="1861294"/>
                <a:ext cx="449817" cy="368552"/>
              </a:xfrm>
              <a:custGeom>
                <a:avLst/>
                <a:gdLst/>
                <a:ahLst/>
                <a:cxnLst/>
                <a:rect l="l" t="t" r="r" b="b"/>
                <a:pathLst>
                  <a:path w="10135" h="8304" extrusionOk="0">
                    <a:moveTo>
                      <a:pt x="5039" y="0"/>
                    </a:moveTo>
                    <a:lnTo>
                      <a:pt x="1" y="340"/>
                    </a:lnTo>
                    <a:lnTo>
                      <a:pt x="10135" y="8304"/>
                    </a:lnTo>
                    <a:lnTo>
                      <a:pt x="10135" y="8304"/>
                    </a:lnTo>
                    <a:lnTo>
                      <a:pt x="5039"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02;p65">
                <a:extLst>
                  <a:ext uri="{FF2B5EF4-FFF2-40B4-BE49-F238E27FC236}">
                    <a16:creationId xmlns:a16="http://schemas.microsoft.com/office/drawing/2014/main" id="{D4EF4572-C0F4-465D-A521-1DCDD8DAD5D5}"/>
                  </a:ext>
                </a:extLst>
              </p:cNvPr>
              <p:cNvSpPr/>
              <p:nvPr/>
            </p:nvSpPr>
            <p:spPr>
              <a:xfrm rot="10800000" flipH="1">
                <a:off x="736963" y="1856279"/>
                <a:ext cx="459847" cy="378627"/>
              </a:xfrm>
              <a:custGeom>
                <a:avLst/>
                <a:gdLst/>
                <a:ahLst/>
                <a:cxnLst/>
                <a:rect l="l" t="t" r="r" b="b"/>
                <a:pathLst>
                  <a:path w="10361" h="8531" extrusionOk="0">
                    <a:moveTo>
                      <a:pt x="5077" y="246"/>
                    </a:moveTo>
                    <a:lnTo>
                      <a:pt x="9795" y="7908"/>
                    </a:lnTo>
                    <a:lnTo>
                      <a:pt x="434" y="567"/>
                    </a:lnTo>
                    <a:lnTo>
                      <a:pt x="5077" y="246"/>
                    </a:lnTo>
                    <a:close/>
                    <a:moveTo>
                      <a:pt x="5134" y="1"/>
                    </a:moveTo>
                    <a:lnTo>
                      <a:pt x="114" y="341"/>
                    </a:lnTo>
                    <a:lnTo>
                      <a:pt x="38" y="359"/>
                    </a:lnTo>
                    <a:lnTo>
                      <a:pt x="0" y="416"/>
                    </a:lnTo>
                    <a:lnTo>
                      <a:pt x="0" y="491"/>
                    </a:lnTo>
                    <a:lnTo>
                      <a:pt x="38" y="548"/>
                    </a:lnTo>
                    <a:lnTo>
                      <a:pt x="10172" y="8512"/>
                    </a:lnTo>
                    <a:lnTo>
                      <a:pt x="10210" y="8531"/>
                    </a:lnTo>
                    <a:lnTo>
                      <a:pt x="10285" y="8531"/>
                    </a:lnTo>
                    <a:lnTo>
                      <a:pt x="10323" y="8512"/>
                    </a:lnTo>
                    <a:lnTo>
                      <a:pt x="10361" y="8474"/>
                    </a:lnTo>
                    <a:lnTo>
                      <a:pt x="10361" y="8436"/>
                    </a:lnTo>
                    <a:lnTo>
                      <a:pt x="10361" y="8399"/>
                    </a:lnTo>
                    <a:lnTo>
                      <a:pt x="10361" y="8361"/>
                    </a:lnTo>
                    <a:lnTo>
                      <a:pt x="5247" y="57"/>
                    </a:lnTo>
                    <a:lnTo>
                      <a:pt x="5209" y="20"/>
                    </a:lnTo>
                    <a:lnTo>
                      <a:pt x="5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2103;p65">
            <a:extLst>
              <a:ext uri="{FF2B5EF4-FFF2-40B4-BE49-F238E27FC236}">
                <a16:creationId xmlns:a16="http://schemas.microsoft.com/office/drawing/2014/main" id="{150B807F-D51A-4243-8E82-69488DF00A1A}"/>
              </a:ext>
            </a:extLst>
          </p:cNvPr>
          <p:cNvGrpSpPr/>
          <p:nvPr/>
        </p:nvGrpSpPr>
        <p:grpSpPr>
          <a:xfrm>
            <a:off x="214925" y="3995825"/>
            <a:ext cx="996600" cy="1147675"/>
            <a:chOff x="2202075" y="5519900"/>
            <a:chExt cx="996600" cy="1147675"/>
          </a:xfrm>
          <a:solidFill>
            <a:schemeClr val="bg1">
              <a:lumMod val="75000"/>
            </a:schemeClr>
          </a:solidFill>
        </p:grpSpPr>
        <p:sp>
          <p:nvSpPr>
            <p:cNvPr id="127" name="Google Shape;2104;p65">
              <a:extLst>
                <a:ext uri="{FF2B5EF4-FFF2-40B4-BE49-F238E27FC236}">
                  <a16:creationId xmlns:a16="http://schemas.microsoft.com/office/drawing/2014/main" id="{7F7B3E43-3571-465F-96C4-56446966E82C}"/>
                </a:ext>
              </a:extLst>
            </p:cNvPr>
            <p:cNvSpPr/>
            <p:nvPr/>
          </p:nvSpPr>
          <p:spPr>
            <a:xfrm>
              <a:off x="2202075" y="5718475"/>
              <a:ext cx="155450" cy="126450"/>
            </a:xfrm>
            <a:custGeom>
              <a:avLst/>
              <a:gdLst/>
              <a:ahLst/>
              <a:cxnLst/>
              <a:rect l="l" t="t" r="r" b="b"/>
              <a:pathLst>
                <a:path w="6218" h="5058" extrusionOk="0">
                  <a:moveTo>
                    <a:pt x="1826" y="1"/>
                  </a:moveTo>
                  <a:lnTo>
                    <a:pt x="1530" y="25"/>
                  </a:lnTo>
                  <a:lnTo>
                    <a:pt x="1333" y="50"/>
                  </a:lnTo>
                  <a:lnTo>
                    <a:pt x="1136" y="124"/>
                  </a:lnTo>
                  <a:lnTo>
                    <a:pt x="963" y="198"/>
                  </a:lnTo>
                  <a:lnTo>
                    <a:pt x="790" y="297"/>
                  </a:lnTo>
                  <a:lnTo>
                    <a:pt x="642" y="395"/>
                  </a:lnTo>
                  <a:lnTo>
                    <a:pt x="494" y="543"/>
                  </a:lnTo>
                  <a:lnTo>
                    <a:pt x="371" y="691"/>
                  </a:lnTo>
                  <a:lnTo>
                    <a:pt x="272" y="839"/>
                  </a:lnTo>
                  <a:lnTo>
                    <a:pt x="174" y="1012"/>
                  </a:lnTo>
                  <a:lnTo>
                    <a:pt x="100" y="1185"/>
                  </a:lnTo>
                  <a:lnTo>
                    <a:pt x="50" y="1358"/>
                  </a:lnTo>
                  <a:lnTo>
                    <a:pt x="26" y="1555"/>
                  </a:lnTo>
                  <a:lnTo>
                    <a:pt x="1" y="1752"/>
                  </a:lnTo>
                  <a:lnTo>
                    <a:pt x="1" y="1925"/>
                  </a:lnTo>
                  <a:lnTo>
                    <a:pt x="1" y="2122"/>
                  </a:lnTo>
                  <a:lnTo>
                    <a:pt x="50" y="2320"/>
                  </a:lnTo>
                  <a:lnTo>
                    <a:pt x="100" y="2517"/>
                  </a:lnTo>
                  <a:lnTo>
                    <a:pt x="174" y="2714"/>
                  </a:lnTo>
                  <a:lnTo>
                    <a:pt x="272" y="2912"/>
                  </a:lnTo>
                  <a:lnTo>
                    <a:pt x="371" y="3084"/>
                  </a:lnTo>
                  <a:lnTo>
                    <a:pt x="642" y="3405"/>
                  </a:lnTo>
                  <a:lnTo>
                    <a:pt x="938" y="3726"/>
                  </a:lnTo>
                  <a:lnTo>
                    <a:pt x="1284" y="3997"/>
                  </a:lnTo>
                  <a:lnTo>
                    <a:pt x="1629" y="4244"/>
                  </a:lnTo>
                  <a:lnTo>
                    <a:pt x="1999" y="4441"/>
                  </a:lnTo>
                  <a:lnTo>
                    <a:pt x="2344" y="4614"/>
                  </a:lnTo>
                  <a:lnTo>
                    <a:pt x="2591" y="4712"/>
                  </a:lnTo>
                  <a:lnTo>
                    <a:pt x="2838" y="4786"/>
                  </a:lnTo>
                  <a:lnTo>
                    <a:pt x="3430" y="4885"/>
                  </a:lnTo>
                  <a:lnTo>
                    <a:pt x="4071" y="4959"/>
                  </a:lnTo>
                  <a:lnTo>
                    <a:pt x="4712" y="5008"/>
                  </a:lnTo>
                  <a:lnTo>
                    <a:pt x="5304" y="5033"/>
                  </a:lnTo>
                  <a:lnTo>
                    <a:pt x="5773" y="5058"/>
                  </a:lnTo>
                  <a:lnTo>
                    <a:pt x="6217" y="5033"/>
                  </a:lnTo>
                  <a:lnTo>
                    <a:pt x="6143" y="4762"/>
                  </a:lnTo>
                  <a:lnTo>
                    <a:pt x="5921" y="4145"/>
                  </a:lnTo>
                  <a:lnTo>
                    <a:pt x="5576" y="3134"/>
                  </a:lnTo>
                  <a:lnTo>
                    <a:pt x="5452" y="2887"/>
                  </a:lnTo>
                  <a:lnTo>
                    <a:pt x="5304" y="2640"/>
                  </a:lnTo>
                  <a:lnTo>
                    <a:pt x="5107" y="2369"/>
                  </a:lnTo>
                  <a:lnTo>
                    <a:pt x="4910" y="2098"/>
                  </a:lnTo>
                  <a:lnTo>
                    <a:pt x="4688" y="1826"/>
                  </a:lnTo>
                  <a:lnTo>
                    <a:pt x="4441" y="1555"/>
                  </a:lnTo>
                  <a:lnTo>
                    <a:pt x="4170" y="1284"/>
                  </a:lnTo>
                  <a:lnTo>
                    <a:pt x="3898" y="1037"/>
                  </a:lnTo>
                  <a:lnTo>
                    <a:pt x="3627" y="790"/>
                  </a:lnTo>
                  <a:lnTo>
                    <a:pt x="3331" y="568"/>
                  </a:lnTo>
                  <a:lnTo>
                    <a:pt x="3035" y="395"/>
                  </a:lnTo>
                  <a:lnTo>
                    <a:pt x="2739" y="247"/>
                  </a:lnTo>
                  <a:lnTo>
                    <a:pt x="2418" y="124"/>
                  </a:lnTo>
                  <a:lnTo>
                    <a:pt x="2122" y="25"/>
                  </a:lnTo>
                  <a:lnTo>
                    <a:pt x="1826"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05;p65">
              <a:extLst>
                <a:ext uri="{FF2B5EF4-FFF2-40B4-BE49-F238E27FC236}">
                  <a16:creationId xmlns:a16="http://schemas.microsoft.com/office/drawing/2014/main" id="{3C60918A-5660-445D-BFE6-81521641B2C6}"/>
                </a:ext>
              </a:extLst>
            </p:cNvPr>
            <p:cNvSpPr/>
            <p:nvPr/>
          </p:nvSpPr>
          <p:spPr>
            <a:xfrm>
              <a:off x="2207625" y="5519900"/>
              <a:ext cx="991050" cy="1147675"/>
            </a:xfrm>
            <a:custGeom>
              <a:avLst/>
              <a:gdLst/>
              <a:ahLst/>
              <a:cxnLst/>
              <a:rect l="l" t="t" r="r" b="b"/>
              <a:pathLst>
                <a:path w="39642" h="45907" extrusionOk="0">
                  <a:moveTo>
                    <a:pt x="7919" y="1"/>
                  </a:moveTo>
                  <a:lnTo>
                    <a:pt x="7722" y="50"/>
                  </a:lnTo>
                  <a:lnTo>
                    <a:pt x="7524" y="100"/>
                  </a:lnTo>
                  <a:lnTo>
                    <a:pt x="7352" y="198"/>
                  </a:lnTo>
                  <a:lnTo>
                    <a:pt x="7105" y="346"/>
                  </a:lnTo>
                  <a:lnTo>
                    <a:pt x="6858" y="544"/>
                  </a:lnTo>
                  <a:lnTo>
                    <a:pt x="6661" y="790"/>
                  </a:lnTo>
                  <a:lnTo>
                    <a:pt x="6488" y="1062"/>
                  </a:lnTo>
                  <a:lnTo>
                    <a:pt x="6340" y="1358"/>
                  </a:lnTo>
                  <a:lnTo>
                    <a:pt x="6192" y="1678"/>
                  </a:lnTo>
                  <a:lnTo>
                    <a:pt x="6069" y="2024"/>
                  </a:lnTo>
                  <a:lnTo>
                    <a:pt x="5970" y="2394"/>
                  </a:lnTo>
                  <a:lnTo>
                    <a:pt x="5896" y="2739"/>
                  </a:lnTo>
                  <a:lnTo>
                    <a:pt x="5847" y="3109"/>
                  </a:lnTo>
                  <a:lnTo>
                    <a:pt x="5798" y="3479"/>
                  </a:lnTo>
                  <a:lnTo>
                    <a:pt x="5773" y="3824"/>
                  </a:lnTo>
                  <a:lnTo>
                    <a:pt x="5748" y="4170"/>
                  </a:lnTo>
                  <a:lnTo>
                    <a:pt x="5773" y="4490"/>
                  </a:lnTo>
                  <a:lnTo>
                    <a:pt x="5773" y="4811"/>
                  </a:lnTo>
                  <a:lnTo>
                    <a:pt x="5822" y="5082"/>
                  </a:lnTo>
                  <a:lnTo>
                    <a:pt x="6094" y="6094"/>
                  </a:lnTo>
                  <a:lnTo>
                    <a:pt x="6291" y="6710"/>
                  </a:lnTo>
                  <a:lnTo>
                    <a:pt x="6390" y="7006"/>
                  </a:lnTo>
                  <a:lnTo>
                    <a:pt x="6414" y="6982"/>
                  </a:lnTo>
                  <a:lnTo>
                    <a:pt x="6414" y="6982"/>
                  </a:lnTo>
                  <a:lnTo>
                    <a:pt x="6242" y="8412"/>
                  </a:lnTo>
                  <a:lnTo>
                    <a:pt x="6094" y="9942"/>
                  </a:lnTo>
                  <a:lnTo>
                    <a:pt x="6044" y="10781"/>
                  </a:lnTo>
                  <a:lnTo>
                    <a:pt x="6020" y="11644"/>
                  </a:lnTo>
                  <a:lnTo>
                    <a:pt x="5995" y="12557"/>
                  </a:lnTo>
                  <a:lnTo>
                    <a:pt x="5995" y="13494"/>
                  </a:lnTo>
                  <a:lnTo>
                    <a:pt x="6044" y="14456"/>
                  </a:lnTo>
                  <a:lnTo>
                    <a:pt x="6118" y="15467"/>
                  </a:lnTo>
                  <a:lnTo>
                    <a:pt x="6217" y="16503"/>
                  </a:lnTo>
                  <a:lnTo>
                    <a:pt x="6365" y="17539"/>
                  </a:lnTo>
                  <a:lnTo>
                    <a:pt x="6562" y="18625"/>
                  </a:lnTo>
                  <a:lnTo>
                    <a:pt x="6686" y="19143"/>
                  </a:lnTo>
                  <a:lnTo>
                    <a:pt x="6809" y="19685"/>
                  </a:lnTo>
                  <a:lnTo>
                    <a:pt x="6834" y="19735"/>
                  </a:lnTo>
                  <a:lnTo>
                    <a:pt x="6834" y="19735"/>
                  </a:lnTo>
                  <a:lnTo>
                    <a:pt x="6242" y="18871"/>
                  </a:lnTo>
                  <a:lnTo>
                    <a:pt x="5798" y="18230"/>
                  </a:lnTo>
                  <a:lnTo>
                    <a:pt x="5600" y="18033"/>
                  </a:lnTo>
                  <a:lnTo>
                    <a:pt x="5403" y="17811"/>
                  </a:lnTo>
                  <a:lnTo>
                    <a:pt x="5156" y="17613"/>
                  </a:lnTo>
                  <a:lnTo>
                    <a:pt x="4885" y="17391"/>
                  </a:lnTo>
                  <a:lnTo>
                    <a:pt x="4589" y="17194"/>
                  </a:lnTo>
                  <a:lnTo>
                    <a:pt x="4268" y="16997"/>
                  </a:lnTo>
                  <a:lnTo>
                    <a:pt x="3972" y="16799"/>
                  </a:lnTo>
                  <a:lnTo>
                    <a:pt x="3627" y="16627"/>
                  </a:lnTo>
                  <a:lnTo>
                    <a:pt x="3306" y="16479"/>
                  </a:lnTo>
                  <a:lnTo>
                    <a:pt x="2961" y="16355"/>
                  </a:lnTo>
                  <a:lnTo>
                    <a:pt x="2616" y="16257"/>
                  </a:lnTo>
                  <a:lnTo>
                    <a:pt x="2295" y="16183"/>
                  </a:lnTo>
                  <a:lnTo>
                    <a:pt x="1950" y="16133"/>
                  </a:lnTo>
                  <a:lnTo>
                    <a:pt x="1654" y="16133"/>
                  </a:lnTo>
                  <a:lnTo>
                    <a:pt x="1358" y="16183"/>
                  </a:lnTo>
                  <a:lnTo>
                    <a:pt x="1062" y="16281"/>
                  </a:lnTo>
                  <a:lnTo>
                    <a:pt x="889" y="16380"/>
                  </a:lnTo>
                  <a:lnTo>
                    <a:pt x="716" y="16479"/>
                  </a:lnTo>
                  <a:lnTo>
                    <a:pt x="568" y="16602"/>
                  </a:lnTo>
                  <a:lnTo>
                    <a:pt x="420" y="16750"/>
                  </a:lnTo>
                  <a:lnTo>
                    <a:pt x="322" y="16898"/>
                  </a:lnTo>
                  <a:lnTo>
                    <a:pt x="223" y="17046"/>
                  </a:lnTo>
                  <a:lnTo>
                    <a:pt x="124" y="17219"/>
                  </a:lnTo>
                  <a:lnTo>
                    <a:pt x="75" y="17391"/>
                  </a:lnTo>
                  <a:lnTo>
                    <a:pt x="26" y="17589"/>
                  </a:lnTo>
                  <a:lnTo>
                    <a:pt x="1" y="17786"/>
                  </a:lnTo>
                  <a:lnTo>
                    <a:pt x="1" y="17959"/>
                  </a:lnTo>
                  <a:lnTo>
                    <a:pt x="1" y="18156"/>
                  </a:lnTo>
                  <a:lnTo>
                    <a:pt x="50" y="18353"/>
                  </a:lnTo>
                  <a:lnTo>
                    <a:pt x="100" y="18551"/>
                  </a:lnTo>
                  <a:lnTo>
                    <a:pt x="149" y="18723"/>
                  </a:lnTo>
                  <a:lnTo>
                    <a:pt x="248" y="18896"/>
                  </a:lnTo>
                  <a:lnTo>
                    <a:pt x="346" y="19093"/>
                  </a:lnTo>
                  <a:lnTo>
                    <a:pt x="470" y="19241"/>
                  </a:lnTo>
                  <a:lnTo>
                    <a:pt x="618" y="19389"/>
                  </a:lnTo>
                  <a:lnTo>
                    <a:pt x="766" y="19537"/>
                  </a:lnTo>
                  <a:lnTo>
                    <a:pt x="1111" y="19784"/>
                  </a:lnTo>
                  <a:lnTo>
                    <a:pt x="1481" y="20006"/>
                  </a:lnTo>
                  <a:lnTo>
                    <a:pt x="1876" y="20179"/>
                  </a:lnTo>
                  <a:lnTo>
                    <a:pt x="2270" y="20327"/>
                  </a:lnTo>
                  <a:lnTo>
                    <a:pt x="2690" y="20426"/>
                  </a:lnTo>
                  <a:lnTo>
                    <a:pt x="3084" y="20500"/>
                  </a:lnTo>
                  <a:lnTo>
                    <a:pt x="3306" y="20524"/>
                  </a:lnTo>
                  <a:lnTo>
                    <a:pt x="3578" y="20524"/>
                  </a:lnTo>
                  <a:lnTo>
                    <a:pt x="4145" y="20475"/>
                  </a:lnTo>
                  <a:lnTo>
                    <a:pt x="4737" y="20401"/>
                  </a:lnTo>
                  <a:lnTo>
                    <a:pt x="5354" y="20278"/>
                  </a:lnTo>
                  <a:lnTo>
                    <a:pt x="5896" y="20154"/>
                  </a:lnTo>
                  <a:lnTo>
                    <a:pt x="6365" y="20056"/>
                  </a:lnTo>
                  <a:lnTo>
                    <a:pt x="6883" y="19908"/>
                  </a:lnTo>
                  <a:lnTo>
                    <a:pt x="7204" y="20919"/>
                  </a:lnTo>
                  <a:lnTo>
                    <a:pt x="7549" y="21955"/>
                  </a:lnTo>
                  <a:lnTo>
                    <a:pt x="7944" y="22991"/>
                  </a:lnTo>
                  <a:lnTo>
                    <a:pt x="8363" y="24002"/>
                  </a:lnTo>
                  <a:lnTo>
                    <a:pt x="8881" y="25186"/>
                  </a:lnTo>
                  <a:lnTo>
                    <a:pt x="9449" y="26346"/>
                  </a:lnTo>
                  <a:lnTo>
                    <a:pt x="8980" y="25680"/>
                  </a:lnTo>
                  <a:lnTo>
                    <a:pt x="8807" y="25482"/>
                  </a:lnTo>
                  <a:lnTo>
                    <a:pt x="8585" y="25260"/>
                  </a:lnTo>
                  <a:lnTo>
                    <a:pt x="8339" y="25063"/>
                  </a:lnTo>
                  <a:lnTo>
                    <a:pt x="8067" y="24841"/>
                  </a:lnTo>
                  <a:lnTo>
                    <a:pt x="7771" y="24644"/>
                  </a:lnTo>
                  <a:lnTo>
                    <a:pt x="7475" y="24446"/>
                  </a:lnTo>
                  <a:lnTo>
                    <a:pt x="7154" y="24249"/>
                  </a:lnTo>
                  <a:lnTo>
                    <a:pt x="6809" y="24076"/>
                  </a:lnTo>
                  <a:lnTo>
                    <a:pt x="6488" y="23928"/>
                  </a:lnTo>
                  <a:lnTo>
                    <a:pt x="6143" y="23805"/>
                  </a:lnTo>
                  <a:lnTo>
                    <a:pt x="5798" y="23706"/>
                  </a:lnTo>
                  <a:lnTo>
                    <a:pt x="5477" y="23632"/>
                  </a:lnTo>
                  <a:lnTo>
                    <a:pt x="5132" y="23608"/>
                  </a:lnTo>
                  <a:lnTo>
                    <a:pt x="4836" y="23608"/>
                  </a:lnTo>
                  <a:lnTo>
                    <a:pt x="4540" y="23632"/>
                  </a:lnTo>
                  <a:lnTo>
                    <a:pt x="4244" y="23731"/>
                  </a:lnTo>
                  <a:lnTo>
                    <a:pt x="4071" y="23830"/>
                  </a:lnTo>
                  <a:lnTo>
                    <a:pt x="3898" y="23928"/>
                  </a:lnTo>
                  <a:lnTo>
                    <a:pt x="3750" y="24052"/>
                  </a:lnTo>
                  <a:lnTo>
                    <a:pt x="3602" y="24200"/>
                  </a:lnTo>
                  <a:lnTo>
                    <a:pt x="3504" y="24348"/>
                  </a:lnTo>
                  <a:lnTo>
                    <a:pt x="3405" y="24496"/>
                  </a:lnTo>
                  <a:lnTo>
                    <a:pt x="3331" y="24668"/>
                  </a:lnTo>
                  <a:lnTo>
                    <a:pt x="3257" y="24866"/>
                  </a:lnTo>
                  <a:lnTo>
                    <a:pt x="3208" y="25038"/>
                  </a:lnTo>
                  <a:lnTo>
                    <a:pt x="3183" y="25236"/>
                  </a:lnTo>
                  <a:lnTo>
                    <a:pt x="3183" y="25408"/>
                  </a:lnTo>
                  <a:lnTo>
                    <a:pt x="3183" y="25606"/>
                  </a:lnTo>
                  <a:lnTo>
                    <a:pt x="3232" y="25803"/>
                  </a:lnTo>
                  <a:lnTo>
                    <a:pt x="3282" y="26000"/>
                  </a:lnTo>
                  <a:lnTo>
                    <a:pt x="3356" y="26173"/>
                  </a:lnTo>
                  <a:lnTo>
                    <a:pt x="3430" y="26370"/>
                  </a:lnTo>
                  <a:lnTo>
                    <a:pt x="3528" y="26543"/>
                  </a:lnTo>
                  <a:lnTo>
                    <a:pt x="3652" y="26691"/>
                  </a:lnTo>
                  <a:lnTo>
                    <a:pt x="3800" y="26864"/>
                  </a:lnTo>
                  <a:lnTo>
                    <a:pt x="3948" y="26987"/>
                  </a:lnTo>
                  <a:lnTo>
                    <a:pt x="4293" y="27258"/>
                  </a:lnTo>
                  <a:lnTo>
                    <a:pt x="4663" y="27456"/>
                  </a:lnTo>
                  <a:lnTo>
                    <a:pt x="5058" y="27628"/>
                  </a:lnTo>
                  <a:lnTo>
                    <a:pt x="5452" y="27776"/>
                  </a:lnTo>
                  <a:lnTo>
                    <a:pt x="5872" y="27875"/>
                  </a:lnTo>
                  <a:lnTo>
                    <a:pt x="6266" y="27949"/>
                  </a:lnTo>
                  <a:lnTo>
                    <a:pt x="6464" y="27974"/>
                  </a:lnTo>
                  <a:lnTo>
                    <a:pt x="6710" y="27974"/>
                  </a:lnTo>
                  <a:lnTo>
                    <a:pt x="7204" y="27949"/>
                  </a:lnTo>
                  <a:lnTo>
                    <a:pt x="7746" y="27875"/>
                  </a:lnTo>
                  <a:lnTo>
                    <a:pt x="8289" y="27776"/>
                  </a:lnTo>
                  <a:lnTo>
                    <a:pt x="8832" y="27678"/>
                  </a:lnTo>
                  <a:lnTo>
                    <a:pt x="9301" y="27554"/>
                  </a:lnTo>
                  <a:lnTo>
                    <a:pt x="9967" y="27382"/>
                  </a:lnTo>
                  <a:lnTo>
                    <a:pt x="10411" y="28270"/>
                  </a:lnTo>
                  <a:lnTo>
                    <a:pt x="11447" y="30391"/>
                  </a:lnTo>
                  <a:lnTo>
                    <a:pt x="12483" y="32488"/>
                  </a:lnTo>
                  <a:lnTo>
                    <a:pt x="12803" y="33228"/>
                  </a:lnTo>
                  <a:lnTo>
                    <a:pt x="13124" y="33968"/>
                  </a:lnTo>
                  <a:lnTo>
                    <a:pt x="12729" y="33401"/>
                  </a:lnTo>
                  <a:lnTo>
                    <a:pt x="12557" y="33203"/>
                  </a:lnTo>
                  <a:lnTo>
                    <a:pt x="12335" y="32981"/>
                  </a:lnTo>
                  <a:lnTo>
                    <a:pt x="12088" y="32784"/>
                  </a:lnTo>
                  <a:lnTo>
                    <a:pt x="11817" y="32562"/>
                  </a:lnTo>
                  <a:lnTo>
                    <a:pt x="11521" y="32365"/>
                  </a:lnTo>
                  <a:lnTo>
                    <a:pt x="11225" y="32167"/>
                  </a:lnTo>
                  <a:lnTo>
                    <a:pt x="10904" y="31970"/>
                  </a:lnTo>
                  <a:lnTo>
                    <a:pt x="10559" y="31797"/>
                  </a:lnTo>
                  <a:lnTo>
                    <a:pt x="10238" y="31649"/>
                  </a:lnTo>
                  <a:lnTo>
                    <a:pt x="9893" y="31526"/>
                  </a:lnTo>
                  <a:lnTo>
                    <a:pt x="9547" y="31427"/>
                  </a:lnTo>
                  <a:lnTo>
                    <a:pt x="9227" y="31353"/>
                  </a:lnTo>
                  <a:lnTo>
                    <a:pt x="8906" y="31304"/>
                  </a:lnTo>
                  <a:lnTo>
                    <a:pt x="8585" y="31329"/>
                  </a:lnTo>
                  <a:lnTo>
                    <a:pt x="8289" y="31353"/>
                  </a:lnTo>
                  <a:lnTo>
                    <a:pt x="7993" y="31452"/>
                  </a:lnTo>
                  <a:lnTo>
                    <a:pt x="7820" y="31551"/>
                  </a:lnTo>
                  <a:lnTo>
                    <a:pt x="7648" y="31649"/>
                  </a:lnTo>
                  <a:lnTo>
                    <a:pt x="7500" y="31773"/>
                  </a:lnTo>
                  <a:lnTo>
                    <a:pt x="7352" y="31921"/>
                  </a:lnTo>
                  <a:lnTo>
                    <a:pt x="7253" y="32069"/>
                  </a:lnTo>
                  <a:lnTo>
                    <a:pt x="7154" y="32217"/>
                  </a:lnTo>
                  <a:lnTo>
                    <a:pt x="7080" y="32389"/>
                  </a:lnTo>
                  <a:lnTo>
                    <a:pt x="7006" y="32587"/>
                  </a:lnTo>
                  <a:lnTo>
                    <a:pt x="6957" y="32759"/>
                  </a:lnTo>
                  <a:lnTo>
                    <a:pt x="6932" y="32957"/>
                  </a:lnTo>
                  <a:lnTo>
                    <a:pt x="6932" y="33129"/>
                  </a:lnTo>
                  <a:lnTo>
                    <a:pt x="6957" y="33327"/>
                  </a:lnTo>
                  <a:lnTo>
                    <a:pt x="6982" y="33524"/>
                  </a:lnTo>
                  <a:lnTo>
                    <a:pt x="7031" y="33721"/>
                  </a:lnTo>
                  <a:lnTo>
                    <a:pt x="7105" y="33894"/>
                  </a:lnTo>
                  <a:lnTo>
                    <a:pt x="7179" y="34067"/>
                  </a:lnTo>
                  <a:lnTo>
                    <a:pt x="7302" y="34264"/>
                  </a:lnTo>
                  <a:lnTo>
                    <a:pt x="7426" y="34412"/>
                  </a:lnTo>
                  <a:lnTo>
                    <a:pt x="7549" y="34560"/>
                  </a:lnTo>
                  <a:lnTo>
                    <a:pt x="7697" y="34708"/>
                  </a:lnTo>
                  <a:lnTo>
                    <a:pt x="8043" y="34979"/>
                  </a:lnTo>
                  <a:lnTo>
                    <a:pt x="8413" y="35177"/>
                  </a:lnTo>
                  <a:lnTo>
                    <a:pt x="8807" y="35349"/>
                  </a:lnTo>
                  <a:lnTo>
                    <a:pt x="9202" y="35497"/>
                  </a:lnTo>
                  <a:lnTo>
                    <a:pt x="9621" y="35596"/>
                  </a:lnTo>
                  <a:lnTo>
                    <a:pt x="10016" y="35670"/>
                  </a:lnTo>
                  <a:lnTo>
                    <a:pt x="10213" y="35695"/>
                  </a:lnTo>
                  <a:lnTo>
                    <a:pt x="10435" y="35695"/>
                  </a:lnTo>
                  <a:lnTo>
                    <a:pt x="10904" y="35670"/>
                  </a:lnTo>
                  <a:lnTo>
                    <a:pt x="11422" y="35621"/>
                  </a:lnTo>
                  <a:lnTo>
                    <a:pt x="11940" y="35522"/>
                  </a:lnTo>
                  <a:lnTo>
                    <a:pt x="12902" y="35325"/>
                  </a:lnTo>
                  <a:lnTo>
                    <a:pt x="13617" y="35127"/>
                  </a:lnTo>
                  <a:lnTo>
                    <a:pt x="13913" y="35892"/>
                  </a:lnTo>
                  <a:lnTo>
                    <a:pt x="14185" y="36657"/>
                  </a:lnTo>
                  <a:lnTo>
                    <a:pt x="14357" y="37175"/>
                  </a:lnTo>
                  <a:lnTo>
                    <a:pt x="14530" y="37693"/>
                  </a:lnTo>
                  <a:lnTo>
                    <a:pt x="14801" y="38729"/>
                  </a:lnTo>
                  <a:lnTo>
                    <a:pt x="15048" y="39740"/>
                  </a:lnTo>
                  <a:lnTo>
                    <a:pt x="15270" y="40752"/>
                  </a:lnTo>
                  <a:lnTo>
                    <a:pt x="15566" y="42059"/>
                  </a:lnTo>
                  <a:lnTo>
                    <a:pt x="15122" y="41146"/>
                  </a:lnTo>
                  <a:lnTo>
                    <a:pt x="14826" y="40554"/>
                  </a:lnTo>
                  <a:lnTo>
                    <a:pt x="14678" y="40307"/>
                  </a:lnTo>
                  <a:lnTo>
                    <a:pt x="14481" y="40085"/>
                  </a:lnTo>
                  <a:lnTo>
                    <a:pt x="14283" y="39839"/>
                  </a:lnTo>
                  <a:lnTo>
                    <a:pt x="14037" y="39567"/>
                  </a:lnTo>
                  <a:lnTo>
                    <a:pt x="13790" y="39321"/>
                  </a:lnTo>
                  <a:lnTo>
                    <a:pt x="13519" y="39099"/>
                  </a:lnTo>
                  <a:lnTo>
                    <a:pt x="13223" y="38852"/>
                  </a:lnTo>
                  <a:lnTo>
                    <a:pt x="12927" y="38630"/>
                  </a:lnTo>
                  <a:lnTo>
                    <a:pt x="12606" y="38433"/>
                  </a:lnTo>
                  <a:lnTo>
                    <a:pt x="12310" y="38260"/>
                  </a:lnTo>
                  <a:lnTo>
                    <a:pt x="11989" y="38112"/>
                  </a:lnTo>
                  <a:lnTo>
                    <a:pt x="11669" y="37989"/>
                  </a:lnTo>
                  <a:lnTo>
                    <a:pt x="11348" y="37915"/>
                  </a:lnTo>
                  <a:lnTo>
                    <a:pt x="11027" y="37865"/>
                  </a:lnTo>
                  <a:lnTo>
                    <a:pt x="10731" y="37865"/>
                  </a:lnTo>
                  <a:lnTo>
                    <a:pt x="10435" y="37915"/>
                  </a:lnTo>
                  <a:lnTo>
                    <a:pt x="10238" y="37964"/>
                  </a:lnTo>
                  <a:lnTo>
                    <a:pt x="10065" y="38038"/>
                  </a:lnTo>
                  <a:lnTo>
                    <a:pt x="9893" y="38137"/>
                  </a:lnTo>
                  <a:lnTo>
                    <a:pt x="9745" y="38260"/>
                  </a:lnTo>
                  <a:lnTo>
                    <a:pt x="9597" y="38408"/>
                  </a:lnTo>
                  <a:lnTo>
                    <a:pt x="9473" y="38531"/>
                  </a:lnTo>
                  <a:lnTo>
                    <a:pt x="9375" y="38704"/>
                  </a:lnTo>
                  <a:lnTo>
                    <a:pt x="9301" y="38852"/>
                  </a:lnTo>
                  <a:lnTo>
                    <a:pt x="9227" y="39049"/>
                  </a:lnTo>
                  <a:lnTo>
                    <a:pt x="9177" y="39222"/>
                  </a:lnTo>
                  <a:lnTo>
                    <a:pt x="9128" y="39419"/>
                  </a:lnTo>
                  <a:lnTo>
                    <a:pt x="9103" y="39592"/>
                  </a:lnTo>
                  <a:lnTo>
                    <a:pt x="9103" y="39789"/>
                  </a:lnTo>
                  <a:lnTo>
                    <a:pt x="9128" y="39987"/>
                  </a:lnTo>
                  <a:lnTo>
                    <a:pt x="9177" y="40184"/>
                  </a:lnTo>
                  <a:lnTo>
                    <a:pt x="9227" y="40381"/>
                  </a:lnTo>
                  <a:lnTo>
                    <a:pt x="9325" y="40554"/>
                  </a:lnTo>
                  <a:lnTo>
                    <a:pt x="9424" y="40752"/>
                  </a:lnTo>
                  <a:lnTo>
                    <a:pt x="9523" y="40924"/>
                  </a:lnTo>
                  <a:lnTo>
                    <a:pt x="9646" y="41072"/>
                  </a:lnTo>
                  <a:lnTo>
                    <a:pt x="9942" y="41393"/>
                  </a:lnTo>
                  <a:lnTo>
                    <a:pt x="10287" y="41664"/>
                  </a:lnTo>
                  <a:lnTo>
                    <a:pt x="10657" y="41886"/>
                  </a:lnTo>
                  <a:lnTo>
                    <a:pt x="11027" y="42084"/>
                  </a:lnTo>
                  <a:lnTo>
                    <a:pt x="11422" y="42256"/>
                  </a:lnTo>
                  <a:lnTo>
                    <a:pt x="11792" y="42380"/>
                  </a:lnTo>
                  <a:lnTo>
                    <a:pt x="12014" y="42429"/>
                  </a:lnTo>
                  <a:lnTo>
                    <a:pt x="12261" y="42478"/>
                  </a:lnTo>
                  <a:lnTo>
                    <a:pt x="12803" y="42528"/>
                  </a:lnTo>
                  <a:lnTo>
                    <a:pt x="14012" y="42528"/>
                  </a:lnTo>
                  <a:lnTo>
                    <a:pt x="14555" y="42478"/>
                  </a:lnTo>
                  <a:lnTo>
                    <a:pt x="15048" y="42429"/>
                  </a:lnTo>
                  <a:lnTo>
                    <a:pt x="15615" y="42380"/>
                  </a:lnTo>
                  <a:lnTo>
                    <a:pt x="16010" y="44476"/>
                  </a:lnTo>
                  <a:lnTo>
                    <a:pt x="16257" y="45907"/>
                  </a:lnTo>
                  <a:lnTo>
                    <a:pt x="17219" y="45907"/>
                  </a:lnTo>
                  <a:lnTo>
                    <a:pt x="16923" y="44304"/>
                  </a:lnTo>
                  <a:lnTo>
                    <a:pt x="16701" y="43169"/>
                  </a:lnTo>
                  <a:lnTo>
                    <a:pt x="16429" y="41985"/>
                  </a:lnTo>
                  <a:lnTo>
                    <a:pt x="17219" y="41640"/>
                  </a:lnTo>
                  <a:lnTo>
                    <a:pt x="17885" y="41344"/>
                  </a:lnTo>
                  <a:lnTo>
                    <a:pt x="18575" y="40974"/>
                  </a:lnTo>
                  <a:lnTo>
                    <a:pt x="18724" y="41122"/>
                  </a:lnTo>
                  <a:lnTo>
                    <a:pt x="18921" y="41294"/>
                  </a:lnTo>
                  <a:lnTo>
                    <a:pt x="19365" y="41640"/>
                  </a:lnTo>
                  <a:lnTo>
                    <a:pt x="19834" y="41960"/>
                  </a:lnTo>
                  <a:lnTo>
                    <a:pt x="20327" y="42256"/>
                  </a:lnTo>
                  <a:lnTo>
                    <a:pt x="21190" y="42725"/>
                  </a:lnTo>
                  <a:lnTo>
                    <a:pt x="21684" y="42972"/>
                  </a:lnTo>
                  <a:lnTo>
                    <a:pt x="20845" y="44945"/>
                  </a:lnTo>
                  <a:lnTo>
                    <a:pt x="20426" y="45907"/>
                  </a:lnTo>
                  <a:lnTo>
                    <a:pt x="21462" y="45907"/>
                  </a:lnTo>
                  <a:lnTo>
                    <a:pt x="21708" y="45315"/>
                  </a:lnTo>
                  <a:lnTo>
                    <a:pt x="22128" y="44230"/>
                  </a:lnTo>
                  <a:lnTo>
                    <a:pt x="22572" y="43095"/>
                  </a:lnTo>
                  <a:lnTo>
                    <a:pt x="23139" y="43194"/>
                  </a:lnTo>
                  <a:lnTo>
                    <a:pt x="23608" y="43292"/>
                  </a:lnTo>
                  <a:lnTo>
                    <a:pt x="24175" y="43366"/>
                  </a:lnTo>
                  <a:lnTo>
                    <a:pt x="24767" y="43416"/>
                  </a:lnTo>
                  <a:lnTo>
                    <a:pt x="25359" y="43465"/>
                  </a:lnTo>
                  <a:lnTo>
                    <a:pt x="25926" y="43465"/>
                  </a:lnTo>
                  <a:lnTo>
                    <a:pt x="26173" y="43440"/>
                  </a:lnTo>
                  <a:lnTo>
                    <a:pt x="26395" y="43391"/>
                  </a:lnTo>
                  <a:lnTo>
                    <a:pt x="26790" y="43292"/>
                  </a:lnTo>
                  <a:lnTo>
                    <a:pt x="27184" y="43144"/>
                  </a:lnTo>
                  <a:lnTo>
                    <a:pt x="27579" y="42972"/>
                  </a:lnTo>
                  <a:lnTo>
                    <a:pt x="27949" y="42774"/>
                  </a:lnTo>
                  <a:lnTo>
                    <a:pt x="28319" y="42528"/>
                  </a:lnTo>
                  <a:lnTo>
                    <a:pt x="28615" y="42256"/>
                  </a:lnTo>
                  <a:lnTo>
                    <a:pt x="28763" y="42108"/>
                  </a:lnTo>
                  <a:lnTo>
                    <a:pt x="28886" y="41936"/>
                  </a:lnTo>
                  <a:lnTo>
                    <a:pt x="29010" y="41763"/>
                  </a:lnTo>
                  <a:lnTo>
                    <a:pt x="29084" y="41590"/>
                  </a:lnTo>
                  <a:lnTo>
                    <a:pt x="29158" y="41393"/>
                  </a:lnTo>
                  <a:lnTo>
                    <a:pt x="29232" y="41196"/>
                  </a:lnTo>
                  <a:lnTo>
                    <a:pt x="29256" y="41023"/>
                  </a:lnTo>
                  <a:lnTo>
                    <a:pt x="29281" y="40826"/>
                  </a:lnTo>
                  <a:lnTo>
                    <a:pt x="29281" y="40628"/>
                  </a:lnTo>
                  <a:lnTo>
                    <a:pt x="29256" y="40431"/>
                  </a:lnTo>
                  <a:lnTo>
                    <a:pt x="29207" y="40258"/>
                  </a:lnTo>
                  <a:lnTo>
                    <a:pt x="29158" y="40061"/>
                  </a:lnTo>
                  <a:lnTo>
                    <a:pt x="29084" y="39888"/>
                  </a:lnTo>
                  <a:lnTo>
                    <a:pt x="28985" y="39740"/>
                  </a:lnTo>
                  <a:lnTo>
                    <a:pt x="28862" y="39592"/>
                  </a:lnTo>
                  <a:lnTo>
                    <a:pt x="28738" y="39444"/>
                  </a:lnTo>
                  <a:lnTo>
                    <a:pt x="28590" y="39321"/>
                  </a:lnTo>
                  <a:lnTo>
                    <a:pt x="28442" y="39197"/>
                  </a:lnTo>
                  <a:lnTo>
                    <a:pt x="28270" y="39099"/>
                  </a:lnTo>
                  <a:lnTo>
                    <a:pt x="28072" y="39025"/>
                  </a:lnTo>
                  <a:lnTo>
                    <a:pt x="27776" y="38951"/>
                  </a:lnTo>
                  <a:lnTo>
                    <a:pt x="27184" y="38951"/>
                  </a:lnTo>
                  <a:lnTo>
                    <a:pt x="26864" y="39025"/>
                  </a:lnTo>
                  <a:lnTo>
                    <a:pt x="26518" y="39123"/>
                  </a:lnTo>
                  <a:lnTo>
                    <a:pt x="26198" y="39247"/>
                  </a:lnTo>
                  <a:lnTo>
                    <a:pt x="25877" y="39395"/>
                  </a:lnTo>
                  <a:lnTo>
                    <a:pt x="25556" y="39567"/>
                  </a:lnTo>
                  <a:lnTo>
                    <a:pt x="25236" y="39765"/>
                  </a:lnTo>
                  <a:lnTo>
                    <a:pt x="24915" y="39987"/>
                  </a:lnTo>
                  <a:lnTo>
                    <a:pt x="24644" y="40209"/>
                  </a:lnTo>
                  <a:lnTo>
                    <a:pt x="24372" y="40431"/>
                  </a:lnTo>
                  <a:lnTo>
                    <a:pt x="24101" y="40653"/>
                  </a:lnTo>
                  <a:lnTo>
                    <a:pt x="23879" y="40900"/>
                  </a:lnTo>
                  <a:lnTo>
                    <a:pt x="23682" y="41122"/>
                  </a:lnTo>
                  <a:lnTo>
                    <a:pt x="23509" y="41344"/>
                  </a:lnTo>
                  <a:lnTo>
                    <a:pt x="22720" y="42676"/>
                  </a:lnTo>
                  <a:lnTo>
                    <a:pt x="22720" y="42676"/>
                  </a:lnTo>
                  <a:lnTo>
                    <a:pt x="23090" y="41738"/>
                  </a:lnTo>
                  <a:lnTo>
                    <a:pt x="23435" y="40752"/>
                  </a:lnTo>
                  <a:lnTo>
                    <a:pt x="23780" y="39740"/>
                  </a:lnTo>
                  <a:lnTo>
                    <a:pt x="24076" y="38704"/>
                  </a:lnTo>
                  <a:lnTo>
                    <a:pt x="24224" y="38161"/>
                  </a:lnTo>
                  <a:lnTo>
                    <a:pt x="24372" y="37619"/>
                  </a:lnTo>
                  <a:lnTo>
                    <a:pt x="24644" y="36336"/>
                  </a:lnTo>
                  <a:lnTo>
                    <a:pt x="24866" y="35029"/>
                  </a:lnTo>
                  <a:lnTo>
                    <a:pt x="25532" y="35251"/>
                  </a:lnTo>
                  <a:lnTo>
                    <a:pt x="26000" y="35399"/>
                  </a:lnTo>
                  <a:lnTo>
                    <a:pt x="26494" y="35547"/>
                  </a:lnTo>
                  <a:lnTo>
                    <a:pt x="27036" y="35695"/>
                  </a:lnTo>
                  <a:lnTo>
                    <a:pt x="27554" y="35793"/>
                  </a:lnTo>
                  <a:lnTo>
                    <a:pt x="28072" y="35867"/>
                  </a:lnTo>
                  <a:lnTo>
                    <a:pt x="28492" y="35867"/>
                  </a:lnTo>
                  <a:lnTo>
                    <a:pt x="28886" y="35818"/>
                  </a:lnTo>
                  <a:lnTo>
                    <a:pt x="29306" y="35744"/>
                  </a:lnTo>
                  <a:lnTo>
                    <a:pt x="29725" y="35645"/>
                  </a:lnTo>
                  <a:lnTo>
                    <a:pt x="30120" y="35497"/>
                  </a:lnTo>
                  <a:lnTo>
                    <a:pt x="30515" y="35300"/>
                  </a:lnTo>
                  <a:lnTo>
                    <a:pt x="30860" y="35078"/>
                  </a:lnTo>
                  <a:lnTo>
                    <a:pt x="31033" y="34955"/>
                  </a:lnTo>
                  <a:lnTo>
                    <a:pt x="31181" y="34807"/>
                  </a:lnTo>
                  <a:lnTo>
                    <a:pt x="31329" y="34659"/>
                  </a:lnTo>
                  <a:lnTo>
                    <a:pt x="31427" y="34486"/>
                  </a:lnTo>
                  <a:lnTo>
                    <a:pt x="31526" y="34313"/>
                  </a:lnTo>
                  <a:lnTo>
                    <a:pt x="31625" y="34141"/>
                  </a:lnTo>
                  <a:lnTo>
                    <a:pt x="31674" y="33943"/>
                  </a:lnTo>
                  <a:lnTo>
                    <a:pt x="31723" y="33746"/>
                  </a:lnTo>
                  <a:lnTo>
                    <a:pt x="31748" y="33573"/>
                  </a:lnTo>
                  <a:lnTo>
                    <a:pt x="31773" y="33376"/>
                  </a:lnTo>
                  <a:lnTo>
                    <a:pt x="31748" y="33179"/>
                  </a:lnTo>
                  <a:lnTo>
                    <a:pt x="31723" y="33006"/>
                  </a:lnTo>
                  <a:lnTo>
                    <a:pt x="31674" y="32809"/>
                  </a:lnTo>
                  <a:lnTo>
                    <a:pt x="31600" y="32636"/>
                  </a:lnTo>
                  <a:lnTo>
                    <a:pt x="31526" y="32463"/>
                  </a:lnTo>
                  <a:lnTo>
                    <a:pt x="31427" y="32315"/>
                  </a:lnTo>
                  <a:lnTo>
                    <a:pt x="31304" y="32167"/>
                  </a:lnTo>
                  <a:lnTo>
                    <a:pt x="31156" y="32019"/>
                  </a:lnTo>
                  <a:lnTo>
                    <a:pt x="30983" y="31921"/>
                  </a:lnTo>
                  <a:lnTo>
                    <a:pt x="30811" y="31797"/>
                  </a:lnTo>
                  <a:lnTo>
                    <a:pt x="30539" y="31699"/>
                  </a:lnTo>
                  <a:lnTo>
                    <a:pt x="30243" y="31625"/>
                  </a:lnTo>
                  <a:lnTo>
                    <a:pt x="29947" y="31600"/>
                  </a:lnTo>
                  <a:lnTo>
                    <a:pt x="29602" y="31625"/>
                  </a:lnTo>
                  <a:lnTo>
                    <a:pt x="29281" y="31649"/>
                  </a:lnTo>
                  <a:lnTo>
                    <a:pt x="28936" y="31723"/>
                  </a:lnTo>
                  <a:lnTo>
                    <a:pt x="28590" y="31847"/>
                  </a:lnTo>
                  <a:lnTo>
                    <a:pt x="28245" y="31970"/>
                  </a:lnTo>
                  <a:lnTo>
                    <a:pt x="27900" y="32118"/>
                  </a:lnTo>
                  <a:lnTo>
                    <a:pt x="27554" y="32266"/>
                  </a:lnTo>
                  <a:lnTo>
                    <a:pt x="27234" y="32439"/>
                  </a:lnTo>
                  <a:lnTo>
                    <a:pt x="26938" y="32636"/>
                  </a:lnTo>
                  <a:lnTo>
                    <a:pt x="26642" y="32809"/>
                  </a:lnTo>
                  <a:lnTo>
                    <a:pt x="26395" y="33006"/>
                  </a:lnTo>
                  <a:lnTo>
                    <a:pt x="26148" y="33203"/>
                  </a:lnTo>
                  <a:lnTo>
                    <a:pt x="25951" y="33401"/>
                  </a:lnTo>
                  <a:lnTo>
                    <a:pt x="25532" y="33894"/>
                  </a:lnTo>
                  <a:lnTo>
                    <a:pt x="24915" y="34683"/>
                  </a:lnTo>
                  <a:lnTo>
                    <a:pt x="25038" y="33894"/>
                  </a:lnTo>
                  <a:lnTo>
                    <a:pt x="25162" y="33080"/>
                  </a:lnTo>
                  <a:lnTo>
                    <a:pt x="25408" y="30761"/>
                  </a:lnTo>
                  <a:lnTo>
                    <a:pt x="25655" y="28393"/>
                  </a:lnTo>
                  <a:lnTo>
                    <a:pt x="25803" y="26962"/>
                  </a:lnTo>
                  <a:lnTo>
                    <a:pt x="26296" y="27135"/>
                  </a:lnTo>
                  <a:lnTo>
                    <a:pt x="26765" y="27283"/>
                  </a:lnTo>
                  <a:lnTo>
                    <a:pt x="27308" y="27456"/>
                  </a:lnTo>
                  <a:lnTo>
                    <a:pt x="27900" y="27604"/>
                  </a:lnTo>
                  <a:lnTo>
                    <a:pt x="28492" y="27752"/>
                  </a:lnTo>
                  <a:lnTo>
                    <a:pt x="29059" y="27826"/>
                  </a:lnTo>
                  <a:lnTo>
                    <a:pt x="29306" y="27850"/>
                  </a:lnTo>
                  <a:lnTo>
                    <a:pt x="29553" y="27826"/>
                  </a:lnTo>
                  <a:lnTo>
                    <a:pt x="29947" y="27801"/>
                  </a:lnTo>
                  <a:lnTo>
                    <a:pt x="30367" y="27727"/>
                  </a:lnTo>
                  <a:lnTo>
                    <a:pt x="30761" y="27604"/>
                  </a:lnTo>
                  <a:lnTo>
                    <a:pt x="31181" y="27456"/>
                  </a:lnTo>
                  <a:lnTo>
                    <a:pt x="31575" y="27283"/>
                  </a:lnTo>
                  <a:lnTo>
                    <a:pt x="31921" y="27061"/>
                  </a:lnTo>
                  <a:lnTo>
                    <a:pt x="32093" y="26913"/>
                  </a:lnTo>
                  <a:lnTo>
                    <a:pt x="32241" y="26790"/>
                  </a:lnTo>
                  <a:lnTo>
                    <a:pt x="32365" y="26617"/>
                  </a:lnTo>
                  <a:lnTo>
                    <a:pt x="32488" y="26469"/>
                  </a:lnTo>
                  <a:lnTo>
                    <a:pt x="32587" y="26296"/>
                  </a:lnTo>
                  <a:lnTo>
                    <a:pt x="32661" y="26099"/>
                  </a:lnTo>
                  <a:lnTo>
                    <a:pt x="32735" y="25926"/>
                  </a:lnTo>
                  <a:lnTo>
                    <a:pt x="32784" y="25729"/>
                  </a:lnTo>
                  <a:lnTo>
                    <a:pt x="32809" y="25532"/>
                  </a:lnTo>
                  <a:lnTo>
                    <a:pt x="32809" y="25359"/>
                  </a:lnTo>
                  <a:lnTo>
                    <a:pt x="32809" y="25162"/>
                  </a:lnTo>
                  <a:lnTo>
                    <a:pt x="32784" y="24964"/>
                  </a:lnTo>
                  <a:lnTo>
                    <a:pt x="32735" y="24792"/>
                  </a:lnTo>
                  <a:lnTo>
                    <a:pt x="32661" y="24619"/>
                  </a:lnTo>
                  <a:lnTo>
                    <a:pt x="32562" y="24446"/>
                  </a:lnTo>
                  <a:lnTo>
                    <a:pt x="32463" y="24298"/>
                  </a:lnTo>
                  <a:lnTo>
                    <a:pt x="32340" y="24150"/>
                  </a:lnTo>
                  <a:lnTo>
                    <a:pt x="32217" y="24002"/>
                  </a:lnTo>
                  <a:lnTo>
                    <a:pt x="32044" y="23879"/>
                  </a:lnTo>
                  <a:lnTo>
                    <a:pt x="31871" y="23780"/>
                  </a:lnTo>
                  <a:lnTo>
                    <a:pt x="31600" y="23657"/>
                  </a:lnTo>
                  <a:lnTo>
                    <a:pt x="31304" y="23608"/>
                  </a:lnTo>
                  <a:lnTo>
                    <a:pt x="30983" y="23583"/>
                  </a:lnTo>
                  <a:lnTo>
                    <a:pt x="30663" y="23583"/>
                  </a:lnTo>
                  <a:lnTo>
                    <a:pt x="30317" y="23632"/>
                  </a:lnTo>
                  <a:lnTo>
                    <a:pt x="29972" y="23706"/>
                  </a:lnTo>
                  <a:lnTo>
                    <a:pt x="29627" y="23805"/>
                  </a:lnTo>
                  <a:lnTo>
                    <a:pt x="29281" y="23928"/>
                  </a:lnTo>
                  <a:lnTo>
                    <a:pt x="28936" y="24076"/>
                  </a:lnTo>
                  <a:lnTo>
                    <a:pt x="28615" y="24249"/>
                  </a:lnTo>
                  <a:lnTo>
                    <a:pt x="28294" y="24422"/>
                  </a:lnTo>
                  <a:lnTo>
                    <a:pt x="27974" y="24594"/>
                  </a:lnTo>
                  <a:lnTo>
                    <a:pt x="27702" y="24792"/>
                  </a:lnTo>
                  <a:lnTo>
                    <a:pt x="27431" y="24989"/>
                  </a:lnTo>
                  <a:lnTo>
                    <a:pt x="27209" y="25186"/>
                  </a:lnTo>
                  <a:lnTo>
                    <a:pt x="27012" y="25359"/>
                  </a:lnTo>
                  <a:lnTo>
                    <a:pt x="26469" y="26025"/>
                  </a:lnTo>
                  <a:lnTo>
                    <a:pt x="25803" y="26864"/>
                  </a:lnTo>
                  <a:lnTo>
                    <a:pt x="25803" y="26864"/>
                  </a:lnTo>
                  <a:lnTo>
                    <a:pt x="25976" y="25285"/>
                  </a:lnTo>
                  <a:lnTo>
                    <a:pt x="26198" y="23731"/>
                  </a:lnTo>
                  <a:lnTo>
                    <a:pt x="26370" y="22670"/>
                  </a:lnTo>
                  <a:lnTo>
                    <a:pt x="26592" y="21634"/>
                  </a:lnTo>
                  <a:lnTo>
                    <a:pt x="26839" y="20623"/>
                  </a:lnTo>
                  <a:lnTo>
                    <a:pt x="27110" y="19611"/>
                  </a:lnTo>
                  <a:lnTo>
                    <a:pt x="27554" y="19784"/>
                  </a:lnTo>
                  <a:lnTo>
                    <a:pt x="28023" y="19932"/>
                  </a:lnTo>
                  <a:lnTo>
                    <a:pt x="28566" y="20105"/>
                  </a:lnTo>
                  <a:lnTo>
                    <a:pt x="29182" y="20253"/>
                  </a:lnTo>
                  <a:lnTo>
                    <a:pt x="29775" y="20401"/>
                  </a:lnTo>
                  <a:lnTo>
                    <a:pt x="30367" y="20475"/>
                  </a:lnTo>
                  <a:lnTo>
                    <a:pt x="30638" y="20500"/>
                  </a:lnTo>
                  <a:lnTo>
                    <a:pt x="30860" y="20500"/>
                  </a:lnTo>
                  <a:lnTo>
                    <a:pt x="31279" y="20450"/>
                  </a:lnTo>
                  <a:lnTo>
                    <a:pt x="31674" y="20376"/>
                  </a:lnTo>
                  <a:lnTo>
                    <a:pt x="32093" y="20278"/>
                  </a:lnTo>
                  <a:lnTo>
                    <a:pt x="32513" y="20130"/>
                  </a:lnTo>
                  <a:lnTo>
                    <a:pt x="32883" y="19932"/>
                  </a:lnTo>
                  <a:lnTo>
                    <a:pt x="33253" y="19710"/>
                  </a:lnTo>
                  <a:lnTo>
                    <a:pt x="33401" y="19587"/>
                  </a:lnTo>
                  <a:lnTo>
                    <a:pt x="33549" y="19439"/>
                  </a:lnTo>
                  <a:lnTo>
                    <a:pt x="33697" y="19291"/>
                  </a:lnTo>
                  <a:lnTo>
                    <a:pt x="33820" y="19118"/>
                  </a:lnTo>
                  <a:lnTo>
                    <a:pt x="33919" y="18945"/>
                  </a:lnTo>
                  <a:lnTo>
                    <a:pt x="33993" y="18773"/>
                  </a:lnTo>
                  <a:lnTo>
                    <a:pt x="34067" y="18575"/>
                  </a:lnTo>
                  <a:lnTo>
                    <a:pt x="34091" y="18378"/>
                  </a:lnTo>
                  <a:lnTo>
                    <a:pt x="34141" y="18205"/>
                  </a:lnTo>
                  <a:lnTo>
                    <a:pt x="34141" y="18008"/>
                  </a:lnTo>
                  <a:lnTo>
                    <a:pt x="34116" y="17811"/>
                  </a:lnTo>
                  <a:lnTo>
                    <a:pt x="34091" y="17638"/>
                  </a:lnTo>
                  <a:lnTo>
                    <a:pt x="34042" y="17441"/>
                  </a:lnTo>
                  <a:lnTo>
                    <a:pt x="33993" y="17268"/>
                  </a:lnTo>
                  <a:lnTo>
                    <a:pt x="33894" y="17095"/>
                  </a:lnTo>
                  <a:lnTo>
                    <a:pt x="33795" y="16947"/>
                  </a:lnTo>
                  <a:lnTo>
                    <a:pt x="33672" y="16799"/>
                  </a:lnTo>
                  <a:lnTo>
                    <a:pt x="33524" y="16676"/>
                  </a:lnTo>
                  <a:lnTo>
                    <a:pt x="33376" y="16553"/>
                  </a:lnTo>
                  <a:lnTo>
                    <a:pt x="33179" y="16429"/>
                  </a:lnTo>
                  <a:lnTo>
                    <a:pt x="32907" y="16331"/>
                  </a:lnTo>
                  <a:lnTo>
                    <a:pt x="32611" y="16257"/>
                  </a:lnTo>
                  <a:lnTo>
                    <a:pt x="32315" y="16232"/>
                  </a:lnTo>
                  <a:lnTo>
                    <a:pt x="31995" y="16257"/>
                  </a:lnTo>
                  <a:lnTo>
                    <a:pt x="31649" y="16281"/>
                  </a:lnTo>
                  <a:lnTo>
                    <a:pt x="31304" y="16355"/>
                  </a:lnTo>
                  <a:lnTo>
                    <a:pt x="30959" y="16479"/>
                  </a:lnTo>
                  <a:lnTo>
                    <a:pt x="30613" y="16602"/>
                  </a:lnTo>
                  <a:lnTo>
                    <a:pt x="30268" y="16750"/>
                  </a:lnTo>
                  <a:lnTo>
                    <a:pt x="29923" y="16898"/>
                  </a:lnTo>
                  <a:lnTo>
                    <a:pt x="29602" y="17071"/>
                  </a:lnTo>
                  <a:lnTo>
                    <a:pt x="29306" y="17268"/>
                  </a:lnTo>
                  <a:lnTo>
                    <a:pt x="29034" y="17441"/>
                  </a:lnTo>
                  <a:lnTo>
                    <a:pt x="28763" y="17638"/>
                  </a:lnTo>
                  <a:lnTo>
                    <a:pt x="28516" y="17835"/>
                  </a:lnTo>
                  <a:lnTo>
                    <a:pt x="28319" y="18033"/>
                  </a:lnTo>
                  <a:lnTo>
                    <a:pt x="27752" y="18723"/>
                  </a:lnTo>
                  <a:lnTo>
                    <a:pt x="27110" y="19562"/>
                  </a:lnTo>
                  <a:lnTo>
                    <a:pt x="27184" y="19315"/>
                  </a:lnTo>
                  <a:lnTo>
                    <a:pt x="27357" y="18797"/>
                  </a:lnTo>
                  <a:lnTo>
                    <a:pt x="27530" y="18279"/>
                  </a:lnTo>
                  <a:lnTo>
                    <a:pt x="27924" y="17293"/>
                  </a:lnTo>
                  <a:lnTo>
                    <a:pt x="28368" y="16331"/>
                  </a:lnTo>
                  <a:lnTo>
                    <a:pt x="28812" y="15418"/>
                  </a:lnTo>
                  <a:lnTo>
                    <a:pt x="29084" y="14900"/>
                  </a:lnTo>
                  <a:lnTo>
                    <a:pt x="29355" y="14407"/>
                  </a:lnTo>
                  <a:lnTo>
                    <a:pt x="29923" y="13445"/>
                  </a:lnTo>
                  <a:lnTo>
                    <a:pt x="30515" y="13741"/>
                  </a:lnTo>
                  <a:lnTo>
                    <a:pt x="30959" y="13938"/>
                  </a:lnTo>
                  <a:lnTo>
                    <a:pt x="31477" y="14160"/>
                  </a:lnTo>
                  <a:lnTo>
                    <a:pt x="31995" y="14357"/>
                  </a:lnTo>
                  <a:lnTo>
                    <a:pt x="32537" y="14530"/>
                  </a:lnTo>
                  <a:lnTo>
                    <a:pt x="33055" y="14653"/>
                  </a:lnTo>
                  <a:lnTo>
                    <a:pt x="33277" y="14678"/>
                  </a:lnTo>
                  <a:lnTo>
                    <a:pt x="33499" y="14703"/>
                  </a:lnTo>
                  <a:lnTo>
                    <a:pt x="33894" y="14703"/>
                  </a:lnTo>
                  <a:lnTo>
                    <a:pt x="34313" y="14678"/>
                  </a:lnTo>
                  <a:lnTo>
                    <a:pt x="34733" y="14629"/>
                  </a:lnTo>
                  <a:lnTo>
                    <a:pt x="35152" y="14530"/>
                  </a:lnTo>
                  <a:lnTo>
                    <a:pt x="35571" y="14382"/>
                  </a:lnTo>
                  <a:lnTo>
                    <a:pt x="35941" y="14185"/>
                  </a:lnTo>
                  <a:lnTo>
                    <a:pt x="36114" y="14086"/>
                  </a:lnTo>
                  <a:lnTo>
                    <a:pt x="36287" y="13963"/>
                  </a:lnTo>
                  <a:lnTo>
                    <a:pt x="36435" y="13815"/>
                  </a:lnTo>
                  <a:lnTo>
                    <a:pt x="36583" y="13667"/>
                  </a:lnTo>
                  <a:lnTo>
                    <a:pt x="36681" y="13494"/>
                  </a:lnTo>
                  <a:lnTo>
                    <a:pt x="36805" y="13321"/>
                  </a:lnTo>
                  <a:lnTo>
                    <a:pt x="36879" y="13149"/>
                  </a:lnTo>
                  <a:lnTo>
                    <a:pt x="36953" y="12976"/>
                  </a:lnTo>
                  <a:lnTo>
                    <a:pt x="36977" y="12779"/>
                  </a:lnTo>
                  <a:lnTo>
                    <a:pt x="37027" y="12606"/>
                  </a:lnTo>
                  <a:lnTo>
                    <a:pt x="37027" y="12409"/>
                  </a:lnTo>
                  <a:lnTo>
                    <a:pt x="37027" y="12211"/>
                  </a:lnTo>
                  <a:lnTo>
                    <a:pt x="37002" y="12039"/>
                  </a:lnTo>
                  <a:lnTo>
                    <a:pt x="36953" y="11841"/>
                  </a:lnTo>
                  <a:lnTo>
                    <a:pt x="36879" y="11669"/>
                  </a:lnTo>
                  <a:lnTo>
                    <a:pt x="36780" y="11496"/>
                  </a:lnTo>
                  <a:lnTo>
                    <a:pt x="36681" y="11348"/>
                  </a:lnTo>
                  <a:lnTo>
                    <a:pt x="36558" y="11200"/>
                  </a:lnTo>
                  <a:lnTo>
                    <a:pt x="36410" y="11052"/>
                  </a:lnTo>
                  <a:lnTo>
                    <a:pt x="36237" y="10929"/>
                  </a:lnTo>
                  <a:lnTo>
                    <a:pt x="35991" y="10781"/>
                  </a:lnTo>
                  <a:lnTo>
                    <a:pt x="35695" y="10682"/>
                  </a:lnTo>
                  <a:lnTo>
                    <a:pt x="35399" y="10633"/>
                  </a:lnTo>
                  <a:lnTo>
                    <a:pt x="35078" y="10608"/>
                  </a:lnTo>
                  <a:lnTo>
                    <a:pt x="34733" y="10608"/>
                  </a:lnTo>
                  <a:lnTo>
                    <a:pt x="34387" y="10657"/>
                  </a:lnTo>
                  <a:lnTo>
                    <a:pt x="34017" y="10707"/>
                  </a:lnTo>
                  <a:lnTo>
                    <a:pt x="33672" y="10805"/>
                  </a:lnTo>
                  <a:lnTo>
                    <a:pt x="33302" y="10904"/>
                  </a:lnTo>
                  <a:lnTo>
                    <a:pt x="32957" y="11027"/>
                  </a:lnTo>
                  <a:lnTo>
                    <a:pt x="32611" y="11175"/>
                  </a:lnTo>
                  <a:lnTo>
                    <a:pt x="32291" y="11323"/>
                  </a:lnTo>
                  <a:lnTo>
                    <a:pt x="31995" y="11471"/>
                  </a:lnTo>
                  <a:lnTo>
                    <a:pt x="31723" y="11644"/>
                  </a:lnTo>
                  <a:lnTo>
                    <a:pt x="31452" y="11817"/>
                  </a:lnTo>
                  <a:lnTo>
                    <a:pt x="31230" y="11965"/>
                  </a:lnTo>
                  <a:lnTo>
                    <a:pt x="30243" y="12976"/>
                  </a:lnTo>
                  <a:lnTo>
                    <a:pt x="30761" y="12137"/>
                  </a:lnTo>
                  <a:lnTo>
                    <a:pt x="31255" y="11422"/>
                  </a:lnTo>
                  <a:lnTo>
                    <a:pt x="31748" y="10756"/>
                  </a:lnTo>
                  <a:lnTo>
                    <a:pt x="32661" y="9547"/>
                  </a:lnTo>
                  <a:lnTo>
                    <a:pt x="33623" y="8388"/>
                  </a:lnTo>
                  <a:lnTo>
                    <a:pt x="34289" y="8363"/>
                  </a:lnTo>
                  <a:lnTo>
                    <a:pt x="34782" y="8338"/>
                  </a:lnTo>
                  <a:lnTo>
                    <a:pt x="35325" y="8289"/>
                  </a:lnTo>
                  <a:lnTo>
                    <a:pt x="35892" y="8215"/>
                  </a:lnTo>
                  <a:lnTo>
                    <a:pt x="36435" y="8116"/>
                  </a:lnTo>
                  <a:lnTo>
                    <a:pt x="36928" y="7993"/>
                  </a:lnTo>
                  <a:lnTo>
                    <a:pt x="37150" y="7944"/>
                  </a:lnTo>
                  <a:lnTo>
                    <a:pt x="37347" y="7845"/>
                  </a:lnTo>
                  <a:lnTo>
                    <a:pt x="37693" y="7672"/>
                  </a:lnTo>
                  <a:lnTo>
                    <a:pt x="38063" y="7450"/>
                  </a:lnTo>
                  <a:lnTo>
                    <a:pt x="38408" y="7204"/>
                  </a:lnTo>
                  <a:lnTo>
                    <a:pt x="38729" y="6908"/>
                  </a:lnTo>
                  <a:lnTo>
                    <a:pt x="39025" y="6612"/>
                  </a:lnTo>
                  <a:lnTo>
                    <a:pt x="39271" y="6266"/>
                  </a:lnTo>
                  <a:lnTo>
                    <a:pt x="39370" y="6094"/>
                  </a:lnTo>
                  <a:lnTo>
                    <a:pt x="39469" y="5896"/>
                  </a:lnTo>
                  <a:lnTo>
                    <a:pt x="39543" y="5699"/>
                  </a:lnTo>
                  <a:lnTo>
                    <a:pt x="39592" y="5502"/>
                  </a:lnTo>
                  <a:lnTo>
                    <a:pt x="39617" y="5304"/>
                  </a:lnTo>
                  <a:lnTo>
                    <a:pt x="39641" y="5107"/>
                  </a:lnTo>
                  <a:lnTo>
                    <a:pt x="39617" y="4910"/>
                  </a:lnTo>
                  <a:lnTo>
                    <a:pt x="39592" y="4712"/>
                  </a:lnTo>
                  <a:lnTo>
                    <a:pt x="39567" y="4540"/>
                  </a:lnTo>
                  <a:lnTo>
                    <a:pt x="39493" y="4342"/>
                  </a:lnTo>
                  <a:lnTo>
                    <a:pt x="39419" y="4170"/>
                  </a:lnTo>
                  <a:lnTo>
                    <a:pt x="39321" y="4022"/>
                  </a:lnTo>
                  <a:lnTo>
                    <a:pt x="39222" y="3874"/>
                  </a:lnTo>
                  <a:lnTo>
                    <a:pt x="39074" y="3726"/>
                  </a:lnTo>
                  <a:lnTo>
                    <a:pt x="38951" y="3602"/>
                  </a:lnTo>
                  <a:lnTo>
                    <a:pt x="38803" y="3479"/>
                  </a:lnTo>
                  <a:lnTo>
                    <a:pt x="38630" y="3380"/>
                  </a:lnTo>
                  <a:lnTo>
                    <a:pt x="38433" y="3306"/>
                  </a:lnTo>
                  <a:lnTo>
                    <a:pt x="38260" y="3257"/>
                  </a:lnTo>
                  <a:lnTo>
                    <a:pt x="38038" y="3232"/>
                  </a:lnTo>
                  <a:lnTo>
                    <a:pt x="37742" y="3232"/>
                  </a:lnTo>
                  <a:lnTo>
                    <a:pt x="37446" y="3257"/>
                  </a:lnTo>
                  <a:lnTo>
                    <a:pt x="37150" y="3356"/>
                  </a:lnTo>
                  <a:lnTo>
                    <a:pt x="36854" y="3479"/>
                  </a:lnTo>
                  <a:lnTo>
                    <a:pt x="36558" y="3652"/>
                  </a:lnTo>
                  <a:lnTo>
                    <a:pt x="36262" y="3849"/>
                  </a:lnTo>
                  <a:lnTo>
                    <a:pt x="35966" y="4071"/>
                  </a:lnTo>
                  <a:lnTo>
                    <a:pt x="35695" y="4293"/>
                  </a:lnTo>
                  <a:lnTo>
                    <a:pt x="35423" y="4564"/>
                  </a:lnTo>
                  <a:lnTo>
                    <a:pt x="35177" y="4836"/>
                  </a:lnTo>
                  <a:lnTo>
                    <a:pt x="34930" y="5107"/>
                  </a:lnTo>
                  <a:lnTo>
                    <a:pt x="34733" y="5403"/>
                  </a:lnTo>
                  <a:lnTo>
                    <a:pt x="34535" y="5674"/>
                  </a:lnTo>
                  <a:lnTo>
                    <a:pt x="34338" y="5946"/>
                  </a:lnTo>
                  <a:lnTo>
                    <a:pt x="34190" y="6217"/>
                  </a:lnTo>
                  <a:lnTo>
                    <a:pt x="34091" y="6464"/>
                  </a:lnTo>
                  <a:lnTo>
                    <a:pt x="33746" y="7475"/>
                  </a:lnTo>
                  <a:lnTo>
                    <a:pt x="33573" y="8092"/>
                  </a:lnTo>
                  <a:lnTo>
                    <a:pt x="33499" y="8388"/>
                  </a:lnTo>
                  <a:lnTo>
                    <a:pt x="33524" y="8388"/>
                  </a:lnTo>
                  <a:lnTo>
                    <a:pt x="32587" y="9473"/>
                  </a:lnTo>
                  <a:lnTo>
                    <a:pt x="31625" y="10682"/>
                  </a:lnTo>
                  <a:lnTo>
                    <a:pt x="31131" y="11348"/>
                  </a:lnTo>
                  <a:lnTo>
                    <a:pt x="30613" y="12039"/>
                  </a:lnTo>
                  <a:lnTo>
                    <a:pt x="30120" y="12803"/>
                  </a:lnTo>
                  <a:lnTo>
                    <a:pt x="29602" y="13593"/>
                  </a:lnTo>
                  <a:lnTo>
                    <a:pt x="29084" y="14407"/>
                  </a:lnTo>
                  <a:lnTo>
                    <a:pt x="28590" y="15295"/>
                  </a:lnTo>
                  <a:lnTo>
                    <a:pt x="28097" y="16207"/>
                  </a:lnTo>
                  <a:lnTo>
                    <a:pt x="27653" y="17169"/>
                  </a:lnTo>
                  <a:lnTo>
                    <a:pt x="27234" y="18156"/>
                  </a:lnTo>
                  <a:lnTo>
                    <a:pt x="27036" y="18674"/>
                  </a:lnTo>
                  <a:lnTo>
                    <a:pt x="26839" y="19217"/>
                  </a:lnTo>
                  <a:lnTo>
                    <a:pt x="26839" y="18205"/>
                  </a:lnTo>
                  <a:lnTo>
                    <a:pt x="26814" y="17416"/>
                  </a:lnTo>
                  <a:lnTo>
                    <a:pt x="26765" y="17145"/>
                  </a:lnTo>
                  <a:lnTo>
                    <a:pt x="26691" y="16849"/>
                  </a:lnTo>
                  <a:lnTo>
                    <a:pt x="26617" y="16553"/>
                  </a:lnTo>
                  <a:lnTo>
                    <a:pt x="26494" y="16207"/>
                  </a:lnTo>
                  <a:lnTo>
                    <a:pt x="26370" y="15887"/>
                  </a:lnTo>
                  <a:lnTo>
                    <a:pt x="26222" y="15541"/>
                  </a:lnTo>
                  <a:lnTo>
                    <a:pt x="26050" y="15221"/>
                  </a:lnTo>
                  <a:lnTo>
                    <a:pt x="25877" y="14900"/>
                  </a:lnTo>
                  <a:lnTo>
                    <a:pt x="25680" y="14579"/>
                  </a:lnTo>
                  <a:lnTo>
                    <a:pt x="25482" y="14283"/>
                  </a:lnTo>
                  <a:lnTo>
                    <a:pt x="25236" y="14012"/>
                  </a:lnTo>
                  <a:lnTo>
                    <a:pt x="25014" y="13765"/>
                  </a:lnTo>
                  <a:lnTo>
                    <a:pt x="24742" y="13568"/>
                  </a:lnTo>
                  <a:lnTo>
                    <a:pt x="24496" y="13395"/>
                  </a:lnTo>
                  <a:lnTo>
                    <a:pt x="24224" y="13272"/>
                  </a:lnTo>
                  <a:lnTo>
                    <a:pt x="23928" y="13198"/>
                  </a:lnTo>
                  <a:lnTo>
                    <a:pt x="23731" y="13173"/>
                  </a:lnTo>
                  <a:lnTo>
                    <a:pt x="23534" y="13149"/>
                  </a:lnTo>
                  <a:lnTo>
                    <a:pt x="23336" y="13173"/>
                  </a:lnTo>
                  <a:lnTo>
                    <a:pt x="23139" y="13223"/>
                  </a:lnTo>
                  <a:lnTo>
                    <a:pt x="22966" y="13272"/>
                  </a:lnTo>
                  <a:lnTo>
                    <a:pt x="22794" y="13371"/>
                  </a:lnTo>
                  <a:lnTo>
                    <a:pt x="22646" y="13469"/>
                  </a:lnTo>
                  <a:lnTo>
                    <a:pt x="22473" y="13568"/>
                  </a:lnTo>
                  <a:lnTo>
                    <a:pt x="22350" y="13716"/>
                  </a:lnTo>
                  <a:lnTo>
                    <a:pt x="22226" y="13839"/>
                  </a:lnTo>
                  <a:lnTo>
                    <a:pt x="22103" y="14012"/>
                  </a:lnTo>
                  <a:lnTo>
                    <a:pt x="22004" y="14185"/>
                  </a:lnTo>
                  <a:lnTo>
                    <a:pt x="21930" y="14357"/>
                  </a:lnTo>
                  <a:lnTo>
                    <a:pt x="21881" y="14530"/>
                  </a:lnTo>
                  <a:lnTo>
                    <a:pt x="21832" y="14727"/>
                  </a:lnTo>
                  <a:lnTo>
                    <a:pt x="21807" y="14925"/>
                  </a:lnTo>
                  <a:lnTo>
                    <a:pt x="21782" y="15122"/>
                  </a:lnTo>
                  <a:lnTo>
                    <a:pt x="21807" y="15344"/>
                  </a:lnTo>
                  <a:lnTo>
                    <a:pt x="21832" y="15541"/>
                  </a:lnTo>
                  <a:lnTo>
                    <a:pt x="21881" y="15739"/>
                  </a:lnTo>
                  <a:lnTo>
                    <a:pt x="22029" y="16133"/>
                  </a:lnTo>
                  <a:lnTo>
                    <a:pt x="22226" y="16528"/>
                  </a:lnTo>
                  <a:lnTo>
                    <a:pt x="22448" y="16898"/>
                  </a:lnTo>
                  <a:lnTo>
                    <a:pt x="22720" y="17219"/>
                  </a:lnTo>
                  <a:lnTo>
                    <a:pt x="22991" y="17539"/>
                  </a:lnTo>
                  <a:lnTo>
                    <a:pt x="23287" y="17811"/>
                  </a:lnTo>
                  <a:lnTo>
                    <a:pt x="23460" y="17959"/>
                  </a:lnTo>
                  <a:lnTo>
                    <a:pt x="23682" y="18107"/>
                  </a:lnTo>
                  <a:lnTo>
                    <a:pt x="24175" y="18403"/>
                  </a:lnTo>
                  <a:lnTo>
                    <a:pt x="24718" y="18649"/>
                  </a:lnTo>
                  <a:lnTo>
                    <a:pt x="25285" y="18896"/>
                  </a:lnTo>
                  <a:lnTo>
                    <a:pt x="25828" y="19093"/>
                  </a:lnTo>
                  <a:lnTo>
                    <a:pt x="26272" y="19266"/>
                  </a:lnTo>
                  <a:lnTo>
                    <a:pt x="26790" y="19414"/>
                  </a:lnTo>
                  <a:lnTo>
                    <a:pt x="26469" y="20450"/>
                  </a:lnTo>
                  <a:lnTo>
                    <a:pt x="26198" y="21511"/>
                  </a:lnTo>
                  <a:lnTo>
                    <a:pt x="25976" y="22572"/>
                  </a:lnTo>
                  <a:lnTo>
                    <a:pt x="25754" y="23657"/>
                  </a:lnTo>
                  <a:lnTo>
                    <a:pt x="25556" y="24915"/>
                  </a:lnTo>
                  <a:lnTo>
                    <a:pt x="25384" y="26198"/>
                  </a:lnTo>
                  <a:lnTo>
                    <a:pt x="25359" y="25384"/>
                  </a:lnTo>
                  <a:lnTo>
                    <a:pt x="25310" y="25112"/>
                  </a:lnTo>
                  <a:lnTo>
                    <a:pt x="25236" y="24816"/>
                  </a:lnTo>
                  <a:lnTo>
                    <a:pt x="25162" y="24520"/>
                  </a:lnTo>
                  <a:lnTo>
                    <a:pt x="25038" y="24200"/>
                  </a:lnTo>
                  <a:lnTo>
                    <a:pt x="24915" y="23854"/>
                  </a:lnTo>
                  <a:lnTo>
                    <a:pt x="24767" y="23534"/>
                  </a:lnTo>
                  <a:lnTo>
                    <a:pt x="24594" y="23188"/>
                  </a:lnTo>
                  <a:lnTo>
                    <a:pt x="24422" y="22868"/>
                  </a:lnTo>
                  <a:lnTo>
                    <a:pt x="24224" y="22547"/>
                  </a:lnTo>
                  <a:lnTo>
                    <a:pt x="24002" y="22251"/>
                  </a:lnTo>
                  <a:lnTo>
                    <a:pt x="23780" y="21980"/>
                  </a:lnTo>
                  <a:lnTo>
                    <a:pt x="23558" y="21758"/>
                  </a:lnTo>
                  <a:lnTo>
                    <a:pt x="23287" y="21536"/>
                  </a:lnTo>
                  <a:lnTo>
                    <a:pt x="23040" y="21363"/>
                  </a:lnTo>
                  <a:lnTo>
                    <a:pt x="22769" y="21240"/>
                  </a:lnTo>
                  <a:lnTo>
                    <a:pt x="22473" y="21166"/>
                  </a:lnTo>
                  <a:lnTo>
                    <a:pt x="22276" y="21141"/>
                  </a:lnTo>
                  <a:lnTo>
                    <a:pt x="22078" y="21141"/>
                  </a:lnTo>
                  <a:lnTo>
                    <a:pt x="21881" y="21166"/>
                  </a:lnTo>
                  <a:lnTo>
                    <a:pt x="21684" y="21190"/>
                  </a:lnTo>
                  <a:lnTo>
                    <a:pt x="21511" y="21264"/>
                  </a:lnTo>
                  <a:lnTo>
                    <a:pt x="21338" y="21338"/>
                  </a:lnTo>
                  <a:lnTo>
                    <a:pt x="21190" y="21437"/>
                  </a:lnTo>
                  <a:lnTo>
                    <a:pt x="21018" y="21560"/>
                  </a:lnTo>
                  <a:lnTo>
                    <a:pt x="20894" y="21684"/>
                  </a:lnTo>
                  <a:lnTo>
                    <a:pt x="20771" y="21832"/>
                  </a:lnTo>
                  <a:lnTo>
                    <a:pt x="20648" y="21980"/>
                  </a:lnTo>
                  <a:lnTo>
                    <a:pt x="20549" y="22152"/>
                  </a:lnTo>
                  <a:lnTo>
                    <a:pt x="20475" y="22325"/>
                  </a:lnTo>
                  <a:lnTo>
                    <a:pt x="20426" y="22498"/>
                  </a:lnTo>
                  <a:lnTo>
                    <a:pt x="20376" y="22695"/>
                  </a:lnTo>
                  <a:lnTo>
                    <a:pt x="20352" y="22892"/>
                  </a:lnTo>
                  <a:lnTo>
                    <a:pt x="20327" y="23114"/>
                  </a:lnTo>
                  <a:lnTo>
                    <a:pt x="20352" y="23312"/>
                  </a:lnTo>
                  <a:lnTo>
                    <a:pt x="20376" y="23509"/>
                  </a:lnTo>
                  <a:lnTo>
                    <a:pt x="20426" y="23706"/>
                  </a:lnTo>
                  <a:lnTo>
                    <a:pt x="20574" y="24126"/>
                  </a:lnTo>
                  <a:lnTo>
                    <a:pt x="20771" y="24496"/>
                  </a:lnTo>
                  <a:lnTo>
                    <a:pt x="20993" y="24866"/>
                  </a:lnTo>
                  <a:lnTo>
                    <a:pt x="21264" y="25211"/>
                  </a:lnTo>
                  <a:lnTo>
                    <a:pt x="21536" y="25507"/>
                  </a:lnTo>
                  <a:lnTo>
                    <a:pt x="21832" y="25803"/>
                  </a:lnTo>
                  <a:lnTo>
                    <a:pt x="21980" y="25926"/>
                  </a:lnTo>
                  <a:lnTo>
                    <a:pt x="22177" y="26050"/>
                  </a:lnTo>
                  <a:lnTo>
                    <a:pt x="22621" y="26321"/>
                  </a:lnTo>
                  <a:lnTo>
                    <a:pt x="23114" y="26543"/>
                  </a:lnTo>
                  <a:lnTo>
                    <a:pt x="23608" y="26765"/>
                  </a:lnTo>
                  <a:lnTo>
                    <a:pt x="24126" y="26962"/>
                  </a:lnTo>
                  <a:lnTo>
                    <a:pt x="24570" y="27135"/>
                  </a:lnTo>
                  <a:lnTo>
                    <a:pt x="25236" y="27357"/>
                  </a:lnTo>
                  <a:lnTo>
                    <a:pt x="25112" y="28344"/>
                  </a:lnTo>
                  <a:lnTo>
                    <a:pt x="24816" y="30687"/>
                  </a:lnTo>
                  <a:lnTo>
                    <a:pt x="24520" y="33006"/>
                  </a:lnTo>
                  <a:lnTo>
                    <a:pt x="24372" y="33795"/>
                  </a:lnTo>
                  <a:lnTo>
                    <a:pt x="24249" y="34585"/>
                  </a:lnTo>
                  <a:lnTo>
                    <a:pt x="24224" y="33894"/>
                  </a:lnTo>
                  <a:lnTo>
                    <a:pt x="24175" y="33623"/>
                  </a:lnTo>
                  <a:lnTo>
                    <a:pt x="24101" y="33327"/>
                  </a:lnTo>
                  <a:lnTo>
                    <a:pt x="24027" y="33031"/>
                  </a:lnTo>
                  <a:lnTo>
                    <a:pt x="23904" y="32710"/>
                  </a:lnTo>
                  <a:lnTo>
                    <a:pt x="23780" y="32365"/>
                  </a:lnTo>
                  <a:lnTo>
                    <a:pt x="23632" y="32019"/>
                  </a:lnTo>
                  <a:lnTo>
                    <a:pt x="23484" y="31699"/>
                  </a:lnTo>
                  <a:lnTo>
                    <a:pt x="23287" y="31378"/>
                  </a:lnTo>
                  <a:lnTo>
                    <a:pt x="23090" y="31057"/>
                  </a:lnTo>
                  <a:lnTo>
                    <a:pt x="22892" y="30761"/>
                  </a:lnTo>
                  <a:lnTo>
                    <a:pt x="22670" y="30490"/>
                  </a:lnTo>
                  <a:lnTo>
                    <a:pt x="22424" y="30268"/>
                  </a:lnTo>
                  <a:lnTo>
                    <a:pt x="22177" y="30046"/>
                  </a:lnTo>
                  <a:lnTo>
                    <a:pt x="21906" y="29873"/>
                  </a:lnTo>
                  <a:lnTo>
                    <a:pt x="21634" y="29750"/>
                  </a:lnTo>
                  <a:lnTo>
                    <a:pt x="21338" y="29676"/>
                  </a:lnTo>
                  <a:lnTo>
                    <a:pt x="21141" y="29651"/>
                  </a:lnTo>
                  <a:lnTo>
                    <a:pt x="20746" y="29651"/>
                  </a:lnTo>
                  <a:lnTo>
                    <a:pt x="20549" y="29700"/>
                  </a:lnTo>
                  <a:lnTo>
                    <a:pt x="20376" y="29774"/>
                  </a:lnTo>
                  <a:lnTo>
                    <a:pt x="20204" y="29848"/>
                  </a:lnTo>
                  <a:lnTo>
                    <a:pt x="20056" y="29947"/>
                  </a:lnTo>
                  <a:lnTo>
                    <a:pt x="19908" y="30046"/>
                  </a:lnTo>
                  <a:lnTo>
                    <a:pt x="19760" y="30194"/>
                  </a:lnTo>
                  <a:lnTo>
                    <a:pt x="19636" y="30342"/>
                  </a:lnTo>
                  <a:lnTo>
                    <a:pt x="19538" y="30490"/>
                  </a:lnTo>
                  <a:lnTo>
                    <a:pt x="19439" y="30663"/>
                  </a:lnTo>
                  <a:lnTo>
                    <a:pt x="19340" y="30835"/>
                  </a:lnTo>
                  <a:lnTo>
                    <a:pt x="19291" y="31008"/>
                  </a:lnTo>
                  <a:lnTo>
                    <a:pt x="19242" y="31205"/>
                  </a:lnTo>
                  <a:lnTo>
                    <a:pt x="19217" y="31403"/>
                  </a:lnTo>
                  <a:lnTo>
                    <a:pt x="19217" y="31625"/>
                  </a:lnTo>
                  <a:lnTo>
                    <a:pt x="19217" y="31822"/>
                  </a:lnTo>
                  <a:lnTo>
                    <a:pt x="19242" y="32019"/>
                  </a:lnTo>
                  <a:lnTo>
                    <a:pt x="19291" y="32217"/>
                  </a:lnTo>
                  <a:lnTo>
                    <a:pt x="19439" y="32611"/>
                  </a:lnTo>
                  <a:lnTo>
                    <a:pt x="19636" y="33006"/>
                  </a:lnTo>
                  <a:lnTo>
                    <a:pt x="19858" y="33376"/>
                  </a:lnTo>
                  <a:lnTo>
                    <a:pt x="20130" y="33721"/>
                  </a:lnTo>
                  <a:lnTo>
                    <a:pt x="20401" y="34017"/>
                  </a:lnTo>
                  <a:lnTo>
                    <a:pt x="20697" y="34289"/>
                  </a:lnTo>
                  <a:lnTo>
                    <a:pt x="20845" y="34437"/>
                  </a:lnTo>
                  <a:lnTo>
                    <a:pt x="21042" y="34560"/>
                  </a:lnTo>
                  <a:lnTo>
                    <a:pt x="21437" y="34782"/>
                  </a:lnTo>
                  <a:lnTo>
                    <a:pt x="21906" y="35029"/>
                  </a:lnTo>
                  <a:lnTo>
                    <a:pt x="22399" y="35251"/>
                  </a:lnTo>
                  <a:lnTo>
                    <a:pt x="23312" y="35596"/>
                  </a:lnTo>
                  <a:lnTo>
                    <a:pt x="24002" y="35843"/>
                  </a:lnTo>
                  <a:lnTo>
                    <a:pt x="23830" y="36632"/>
                  </a:lnTo>
                  <a:lnTo>
                    <a:pt x="23632" y="37421"/>
                  </a:lnTo>
                  <a:lnTo>
                    <a:pt x="23509" y="37939"/>
                  </a:lnTo>
                  <a:lnTo>
                    <a:pt x="23336" y="38482"/>
                  </a:lnTo>
                  <a:lnTo>
                    <a:pt x="23016" y="39493"/>
                  </a:lnTo>
                  <a:lnTo>
                    <a:pt x="22646" y="40480"/>
                  </a:lnTo>
                  <a:lnTo>
                    <a:pt x="22300" y="41442"/>
                  </a:lnTo>
                  <a:lnTo>
                    <a:pt x="21782" y="42700"/>
                  </a:lnTo>
                  <a:lnTo>
                    <a:pt x="21930" y="41689"/>
                  </a:lnTo>
                  <a:lnTo>
                    <a:pt x="22029" y="41023"/>
                  </a:lnTo>
                  <a:lnTo>
                    <a:pt x="22004" y="40653"/>
                  </a:lnTo>
                  <a:lnTo>
                    <a:pt x="21980" y="40233"/>
                  </a:lnTo>
                  <a:lnTo>
                    <a:pt x="21906" y="39789"/>
                  </a:lnTo>
                  <a:lnTo>
                    <a:pt x="21807" y="39321"/>
                  </a:lnTo>
                  <a:lnTo>
                    <a:pt x="21659" y="38852"/>
                  </a:lnTo>
                  <a:lnTo>
                    <a:pt x="21486" y="38383"/>
                  </a:lnTo>
                  <a:lnTo>
                    <a:pt x="21289" y="37939"/>
                  </a:lnTo>
                  <a:lnTo>
                    <a:pt x="21067" y="37520"/>
                  </a:lnTo>
                  <a:lnTo>
                    <a:pt x="21067" y="37323"/>
                  </a:lnTo>
                  <a:lnTo>
                    <a:pt x="21042" y="37125"/>
                  </a:lnTo>
                  <a:lnTo>
                    <a:pt x="20993" y="36928"/>
                  </a:lnTo>
                  <a:lnTo>
                    <a:pt x="20944" y="36731"/>
                  </a:lnTo>
                  <a:lnTo>
                    <a:pt x="20845" y="36558"/>
                  </a:lnTo>
                  <a:lnTo>
                    <a:pt x="20771" y="36385"/>
                  </a:lnTo>
                  <a:lnTo>
                    <a:pt x="20648" y="36213"/>
                  </a:lnTo>
                  <a:lnTo>
                    <a:pt x="20524" y="36065"/>
                  </a:lnTo>
                  <a:lnTo>
                    <a:pt x="20401" y="35941"/>
                  </a:lnTo>
                  <a:lnTo>
                    <a:pt x="20253" y="35818"/>
                  </a:lnTo>
                  <a:lnTo>
                    <a:pt x="20080" y="35719"/>
                  </a:lnTo>
                  <a:lnTo>
                    <a:pt x="19932" y="35645"/>
                  </a:lnTo>
                  <a:lnTo>
                    <a:pt x="19760" y="35571"/>
                  </a:lnTo>
                  <a:lnTo>
                    <a:pt x="19562" y="35522"/>
                  </a:lnTo>
                  <a:lnTo>
                    <a:pt x="19365" y="35497"/>
                  </a:lnTo>
                  <a:lnTo>
                    <a:pt x="18970" y="35497"/>
                  </a:lnTo>
                  <a:lnTo>
                    <a:pt x="18773" y="35547"/>
                  </a:lnTo>
                  <a:lnTo>
                    <a:pt x="18501" y="35645"/>
                  </a:lnTo>
                  <a:lnTo>
                    <a:pt x="18230" y="35793"/>
                  </a:lnTo>
                  <a:lnTo>
                    <a:pt x="17983" y="35991"/>
                  </a:lnTo>
                  <a:lnTo>
                    <a:pt x="17761" y="36213"/>
                  </a:lnTo>
                  <a:lnTo>
                    <a:pt x="17539" y="36484"/>
                  </a:lnTo>
                  <a:lnTo>
                    <a:pt x="17317" y="36755"/>
                  </a:lnTo>
                  <a:lnTo>
                    <a:pt x="17145" y="37076"/>
                  </a:lnTo>
                  <a:lnTo>
                    <a:pt x="16972" y="37397"/>
                  </a:lnTo>
                  <a:lnTo>
                    <a:pt x="16824" y="37742"/>
                  </a:lnTo>
                  <a:lnTo>
                    <a:pt x="16676" y="38087"/>
                  </a:lnTo>
                  <a:lnTo>
                    <a:pt x="16553" y="38433"/>
                  </a:lnTo>
                  <a:lnTo>
                    <a:pt x="16454" y="38778"/>
                  </a:lnTo>
                  <a:lnTo>
                    <a:pt x="16380" y="39099"/>
                  </a:lnTo>
                  <a:lnTo>
                    <a:pt x="16306" y="39419"/>
                  </a:lnTo>
                  <a:lnTo>
                    <a:pt x="16257" y="39715"/>
                  </a:lnTo>
                  <a:lnTo>
                    <a:pt x="16232" y="39987"/>
                  </a:lnTo>
                  <a:lnTo>
                    <a:pt x="16331" y="41541"/>
                  </a:lnTo>
                  <a:lnTo>
                    <a:pt x="16331" y="41541"/>
                  </a:lnTo>
                  <a:lnTo>
                    <a:pt x="16109" y="40554"/>
                  </a:lnTo>
                  <a:lnTo>
                    <a:pt x="15862" y="39543"/>
                  </a:lnTo>
                  <a:lnTo>
                    <a:pt x="15566" y="38507"/>
                  </a:lnTo>
                  <a:lnTo>
                    <a:pt x="15270" y="37471"/>
                  </a:lnTo>
                  <a:lnTo>
                    <a:pt x="15097" y="36953"/>
                  </a:lnTo>
                  <a:lnTo>
                    <a:pt x="14900" y="36410"/>
                  </a:lnTo>
                  <a:lnTo>
                    <a:pt x="14431" y="35201"/>
                  </a:lnTo>
                  <a:lnTo>
                    <a:pt x="13889" y="33993"/>
                  </a:lnTo>
                  <a:lnTo>
                    <a:pt x="14579" y="33820"/>
                  </a:lnTo>
                  <a:lnTo>
                    <a:pt x="15048" y="33672"/>
                  </a:lnTo>
                  <a:lnTo>
                    <a:pt x="15541" y="33524"/>
                  </a:lnTo>
                  <a:lnTo>
                    <a:pt x="16059" y="33327"/>
                  </a:lnTo>
                  <a:lnTo>
                    <a:pt x="16577" y="33129"/>
                  </a:lnTo>
                  <a:lnTo>
                    <a:pt x="17021" y="32907"/>
                  </a:lnTo>
                  <a:lnTo>
                    <a:pt x="17219" y="32784"/>
                  </a:lnTo>
                  <a:lnTo>
                    <a:pt x="17367" y="32685"/>
                  </a:lnTo>
                  <a:lnTo>
                    <a:pt x="17687" y="32414"/>
                  </a:lnTo>
                  <a:lnTo>
                    <a:pt x="17983" y="32143"/>
                  </a:lnTo>
                  <a:lnTo>
                    <a:pt x="18279" y="31822"/>
                  </a:lnTo>
                  <a:lnTo>
                    <a:pt x="18551" y="31477"/>
                  </a:lnTo>
                  <a:lnTo>
                    <a:pt x="18748" y="31107"/>
                  </a:lnTo>
                  <a:lnTo>
                    <a:pt x="18921" y="30712"/>
                  </a:lnTo>
                  <a:lnTo>
                    <a:pt x="18995" y="30515"/>
                  </a:lnTo>
                  <a:lnTo>
                    <a:pt x="19044" y="30317"/>
                  </a:lnTo>
                  <a:lnTo>
                    <a:pt x="19069" y="30120"/>
                  </a:lnTo>
                  <a:lnTo>
                    <a:pt x="19069" y="29898"/>
                  </a:lnTo>
                  <a:lnTo>
                    <a:pt x="19069" y="29700"/>
                  </a:lnTo>
                  <a:lnTo>
                    <a:pt x="19044" y="29503"/>
                  </a:lnTo>
                  <a:lnTo>
                    <a:pt x="18995" y="29306"/>
                  </a:lnTo>
                  <a:lnTo>
                    <a:pt x="18921" y="29133"/>
                  </a:lnTo>
                  <a:lnTo>
                    <a:pt x="18822" y="28960"/>
                  </a:lnTo>
                  <a:lnTo>
                    <a:pt x="18724" y="28788"/>
                  </a:lnTo>
                  <a:lnTo>
                    <a:pt x="18625" y="28640"/>
                  </a:lnTo>
                  <a:lnTo>
                    <a:pt x="18501" y="28516"/>
                  </a:lnTo>
                  <a:lnTo>
                    <a:pt x="18353" y="28393"/>
                  </a:lnTo>
                  <a:lnTo>
                    <a:pt x="18205" y="28270"/>
                  </a:lnTo>
                  <a:lnTo>
                    <a:pt x="18033" y="28171"/>
                  </a:lnTo>
                  <a:lnTo>
                    <a:pt x="17860" y="28097"/>
                  </a:lnTo>
                  <a:lnTo>
                    <a:pt x="17687" y="28048"/>
                  </a:lnTo>
                  <a:lnTo>
                    <a:pt x="17490" y="28023"/>
                  </a:lnTo>
                  <a:lnTo>
                    <a:pt x="17293" y="27998"/>
                  </a:lnTo>
                  <a:lnTo>
                    <a:pt x="17071" y="28023"/>
                  </a:lnTo>
                  <a:lnTo>
                    <a:pt x="16799" y="28072"/>
                  </a:lnTo>
                  <a:lnTo>
                    <a:pt x="16503" y="28171"/>
                  </a:lnTo>
                  <a:lnTo>
                    <a:pt x="16232" y="28319"/>
                  </a:lnTo>
                  <a:lnTo>
                    <a:pt x="15961" y="28516"/>
                  </a:lnTo>
                  <a:lnTo>
                    <a:pt x="15714" y="28738"/>
                  </a:lnTo>
                  <a:lnTo>
                    <a:pt x="15467" y="28985"/>
                  </a:lnTo>
                  <a:lnTo>
                    <a:pt x="15221" y="29281"/>
                  </a:lnTo>
                  <a:lnTo>
                    <a:pt x="14999" y="29577"/>
                  </a:lnTo>
                  <a:lnTo>
                    <a:pt x="14801" y="29873"/>
                  </a:lnTo>
                  <a:lnTo>
                    <a:pt x="14629" y="30194"/>
                  </a:lnTo>
                  <a:lnTo>
                    <a:pt x="14456" y="30515"/>
                  </a:lnTo>
                  <a:lnTo>
                    <a:pt x="14283" y="30835"/>
                  </a:lnTo>
                  <a:lnTo>
                    <a:pt x="14160" y="31156"/>
                  </a:lnTo>
                  <a:lnTo>
                    <a:pt x="14061" y="31452"/>
                  </a:lnTo>
                  <a:lnTo>
                    <a:pt x="13963" y="31748"/>
                  </a:lnTo>
                  <a:lnTo>
                    <a:pt x="13889" y="32019"/>
                  </a:lnTo>
                  <a:lnTo>
                    <a:pt x="13839" y="32661"/>
                  </a:lnTo>
                  <a:lnTo>
                    <a:pt x="13741" y="33647"/>
                  </a:lnTo>
                  <a:lnTo>
                    <a:pt x="13420" y="32932"/>
                  </a:lnTo>
                  <a:lnTo>
                    <a:pt x="13075" y="32192"/>
                  </a:lnTo>
                  <a:lnTo>
                    <a:pt x="11989" y="30120"/>
                  </a:lnTo>
                  <a:lnTo>
                    <a:pt x="10879" y="28023"/>
                  </a:lnTo>
                  <a:lnTo>
                    <a:pt x="10213" y="26740"/>
                  </a:lnTo>
                  <a:lnTo>
                    <a:pt x="10731" y="26617"/>
                  </a:lnTo>
                  <a:lnTo>
                    <a:pt x="11200" y="26494"/>
                  </a:lnTo>
                  <a:lnTo>
                    <a:pt x="11743" y="26321"/>
                  </a:lnTo>
                  <a:lnTo>
                    <a:pt x="12335" y="26124"/>
                  </a:lnTo>
                  <a:lnTo>
                    <a:pt x="12902" y="25902"/>
                  </a:lnTo>
                  <a:lnTo>
                    <a:pt x="13420" y="25655"/>
                  </a:lnTo>
                  <a:lnTo>
                    <a:pt x="13642" y="25532"/>
                  </a:lnTo>
                  <a:lnTo>
                    <a:pt x="13839" y="25408"/>
                  </a:lnTo>
                  <a:lnTo>
                    <a:pt x="14135" y="25137"/>
                  </a:lnTo>
                  <a:lnTo>
                    <a:pt x="14431" y="24866"/>
                  </a:lnTo>
                  <a:lnTo>
                    <a:pt x="14727" y="24545"/>
                  </a:lnTo>
                  <a:lnTo>
                    <a:pt x="14999" y="24200"/>
                  </a:lnTo>
                  <a:lnTo>
                    <a:pt x="15196" y="23830"/>
                  </a:lnTo>
                  <a:lnTo>
                    <a:pt x="15369" y="23435"/>
                  </a:lnTo>
                  <a:lnTo>
                    <a:pt x="15443" y="23238"/>
                  </a:lnTo>
                  <a:lnTo>
                    <a:pt x="15492" y="23040"/>
                  </a:lnTo>
                  <a:lnTo>
                    <a:pt x="15517" y="22843"/>
                  </a:lnTo>
                  <a:lnTo>
                    <a:pt x="15517" y="22621"/>
                  </a:lnTo>
                  <a:lnTo>
                    <a:pt x="15517" y="22424"/>
                  </a:lnTo>
                  <a:lnTo>
                    <a:pt x="15492" y="22226"/>
                  </a:lnTo>
                  <a:lnTo>
                    <a:pt x="15443" y="22054"/>
                  </a:lnTo>
                  <a:lnTo>
                    <a:pt x="15369" y="21856"/>
                  </a:lnTo>
                  <a:lnTo>
                    <a:pt x="15270" y="21684"/>
                  </a:lnTo>
                  <a:lnTo>
                    <a:pt x="15171" y="21536"/>
                  </a:lnTo>
                  <a:lnTo>
                    <a:pt x="15073" y="21363"/>
                  </a:lnTo>
                  <a:lnTo>
                    <a:pt x="14949" y="21240"/>
                  </a:lnTo>
                  <a:lnTo>
                    <a:pt x="14801" y="21116"/>
                  </a:lnTo>
                  <a:lnTo>
                    <a:pt x="14653" y="20993"/>
                  </a:lnTo>
                  <a:lnTo>
                    <a:pt x="14481" y="20894"/>
                  </a:lnTo>
                  <a:lnTo>
                    <a:pt x="14308" y="20820"/>
                  </a:lnTo>
                  <a:lnTo>
                    <a:pt x="14135" y="20771"/>
                  </a:lnTo>
                  <a:lnTo>
                    <a:pt x="13938" y="20746"/>
                  </a:lnTo>
                  <a:lnTo>
                    <a:pt x="13741" y="20722"/>
                  </a:lnTo>
                  <a:lnTo>
                    <a:pt x="13519" y="20746"/>
                  </a:lnTo>
                  <a:lnTo>
                    <a:pt x="13247" y="20796"/>
                  </a:lnTo>
                  <a:lnTo>
                    <a:pt x="12951" y="20894"/>
                  </a:lnTo>
                  <a:lnTo>
                    <a:pt x="12680" y="21042"/>
                  </a:lnTo>
                  <a:lnTo>
                    <a:pt x="12409" y="21240"/>
                  </a:lnTo>
                  <a:lnTo>
                    <a:pt x="12162" y="21462"/>
                  </a:lnTo>
                  <a:lnTo>
                    <a:pt x="11915" y="21708"/>
                  </a:lnTo>
                  <a:lnTo>
                    <a:pt x="11669" y="22004"/>
                  </a:lnTo>
                  <a:lnTo>
                    <a:pt x="11447" y="22300"/>
                  </a:lnTo>
                  <a:lnTo>
                    <a:pt x="11249" y="22596"/>
                  </a:lnTo>
                  <a:lnTo>
                    <a:pt x="11077" y="22917"/>
                  </a:lnTo>
                  <a:lnTo>
                    <a:pt x="10904" y="23238"/>
                  </a:lnTo>
                  <a:lnTo>
                    <a:pt x="10731" y="23558"/>
                  </a:lnTo>
                  <a:lnTo>
                    <a:pt x="10608" y="23879"/>
                  </a:lnTo>
                  <a:lnTo>
                    <a:pt x="10509" y="24200"/>
                  </a:lnTo>
                  <a:lnTo>
                    <a:pt x="10411" y="24471"/>
                  </a:lnTo>
                  <a:lnTo>
                    <a:pt x="10337" y="24742"/>
                  </a:lnTo>
                  <a:lnTo>
                    <a:pt x="10263" y="25606"/>
                  </a:lnTo>
                  <a:lnTo>
                    <a:pt x="10189" y="26666"/>
                  </a:lnTo>
                  <a:lnTo>
                    <a:pt x="9449" y="25236"/>
                  </a:lnTo>
                  <a:lnTo>
                    <a:pt x="8783" y="23830"/>
                  </a:lnTo>
                  <a:lnTo>
                    <a:pt x="8339" y="22843"/>
                  </a:lnTo>
                  <a:lnTo>
                    <a:pt x="7944" y="21856"/>
                  </a:lnTo>
                  <a:lnTo>
                    <a:pt x="7574" y="20870"/>
                  </a:lnTo>
                  <a:lnTo>
                    <a:pt x="7253" y="19883"/>
                  </a:lnTo>
                  <a:lnTo>
                    <a:pt x="7722" y="19784"/>
                  </a:lnTo>
                  <a:lnTo>
                    <a:pt x="8191" y="19661"/>
                  </a:lnTo>
                  <a:lnTo>
                    <a:pt x="8758" y="19488"/>
                  </a:lnTo>
                  <a:lnTo>
                    <a:pt x="9350" y="19291"/>
                  </a:lnTo>
                  <a:lnTo>
                    <a:pt x="9917" y="19069"/>
                  </a:lnTo>
                  <a:lnTo>
                    <a:pt x="10460" y="18822"/>
                  </a:lnTo>
                  <a:lnTo>
                    <a:pt x="10682" y="18674"/>
                  </a:lnTo>
                  <a:lnTo>
                    <a:pt x="10879" y="18551"/>
                  </a:lnTo>
                  <a:lnTo>
                    <a:pt x="11200" y="18304"/>
                  </a:lnTo>
                  <a:lnTo>
                    <a:pt x="11496" y="18008"/>
                  </a:lnTo>
                  <a:lnTo>
                    <a:pt x="11792" y="17687"/>
                  </a:lnTo>
                  <a:lnTo>
                    <a:pt x="12039" y="17342"/>
                  </a:lnTo>
                  <a:lnTo>
                    <a:pt x="12261" y="16972"/>
                  </a:lnTo>
                  <a:lnTo>
                    <a:pt x="12433" y="16577"/>
                  </a:lnTo>
                  <a:lnTo>
                    <a:pt x="12483" y="16380"/>
                  </a:lnTo>
                  <a:lnTo>
                    <a:pt x="12532" y="16183"/>
                  </a:lnTo>
                  <a:lnTo>
                    <a:pt x="12557" y="15985"/>
                  </a:lnTo>
                  <a:lnTo>
                    <a:pt x="12581" y="15788"/>
                  </a:lnTo>
                  <a:lnTo>
                    <a:pt x="12557" y="15566"/>
                  </a:lnTo>
                  <a:lnTo>
                    <a:pt x="12532" y="15369"/>
                  </a:lnTo>
                  <a:lnTo>
                    <a:pt x="12483" y="15196"/>
                  </a:lnTo>
                  <a:lnTo>
                    <a:pt x="12409" y="14999"/>
                  </a:lnTo>
                  <a:lnTo>
                    <a:pt x="12335" y="14826"/>
                  </a:lnTo>
                  <a:lnTo>
                    <a:pt x="12236" y="14678"/>
                  </a:lnTo>
                  <a:lnTo>
                    <a:pt x="12113" y="14530"/>
                  </a:lnTo>
                  <a:lnTo>
                    <a:pt x="11989" y="14382"/>
                  </a:lnTo>
                  <a:lnTo>
                    <a:pt x="11866" y="14259"/>
                  </a:lnTo>
                  <a:lnTo>
                    <a:pt x="11693" y="14135"/>
                  </a:lnTo>
                  <a:lnTo>
                    <a:pt x="11545" y="14061"/>
                  </a:lnTo>
                  <a:lnTo>
                    <a:pt x="11373" y="13987"/>
                  </a:lnTo>
                  <a:lnTo>
                    <a:pt x="11175" y="13913"/>
                  </a:lnTo>
                  <a:lnTo>
                    <a:pt x="10978" y="13889"/>
                  </a:lnTo>
                  <a:lnTo>
                    <a:pt x="10781" y="13864"/>
                  </a:lnTo>
                  <a:lnTo>
                    <a:pt x="10583" y="13889"/>
                  </a:lnTo>
                  <a:lnTo>
                    <a:pt x="10287" y="13938"/>
                  </a:lnTo>
                  <a:lnTo>
                    <a:pt x="10016" y="14037"/>
                  </a:lnTo>
                  <a:lnTo>
                    <a:pt x="9745" y="14209"/>
                  </a:lnTo>
                  <a:lnTo>
                    <a:pt x="9473" y="14382"/>
                  </a:lnTo>
                  <a:lnTo>
                    <a:pt x="9202" y="14604"/>
                  </a:lnTo>
                  <a:lnTo>
                    <a:pt x="8955" y="14875"/>
                  </a:lnTo>
                  <a:lnTo>
                    <a:pt x="8733" y="15147"/>
                  </a:lnTo>
                  <a:lnTo>
                    <a:pt x="8511" y="15443"/>
                  </a:lnTo>
                  <a:lnTo>
                    <a:pt x="8314" y="15739"/>
                  </a:lnTo>
                  <a:lnTo>
                    <a:pt x="8117" y="16059"/>
                  </a:lnTo>
                  <a:lnTo>
                    <a:pt x="7944" y="16380"/>
                  </a:lnTo>
                  <a:lnTo>
                    <a:pt x="7796" y="16725"/>
                  </a:lnTo>
                  <a:lnTo>
                    <a:pt x="7672" y="17021"/>
                  </a:lnTo>
                  <a:lnTo>
                    <a:pt x="7549" y="17342"/>
                  </a:lnTo>
                  <a:lnTo>
                    <a:pt x="7475" y="17613"/>
                  </a:lnTo>
                  <a:lnTo>
                    <a:pt x="7401" y="17885"/>
                  </a:lnTo>
                  <a:lnTo>
                    <a:pt x="7302" y="18797"/>
                  </a:lnTo>
                  <a:lnTo>
                    <a:pt x="7228" y="19834"/>
                  </a:lnTo>
                  <a:lnTo>
                    <a:pt x="7154" y="19611"/>
                  </a:lnTo>
                  <a:lnTo>
                    <a:pt x="7006" y="19069"/>
                  </a:lnTo>
                  <a:lnTo>
                    <a:pt x="6883" y="18551"/>
                  </a:lnTo>
                  <a:lnTo>
                    <a:pt x="6661" y="17490"/>
                  </a:lnTo>
                  <a:lnTo>
                    <a:pt x="6488" y="16454"/>
                  </a:lnTo>
                  <a:lnTo>
                    <a:pt x="6365" y="15443"/>
                  </a:lnTo>
                  <a:lnTo>
                    <a:pt x="6316" y="14875"/>
                  </a:lnTo>
                  <a:lnTo>
                    <a:pt x="6266" y="14308"/>
                  </a:lnTo>
                  <a:lnTo>
                    <a:pt x="6217" y="13198"/>
                  </a:lnTo>
                  <a:lnTo>
                    <a:pt x="6858" y="13099"/>
                  </a:lnTo>
                  <a:lnTo>
                    <a:pt x="7352" y="13025"/>
                  </a:lnTo>
                  <a:lnTo>
                    <a:pt x="7870" y="12927"/>
                  </a:lnTo>
                  <a:lnTo>
                    <a:pt x="8437" y="12803"/>
                  </a:lnTo>
                  <a:lnTo>
                    <a:pt x="8980" y="12655"/>
                  </a:lnTo>
                  <a:lnTo>
                    <a:pt x="9473" y="12483"/>
                  </a:lnTo>
                  <a:lnTo>
                    <a:pt x="9695" y="12384"/>
                  </a:lnTo>
                  <a:lnTo>
                    <a:pt x="9868" y="12285"/>
                  </a:lnTo>
                  <a:lnTo>
                    <a:pt x="10213" y="12063"/>
                  </a:lnTo>
                  <a:lnTo>
                    <a:pt x="10559" y="11792"/>
                  </a:lnTo>
                  <a:lnTo>
                    <a:pt x="10879" y="11521"/>
                  </a:lnTo>
                  <a:lnTo>
                    <a:pt x="11175" y="11200"/>
                  </a:lnTo>
                  <a:lnTo>
                    <a:pt x="11422" y="10855"/>
                  </a:lnTo>
                  <a:lnTo>
                    <a:pt x="11644" y="10485"/>
                  </a:lnTo>
                  <a:lnTo>
                    <a:pt x="11718" y="10312"/>
                  </a:lnTo>
                  <a:lnTo>
                    <a:pt x="11792" y="10115"/>
                  </a:lnTo>
                  <a:lnTo>
                    <a:pt x="11841" y="9917"/>
                  </a:lnTo>
                  <a:lnTo>
                    <a:pt x="11866" y="9695"/>
                  </a:lnTo>
                  <a:lnTo>
                    <a:pt x="11891" y="9498"/>
                  </a:lnTo>
                  <a:lnTo>
                    <a:pt x="11866" y="9301"/>
                  </a:lnTo>
                  <a:lnTo>
                    <a:pt x="11841" y="9103"/>
                  </a:lnTo>
                  <a:lnTo>
                    <a:pt x="11792" y="8930"/>
                  </a:lnTo>
                  <a:lnTo>
                    <a:pt x="11743" y="8733"/>
                  </a:lnTo>
                  <a:lnTo>
                    <a:pt x="11644" y="8560"/>
                  </a:lnTo>
                  <a:lnTo>
                    <a:pt x="11545" y="8412"/>
                  </a:lnTo>
                  <a:lnTo>
                    <a:pt x="11447" y="8240"/>
                  </a:lnTo>
                  <a:lnTo>
                    <a:pt x="11323" y="8116"/>
                  </a:lnTo>
                  <a:lnTo>
                    <a:pt x="11175" y="7993"/>
                  </a:lnTo>
                  <a:lnTo>
                    <a:pt x="11027" y="7870"/>
                  </a:lnTo>
                  <a:lnTo>
                    <a:pt x="10855" y="7771"/>
                  </a:lnTo>
                  <a:lnTo>
                    <a:pt x="10682" y="7697"/>
                  </a:lnTo>
                  <a:lnTo>
                    <a:pt x="10485" y="7648"/>
                  </a:lnTo>
                  <a:lnTo>
                    <a:pt x="10287" y="7623"/>
                  </a:lnTo>
                  <a:lnTo>
                    <a:pt x="10090" y="7598"/>
                  </a:lnTo>
                  <a:lnTo>
                    <a:pt x="9794" y="7623"/>
                  </a:lnTo>
                  <a:lnTo>
                    <a:pt x="9498" y="7697"/>
                  </a:lnTo>
                  <a:lnTo>
                    <a:pt x="9227" y="7820"/>
                  </a:lnTo>
                  <a:lnTo>
                    <a:pt x="8931" y="7993"/>
                  </a:lnTo>
                  <a:lnTo>
                    <a:pt x="8659" y="8166"/>
                  </a:lnTo>
                  <a:lnTo>
                    <a:pt x="8388" y="8412"/>
                  </a:lnTo>
                  <a:lnTo>
                    <a:pt x="8117" y="8659"/>
                  </a:lnTo>
                  <a:lnTo>
                    <a:pt x="7870" y="8930"/>
                  </a:lnTo>
                  <a:lnTo>
                    <a:pt x="7623" y="9202"/>
                  </a:lnTo>
                  <a:lnTo>
                    <a:pt x="7401" y="9498"/>
                  </a:lnTo>
                  <a:lnTo>
                    <a:pt x="7204" y="9794"/>
                  </a:lnTo>
                  <a:lnTo>
                    <a:pt x="7006" y="10115"/>
                  </a:lnTo>
                  <a:lnTo>
                    <a:pt x="6858" y="10411"/>
                  </a:lnTo>
                  <a:lnTo>
                    <a:pt x="6710" y="10707"/>
                  </a:lnTo>
                  <a:lnTo>
                    <a:pt x="6587" y="10978"/>
                  </a:lnTo>
                  <a:lnTo>
                    <a:pt x="6488" y="11225"/>
                  </a:lnTo>
                  <a:lnTo>
                    <a:pt x="6192" y="12631"/>
                  </a:lnTo>
                  <a:lnTo>
                    <a:pt x="6192" y="11644"/>
                  </a:lnTo>
                  <a:lnTo>
                    <a:pt x="6192" y="10781"/>
                  </a:lnTo>
                  <a:lnTo>
                    <a:pt x="6242" y="9942"/>
                  </a:lnTo>
                  <a:lnTo>
                    <a:pt x="6340" y="8412"/>
                  </a:lnTo>
                  <a:lnTo>
                    <a:pt x="6488" y="6932"/>
                  </a:lnTo>
                  <a:lnTo>
                    <a:pt x="7056" y="6538"/>
                  </a:lnTo>
                  <a:lnTo>
                    <a:pt x="7426" y="6242"/>
                  </a:lnTo>
                  <a:lnTo>
                    <a:pt x="7870" y="5896"/>
                  </a:lnTo>
                  <a:lnTo>
                    <a:pt x="8289" y="5551"/>
                  </a:lnTo>
                  <a:lnTo>
                    <a:pt x="8684" y="5156"/>
                  </a:lnTo>
                  <a:lnTo>
                    <a:pt x="9054" y="4786"/>
                  </a:lnTo>
                  <a:lnTo>
                    <a:pt x="9177" y="4614"/>
                  </a:lnTo>
                  <a:lnTo>
                    <a:pt x="9301" y="4441"/>
                  </a:lnTo>
                  <a:lnTo>
                    <a:pt x="9498" y="4071"/>
                  </a:lnTo>
                  <a:lnTo>
                    <a:pt x="9695" y="3701"/>
                  </a:lnTo>
                  <a:lnTo>
                    <a:pt x="9843" y="3306"/>
                  </a:lnTo>
                  <a:lnTo>
                    <a:pt x="9942" y="2887"/>
                  </a:lnTo>
                  <a:lnTo>
                    <a:pt x="10016" y="2468"/>
                  </a:lnTo>
                  <a:lnTo>
                    <a:pt x="10041" y="2048"/>
                  </a:lnTo>
                  <a:lnTo>
                    <a:pt x="10041" y="1826"/>
                  </a:lnTo>
                  <a:lnTo>
                    <a:pt x="9991" y="1629"/>
                  </a:lnTo>
                  <a:lnTo>
                    <a:pt x="9942" y="1432"/>
                  </a:lnTo>
                  <a:lnTo>
                    <a:pt x="9893" y="1234"/>
                  </a:lnTo>
                  <a:lnTo>
                    <a:pt x="9794" y="1062"/>
                  </a:lnTo>
                  <a:lnTo>
                    <a:pt x="9695" y="889"/>
                  </a:lnTo>
                  <a:lnTo>
                    <a:pt x="9597" y="716"/>
                  </a:lnTo>
                  <a:lnTo>
                    <a:pt x="9473" y="568"/>
                  </a:lnTo>
                  <a:lnTo>
                    <a:pt x="9325" y="445"/>
                  </a:lnTo>
                  <a:lnTo>
                    <a:pt x="9177" y="322"/>
                  </a:lnTo>
                  <a:lnTo>
                    <a:pt x="9005" y="223"/>
                  </a:lnTo>
                  <a:lnTo>
                    <a:pt x="8832" y="149"/>
                  </a:lnTo>
                  <a:lnTo>
                    <a:pt x="8659" y="75"/>
                  </a:lnTo>
                  <a:lnTo>
                    <a:pt x="8487" y="26"/>
                  </a:lnTo>
                  <a:lnTo>
                    <a:pt x="8289"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06;p65">
              <a:extLst>
                <a:ext uri="{FF2B5EF4-FFF2-40B4-BE49-F238E27FC236}">
                  <a16:creationId xmlns:a16="http://schemas.microsoft.com/office/drawing/2014/main" id="{B14DD994-905E-49CF-9922-B0EF7CB10D05}"/>
                </a:ext>
              </a:extLst>
            </p:cNvPr>
            <p:cNvSpPr/>
            <p:nvPr/>
          </p:nvSpPr>
          <p:spPr>
            <a:xfrm>
              <a:off x="2859475" y="5674700"/>
              <a:ext cx="108550" cy="174550"/>
            </a:xfrm>
            <a:custGeom>
              <a:avLst/>
              <a:gdLst/>
              <a:ahLst/>
              <a:cxnLst/>
              <a:rect l="l" t="t" r="r" b="b"/>
              <a:pathLst>
                <a:path w="4342" h="6982" extrusionOk="0">
                  <a:moveTo>
                    <a:pt x="1875" y="0"/>
                  </a:moveTo>
                  <a:lnTo>
                    <a:pt x="1702" y="25"/>
                  </a:lnTo>
                  <a:lnTo>
                    <a:pt x="1505" y="50"/>
                  </a:lnTo>
                  <a:lnTo>
                    <a:pt x="1332" y="99"/>
                  </a:lnTo>
                  <a:lnTo>
                    <a:pt x="1160" y="173"/>
                  </a:lnTo>
                  <a:lnTo>
                    <a:pt x="987" y="272"/>
                  </a:lnTo>
                  <a:lnTo>
                    <a:pt x="814" y="370"/>
                  </a:lnTo>
                  <a:lnTo>
                    <a:pt x="666" y="494"/>
                  </a:lnTo>
                  <a:lnTo>
                    <a:pt x="543" y="642"/>
                  </a:lnTo>
                  <a:lnTo>
                    <a:pt x="420" y="790"/>
                  </a:lnTo>
                  <a:lnTo>
                    <a:pt x="296" y="938"/>
                  </a:lnTo>
                  <a:lnTo>
                    <a:pt x="222" y="1110"/>
                  </a:lnTo>
                  <a:lnTo>
                    <a:pt x="124" y="1308"/>
                  </a:lnTo>
                  <a:lnTo>
                    <a:pt x="74" y="1505"/>
                  </a:lnTo>
                  <a:lnTo>
                    <a:pt x="25" y="1702"/>
                  </a:lnTo>
                  <a:lnTo>
                    <a:pt x="0" y="1900"/>
                  </a:lnTo>
                  <a:lnTo>
                    <a:pt x="0" y="2122"/>
                  </a:lnTo>
                  <a:lnTo>
                    <a:pt x="25" y="2541"/>
                  </a:lnTo>
                  <a:lnTo>
                    <a:pt x="124" y="2960"/>
                  </a:lnTo>
                  <a:lnTo>
                    <a:pt x="247" y="3355"/>
                  </a:lnTo>
                  <a:lnTo>
                    <a:pt x="395" y="3750"/>
                  </a:lnTo>
                  <a:lnTo>
                    <a:pt x="592" y="4145"/>
                  </a:lnTo>
                  <a:lnTo>
                    <a:pt x="814" y="4490"/>
                  </a:lnTo>
                  <a:lnTo>
                    <a:pt x="938" y="4687"/>
                  </a:lnTo>
                  <a:lnTo>
                    <a:pt x="1110" y="4885"/>
                  </a:lnTo>
                  <a:lnTo>
                    <a:pt x="1554" y="5304"/>
                  </a:lnTo>
                  <a:lnTo>
                    <a:pt x="2048" y="5723"/>
                  </a:lnTo>
                  <a:lnTo>
                    <a:pt x="2541" y="6118"/>
                  </a:lnTo>
                  <a:lnTo>
                    <a:pt x="3010" y="6463"/>
                  </a:lnTo>
                  <a:lnTo>
                    <a:pt x="3405" y="6735"/>
                  </a:lnTo>
                  <a:lnTo>
                    <a:pt x="3799" y="6981"/>
                  </a:lnTo>
                  <a:lnTo>
                    <a:pt x="3873" y="6685"/>
                  </a:lnTo>
                  <a:lnTo>
                    <a:pt x="4046" y="6044"/>
                  </a:lnTo>
                  <a:lnTo>
                    <a:pt x="4293" y="5033"/>
                  </a:lnTo>
                  <a:lnTo>
                    <a:pt x="4342" y="4761"/>
                  </a:lnTo>
                  <a:lnTo>
                    <a:pt x="4342" y="4441"/>
                  </a:lnTo>
                  <a:lnTo>
                    <a:pt x="4342" y="4120"/>
                  </a:lnTo>
                  <a:lnTo>
                    <a:pt x="4317" y="3775"/>
                  </a:lnTo>
                  <a:lnTo>
                    <a:pt x="4293" y="3429"/>
                  </a:lnTo>
                  <a:lnTo>
                    <a:pt x="4243" y="3059"/>
                  </a:lnTo>
                  <a:lnTo>
                    <a:pt x="4169" y="2714"/>
                  </a:lnTo>
                  <a:lnTo>
                    <a:pt x="4071" y="2344"/>
                  </a:lnTo>
                  <a:lnTo>
                    <a:pt x="3972" y="1998"/>
                  </a:lnTo>
                  <a:lnTo>
                    <a:pt x="3849" y="1653"/>
                  </a:lnTo>
                  <a:lnTo>
                    <a:pt x="3701" y="1332"/>
                  </a:lnTo>
                  <a:lnTo>
                    <a:pt x="3528" y="1036"/>
                  </a:lnTo>
                  <a:lnTo>
                    <a:pt x="3331" y="765"/>
                  </a:lnTo>
                  <a:lnTo>
                    <a:pt x="3133" y="543"/>
                  </a:lnTo>
                  <a:lnTo>
                    <a:pt x="2911" y="346"/>
                  </a:lnTo>
                  <a:lnTo>
                    <a:pt x="2640" y="198"/>
                  </a:lnTo>
                  <a:lnTo>
                    <a:pt x="2467" y="99"/>
                  </a:lnTo>
                  <a:lnTo>
                    <a:pt x="2270" y="50"/>
                  </a:lnTo>
                  <a:lnTo>
                    <a:pt x="2072" y="25"/>
                  </a:lnTo>
                  <a:lnTo>
                    <a:pt x="1875"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2107;p65">
            <a:extLst>
              <a:ext uri="{FF2B5EF4-FFF2-40B4-BE49-F238E27FC236}">
                <a16:creationId xmlns:a16="http://schemas.microsoft.com/office/drawing/2014/main" id="{1A61C531-0C3A-45AD-AF2C-780B95793A63}"/>
              </a:ext>
            </a:extLst>
          </p:cNvPr>
          <p:cNvSpPr/>
          <p:nvPr/>
        </p:nvSpPr>
        <p:spPr>
          <a:xfrm>
            <a:off x="363489" y="1062338"/>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08;p65">
            <a:extLst>
              <a:ext uri="{FF2B5EF4-FFF2-40B4-BE49-F238E27FC236}">
                <a16:creationId xmlns:a16="http://schemas.microsoft.com/office/drawing/2014/main" id="{5F897556-044C-40E1-803E-FEF548447023}"/>
              </a:ext>
            </a:extLst>
          </p:cNvPr>
          <p:cNvSpPr/>
          <p:nvPr/>
        </p:nvSpPr>
        <p:spPr>
          <a:xfrm>
            <a:off x="7821564" y="1739341"/>
            <a:ext cx="699466" cy="207766"/>
          </a:xfrm>
          <a:custGeom>
            <a:avLst/>
            <a:gdLst/>
            <a:ahLst/>
            <a:cxnLst/>
            <a:rect l="l" t="t" r="r" b="b"/>
            <a:pathLst>
              <a:path w="36999" h="10990" extrusionOk="0">
                <a:moveTo>
                  <a:pt x="24796" y="0"/>
                </a:moveTo>
                <a:lnTo>
                  <a:pt x="24427" y="22"/>
                </a:lnTo>
                <a:lnTo>
                  <a:pt x="24081" y="65"/>
                </a:lnTo>
                <a:lnTo>
                  <a:pt x="23755" y="130"/>
                </a:lnTo>
                <a:lnTo>
                  <a:pt x="23430" y="195"/>
                </a:lnTo>
                <a:lnTo>
                  <a:pt x="23149" y="282"/>
                </a:lnTo>
                <a:lnTo>
                  <a:pt x="22867" y="390"/>
                </a:lnTo>
                <a:lnTo>
                  <a:pt x="22628" y="499"/>
                </a:lnTo>
                <a:lnTo>
                  <a:pt x="22390" y="629"/>
                </a:lnTo>
                <a:lnTo>
                  <a:pt x="22173" y="759"/>
                </a:lnTo>
                <a:lnTo>
                  <a:pt x="21956" y="889"/>
                </a:lnTo>
                <a:lnTo>
                  <a:pt x="21761" y="1041"/>
                </a:lnTo>
                <a:lnTo>
                  <a:pt x="21588" y="1192"/>
                </a:lnTo>
                <a:lnTo>
                  <a:pt x="21436" y="1344"/>
                </a:lnTo>
                <a:lnTo>
                  <a:pt x="21155" y="1691"/>
                </a:lnTo>
                <a:lnTo>
                  <a:pt x="20894" y="2038"/>
                </a:lnTo>
                <a:lnTo>
                  <a:pt x="20678" y="2385"/>
                </a:lnTo>
                <a:lnTo>
                  <a:pt x="20461" y="2731"/>
                </a:lnTo>
                <a:lnTo>
                  <a:pt x="20114" y="3382"/>
                </a:lnTo>
                <a:lnTo>
                  <a:pt x="19941" y="3685"/>
                </a:lnTo>
                <a:lnTo>
                  <a:pt x="19746" y="3945"/>
                </a:lnTo>
                <a:lnTo>
                  <a:pt x="19529" y="4162"/>
                </a:lnTo>
                <a:lnTo>
                  <a:pt x="19421" y="4270"/>
                </a:lnTo>
                <a:lnTo>
                  <a:pt x="19312" y="4335"/>
                </a:lnTo>
                <a:lnTo>
                  <a:pt x="19182" y="4400"/>
                </a:lnTo>
                <a:lnTo>
                  <a:pt x="19074" y="4465"/>
                </a:lnTo>
                <a:lnTo>
                  <a:pt x="18944" y="4487"/>
                </a:lnTo>
                <a:lnTo>
                  <a:pt x="18684" y="4487"/>
                </a:lnTo>
                <a:lnTo>
                  <a:pt x="18575" y="4465"/>
                </a:lnTo>
                <a:lnTo>
                  <a:pt x="18315" y="4379"/>
                </a:lnTo>
                <a:lnTo>
                  <a:pt x="18055" y="4270"/>
                </a:lnTo>
                <a:lnTo>
                  <a:pt x="17795" y="4119"/>
                </a:lnTo>
                <a:lnTo>
                  <a:pt x="17231" y="3750"/>
                </a:lnTo>
                <a:lnTo>
                  <a:pt x="16950" y="3577"/>
                </a:lnTo>
                <a:lnTo>
                  <a:pt x="16646" y="3403"/>
                </a:lnTo>
                <a:lnTo>
                  <a:pt x="16321" y="3252"/>
                </a:lnTo>
                <a:lnTo>
                  <a:pt x="15996" y="3143"/>
                </a:lnTo>
                <a:lnTo>
                  <a:pt x="15823" y="3100"/>
                </a:lnTo>
                <a:lnTo>
                  <a:pt x="15628" y="3078"/>
                </a:lnTo>
                <a:lnTo>
                  <a:pt x="15454" y="3056"/>
                </a:lnTo>
                <a:lnTo>
                  <a:pt x="15281" y="3056"/>
                </a:lnTo>
                <a:lnTo>
                  <a:pt x="15086" y="3078"/>
                </a:lnTo>
                <a:lnTo>
                  <a:pt x="14891" y="3121"/>
                </a:lnTo>
                <a:lnTo>
                  <a:pt x="14696" y="3165"/>
                </a:lnTo>
                <a:lnTo>
                  <a:pt x="14479" y="3230"/>
                </a:lnTo>
                <a:lnTo>
                  <a:pt x="14089" y="3425"/>
                </a:lnTo>
                <a:lnTo>
                  <a:pt x="13742" y="3598"/>
                </a:lnTo>
                <a:lnTo>
                  <a:pt x="13460" y="3793"/>
                </a:lnTo>
                <a:lnTo>
                  <a:pt x="13200" y="4010"/>
                </a:lnTo>
                <a:lnTo>
                  <a:pt x="12983" y="4227"/>
                </a:lnTo>
                <a:lnTo>
                  <a:pt x="12788" y="4444"/>
                </a:lnTo>
                <a:lnTo>
                  <a:pt x="12615" y="4682"/>
                </a:lnTo>
                <a:lnTo>
                  <a:pt x="12485" y="4920"/>
                </a:lnTo>
                <a:lnTo>
                  <a:pt x="12376" y="5137"/>
                </a:lnTo>
                <a:lnTo>
                  <a:pt x="12268" y="5376"/>
                </a:lnTo>
                <a:lnTo>
                  <a:pt x="12095" y="5831"/>
                </a:lnTo>
                <a:lnTo>
                  <a:pt x="11943" y="6264"/>
                </a:lnTo>
                <a:lnTo>
                  <a:pt x="11769" y="6654"/>
                </a:lnTo>
                <a:lnTo>
                  <a:pt x="11726" y="6741"/>
                </a:lnTo>
                <a:lnTo>
                  <a:pt x="11661" y="6806"/>
                </a:lnTo>
                <a:lnTo>
                  <a:pt x="11596" y="6850"/>
                </a:lnTo>
                <a:lnTo>
                  <a:pt x="11509" y="6871"/>
                </a:lnTo>
                <a:lnTo>
                  <a:pt x="11336" y="6871"/>
                </a:lnTo>
                <a:lnTo>
                  <a:pt x="11141" y="6806"/>
                </a:lnTo>
                <a:lnTo>
                  <a:pt x="10902" y="6698"/>
                </a:lnTo>
                <a:lnTo>
                  <a:pt x="10642" y="6546"/>
                </a:lnTo>
                <a:lnTo>
                  <a:pt x="10057" y="6178"/>
                </a:lnTo>
                <a:lnTo>
                  <a:pt x="9732" y="5983"/>
                </a:lnTo>
                <a:lnTo>
                  <a:pt x="9407" y="5787"/>
                </a:lnTo>
                <a:lnTo>
                  <a:pt x="9060" y="5592"/>
                </a:lnTo>
                <a:lnTo>
                  <a:pt x="8692" y="5441"/>
                </a:lnTo>
                <a:lnTo>
                  <a:pt x="8323" y="5311"/>
                </a:lnTo>
                <a:lnTo>
                  <a:pt x="7933" y="5246"/>
                </a:lnTo>
                <a:lnTo>
                  <a:pt x="7738" y="5224"/>
                </a:lnTo>
                <a:lnTo>
                  <a:pt x="7543" y="5202"/>
                </a:lnTo>
                <a:lnTo>
                  <a:pt x="7348" y="5224"/>
                </a:lnTo>
                <a:lnTo>
                  <a:pt x="7153" y="5246"/>
                </a:lnTo>
                <a:lnTo>
                  <a:pt x="6958" y="5289"/>
                </a:lnTo>
                <a:lnTo>
                  <a:pt x="6784" y="5354"/>
                </a:lnTo>
                <a:lnTo>
                  <a:pt x="6611" y="5419"/>
                </a:lnTo>
                <a:lnTo>
                  <a:pt x="6459" y="5506"/>
                </a:lnTo>
                <a:lnTo>
                  <a:pt x="6307" y="5592"/>
                </a:lnTo>
                <a:lnTo>
                  <a:pt x="6177" y="5679"/>
                </a:lnTo>
                <a:lnTo>
                  <a:pt x="5939" y="5896"/>
                </a:lnTo>
                <a:lnTo>
                  <a:pt x="5744" y="6156"/>
                </a:lnTo>
                <a:lnTo>
                  <a:pt x="5592" y="6416"/>
                </a:lnTo>
                <a:lnTo>
                  <a:pt x="5441" y="6698"/>
                </a:lnTo>
                <a:lnTo>
                  <a:pt x="5332" y="6980"/>
                </a:lnTo>
                <a:lnTo>
                  <a:pt x="5245" y="7283"/>
                </a:lnTo>
                <a:lnTo>
                  <a:pt x="5159" y="7565"/>
                </a:lnTo>
                <a:lnTo>
                  <a:pt x="5029" y="8107"/>
                </a:lnTo>
                <a:lnTo>
                  <a:pt x="4964" y="8345"/>
                </a:lnTo>
                <a:lnTo>
                  <a:pt x="4899" y="8562"/>
                </a:lnTo>
                <a:lnTo>
                  <a:pt x="4812" y="8735"/>
                </a:lnTo>
                <a:lnTo>
                  <a:pt x="4725" y="8865"/>
                </a:lnTo>
                <a:lnTo>
                  <a:pt x="4639" y="8974"/>
                </a:lnTo>
                <a:lnTo>
                  <a:pt x="4509" y="9039"/>
                </a:lnTo>
                <a:lnTo>
                  <a:pt x="4357" y="9060"/>
                </a:lnTo>
                <a:lnTo>
                  <a:pt x="4205" y="9082"/>
                </a:lnTo>
                <a:lnTo>
                  <a:pt x="4032" y="9082"/>
                </a:lnTo>
                <a:lnTo>
                  <a:pt x="3858" y="9060"/>
                </a:lnTo>
                <a:lnTo>
                  <a:pt x="3468" y="8974"/>
                </a:lnTo>
                <a:lnTo>
                  <a:pt x="3056" y="8887"/>
                </a:lnTo>
                <a:lnTo>
                  <a:pt x="2623" y="8822"/>
                </a:lnTo>
                <a:lnTo>
                  <a:pt x="2406" y="8800"/>
                </a:lnTo>
                <a:lnTo>
                  <a:pt x="2211" y="8800"/>
                </a:lnTo>
                <a:lnTo>
                  <a:pt x="2016" y="8822"/>
                </a:lnTo>
                <a:lnTo>
                  <a:pt x="1821" y="8865"/>
                </a:lnTo>
                <a:lnTo>
                  <a:pt x="1626" y="8952"/>
                </a:lnTo>
                <a:lnTo>
                  <a:pt x="1452" y="9039"/>
                </a:lnTo>
                <a:lnTo>
                  <a:pt x="1279" y="9169"/>
                </a:lnTo>
                <a:lnTo>
                  <a:pt x="1106" y="9320"/>
                </a:lnTo>
                <a:lnTo>
                  <a:pt x="954" y="9494"/>
                </a:lnTo>
                <a:lnTo>
                  <a:pt x="802" y="9667"/>
                </a:lnTo>
                <a:lnTo>
                  <a:pt x="542" y="10036"/>
                </a:lnTo>
                <a:lnTo>
                  <a:pt x="325" y="10382"/>
                </a:lnTo>
                <a:lnTo>
                  <a:pt x="152" y="10686"/>
                </a:lnTo>
                <a:lnTo>
                  <a:pt x="0" y="10989"/>
                </a:lnTo>
                <a:lnTo>
                  <a:pt x="36999" y="10989"/>
                </a:lnTo>
                <a:lnTo>
                  <a:pt x="36977" y="10838"/>
                </a:lnTo>
                <a:lnTo>
                  <a:pt x="36912" y="10491"/>
                </a:lnTo>
                <a:lnTo>
                  <a:pt x="36782" y="9971"/>
                </a:lnTo>
                <a:lnTo>
                  <a:pt x="36695" y="9667"/>
                </a:lnTo>
                <a:lnTo>
                  <a:pt x="36565" y="9364"/>
                </a:lnTo>
                <a:lnTo>
                  <a:pt x="36435" y="9039"/>
                </a:lnTo>
                <a:lnTo>
                  <a:pt x="36283" y="8692"/>
                </a:lnTo>
                <a:lnTo>
                  <a:pt x="36110" y="8367"/>
                </a:lnTo>
                <a:lnTo>
                  <a:pt x="35893" y="8063"/>
                </a:lnTo>
                <a:lnTo>
                  <a:pt x="35655" y="7760"/>
                </a:lnTo>
                <a:lnTo>
                  <a:pt x="35395" y="7478"/>
                </a:lnTo>
                <a:lnTo>
                  <a:pt x="35113" y="7261"/>
                </a:lnTo>
                <a:lnTo>
                  <a:pt x="34961" y="7153"/>
                </a:lnTo>
                <a:lnTo>
                  <a:pt x="34788" y="7066"/>
                </a:lnTo>
                <a:lnTo>
                  <a:pt x="34463" y="6915"/>
                </a:lnTo>
                <a:lnTo>
                  <a:pt x="34159" y="6850"/>
                </a:lnTo>
                <a:lnTo>
                  <a:pt x="33877" y="6806"/>
                </a:lnTo>
                <a:lnTo>
                  <a:pt x="33617" y="6828"/>
                </a:lnTo>
                <a:lnTo>
                  <a:pt x="33357" y="6871"/>
                </a:lnTo>
                <a:lnTo>
                  <a:pt x="33119" y="6936"/>
                </a:lnTo>
                <a:lnTo>
                  <a:pt x="32664" y="7088"/>
                </a:lnTo>
                <a:lnTo>
                  <a:pt x="32447" y="7175"/>
                </a:lnTo>
                <a:lnTo>
                  <a:pt x="32230" y="7240"/>
                </a:lnTo>
                <a:lnTo>
                  <a:pt x="32013" y="7261"/>
                </a:lnTo>
                <a:lnTo>
                  <a:pt x="31775" y="7261"/>
                </a:lnTo>
                <a:lnTo>
                  <a:pt x="31537" y="7240"/>
                </a:lnTo>
                <a:lnTo>
                  <a:pt x="31298" y="7131"/>
                </a:lnTo>
                <a:lnTo>
                  <a:pt x="31038" y="6980"/>
                </a:lnTo>
                <a:lnTo>
                  <a:pt x="30778" y="6763"/>
                </a:lnTo>
                <a:lnTo>
                  <a:pt x="30648" y="6459"/>
                </a:lnTo>
                <a:lnTo>
                  <a:pt x="30323" y="5657"/>
                </a:lnTo>
                <a:lnTo>
                  <a:pt x="30084" y="5116"/>
                </a:lnTo>
                <a:lnTo>
                  <a:pt x="29803" y="4530"/>
                </a:lnTo>
                <a:lnTo>
                  <a:pt x="29456" y="3880"/>
                </a:lnTo>
                <a:lnTo>
                  <a:pt x="29066" y="3230"/>
                </a:lnTo>
                <a:lnTo>
                  <a:pt x="28632" y="2601"/>
                </a:lnTo>
                <a:lnTo>
                  <a:pt x="28416" y="2276"/>
                </a:lnTo>
                <a:lnTo>
                  <a:pt x="28155" y="1973"/>
                </a:lnTo>
                <a:lnTo>
                  <a:pt x="27917" y="1691"/>
                </a:lnTo>
                <a:lnTo>
                  <a:pt x="27635" y="1409"/>
                </a:lnTo>
                <a:lnTo>
                  <a:pt x="27375" y="1149"/>
                </a:lnTo>
                <a:lnTo>
                  <a:pt x="27072" y="911"/>
                </a:lnTo>
                <a:lnTo>
                  <a:pt x="26790" y="694"/>
                </a:lnTo>
                <a:lnTo>
                  <a:pt x="26465" y="499"/>
                </a:lnTo>
                <a:lnTo>
                  <a:pt x="26161" y="325"/>
                </a:lnTo>
                <a:lnTo>
                  <a:pt x="25836" y="195"/>
                </a:lnTo>
                <a:lnTo>
                  <a:pt x="25489" y="87"/>
                </a:lnTo>
                <a:lnTo>
                  <a:pt x="25143" y="22"/>
                </a:lnTo>
                <a:lnTo>
                  <a:pt x="24796"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B05499E7-6331-4E63-8531-1B4DBCDA7F18}"/>
              </a:ext>
            </a:extLst>
          </p:cNvPr>
          <p:cNvGrpSpPr/>
          <p:nvPr/>
        </p:nvGrpSpPr>
        <p:grpSpPr>
          <a:xfrm>
            <a:off x="863797" y="1271927"/>
            <a:ext cx="7416405" cy="2525028"/>
            <a:chOff x="863797" y="1271927"/>
            <a:chExt cx="7416405" cy="2525028"/>
          </a:xfrm>
        </p:grpSpPr>
        <p:sp>
          <p:nvSpPr>
            <p:cNvPr id="102" name="Google Shape;2079;p65">
              <a:extLst>
                <a:ext uri="{FF2B5EF4-FFF2-40B4-BE49-F238E27FC236}">
                  <a16:creationId xmlns:a16="http://schemas.microsoft.com/office/drawing/2014/main" id="{3001101D-DA50-429B-867F-9364360A2C21}"/>
                </a:ext>
              </a:extLst>
            </p:cNvPr>
            <p:cNvSpPr txBox="1"/>
            <p:nvPr/>
          </p:nvSpPr>
          <p:spPr>
            <a:xfrm>
              <a:off x="3486762" y="1271927"/>
              <a:ext cx="2103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Days One"/>
                  <a:ea typeface="Days One"/>
                  <a:cs typeface="Days One"/>
                  <a:sym typeface="Days One"/>
                </a:rPr>
                <a:t>C Level</a:t>
              </a:r>
              <a:endParaRPr sz="2000" dirty="0">
                <a:solidFill>
                  <a:schemeClr val="dk1"/>
                </a:solidFill>
                <a:latin typeface="Days One"/>
                <a:ea typeface="Days One"/>
                <a:cs typeface="Days One"/>
                <a:sym typeface="Days One"/>
              </a:endParaRPr>
            </a:p>
          </p:txBody>
        </p:sp>
        <p:sp>
          <p:nvSpPr>
            <p:cNvPr id="113" name="Google Shape;2093;p65">
              <a:extLst>
                <a:ext uri="{FF2B5EF4-FFF2-40B4-BE49-F238E27FC236}">
                  <a16:creationId xmlns:a16="http://schemas.microsoft.com/office/drawing/2014/main" id="{571727C4-F55D-4CA1-9A41-863A50E1AECA}"/>
                </a:ext>
              </a:extLst>
            </p:cNvPr>
            <p:cNvSpPr/>
            <p:nvPr/>
          </p:nvSpPr>
          <p:spPr>
            <a:xfrm>
              <a:off x="4482128" y="2452825"/>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2087;p65">
              <a:extLst>
                <a:ext uri="{FF2B5EF4-FFF2-40B4-BE49-F238E27FC236}">
                  <a16:creationId xmlns:a16="http://schemas.microsoft.com/office/drawing/2014/main" id="{1668520F-01F6-4280-B9AD-34528ECF52CA}"/>
                </a:ext>
              </a:extLst>
            </p:cNvPr>
            <p:cNvCxnSpPr>
              <a:cxnSpLocks/>
              <a:stCxn id="42" idx="0"/>
              <a:endCxn id="37" idx="2"/>
            </p:cNvCxnSpPr>
            <p:nvPr/>
          </p:nvCxnSpPr>
          <p:spPr>
            <a:xfrm flipV="1">
              <a:off x="4538263" y="1798109"/>
              <a:ext cx="884" cy="238567"/>
            </a:xfrm>
            <a:prstGeom prst="straightConnector1">
              <a:avLst/>
            </a:prstGeom>
            <a:noFill/>
            <a:ln w="9525" cap="flat" cmpd="sng">
              <a:solidFill>
                <a:schemeClr val="dk1"/>
              </a:solidFill>
              <a:prstDash val="solid"/>
              <a:round/>
              <a:headEnd type="none" w="med" len="med"/>
              <a:tailEnd type="none" w="med" len="med"/>
            </a:ln>
          </p:spPr>
        </p:cxnSp>
        <p:sp>
          <p:nvSpPr>
            <p:cNvPr id="37" name="Google Shape;2088;p65">
              <a:extLst>
                <a:ext uri="{FF2B5EF4-FFF2-40B4-BE49-F238E27FC236}">
                  <a16:creationId xmlns:a16="http://schemas.microsoft.com/office/drawing/2014/main" id="{A6E14827-234D-4662-B8CA-5E2DCF2B08E3}"/>
                </a:ext>
              </a:extLst>
            </p:cNvPr>
            <p:cNvSpPr/>
            <p:nvPr/>
          </p:nvSpPr>
          <p:spPr>
            <a:xfrm>
              <a:off x="4479747" y="1679309"/>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9;p65">
              <a:extLst>
                <a:ext uri="{FF2B5EF4-FFF2-40B4-BE49-F238E27FC236}">
                  <a16:creationId xmlns:a16="http://schemas.microsoft.com/office/drawing/2014/main" id="{5AC6FE4D-687B-408F-9579-B6303921CBA8}"/>
                </a:ext>
              </a:extLst>
            </p:cNvPr>
            <p:cNvSpPr txBox="1"/>
            <p:nvPr/>
          </p:nvSpPr>
          <p:spPr>
            <a:xfrm>
              <a:off x="3573051" y="2036676"/>
              <a:ext cx="1930423"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Days One"/>
                  <a:ea typeface="Days One"/>
                  <a:cs typeface="Days One"/>
                  <a:sym typeface="Days One"/>
                </a:rPr>
                <a:t>Digital Head</a:t>
              </a:r>
              <a:endParaRPr sz="2000" dirty="0">
                <a:solidFill>
                  <a:schemeClr val="dk1"/>
                </a:solidFill>
                <a:latin typeface="Days One"/>
                <a:ea typeface="Days One"/>
                <a:cs typeface="Days One"/>
                <a:sym typeface="Days One"/>
              </a:endParaRPr>
            </a:p>
          </p:txBody>
        </p:sp>
        <p:grpSp>
          <p:nvGrpSpPr>
            <p:cNvPr id="14" name="Group 13">
              <a:extLst>
                <a:ext uri="{FF2B5EF4-FFF2-40B4-BE49-F238E27FC236}">
                  <a16:creationId xmlns:a16="http://schemas.microsoft.com/office/drawing/2014/main" id="{BFE3F9DE-C703-436B-BA3A-F0498AAB40CD}"/>
                </a:ext>
              </a:extLst>
            </p:cNvPr>
            <p:cNvGrpSpPr/>
            <p:nvPr/>
          </p:nvGrpSpPr>
          <p:grpSpPr>
            <a:xfrm>
              <a:off x="863797" y="2571624"/>
              <a:ext cx="7416405" cy="1225331"/>
              <a:chOff x="682968" y="2351116"/>
              <a:chExt cx="7895278" cy="1255497"/>
            </a:xfrm>
          </p:grpSpPr>
          <p:sp>
            <p:nvSpPr>
              <p:cNvPr id="106" name="Google Shape;2083;p65">
                <a:extLst>
                  <a:ext uri="{FF2B5EF4-FFF2-40B4-BE49-F238E27FC236}">
                    <a16:creationId xmlns:a16="http://schemas.microsoft.com/office/drawing/2014/main" id="{C27C9155-1839-4BFC-AEA1-C35664CFA5B3}"/>
                  </a:ext>
                </a:extLst>
              </p:cNvPr>
              <p:cNvSpPr txBox="1"/>
              <p:nvPr/>
            </p:nvSpPr>
            <p:spPr>
              <a:xfrm>
                <a:off x="682968" y="3078821"/>
                <a:ext cx="1057114" cy="50695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Days One"/>
                    <a:ea typeface="Days One"/>
                    <a:cs typeface="Days One"/>
                    <a:sym typeface="Days One"/>
                  </a:rPr>
                  <a:t>Marketing Team</a:t>
                </a:r>
                <a:endParaRPr dirty="0">
                  <a:solidFill>
                    <a:schemeClr val="dk1"/>
                  </a:solidFill>
                  <a:latin typeface="Days One"/>
                  <a:ea typeface="Days One"/>
                  <a:cs typeface="Days One"/>
                  <a:sym typeface="Days One"/>
                </a:endParaRPr>
              </a:p>
            </p:txBody>
          </p:sp>
          <p:cxnSp>
            <p:nvCxnSpPr>
              <p:cNvPr id="112" name="Google Shape;2091;p65">
                <a:extLst>
                  <a:ext uri="{FF2B5EF4-FFF2-40B4-BE49-F238E27FC236}">
                    <a16:creationId xmlns:a16="http://schemas.microsoft.com/office/drawing/2014/main" id="{566FF0CF-F6A3-49E5-9B12-0B6AADD4C089}"/>
                  </a:ext>
                </a:extLst>
              </p:cNvPr>
              <p:cNvCxnSpPr>
                <a:cxnSpLocks/>
                <a:stCxn id="114" idx="0"/>
                <a:endCxn id="113" idx="2"/>
              </p:cNvCxnSpPr>
              <p:nvPr/>
            </p:nvCxnSpPr>
            <p:spPr>
              <a:xfrm rot="5400000" flipH="1" flipV="1">
                <a:off x="2632684" y="929957"/>
                <a:ext cx="544323" cy="3386643"/>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4" name="Google Shape;2092;p65">
                <a:extLst>
                  <a:ext uri="{FF2B5EF4-FFF2-40B4-BE49-F238E27FC236}">
                    <a16:creationId xmlns:a16="http://schemas.microsoft.com/office/drawing/2014/main" id="{F24E870F-A29F-4116-8A1A-8B5010AD4B3A}"/>
                  </a:ext>
                </a:extLst>
              </p:cNvPr>
              <p:cNvSpPr/>
              <p:nvPr/>
            </p:nvSpPr>
            <p:spPr>
              <a:xfrm>
                <a:off x="1152125" y="2895440"/>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94;p65">
                <a:extLst>
                  <a:ext uri="{FF2B5EF4-FFF2-40B4-BE49-F238E27FC236}">
                    <a16:creationId xmlns:a16="http://schemas.microsoft.com/office/drawing/2014/main" id="{16AF492E-4437-4AC8-833E-EC0AA3F9CE98}"/>
                  </a:ext>
                </a:extLst>
              </p:cNvPr>
              <p:cNvSpPr/>
              <p:nvPr/>
            </p:nvSpPr>
            <p:spPr>
              <a:xfrm>
                <a:off x="7918462" y="2895440"/>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2095;p65">
                <a:extLst>
                  <a:ext uri="{FF2B5EF4-FFF2-40B4-BE49-F238E27FC236}">
                    <a16:creationId xmlns:a16="http://schemas.microsoft.com/office/drawing/2014/main" id="{B625E12E-5853-4C38-B43E-B9D36CC0ACE2}"/>
                  </a:ext>
                </a:extLst>
              </p:cNvPr>
              <p:cNvCxnSpPr>
                <a:cxnSpLocks/>
                <a:stCxn id="115" idx="0"/>
                <a:endCxn id="113" idx="2"/>
              </p:cNvCxnSpPr>
              <p:nvPr/>
            </p:nvCxnSpPr>
            <p:spPr>
              <a:xfrm rot="16200000" flipV="1">
                <a:off x="6015854" y="933431"/>
                <a:ext cx="544323" cy="3379694"/>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47" name="Google Shape;2087;p65">
                <a:extLst>
                  <a:ext uri="{FF2B5EF4-FFF2-40B4-BE49-F238E27FC236}">
                    <a16:creationId xmlns:a16="http://schemas.microsoft.com/office/drawing/2014/main" id="{D6138F53-96C1-4F3B-B0EB-52EA23A306D2}"/>
                  </a:ext>
                </a:extLst>
              </p:cNvPr>
              <p:cNvCxnSpPr>
                <a:cxnSpLocks/>
                <a:stCxn id="113" idx="2"/>
                <a:endCxn id="48" idx="0"/>
              </p:cNvCxnSpPr>
              <p:nvPr/>
            </p:nvCxnSpPr>
            <p:spPr>
              <a:xfrm flipH="1">
                <a:off x="4597902" y="2351117"/>
                <a:ext cx="266" cy="544323"/>
              </a:xfrm>
              <a:prstGeom prst="straightConnector1">
                <a:avLst/>
              </a:prstGeom>
              <a:noFill/>
              <a:ln w="9525" cap="flat" cmpd="sng">
                <a:solidFill>
                  <a:schemeClr val="dk1"/>
                </a:solidFill>
                <a:prstDash val="solid"/>
                <a:round/>
                <a:headEnd type="none" w="med" len="med"/>
                <a:tailEnd type="none" w="med" len="med"/>
              </a:ln>
            </p:spPr>
          </p:cxnSp>
          <p:sp>
            <p:nvSpPr>
              <p:cNvPr id="48" name="Google Shape;2088;p65">
                <a:extLst>
                  <a:ext uri="{FF2B5EF4-FFF2-40B4-BE49-F238E27FC236}">
                    <a16:creationId xmlns:a16="http://schemas.microsoft.com/office/drawing/2014/main" id="{CAB141D6-E9F5-4F86-B9E2-2C92C1AC447A}"/>
                  </a:ext>
                </a:extLst>
              </p:cNvPr>
              <p:cNvSpPr/>
              <p:nvPr/>
            </p:nvSpPr>
            <p:spPr>
              <a:xfrm>
                <a:off x="4538502" y="2895440"/>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2087;p65">
                <a:extLst>
                  <a:ext uri="{FF2B5EF4-FFF2-40B4-BE49-F238E27FC236}">
                    <a16:creationId xmlns:a16="http://schemas.microsoft.com/office/drawing/2014/main" id="{CA80521C-6E5A-4367-A9A3-D58E66D8C963}"/>
                  </a:ext>
                </a:extLst>
              </p:cNvPr>
              <p:cNvCxnSpPr>
                <a:cxnSpLocks/>
                <a:endCxn id="53" idx="0"/>
              </p:cNvCxnSpPr>
              <p:nvPr/>
            </p:nvCxnSpPr>
            <p:spPr>
              <a:xfrm>
                <a:off x="2873409" y="2623277"/>
                <a:ext cx="0" cy="272162"/>
              </a:xfrm>
              <a:prstGeom prst="straightConnector1">
                <a:avLst/>
              </a:prstGeom>
              <a:noFill/>
              <a:ln w="9525" cap="flat" cmpd="sng">
                <a:solidFill>
                  <a:schemeClr val="dk1"/>
                </a:solidFill>
                <a:prstDash val="solid"/>
                <a:round/>
                <a:headEnd type="none" w="med" len="med"/>
                <a:tailEnd type="none" w="med" len="med"/>
              </a:ln>
            </p:spPr>
          </p:cxnSp>
          <p:sp>
            <p:nvSpPr>
              <p:cNvPr id="53" name="Google Shape;2088;p65">
                <a:extLst>
                  <a:ext uri="{FF2B5EF4-FFF2-40B4-BE49-F238E27FC236}">
                    <a16:creationId xmlns:a16="http://schemas.microsoft.com/office/drawing/2014/main" id="{BE26E7AD-1A7B-4644-89A2-F5A942EB6934}"/>
                  </a:ext>
                </a:extLst>
              </p:cNvPr>
              <p:cNvSpPr/>
              <p:nvPr/>
            </p:nvSpPr>
            <p:spPr>
              <a:xfrm>
                <a:off x="2814009" y="2895440"/>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2087;p65">
                <a:extLst>
                  <a:ext uri="{FF2B5EF4-FFF2-40B4-BE49-F238E27FC236}">
                    <a16:creationId xmlns:a16="http://schemas.microsoft.com/office/drawing/2014/main" id="{A56FE857-F6D7-4981-B5A3-F4E3A97283D7}"/>
                  </a:ext>
                </a:extLst>
              </p:cNvPr>
              <p:cNvCxnSpPr>
                <a:cxnSpLocks/>
                <a:endCxn id="57" idx="0"/>
              </p:cNvCxnSpPr>
              <p:nvPr/>
            </p:nvCxnSpPr>
            <p:spPr>
              <a:xfrm>
                <a:off x="6286278" y="2623277"/>
                <a:ext cx="0" cy="272162"/>
              </a:xfrm>
              <a:prstGeom prst="straightConnector1">
                <a:avLst/>
              </a:prstGeom>
              <a:noFill/>
              <a:ln w="9525" cap="flat" cmpd="sng">
                <a:solidFill>
                  <a:schemeClr val="dk1"/>
                </a:solidFill>
                <a:prstDash val="solid"/>
                <a:round/>
                <a:headEnd type="none" w="med" len="med"/>
                <a:tailEnd type="none" w="med" len="med"/>
              </a:ln>
            </p:spPr>
          </p:cxnSp>
          <p:sp>
            <p:nvSpPr>
              <p:cNvPr id="57" name="Google Shape;2088;p65">
                <a:extLst>
                  <a:ext uri="{FF2B5EF4-FFF2-40B4-BE49-F238E27FC236}">
                    <a16:creationId xmlns:a16="http://schemas.microsoft.com/office/drawing/2014/main" id="{AEF3312C-7897-416B-9E29-0067F5E6388F}"/>
                  </a:ext>
                </a:extLst>
              </p:cNvPr>
              <p:cNvSpPr/>
              <p:nvPr/>
            </p:nvSpPr>
            <p:spPr>
              <a:xfrm>
                <a:off x="6226878" y="2895440"/>
                <a:ext cx="1188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83;p65">
                <a:extLst>
                  <a:ext uri="{FF2B5EF4-FFF2-40B4-BE49-F238E27FC236}">
                    <a16:creationId xmlns:a16="http://schemas.microsoft.com/office/drawing/2014/main" id="{A5C1970D-A411-4448-9763-B548BB7CD9A7}"/>
                  </a:ext>
                </a:extLst>
              </p:cNvPr>
              <p:cNvSpPr txBox="1"/>
              <p:nvPr/>
            </p:nvSpPr>
            <p:spPr>
              <a:xfrm>
                <a:off x="2344852" y="3099656"/>
                <a:ext cx="1057114" cy="50695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Days One"/>
                    <a:ea typeface="Days One"/>
                    <a:cs typeface="Days One"/>
                    <a:sym typeface="Days One"/>
                  </a:rPr>
                  <a:t>IT</a:t>
                </a:r>
              </a:p>
              <a:p>
                <a:pPr marL="0" lvl="0" indent="0" algn="ctr" rtl="0">
                  <a:lnSpc>
                    <a:spcPct val="115000"/>
                  </a:lnSpc>
                  <a:spcBef>
                    <a:spcPts val="0"/>
                  </a:spcBef>
                  <a:spcAft>
                    <a:spcPts val="0"/>
                  </a:spcAft>
                  <a:buNone/>
                </a:pPr>
                <a:r>
                  <a:rPr lang="en" dirty="0">
                    <a:solidFill>
                      <a:schemeClr val="dk1"/>
                    </a:solidFill>
                    <a:latin typeface="Days One"/>
                    <a:ea typeface="Days One"/>
                    <a:cs typeface="Days One"/>
                    <a:sym typeface="Days One"/>
                  </a:rPr>
                  <a:t> Team</a:t>
                </a:r>
                <a:endParaRPr dirty="0">
                  <a:solidFill>
                    <a:schemeClr val="dk1"/>
                  </a:solidFill>
                  <a:latin typeface="Days One"/>
                  <a:ea typeface="Days One"/>
                  <a:cs typeface="Days One"/>
                  <a:sym typeface="Days One"/>
                </a:endParaRPr>
              </a:p>
            </p:txBody>
          </p:sp>
          <p:sp>
            <p:nvSpPr>
              <p:cNvPr id="59" name="Google Shape;2083;p65">
                <a:extLst>
                  <a:ext uri="{FF2B5EF4-FFF2-40B4-BE49-F238E27FC236}">
                    <a16:creationId xmlns:a16="http://schemas.microsoft.com/office/drawing/2014/main" id="{9A2E5004-1140-4B74-BE88-F20E9B60F9EB}"/>
                  </a:ext>
                </a:extLst>
              </p:cNvPr>
              <p:cNvSpPr txBox="1"/>
              <p:nvPr/>
            </p:nvSpPr>
            <p:spPr>
              <a:xfrm>
                <a:off x="4066136" y="3099656"/>
                <a:ext cx="1057114" cy="50695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Days One"/>
                    <a:ea typeface="Days One"/>
                    <a:cs typeface="Days One"/>
                    <a:sym typeface="Days One"/>
                  </a:rPr>
                  <a:t>Customer Service</a:t>
                </a:r>
                <a:endParaRPr dirty="0">
                  <a:solidFill>
                    <a:schemeClr val="dk1"/>
                  </a:solidFill>
                  <a:latin typeface="Days One"/>
                  <a:ea typeface="Days One"/>
                  <a:cs typeface="Days One"/>
                  <a:sym typeface="Days One"/>
                </a:endParaRPr>
              </a:p>
            </p:txBody>
          </p:sp>
          <p:sp>
            <p:nvSpPr>
              <p:cNvPr id="60" name="Google Shape;2083;p65">
                <a:extLst>
                  <a:ext uri="{FF2B5EF4-FFF2-40B4-BE49-F238E27FC236}">
                    <a16:creationId xmlns:a16="http://schemas.microsoft.com/office/drawing/2014/main" id="{619E36CB-12D6-46DB-9C07-E0F020BD9FC8}"/>
                  </a:ext>
                </a:extLst>
              </p:cNvPr>
              <p:cNvSpPr txBox="1"/>
              <p:nvPr/>
            </p:nvSpPr>
            <p:spPr>
              <a:xfrm>
                <a:off x="5668422" y="3099654"/>
                <a:ext cx="1182326" cy="50695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Days One"/>
                    <a:ea typeface="Days One"/>
                    <a:cs typeface="Days One"/>
                    <a:sym typeface="Days One"/>
                  </a:rPr>
                  <a:t>Warehouse Team</a:t>
                </a:r>
                <a:endParaRPr dirty="0">
                  <a:solidFill>
                    <a:schemeClr val="dk1"/>
                  </a:solidFill>
                  <a:latin typeface="Days One"/>
                  <a:ea typeface="Days One"/>
                  <a:cs typeface="Days One"/>
                  <a:sym typeface="Days One"/>
                </a:endParaRPr>
              </a:p>
            </p:txBody>
          </p:sp>
          <p:sp>
            <p:nvSpPr>
              <p:cNvPr id="61" name="Google Shape;2083;p65">
                <a:extLst>
                  <a:ext uri="{FF2B5EF4-FFF2-40B4-BE49-F238E27FC236}">
                    <a16:creationId xmlns:a16="http://schemas.microsoft.com/office/drawing/2014/main" id="{DCC20732-F437-4760-8046-FB7CBB273B7F}"/>
                  </a:ext>
                </a:extLst>
              </p:cNvPr>
              <p:cNvSpPr txBox="1"/>
              <p:nvPr/>
            </p:nvSpPr>
            <p:spPr>
              <a:xfrm>
                <a:off x="7395920" y="3099654"/>
                <a:ext cx="1182326" cy="50695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IN" dirty="0">
                    <a:solidFill>
                      <a:schemeClr val="dk1"/>
                    </a:solidFill>
                    <a:latin typeface="Days One"/>
                    <a:ea typeface="Days One"/>
                    <a:cs typeface="Days One"/>
                    <a:sym typeface="Days One"/>
                  </a:rPr>
                  <a:t>E</a:t>
                </a:r>
                <a:r>
                  <a:rPr lang="en" dirty="0">
                    <a:solidFill>
                      <a:schemeClr val="dk1"/>
                    </a:solidFill>
                    <a:latin typeface="Days One"/>
                    <a:ea typeface="Days One"/>
                    <a:cs typeface="Days One"/>
                    <a:sym typeface="Days One"/>
                  </a:rPr>
                  <a:t>-Commerce Team</a:t>
                </a:r>
                <a:endParaRPr dirty="0">
                  <a:solidFill>
                    <a:schemeClr val="dk1"/>
                  </a:solidFill>
                  <a:latin typeface="Days One"/>
                  <a:ea typeface="Days One"/>
                  <a:cs typeface="Days One"/>
                  <a:sym typeface="Days One"/>
                </a:endParaRPr>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down)">
                                      <p:cBhvr>
                                        <p:cTn id="7" dur="500"/>
                                        <p:tgtEl>
                                          <p:spTgt spid="119"/>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grpSp>
        <p:nvGrpSpPr>
          <p:cNvPr id="1360" name="Google Shape;1360;p50"/>
          <p:cNvGrpSpPr/>
          <p:nvPr/>
        </p:nvGrpSpPr>
        <p:grpSpPr>
          <a:xfrm>
            <a:off x="1168250" y="1500800"/>
            <a:ext cx="6807600" cy="1415185"/>
            <a:chOff x="1168250" y="1500800"/>
            <a:chExt cx="6807600" cy="1415185"/>
          </a:xfrm>
        </p:grpSpPr>
        <p:sp>
          <p:nvSpPr>
            <p:cNvPr id="1361" name="Google Shape;1361;p50"/>
            <p:cNvSpPr/>
            <p:nvPr/>
          </p:nvSpPr>
          <p:spPr>
            <a:xfrm>
              <a:off x="1168250" y="1500800"/>
              <a:ext cx="6807600" cy="113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62" name="Google Shape;1362;p50"/>
            <p:cNvSpPr/>
            <p:nvPr/>
          </p:nvSpPr>
          <p:spPr>
            <a:xfrm rot="-10795061" flipH="1">
              <a:off x="4363205" y="2555385"/>
              <a:ext cx="417600" cy="360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50"/>
          <p:cNvSpPr txBox="1">
            <a:spLocks noGrp="1"/>
          </p:cNvSpPr>
          <p:nvPr>
            <p:ph type="title"/>
          </p:nvPr>
        </p:nvSpPr>
        <p:spPr>
          <a:xfrm>
            <a:off x="1600925" y="1720684"/>
            <a:ext cx="5942100" cy="6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25,988</a:t>
            </a:r>
          </a:p>
        </p:txBody>
      </p:sp>
      <p:sp>
        <p:nvSpPr>
          <p:cNvPr id="1364" name="Google Shape;1364;p50"/>
          <p:cNvSpPr txBox="1">
            <a:spLocks noGrp="1"/>
          </p:cNvSpPr>
          <p:nvPr>
            <p:ph type="subTitle" idx="1"/>
          </p:nvPr>
        </p:nvSpPr>
        <p:spPr>
          <a:xfrm>
            <a:off x="1610500" y="2923525"/>
            <a:ext cx="5922900" cy="543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1" dirty="0"/>
              <a:t>EMPLOYEE BASE</a:t>
            </a:r>
            <a:endParaRPr lang="en-US" sz="2400"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grpSp>
        <p:nvGrpSpPr>
          <p:cNvPr id="1369" name="Google Shape;1369;p51"/>
          <p:cNvGrpSpPr/>
          <p:nvPr/>
        </p:nvGrpSpPr>
        <p:grpSpPr>
          <a:xfrm>
            <a:off x="1900056" y="500882"/>
            <a:ext cx="5353728" cy="790083"/>
            <a:chOff x="2650900" y="540000"/>
            <a:chExt cx="3794350" cy="778314"/>
          </a:xfrm>
        </p:grpSpPr>
        <p:sp>
          <p:nvSpPr>
            <p:cNvPr id="1370" name="Google Shape;1370;p51"/>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71" name="Google Shape;1371;p51"/>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51"/>
          <p:cNvSpPr txBox="1">
            <a:spLocks noGrp="1"/>
          </p:cNvSpPr>
          <p:nvPr>
            <p:ph type="title"/>
          </p:nvPr>
        </p:nvSpPr>
        <p:spPr>
          <a:xfrm>
            <a:off x="2155696" y="608522"/>
            <a:ext cx="4981195"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RANKINGS OF THE COMPANY</a:t>
            </a:r>
            <a:endParaRPr dirty="0"/>
          </a:p>
        </p:txBody>
      </p:sp>
      <p:grpSp>
        <p:nvGrpSpPr>
          <p:cNvPr id="1373" name="Google Shape;1373;p51"/>
          <p:cNvGrpSpPr/>
          <p:nvPr/>
        </p:nvGrpSpPr>
        <p:grpSpPr>
          <a:xfrm>
            <a:off x="1324817" y="1700637"/>
            <a:ext cx="1287366" cy="1287366"/>
            <a:chOff x="2376375" y="1715300"/>
            <a:chExt cx="651600" cy="651600"/>
          </a:xfrm>
        </p:grpSpPr>
        <p:sp>
          <p:nvSpPr>
            <p:cNvPr id="1374" name="Google Shape;1374;p51"/>
            <p:cNvSpPr/>
            <p:nvPr/>
          </p:nvSpPr>
          <p:spPr>
            <a:xfrm>
              <a:off x="2376375" y="1715300"/>
              <a:ext cx="651600" cy="65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51"/>
            <p:cNvGrpSpPr/>
            <p:nvPr/>
          </p:nvGrpSpPr>
          <p:grpSpPr>
            <a:xfrm>
              <a:off x="2511083" y="1839966"/>
              <a:ext cx="382203" cy="402347"/>
              <a:chOff x="863499" y="1970906"/>
              <a:chExt cx="347078" cy="364016"/>
            </a:xfrm>
          </p:grpSpPr>
          <p:sp>
            <p:nvSpPr>
              <p:cNvPr id="1376" name="Google Shape;1376;p51"/>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1"/>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7" name="Google Shape;1387;p51"/>
          <p:cNvGrpSpPr/>
          <p:nvPr/>
        </p:nvGrpSpPr>
        <p:grpSpPr>
          <a:xfrm>
            <a:off x="6565198" y="1699292"/>
            <a:ext cx="1289311" cy="1289311"/>
            <a:chOff x="5000363" y="1726013"/>
            <a:chExt cx="649200" cy="649200"/>
          </a:xfrm>
        </p:grpSpPr>
        <p:sp>
          <p:nvSpPr>
            <p:cNvPr id="1388" name="Google Shape;1388;p51"/>
            <p:cNvSpPr/>
            <p:nvPr/>
          </p:nvSpPr>
          <p:spPr>
            <a:xfrm>
              <a:off x="5000363" y="1726013"/>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9" name="Google Shape;1389;p51"/>
            <p:cNvGrpSpPr/>
            <p:nvPr/>
          </p:nvGrpSpPr>
          <p:grpSpPr>
            <a:xfrm>
              <a:off x="5150274" y="1839925"/>
              <a:ext cx="349396" cy="402329"/>
              <a:chOff x="2224585" y="1962854"/>
              <a:chExt cx="303163" cy="351809"/>
            </a:xfrm>
          </p:grpSpPr>
          <p:sp>
            <p:nvSpPr>
              <p:cNvPr id="1390" name="Google Shape;1390;p51"/>
              <p:cNvSpPr/>
              <p:nvPr/>
            </p:nvSpPr>
            <p:spPr>
              <a:xfrm>
                <a:off x="2283143" y="1962854"/>
                <a:ext cx="181018" cy="81870"/>
              </a:xfrm>
              <a:custGeom>
                <a:avLst/>
                <a:gdLst/>
                <a:ahLst/>
                <a:cxnLst/>
                <a:rect l="l" t="t" r="r" b="b"/>
                <a:pathLst>
                  <a:path w="12090" h="5468" extrusionOk="0">
                    <a:moveTo>
                      <a:pt x="652" y="1"/>
                    </a:moveTo>
                    <a:lnTo>
                      <a:pt x="0" y="5467"/>
                    </a:lnTo>
                    <a:lnTo>
                      <a:pt x="12089" y="5467"/>
                    </a:lnTo>
                    <a:lnTo>
                      <a:pt x="11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1"/>
              <p:cNvSpPr/>
              <p:nvPr/>
            </p:nvSpPr>
            <p:spPr>
              <a:xfrm>
                <a:off x="2224899" y="1962854"/>
                <a:ext cx="141355" cy="186378"/>
              </a:xfrm>
              <a:custGeom>
                <a:avLst/>
                <a:gdLst/>
                <a:ahLst/>
                <a:cxnLst/>
                <a:rect l="l" t="t" r="r" b="b"/>
                <a:pathLst>
                  <a:path w="9441" h="12448" extrusionOk="0">
                    <a:moveTo>
                      <a:pt x="4563" y="1"/>
                    </a:moveTo>
                    <a:lnTo>
                      <a:pt x="1494" y="1514"/>
                    </a:lnTo>
                    <a:cubicBezTo>
                      <a:pt x="421" y="2040"/>
                      <a:pt x="1" y="3323"/>
                      <a:pt x="505" y="4395"/>
                    </a:cubicBezTo>
                    <a:lnTo>
                      <a:pt x="3659" y="10828"/>
                    </a:lnTo>
                    <a:lnTo>
                      <a:pt x="4458" y="12447"/>
                    </a:lnTo>
                    <a:lnTo>
                      <a:pt x="9441" y="10008"/>
                    </a:lnTo>
                    <a:lnTo>
                      <a:pt x="8221" y="7464"/>
                    </a:lnTo>
                    <a:lnTo>
                      <a:pt x="4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1"/>
              <p:cNvSpPr/>
              <p:nvPr/>
            </p:nvSpPr>
            <p:spPr>
              <a:xfrm>
                <a:off x="2386393" y="1962854"/>
                <a:ext cx="141355" cy="186378"/>
              </a:xfrm>
              <a:custGeom>
                <a:avLst/>
                <a:gdLst/>
                <a:ahLst/>
                <a:cxnLst/>
                <a:rect l="l" t="t" r="r" b="b"/>
                <a:pathLst>
                  <a:path w="9441" h="12448" extrusionOk="0">
                    <a:moveTo>
                      <a:pt x="4878" y="1"/>
                    </a:moveTo>
                    <a:lnTo>
                      <a:pt x="1241" y="7464"/>
                    </a:lnTo>
                    <a:lnTo>
                      <a:pt x="0" y="10008"/>
                    </a:lnTo>
                    <a:lnTo>
                      <a:pt x="4983" y="12447"/>
                    </a:lnTo>
                    <a:lnTo>
                      <a:pt x="5782" y="10828"/>
                    </a:lnTo>
                    <a:lnTo>
                      <a:pt x="8936" y="4395"/>
                    </a:lnTo>
                    <a:cubicBezTo>
                      <a:pt x="9440" y="3323"/>
                      <a:pt x="9020" y="2040"/>
                      <a:pt x="7947" y="1514"/>
                    </a:cubicBezTo>
                    <a:lnTo>
                      <a:pt x="4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1"/>
              <p:cNvSpPr/>
              <p:nvPr/>
            </p:nvSpPr>
            <p:spPr>
              <a:xfrm>
                <a:off x="2224585" y="2087830"/>
                <a:ext cx="265073" cy="226833"/>
              </a:xfrm>
              <a:custGeom>
                <a:avLst/>
                <a:gdLst/>
                <a:ahLst/>
                <a:cxnLst/>
                <a:rect l="l" t="t" r="r" b="b"/>
                <a:pathLst>
                  <a:path w="17704" h="15150" extrusionOk="0">
                    <a:moveTo>
                      <a:pt x="10134" y="0"/>
                    </a:moveTo>
                    <a:cubicBezTo>
                      <a:pt x="3386" y="0"/>
                      <a:pt x="1" y="8158"/>
                      <a:pt x="4773" y="12930"/>
                    </a:cubicBezTo>
                    <a:cubicBezTo>
                      <a:pt x="6221" y="14378"/>
                      <a:pt x="8158" y="15150"/>
                      <a:pt x="10125" y="15150"/>
                    </a:cubicBezTo>
                    <a:cubicBezTo>
                      <a:pt x="11100" y="15150"/>
                      <a:pt x="12081" y="14960"/>
                      <a:pt x="13015" y="14570"/>
                    </a:cubicBezTo>
                    <a:cubicBezTo>
                      <a:pt x="15853" y="13414"/>
                      <a:pt x="17703" y="10639"/>
                      <a:pt x="17703" y="7590"/>
                    </a:cubicBezTo>
                    <a:cubicBezTo>
                      <a:pt x="17703" y="3406"/>
                      <a:pt x="14318" y="0"/>
                      <a:pt x="10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1"/>
              <p:cNvSpPr/>
              <p:nvPr/>
            </p:nvSpPr>
            <p:spPr>
              <a:xfrm>
                <a:off x="2274953" y="2125605"/>
                <a:ext cx="177244" cy="151627"/>
              </a:xfrm>
              <a:custGeom>
                <a:avLst/>
                <a:gdLst/>
                <a:ahLst/>
                <a:cxnLst/>
                <a:rect l="l" t="t" r="r" b="b"/>
                <a:pathLst>
                  <a:path w="11838" h="10127" extrusionOk="0">
                    <a:moveTo>
                      <a:pt x="6770" y="0"/>
                    </a:moveTo>
                    <a:cubicBezTo>
                      <a:pt x="2250" y="0"/>
                      <a:pt x="1" y="5446"/>
                      <a:pt x="3196" y="8641"/>
                    </a:cubicBezTo>
                    <a:cubicBezTo>
                      <a:pt x="4222" y="9667"/>
                      <a:pt x="5488" y="10127"/>
                      <a:pt x="6731" y="10127"/>
                    </a:cubicBezTo>
                    <a:cubicBezTo>
                      <a:pt x="9333" y="10127"/>
                      <a:pt x="11837" y="8112"/>
                      <a:pt x="11837" y="5067"/>
                    </a:cubicBezTo>
                    <a:cubicBezTo>
                      <a:pt x="11837" y="2271"/>
                      <a:pt x="9567" y="0"/>
                      <a:pt x="6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1"/>
              <p:cNvSpPr/>
              <p:nvPr/>
            </p:nvSpPr>
            <p:spPr>
              <a:xfrm>
                <a:off x="2326263" y="2154053"/>
                <a:ext cx="99492" cy="89191"/>
              </a:xfrm>
              <a:custGeom>
                <a:avLst/>
                <a:gdLst/>
                <a:ahLst/>
                <a:cxnLst/>
                <a:rect l="l" t="t" r="r" b="b"/>
                <a:pathLst>
                  <a:path w="6645" h="5957" extrusionOk="0">
                    <a:moveTo>
                      <a:pt x="3343" y="0"/>
                    </a:moveTo>
                    <a:cubicBezTo>
                      <a:pt x="3054" y="0"/>
                      <a:pt x="2766" y="158"/>
                      <a:pt x="2629" y="476"/>
                    </a:cubicBezTo>
                    <a:lnTo>
                      <a:pt x="2292" y="1149"/>
                    </a:lnTo>
                    <a:cubicBezTo>
                      <a:pt x="2166" y="1380"/>
                      <a:pt x="1956" y="1548"/>
                      <a:pt x="1683" y="1590"/>
                    </a:cubicBezTo>
                    <a:lnTo>
                      <a:pt x="947" y="1695"/>
                    </a:lnTo>
                    <a:cubicBezTo>
                      <a:pt x="274" y="1759"/>
                      <a:pt x="1" y="2600"/>
                      <a:pt x="505" y="3062"/>
                    </a:cubicBezTo>
                    <a:lnTo>
                      <a:pt x="1031" y="3588"/>
                    </a:lnTo>
                    <a:cubicBezTo>
                      <a:pt x="1220" y="3756"/>
                      <a:pt x="1304" y="4029"/>
                      <a:pt x="1262" y="4281"/>
                    </a:cubicBezTo>
                    <a:lnTo>
                      <a:pt x="1136" y="5017"/>
                    </a:lnTo>
                    <a:cubicBezTo>
                      <a:pt x="1053" y="5532"/>
                      <a:pt x="1455" y="5955"/>
                      <a:pt x="1917" y="5955"/>
                    </a:cubicBezTo>
                    <a:cubicBezTo>
                      <a:pt x="2041" y="5955"/>
                      <a:pt x="2168" y="5925"/>
                      <a:pt x="2292" y="5858"/>
                    </a:cubicBezTo>
                    <a:lnTo>
                      <a:pt x="2965" y="5522"/>
                    </a:lnTo>
                    <a:cubicBezTo>
                      <a:pt x="3081" y="5459"/>
                      <a:pt x="3207" y="5427"/>
                      <a:pt x="3333" y="5427"/>
                    </a:cubicBezTo>
                    <a:cubicBezTo>
                      <a:pt x="3459" y="5427"/>
                      <a:pt x="3585" y="5459"/>
                      <a:pt x="3701" y="5522"/>
                    </a:cubicBezTo>
                    <a:lnTo>
                      <a:pt x="4374" y="5858"/>
                    </a:lnTo>
                    <a:cubicBezTo>
                      <a:pt x="4500" y="5926"/>
                      <a:pt x="4632" y="5957"/>
                      <a:pt x="4759" y="5957"/>
                    </a:cubicBezTo>
                    <a:cubicBezTo>
                      <a:pt x="5223" y="5957"/>
                      <a:pt x="5629" y="5545"/>
                      <a:pt x="5530" y="5017"/>
                    </a:cubicBezTo>
                    <a:lnTo>
                      <a:pt x="5404" y="4281"/>
                    </a:lnTo>
                    <a:cubicBezTo>
                      <a:pt x="5362" y="4029"/>
                      <a:pt x="5446" y="3756"/>
                      <a:pt x="5635" y="3588"/>
                    </a:cubicBezTo>
                    <a:lnTo>
                      <a:pt x="6161" y="3062"/>
                    </a:lnTo>
                    <a:cubicBezTo>
                      <a:pt x="6644" y="2578"/>
                      <a:pt x="6371" y="1780"/>
                      <a:pt x="5719" y="1695"/>
                    </a:cubicBezTo>
                    <a:lnTo>
                      <a:pt x="4983" y="1590"/>
                    </a:lnTo>
                    <a:cubicBezTo>
                      <a:pt x="4731" y="1527"/>
                      <a:pt x="4500" y="1380"/>
                      <a:pt x="4395" y="1128"/>
                    </a:cubicBezTo>
                    <a:lnTo>
                      <a:pt x="4058" y="455"/>
                    </a:lnTo>
                    <a:cubicBezTo>
                      <a:pt x="3912" y="153"/>
                      <a:pt x="3627" y="0"/>
                      <a:pt x="3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6" name="Google Shape;1396;p51"/>
          <p:cNvGrpSpPr/>
          <p:nvPr/>
        </p:nvGrpSpPr>
        <p:grpSpPr>
          <a:xfrm>
            <a:off x="3927344" y="1698692"/>
            <a:ext cx="1289311" cy="1289311"/>
            <a:chOff x="3703775" y="1716550"/>
            <a:chExt cx="649200" cy="649200"/>
          </a:xfrm>
        </p:grpSpPr>
        <p:sp>
          <p:nvSpPr>
            <p:cNvPr id="1397" name="Google Shape;1397;p51"/>
            <p:cNvSpPr/>
            <p:nvPr/>
          </p:nvSpPr>
          <p:spPr>
            <a:xfrm>
              <a:off x="3703775" y="1716550"/>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51"/>
            <p:cNvGrpSpPr/>
            <p:nvPr/>
          </p:nvGrpSpPr>
          <p:grpSpPr>
            <a:xfrm>
              <a:off x="3917743" y="1849460"/>
              <a:ext cx="221282" cy="402339"/>
              <a:chOff x="937429" y="3800908"/>
              <a:chExt cx="195496" cy="343439"/>
            </a:xfrm>
          </p:grpSpPr>
          <p:sp>
            <p:nvSpPr>
              <p:cNvPr id="1399" name="Google Shape;1399;p51"/>
              <p:cNvSpPr/>
              <p:nvPr/>
            </p:nvSpPr>
            <p:spPr>
              <a:xfrm>
                <a:off x="1010450" y="3957356"/>
                <a:ext cx="49439" cy="88473"/>
              </a:xfrm>
              <a:custGeom>
                <a:avLst/>
                <a:gdLst/>
                <a:ahLst/>
                <a:cxnLst/>
                <a:rect l="l" t="t" r="r" b="b"/>
                <a:pathLst>
                  <a:path w="3302" h="5909" extrusionOk="0">
                    <a:moveTo>
                      <a:pt x="1" y="0"/>
                    </a:moveTo>
                    <a:lnTo>
                      <a:pt x="1" y="5908"/>
                    </a:lnTo>
                    <a:lnTo>
                      <a:pt x="3302" y="5908"/>
                    </a:lnTo>
                    <a:lnTo>
                      <a:pt x="3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1"/>
              <p:cNvSpPr/>
              <p:nvPr/>
            </p:nvSpPr>
            <p:spPr>
              <a:xfrm>
                <a:off x="1035005" y="3957356"/>
                <a:ext cx="24570" cy="88473"/>
              </a:xfrm>
              <a:custGeom>
                <a:avLst/>
                <a:gdLst/>
                <a:ahLst/>
                <a:cxnLst/>
                <a:rect l="l" t="t" r="r" b="b"/>
                <a:pathLst>
                  <a:path w="1641" h="5909" extrusionOk="0">
                    <a:moveTo>
                      <a:pt x="1" y="0"/>
                    </a:moveTo>
                    <a:lnTo>
                      <a:pt x="1" y="5908"/>
                    </a:lnTo>
                    <a:lnTo>
                      <a:pt x="1641" y="5908"/>
                    </a:lnTo>
                    <a:lnTo>
                      <a:pt x="1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1"/>
              <p:cNvSpPr/>
              <p:nvPr/>
            </p:nvSpPr>
            <p:spPr>
              <a:xfrm>
                <a:off x="967015" y="3818845"/>
                <a:ext cx="136325" cy="164653"/>
              </a:xfrm>
              <a:custGeom>
                <a:avLst/>
                <a:gdLst/>
                <a:ahLst/>
                <a:cxnLst/>
                <a:rect l="l" t="t" r="r" b="b"/>
                <a:pathLst>
                  <a:path w="9105" h="10997" extrusionOk="0">
                    <a:moveTo>
                      <a:pt x="169" y="0"/>
                    </a:moveTo>
                    <a:cubicBezTo>
                      <a:pt x="64" y="0"/>
                      <a:pt x="1" y="64"/>
                      <a:pt x="1" y="148"/>
                    </a:cubicBezTo>
                    <a:lnTo>
                      <a:pt x="1" y="6455"/>
                    </a:lnTo>
                    <a:cubicBezTo>
                      <a:pt x="1" y="8957"/>
                      <a:pt x="2040" y="10996"/>
                      <a:pt x="4542" y="10996"/>
                    </a:cubicBezTo>
                    <a:cubicBezTo>
                      <a:pt x="7065" y="10996"/>
                      <a:pt x="9104" y="8957"/>
                      <a:pt x="9104" y="6455"/>
                    </a:cubicBezTo>
                    <a:lnTo>
                      <a:pt x="9104" y="148"/>
                    </a:lnTo>
                    <a:cubicBezTo>
                      <a:pt x="9104" y="64"/>
                      <a:pt x="9020" y="0"/>
                      <a:pt x="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1"/>
              <p:cNvSpPr/>
              <p:nvPr/>
            </p:nvSpPr>
            <p:spPr>
              <a:xfrm>
                <a:off x="986225" y="3818845"/>
                <a:ext cx="117115" cy="146925"/>
              </a:xfrm>
              <a:custGeom>
                <a:avLst/>
                <a:gdLst/>
                <a:ahLst/>
                <a:cxnLst/>
                <a:rect l="l" t="t" r="r" b="b"/>
                <a:pathLst>
                  <a:path w="7822" h="9813" extrusionOk="0">
                    <a:moveTo>
                      <a:pt x="0" y="0"/>
                    </a:moveTo>
                    <a:lnTo>
                      <a:pt x="0" y="5257"/>
                    </a:lnTo>
                    <a:cubicBezTo>
                      <a:pt x="0" y="7928"/>
                      <a:pt x="2185" y="9813"/>
                      <a:pt x="4553" y="9813"/>
                    </a:cubicBezTo>
                    <a:cubicBezTo>
                      <a:pt x="5353" y="9813"/>
                      <a:pt x="6174" y="9598"/>
                      <a:pt x="6938" y="9125"/>
                    </a:cubicBezTo>
                    <a:cubicBezTo>
                      <a:pt x="7506" y="8347"/>
                      <a:pt x="7821" y="7401"/>
                      <a:pt x="7821" y="6455"/>
                    </a:cubicBezTo>
                    <a:lnTo>
                      <a:pt x="7821" y="148"/>
                    </a:lnTo>
                    <a:cubicBezTo>
                      <a:pt x="7821" y="64"/>
                      <a:pt x="7737" y="0"/>
                      <a:pt x="7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1"/>
              <p:cNvSpPr/>
              <p:nvPr/>
            </p:nvSpPr>
            <p:spPr>
              <a:xfrm>
                <a:off x="937429" y="3800908"/>
                <a:ext cx="195496" cy="37776"/>
              </a:xfrm>
              <a:custGeom>
                <a:avLst/>
                <a:gdLst/>
                <a:ahLst/>
                <a:cxnLst/>
                <a:rect l="l" t="t" r="r" b="b"/>
                <a:pathLst>
                  <a:path w="13057" h="2523" extrusionOk="0">
                    <a:moveTo>
                      <a:pt x="946" y="0"/>
                    </a:moveTo>
                    <a:cubicBezTo>
                      <a:pt x="421" y="21"/>
                      <a:pt x="0" y="442"/>
                      <a:pt x="0" y="946"/>
                    </a:cubicBezTo>
                    <a:lnTo>
                      <a:pt x="0" y="1577"/>
                    </a:lnTo>
                    <a:cubicBezTo>
                      <a:pt x="0" y="2081"/>
                      <a:pt x="421" y="2502"/>
                      <a:pt x="946" y="2523"/>
                    </a:cubicBezTo>
                    <a:lnTo>
                      <a:pt x="12110" y="2523"/>
                    </a:lnTo>
                    <a:cubicBezTo>
                      <a:pt x="12636" y="2502"/>
                      <a:pt x="13056" y="2081"/>
                      <a:pt x="13056" y="1577"/>
                    </a:cubicBezTo>
                    <a:lnTo>
                      <a:pt x="13056" y="946"/>
                    </a:lnTo>
                    <a:cubicBezTo>
                      <a:pt x="13056" y="442"/>
                      <a:pt x="12636" y="21"/>
                      <a:pt x="1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1"/>
              <p:cNvSpPr/>
              <p:nvPr/>
            </p:nvSpPr>
            <p:spPr>
              <a:xfrm>
                <a:off x="961984" y="3800908"/>
                <a:ext cx="170941" cy="37776"/>
              </a:xfrm>
              <a:custGeom>
                <a:avLst/>
                <a:gdLst/>
                <a:ahLst/>
                <a:cxnLst/>
                <a:rect l="l" t="t" r="r" b="b"/>
                <a:pathLst>
                  <a:path w="11417" h="2523" extrusionOk="0">
                    <a:moveTo>
                      <a:pt x="946" y="0"/>
                    </a:moveTo>
                    <a:cubicBezTo>
                      <a:pt x="421" y="21"/>
                      <a:pt x="0" y="442"/>
                      <a:pt x="0" y="946"/>
                    </a:cubicBezTo>
                    <a:lnTo>
                      <a:pt x="0" y="1577"/>
                    </a:lnTo>
                    <a:cubicBezTo>
                      <a:pt x="0" y="2081"/>
                      <a:pt x="421" y="2502"/>
                      <a:pt x="946" y="2523"/>
                    </a:cubicBezTo>
                    <a:lnTo>
                      <a:pt x="10470" y="2523"/>
                    </a:lnTo>
                    <a:cubicBezTo>
                      <a:pt x="10996" y="2502"/>
                      <a:pt x="11416" y="2081"/>
                      <a:pt x="11416" y="1577"/>
                    </a:cubicBezTo>
                    <a:lnTo>
                      <a:pt x="11416" y="946"/>
                    </a:lnTo>
                    <a:cubicBezTo>
                      <a:pt x="11416" y="442"/>
                      <a:pt x="10996" y="21"/>
                      <a:pt x="10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1"/>
              <p:cNvSpPr/>
              <p:nvPr/>
            </p:nvSpPr>
            <p:spPr>
              <a:xfrm>
                <a:off x="988740" y="3858987"/>
                <a:ext cx="92560" cy="85493"/>
              </a:xfrm>
              <a:custGeom>
                <a:avLst/>
                <a:gdLst/>
                <a:ahLst/>
                <a:cxnLst/>
                <a:rect l="l" t="t" r="r" b="b"/>
                <a:pathLst>
                  <a:path w="6182" h="5710" extrusionOk="0">
                    <a:moveTo>
                      <a:pt x="3091" y="0"/>
                    </a:moveTo>
                    <a:cubicBezTo>
                      <a:pt x="2949" y="0"/>
                      <a:pt x="2807" y="74"/>
                      <a:pt x="2733" y="221"/>
                    </a:cubicBezTo>
                    <a:lnTo>
                      <a:pt x="2124" y="1482"/>
                    </a:lnTo>
                    <a:cubicBezTo>
                      <a:pt x="2061" y="1608"/>
                      <a:pt x="1956" y="1671"/>
                      <a:pt x="1829" y="1693"/>
                    </a:cubicBezTo>
                    <a:lnTo>
                      <a:pt x="442" y="1903"/>
                    </a:lnTo>
                    <a:cubicBezTo>
                      <a:pt x="126" y="1945"/>
                      <a:pt x="0" y="2323"/>
                      <a:pt x="232" y="2555"/>
                    </a:cubicBezTo>
                    <a:lnTo>
                      <a:pt x="1241" y="3522"/>
                    </a:lnTo>
                    <a:cubicBezTo>
                      <a:pt x="1346" y="3627"/>
                      <a:pt x="1388" y="3753"/>
                      <a:pt x="1367" y="3879"/>
                    </a:cubicBezTo>
                    <a:lnTo>
                      <a:pt x="1115" y="5246"/>
                    </a:lnTo>
                    <a:cubicBezTo>
                      <a:pt x="1081" y="5498"/>
                      <a:pt x="1289" y="5709"/>
                      <a:pt x="1513" y="5709"/>
                    </a:cubicBezTo>
                    <a:cubicBezTo>
                      <a:pt x="1570" y="5709"/>
                      <a:pt x="1627" y="5696"/>
                      <a:pt x="1682" y="5666"/>
                    </a:cubicBezTo>
                    <a:lnTo>
                      <a:pt x="2923" y="5014"/>
                    </a:lnTo>
                    <a:cubicBezTo>
                      <a:pt x="2986" y="4983"/>
                      <a:pt x="3049" y="4967"/>
                      <a:pt x="3109" y="4967"/>
                    </a:cubicBezTo>
                    <a:cubicBezTo>
                      <a:pt x="3170" y="4967"/>
                      <a:pt x="3228" y="4983"/>
                      <a:pt x="3280" y="5014"/>
                    </a:cubicBezTo>
                    <a:lnTo>
                      <a:pt x="4521" y="5666"/>
                    </a:lnTo>
                    <a:cubicBezTo>
                      <a:pt x="4580" y="5696"/>
                      <a:pt x="4641" y="5709"/>
                      <a:pt x="4700" y="5709"/>
                    </a:cubicBezTo>
                    <a:cubicBezTo>
                      <a:pt x="4934" y="5709"/>
                      <a:pt x="5139" y="5498"/>
                      <a:pt x="5088" y="5246"/>
                    </a:cubicBezTo>
                    <a:lnTo>
                      <a:pt x="4857" y="3879"/>
                    </a:lnTo>
                    <a:cubicBezTo>
                      <a:pt x="4836" y="3753"/>
                      <a:pt x="4878" y="3627"/>
                      <a:pt x="4962" y="3522"/>
                    </a:cubicBezTo>
                    <a:lnTo>
                      <a:pt x="5950" y="2555"/>
                    </a:lnTo>
                    <a:cubicBezTo>
                      <a:pt x="6181" y="2323"/>
                      <a:pt x="6055" y="1945"/>
                      <a:pt x="5740" y="1882"/>
                    </a:cubicBezTo>
                    <a:lnTo>
                      <a:pt x="4352" y="1693"/>
                    </a:lnTo>
                    <a:cubicBezTo>
                      <a:pt x="4226" y="1671"/>
                      <a:pt x="4121" y="1587"/>
                      <a:pt x="4058" y="1482"/>
                    </a:cubicBezTo>
                    <a:lnTo>
                      <a:pt x="3448" y="221"/>
                    </a:lnTo>
                    <a:cubicBezTo>
                      <a:pt x="3375" y="74"/>
                      <a:pt x="3233" y="0"/>
                      <a:pt x="3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1"/>
              <p:cNvSpPr/>
              <p:nvPr/>
            </p:nvSpPr>
            <p:spPr>
              <a:xfrm>
                <a:off x="988426" y="4031320"/>
                <a:ext cx="93818" cy="37162"/>
              </a:xfrm>
              <a:custGeom>
                <a:avLst/>
                <a:gdLst/>
                <a:ahLst/>
                <a:cxnLst/>
                <a:rect l="l" t="t" r="r" b="b"/>
                <a:pathLst>
                  <a:path w="6266" h="2482" extrusionOk="0">
                    <a:moveTo>
                      <a:pt x="358" y="1"/>
                    </a:moveTo>
                    <a:cubicBezTo>
                      <a:pt x="168" y="1"/>
                      <a:pt x="0" y="169"/>
                      <a:pt x="0" y="379"/>
                    </a:cubicBezTo>
                    <a:lnTo>
                      <a:pt x="0" y="2482"/>
                    </a:lnTo>
                    <a:lnTo>
                      <a:pt x="6266" y="2482"/>
                    </a:lnTo>
                    <a:lnTo>
                      <a:pt x="6266" y="379"/>
                    </a:lnTo>
                    <a:cubicBezTo>
                      <a:pt x="6266" y="169"/>
                      <a:pt x="6097" y="1"/>
                      <a:pt x="5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967015" y="4057762"/>
                <a:ext cx="136325" cy="38734"/>
              </a:xfrm>
              <a:custGeom>
                <a:avLst/>
                <a:gdLst/>
                <a:ahLst/>
                <a:cxnLst/>
                <a:rect l="l" t="t" r="r" b="b"/>
                <a:pathLst>
                  <a:path w="9105" h="2587" extrusionOk="0">
                    <a:moveTo>
                      <a:pt x="484" y="1"/>
                    </a:moveTo>
                    <a:cubicBezTo>
                      <a:pt x="211" y="1"/>
                      <a:pt x="1" y="211"/>
                      <a:pt x="1" y="463"/>
                    </a:cubicBezTo>
                    <a:lnTo>
                      <a:pt x="1" y="2587"/>
                    </a:lnTo>
                    <a:lnTo>
                      <a:pt x="9104" y="2587"/>
                    </a:lnTo>
                    <a:lnTo>
                      <a:pt x="9104" y="463"/>
                    </a:lnTo>
                    <a:cubicBezTo>
                      <a:pt x="9104" y="211"/>
                      <a:pt x="8873"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937429" y="4076971"/>
                <a:ext cx="195496" cy="67376"/>
              </a:xfrm>
              <a:custGeom>
                <a:avLst/>
                <a:gdLst/>
                <a:ahLst/>
                <a:cxnLst/>
                <a:rect l="l" t="t" r="r" b="b"/>
                <a:pathLst>
                  <a:path w="13057" h="4500" extrusionOk="0">
                    <a:moveTo>
                      <a:pt x="1073" y="0"/>
                    </a:moveTo>
                    <a:cubicBezTo>
                      <a:pt x="484" y="0"/>
                      <a:pt x="0" y="484"/>
                      <a:pt x="0" y="1073"/>
                    </a:cubicBezTo>
                    <a:lnTo>
                      <a:pt x="0" y="3427"/>
                    </a:lnTo>
                    <a:cubicBezTo>
                      <a:pt x="0" y="4016"/>
                      <a:pt x="484" y="4500"/>
                      <a:pt x="1073" y="4500"/>
                    </a:cubicBezTo>
                    <a:lnTo>
                      <a:pt x="11984" y="4500"/>
                    </a:lnTo>
                    <a:cubicBezTo>
                      <a:pt x="12573" y="4500"/>
                      <a:pt x="13056" y="4016"/>
                      <a:pt x="13056" y="3427"/>
                    </a:cubicBezTo>
                    <a:lnTo>
                      <a:pt x="13056" y="1073"/>
                    </a:lnTo>
                    <a:cubicBezTo>
                      <a:pt x="13056" y="484"/>
                      <a:pt x="12573" y="0"/>
                      <a:pt x="1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961984" y="4076971"/>
                <a:ext cx="170941" cy="67376"/>
              </a:xfrm>
              <a:custGeom>
                <a:avLst/>
                <a:gdLst/>
                <a:ahLst/>
                <a:cxnLst/>
                <a:rect l="l" t="t" r="r" b="b"/>
                <a:pathLst>
                  <a:path w="11417" h="4500" extrusionOk="0">
                    <a:moveTo>
                      <a:pt x="1072" y="0"/>
                    </a:moveTo>
                    <a:cubicBezTo>
                      <a:pt x="484" y="0"/>
                      <a:pt x="0" y="484"/>
                      <a:pt x="0" y="1073"/>
                    </a:cubicBezTo>
                    <a:lnTo>
                      <a:pt x="0" y="3427"/>
                    </a:lnTo>
                    <a:cubicBezTo>
                      <a:pt x="0" y="4016"/>
                      <a:pt x="484" y="4500"/>
                      <a:pt x="1072" y="4500"/>
                    </a:cubicBezTo>
                    <a:lnTo>
                      <a:pt x="10344" y="4500"/>
                    </a:lnTo>
                    <a:cubicBezTo>
                      <a:pt x="10933" y="4500"/>
                      <a:pt x="11416" y="4016"/>
                      <a:pt x="11416" y="3427"/>
                    </a:cubicBezTo>
                    <a:lnTo>
                      <a:pt x="11416" y="1073"/>
                    </a:lnTo>
                    <a:cubicBezTo>
                      <a:pt x="11416" y="484"/>
                      <a:pt x="10933" y="0"/>
                      <a:pt x="10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992513" y="4093336"/>
                <a:ext cx="85328" cy="10406"/>
              </a:xfrm>
              <a:custGeom>
                <a:avLst/>
                <a:gdLst/>
                <a:ahLst/>
                <a:cxnLst/>
                <a:rect l="l" t="t" r="r" b="b"/>
                <a:pathLst>
                  <a:path w="5699" h="695" extrusionOk="0">
                    <a:moveTo>
                      <a:pt x="463" y="1"/>
                    </a:moveTo>
                    <a:cubicBezTo>
                      <a:pt x="1" y="1"/>
                      <a:pt x="1" y="695"/>
                      <a:pt x="463" y="695"/>
                    </a:cubicBezTo>
                    <a:lnTo>
                      <a:pt x="5236" y="695"/>
                    </a:lnTo>
                    <a:cubicBezTo>
                      <a:pt x="5698" y="695"/>
                      <a:pt x="5698" y="1"/>
                      <a:pt x="5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992513" y="4116319"/>
                <a:ext cx="85328" cy="10406"/>
              </a:xfrm>
              <a:custGeom>
                <a:avLst/>
                <a:gdLst/>
                <a:ahLst/>
                <a:cxnLst/>
                <a:rect l="l" t="t" r="r" b="b"/>
                <a:pathLst>
                  <a:path w="5699" h="695" extrusionOk="0">
                    <a:moveTo>
                      <a:pt x="443" y="0"/>
                    </a:moveTo>
                    <a:cubicBezTo>
                      <a:pt x="1" y="0"/>
                      <a:pt x="7" y="674"/>
                      <a:pt x="463" y="694"/>
                    </a:cubicBezTo>
                    <a:lnTo>
                      <a:pt x="5236" y="694"/>
                    </a:lnTo>
                    <a:cubicBezTo>
                      <a:pt x="5698" y="694"/>
                      <a:pt x="5698" y="0"/>
                      <a:pt x="5236" y="0"/>
                    </a:cubicBezTo>
                    <a:lnTo>
                      <a:pt x="463" y="0"/>
                    </a:lnTo>
                    <a:cubicBezTo>
                      <a:pt x="456" y="0"/>
                      <a:pt x="449" y="0"/>
                      <a:pt x="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2" name="Google Shape;1412;p51"/>
          <p:cNvSpPr txBox="1">
            <a:spLocks noGrp="1"/>
          </p:cNvSpPr>
          <p:nvPr>
            <p:ph type="subTitle" idx="1"/>
          </p:nvPr>
        </p:nvSpPr>
        <p:spPr>
          <a:xfrm>
            <a:off x="3478359" y="3006396"/>
            <a:ext cx="2230500" cy="5708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Best Technology Companies</a:t>
            </a:r>
          </a:p>
        </p:txBody>
      </p:sp>
      <p:sp>
        <p:nvSpPr>
          <p:cNvPr id="1413" name="Google Shape;1413;p51"/>
          <p:cNvSpPr txBox="1">
            <a:spLocks noGrp="1"/>
          </p:cNvSpPr>
          <p:nvPr>
            <p:ph type="subTitle" idx="2"/>
          </p:nvPr>
        </p:nvSpPr>
        <p:spPr>
          <a:xfrm>
            <a:off x="1063297" y="3541523"/>
            <a:ext cx="1827414" cy="89857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dirty="0"/>
              <a:t>94</a:t>
            </a:r>
            <a:r>
              <a:rPr lang="en-IN" baseline="30000" dirty="0"/>
              <a:t>th</a:t>
            </a:r>
            <a:r>
              <a:rPr lang="en-IN" dirty="0"/>
              <a:t> In America</a:t>
            </a:r>
          </a:p>
          <a:p>
            <a:pPr marL="285750" lvl="0" indent="-285750" algn="l" rtl="0">
              <a:spcBef>
                <a:spcPts val="0"/>
              </a:spcBef>
              <a:spcAft>
                <a:spcPts val="0"/>
              </a:spcAft>
              <a:buFont typeface="Arial" panose="020B0604020202020204" pitchFamily="34" charset="0"/>
              <a:buChar char="•"/>
            </a:pPr>
            <a:r>
              <a:rPr lang="en-IN" dirty="0"/>
              <a:t>12</a:t>
            </a:r>
            <a:r>
              <a:rPr lang="en-IN" baseline="30000" dirty="0"/>
              <a:t>th</a:t>
            </a:r>
            <a:r>
              <a:rPr lang="en-IN" dirty="0"/>
              <a:t> In California</a:t>
            </a:r>
          </a:p>
          <a:p>
            <a:pPr marL="285750" lvl="0" indent="-285750" algn="l" rtl="0">
              <a:spcBef>
                <a:spcPts val="0"/>
              </a:spcBef>
              <a:spcAft>
                <a:spcPts val="0"/>
              </a:spcAft>
              <a:buFont typeface="Arial" panose="020B0604020202020204" pitchFamily="34" charset="0"/>
              <a:buChar char="•"/>
            </a:pPr>
            <a:r>
              <a:rPr lang="en-IN" dirty="0"/>
              <a:t>1</a:t>
            </a:r>
            <a:r>
              <a:rPr lang="en-IN" baseline="30000" dirty="0"/>
              <a:t>st</a:t>
            </a:r>
            <a:r>
              <a:rPr lang="en-IN" dirty="0"/>
              <a:t> In San Jose, CA</a:t>
            </a:r>
            <a:endParaRPr dirty="0"/>
          </a:p>
        </p:txBody>
      </p:sp>
      <p:sp>
        <p:nvSpPr>
          <p:cNvPr id="1416" name="Google Shape;1416;p51"/>
          <p:cNvSpPr txBox="1">
            <a:spLocks noGrp="1"/>
          </p:cNvSpPr>
          <p:nvPr>
            <p:ph type="subTitle" idx="5"/>
          </p:nvPr>
        </p:nvSpPr>
        <p:spPr>
          <a:xfrm>
            <a:off x="6138234" y="3022323"/>
            <a:ext cx="22311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Best Fortune 500 Companies</a:t>
            </a:r>
          </a:p>
        </p:txBody>
      </p:sp>
      <p:sp>
        <p:nvSpPr>
          <p:cNvPr id="53" name="Google Shape;1412;p51">
            <a:extLst>
              <a:ext uri="{FF2B5EF4-FFF2-40B4-BE49-F238E27FC236}">
                <a16:creationId xmlns:a16="http://schemas.microsoft.com/office/drawing/2014/main" id="{AE77F767-7D80-48F7-8FB0-389CA519EFBE}"/>
              </a:ext>
            </a:extLst>
          </p:cNvPr>
          <p:cNvSpPr txBox="1">
            <a:spLocks/>
          </p:cNvSpPr>
          <p:nvPr/>
        </p:nvSpPr>
        <p:spPr>
          <a:xfrm>
            <a:off x="861754" y="3018123"/>
            <a:ext cx="22305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None/>
              <a:defRPr sz="2000" b="1" i="0" u="none" strike="noStrike" cap="none">
                <a:solidFill>
                  <a:schemeClr val="dk2"/>
                </a:solidFill>
                <a:latin typeface="Spartan"/>
                <a:ea typeface="Spartan"/>
                <a:cs typeface="Spartan"/>
                <a:sym typeface="Spartan"/>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9pPr>
          </a:lstStyle>
          <a:p>
            <a:pPr marL="0" indent="0"/>
            <a:r>
              <a:rPr lang="en-IN" dirty="0"/>
              <a:t> Best Companies to Work</a:t>
            </a:r>
          </a:p>
        </p:txBody>
      </p:sp>
      <p:sp>
        <p:nvSpPr>
          <p:cNvPr id="58" name="Google Shape;1413;p51">
            <a:extLst>
              <a:ext uri="{FF2B5EF4-FFF2-40B4-BE49-F238E27FC236}">
                <a16:creationId xmlns:a16="http://schemas.microsoft.com/office/drawing/2014/main" id="{CE14B321-7D9D-42F4-86DE-0CF3FF82108C}"/>
              </a:ext>
            </a:extLst>
          </p:cNvPr>
          <p:cNvSpPr txBox="1">
            <a:spLocks/>
          </p:cNvSpPr>
          <p:nvPr/>
        </p:nvSpPr>
        <p:spPr>
          <a:xfrm>
            <a:off x="3657923" y="3577292"/>
            <a:ext cx="1827414" cy="898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l">
              <a:buFont typeface="Arial" panose="020B0604020202020204" pitchFamily="34" charset="0"/>
              <a:buChar char="•"/>
            </a:pPr>
            <a:r>
              <a:rPr lang="en-US" dirty="0"/>
              <a:t>1</a:t>
            </a:r>
            <a:r>
              <a:rPr lang="en-US" baseline="30000" dirty="0"/>
              <a:t>st </a:t>
            </a:r>
            <a:r>
              <a:rPr lang="en-US" dirty="0"/>
              <a:t> In America</a:t>
            </a:r>
          </a:p>
          <a:p>
            <a:pPr marL="285750" indent="-285750" algn="l">
              <a:buFont typeface="Arial" panose="020B0604020202020204" pitchFamily="34" charset="0"/>
              <a:buChar char="•"/>
            </a:pPr>
            <a:r>
              <a:rPr lang="en-US" dirty="0"/>
              <a:t>1</a:t>
            </a:r>
            <a:r>
              <a:rPr lang="en-US" baseline="30000" dirty="0"/>
              <a:t>st</a:t>
            </a:r>
            <a:r>
              <a:rPr lang="en-US" dirty="0"/>
              <a:t> In California</a:t>
            </a:r>
          </a:p>
          <a:p>
            <a:pPr marL="285750" indent="-285750" algn="l">
              <a:buFont typeface="Arial" panose="020B0604020202020204" pitchFamily="34" charset="0"/>
              <a:buChar char="•"/>
            </a:pPr>
            <a:r>
              <a:rPr lang="en-US" dirty="0"/>
              <a:t>1</a:t>
            </a:r>
            <a:r>
              <a:rPr lang="en-US" baseline="30000" dirty="0"/>
              <a:t>st</a:t>
            </a:r>
            <a:r>
              <a:rPr lang="en-US" dirty="0"/>
              <a:t> In San Jose, CA</a:t>
            </a:r>
          </a:p>
        </p:txBody>
      </p:sp>
      <p:sp>
        <p:nvSpPr>
          <p:cNvPr id="59" name="Google Shape;1413;p51">
            <a:extLst>
              <a:ext uri="{FF2B5EF4-FFF2-40B4-BE49-F238E27FC236}">
                <a16:creationId xmlns:a16="http://schemas.microsoft.com/office/drawing/2014/main" id="{620151D0-BE9B-4DB2-AAD1-8DD38E3210B4}"/>
              </a:ext>
            </a:extLst>
          </p:cNvPr>
          <p:cNvSpPr txBox="1">
            <a:spLocks/>
          </p:cNvSpPr>
          <p:nvPr/>
        </p:nvSpPr>
        <p:spPr>
          <a:xfrm>
            <a:off x="6290409" y="3541523"/>
            <a:ext cx="1827414" cy="898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l">
              <a:buFont typeface="Arial" panose="020B0604020202020204" pitchFamily="34" charset="0"/>
              <a:buChar char="•"/>
            </a:pPr>
            <a:r>
              <a:rPr lang="en-US" dirty="0"/>
              <a:t>12</a:t>
            </a:r>
            <a:r>
              <a:rPr lang="en-US" baseline="30000" dirty="0"/>
              <a:t>th</a:t>
            </a:r>
            <a:r>
              <a:rPr lang="en-US" dirty="0"/>
              <a:t> In America</a:t>
            </a:r>
          </a:p>
          <a:p>
            <a:pPr marL="285750" indent="-285750" algn="l">
              <a:buFont typeface="Arial" panose="020B0604020202020204" pitchFamily="34" charset="0"/>
              <a:buChar char="•"/>
            </a:pPr>
            <a:r>
              <a:rPr lang="en-US" dirty="0"/>
              <a:t>2</a:t>
            </a:r>
            <a:r>
              <a:rPr lang="en-US" baseline="30000" dirty="0"/>
              <a:t>nd</a:t>
            </a:r>
            <a:r>
              <a:rPr lang="en-US" dirty="0"/>
              <a:t> In California</a:t>
            </a:r>
          </a:p>
          <a:p>
            <a:pPr marL="285750" indent="-285750" algn="l">
              <a:buFont typeface="Arial" panose="020B0604020202020204" pitchFamily="34" charset="0"/>
              <a:buChar char="•"/>
            </a:pPr>
            <a:r>
              <a:rPr lang="en-US" dirty="0"/>
              <a:t>1</a:t>
            </a:r>
            <a:r>
              <a:rPr lang="en-US" baseline="30000" dirty="0"/>
              <a:t>st</a:t>
            </a:r>
            <a:r>
              <a:rPr lang="en-US" dirty="0"/>
              <a:t> In San Jose, CA</a:t>
            </a:r>
          </a:p>
        </p:txBody>
      </p:sp>
    </p:spTree>
    <p:extLst>
      <p:ext uri="{BB962C8B-B14F-4D97-AF65-F5344CB8AC3E}">
        <p14:creationId xmlns:p14="http://schemas.microsoft.com/office/powerpoint/2010/main" val="18094069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115;p66">
            <a:extLst>
              <a:ext uri="{FF2B5EF4-FFF2-40B4-BE49-F238E27FC236}">
                <a16:creationId xmlns:a16="http://schemas.microsoft.com/office/drawing/2014/main" id="{8FABA1E8-250D-4316-91E5-FF373E22608B}"/>
              </a:ext>
            </a:extLst>
          </p:cNvPr>
          <p:cNvSpPr txBox="1">
            <a:spLocks/>
          </p:cNvSpPr>
          <p:nvPr/>
        </p:nvSpPr>
        <p:spPr>
          <a:xfrm>
            <a:off x="2642032" y="3023217"/>
            <a:ext cx="19296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Adobe Sensei Will be Integrated with Adobe Commerce</a:t>
            </a:r>
          </a:p>
        </p:txBody>
      </p:sp>
      <p:sp>
        <p:nvSpPr>
          <p:cNvPr id="9" name="Google Shape;2117;p66">
            <a:extLst>
              <a:ext uri="{FF2B5EF4-FFF2-40B4-BE49-F238E27FC236}">
                <a16:creationId xmlns:a16="http://schemas.microsoft.com/office/drawing/2014/main" id="{A253C29B-7478-4643-A020-2B4CEEFA927A}"/>
              </a:ext>
            </a:extLst>
          </p:cNvPr>
          <p:cNvSpPr txBox="1">
            <a:spLocks/>
          </p:cNvSpPr>
          <p:nvPr/>
        </p:nvSpPr>
        <p:spPr>
          <a:xfrm>
            <a:off x="6501255" y="2980513"/>
            <a:ext cx="19296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Integrating Adobe into the Metaverse</a:t>
            </a:r>
          </a:p>
        </p:txBody>
      </p:sp>
      <p:sp>
        <p:nvSpPr>
          <p:cNvPr id="11" name="Google Shape;2119;p66">
            <a:extLst>
              <a:ext uri="{FF2B5EF4-FFF2-40B4-BE49-F238E27FC236}">
                <a16:creationId xmlns:a16="http://schemas.microsoft.com/office/drawing/2014/main" id="{04E82328-74E9-4BAE-9980-7D75196F21BC}"/>
              </a:ext>
            </a:extLst>
          </p:cNvPr>
          <p:cNvSpPr txBox="1">
            <a:spLocks/>
          </p:cNvSpPr>
          <p:nvPr/>
        </p:nvSpPr>
        <p:spPr>
          <a:xfrm>
            <a:off x="713145" y="2980513"/>
            <a:ext cx="19296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Adobe Real-Time CDP Is Now Working With Target</a:t>
            </a:r>
          </a:p>
        </p:txBody>
      </p:sp>
      <p:sp>
        <p:nvSpPr>
          <p:cNvPr id="13" name="Google Shape;2121;p66">
            <a:extLst>
              <a:ext uri="{FF2B5EF4-FFF2-40B4-BE49-F238E27FC236}">
                <a16:creationId xmlns:a16="http://schemas.microsoft.com/office/drawing/2014/main" id="{A0843F6C-32C5-443B-BECF-2C5C2C7AE5AC}"/>
              </a:ext>
            </a:extLst>
          </p:cNvPr>
          <p:cNvSpPr txBox="1">
            <a:spLocks/>
          </p:cNvSpPr>
          <p:nvPr/>
        </p:nvSpPr>
        <p:spPr>
          <a:xfrm>
            <a:off x="4437549" y="3133453"/>
            <a:ext cx="2276349"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 Adobe Experience Manager (AEM) Is Integrating with Workfront and Creative Cloud</a:t>
            </a:r>
          </a:p>
        </p:txBody>
      </p:sp>
      <p:sp>
        <p:nvSpPr>
          <p:cNvPr id="14" name="Google Shape;2122;p66">
            <a:extLst>
              <a:ext uri="{FF2B5EF4-FFF2-40B4-BE49-F238E27FC236}">
                <a16:creationId xmlns:a16="http://schemas.microsoft.com/office/drawing/2014/main" id="{55E15BCC-1EF1-422D-9F6C-99D9FF42D121}"/>
              </a:ext>
            </a:extLst>
          </p:cNvPr>
          <p:cNvSpPr/>
          <p:nvPr/>
        </p:nvSpPr>
        <p:spPr>
          <a:xfrm>
            <a:off x="1311981"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3;p66">
            <a:extLst>
              <a:ext uri="{FF2B5EF4-FFF2-40B4-BE49-F238E27FC236}">
                <a16:creationId xmlns:a16="http://schemas.microsoft.com/office/drawing/2014/main" id="{76707995-6A17-4BD6-9D82-F87451B556EC}"/>
              </a:ext>
            </a:extLst>
          </p:cNvPr>
          <p:cNvSpPr/>
          <p:nvPr/>
        </p:nvSpPr>
        <p:spPr>
          <a:xfrm>
            <a:off x="3241500"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24;p66">
            <a:extLst>
              <a:ext uri="{FF2B5EF4-FFF2-40B4-BE49-F238E27FC236}">
                <a16:creationId xmlns:a16="http://schemas.microsoft.com/office/drawing/2014/main" id="{32C089C4-0762-4658-8B71-7DE1389543B5}"/>
              </a:ext>
            </a:extLst>
          </p:cNvPr>
          <p:cNvSpPr/>
          <p:nvPr/>
        </p:nvSpPr>
        <p:spPr>
          <a:xfrm>
            <a:off x="5170019"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5;p66">
            <a:extLst>
              <a:ext uri="{FF2B5EF4-FFF2-40B4-BE49-F238E27FC236}">
                <a16:creationId xmlns:a16="http://schemas.microsoft.com/office/drawing/2014/main" id="{296E0153-2F8F-4478-9E68-5ACF252A7305}"/>
              </a:ext>
            </a:extLst>
          </p:cNvPr>
          <p:cNvSpPr/>
          <p:nvPr/>
        </p:nvSpPr>
        <p:spPr>
          <a:xfrm>
            <a:off x="7100011" y="1911439"/>
            <a:ext cx="731400" cy="731400"/>
          </a:xfrm>
          <a:prstGeom prst="rect">
            <a:avLst/>
          </a:prstGeom>
          <a:solidFill>
            <a:schemeClr val="bg1">
              <a:lumMod val="20000"/>
              <a:lumOff val="80000"/>
            </a:schemeClr>
          </a:solidFill>
          <a:ln w="9525" cap="flat" cmpd="sng">
            <a:solidFill>
              <a:schemeClr val="bg1">
                <a:lumMod val="20000"/>
                <a:lumOff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roup 73">
            <a:extLst>
              <a:ext uri="{FF2B5EF4-FFF2-40B4-BE49-F238E27FC236}">
                <a16:creationId xmlns:a16="http://schemas.microsoft.com/office/drawing/2014/main" id="{31B006CA-0372-414D-8419-DB6426951A17}"/>
              </a:ext>
            </a:extLst>
          </p:cNvPr>
          <p:cNvGrpSpPr/>
          <p:nvPr/>
        </p:nvGrpSpPr>
        <p:grpSpPr>
          <a:xfrm>
            <a:off x="7237331" y="2142094"/>
            <a:ext cx="456760" cy="270092"/>
            <a:chOff x="7237635" y="2036719"/>
            <a:chExt cx="456760" cy="270092"/>
          </a:xfrm>
        </p:grpSpPr>
        <p:sp>
          <p:nvSpPr>
            <p:cNvPr id="19" name="Google Shape;2127;p66">
              <a:extLst>
                <a:ext uri="{FF2B5EF4-FFF2-40B4-BE49-F238E27FC236}">
                  <a16:creationId xmlns:a16="http://schemas.microsoft.com/office/drawing/2014/main" id="{23FAB5E7-CDA1-4555-B68B-5BF87F550F27}"/>
                </a:ext>
              </a:extLst>
            </p:cNvPr>
            <p:cNvSpPr/>
            <p:nvPr/>
          </p:nvSpPr>
          <p:spPr>
            <a:xfrm>
              <a:off x="7244248" y="2043328"/>
              <a:ext cx="443562" cy="256136"/>
            </a:xfrm>
            <a:custGeom>
              <a:avLst/>
              <a:gdLst/>
              <a:ahLst/>
              <a:cxnLst/>
              <a:rect l="l" t="t" r="r" b="b"/>
              <a:pathLst>
                <a:path w="15628" h="9030" extrusionOk="0">
                  <a:moveTo>
                    <a:pt x="906" y="1"/>
                  </a:moveTo>
                  <a:lnTo>
                    <a:pt x="14722" y="1"/>
                  </a:lnTo>
                  <a:lnTo>
                    <a:pt x="14722" y="1"/>
                  </a:lnTo>
                  <a:lnTo>
                    <a:pt x="14903" y="26"/>
                  </a:lnTo>
                  <a:lnTo>
                    <a:pt x="15084" y="78"/>
                  </a:lnTo>
                  <a:lnTo>
                    <a:pt x="15239" y="156"/>
                  </a:lnTo>
                  <a:lnTo>
                    <a:pt x="15368" y="259"/>
                  </a:lnTo>
                  <a:lnTo>
                    <a:pt x="15472" y="415"/>
                  </a:lnTo>
                  <a:lnTo>
                    <a:pt x="15575" y="570"/>
                  </a:lnTo>
                  <a:lnTo>
                    <a:pt x="15627" y="725"/>
                  </a:lnTo>
                  <a:lnTo>
                    <a:pt x="15627" y="906"/>
                  </a:lnTo>
                  <a:lnTo>
                    <a:pt x="15627" y="8124"/>
                  </a:lnTo>
                  <a:lnTo>
                    <a:pt x="15627" y="8124"/>
                  </a:lnTo>
                  <a:lnTo>
                    <a:pt x="15627" y="8305"/>
                  </a:lnTo>
                  <a:lnTo>
                    <a:pt x="15575" y="8486"/>
                  </a:lnTo>
                  <a:lnTo>
                    <a:pt x="15472" y="8642"/>
                  </a:lnTo>
                  <a:lnTo>
                    <a:pt x="15368" y="8771"/>
                  </a:lnTo>
                  <a:lnTo>
                    <a:pt x="15239" y="8874"/>
                  </a:lnTo>
                  <a:lnTo>
                    <a:pt x="15084" y="8978"/>
                  </a:lnTo>
                  <a:lnTo>
                    <a:pt x="14903" y="9030"/>
                  </a:lnTo>
                  <a:lnTo>
                    <a:pt x="14722" y="9030"/>
                  </a:lnTo>
                  <a:lnTo>
                    <a:pt x="906" y="9030"/>
                  </a:lnTo>
                  <a:lnTo>
                    <a:pt x="906" y="9030"/>
                  </a:lnTo>
                  <a:lnTo>
                    <a:pt x="725" y="9030"/>
                  </a:lnTo>
                  <a:lnTo>
                    <a:pt x="570" y="8978"/>
                  </a:lnTo>
                  <a:lnTo>
                    <a:pt x="415" y="8874"/>
                  </a:lnTo>
                  <a:lnTo>
                    <a:pt x="259" y="8771"/>
                  </a:lnTo>
                  <a:lnTo>
                    <a:pt x="156" y="8642"/>
                  </a:lnTo>
                  <a:lnTo>
                    <a:pt x="78" y="8486"/>
                  </a:lnTo>
                  <a:lnTo>
                    <a:pt x="27" y="8305"/>
                  </a:lnTo>
                  <a:lnTo>
                    <a:pt x="1" y="8124"/>
                  </a:lnTo>
                  <a:lnTo>
                    <a:pt x="1" y="906"/>
                  </a:lnTo>
                  <a:lnTo>
                    <a:pt x="1" y="906"/>
                  </a:lnTo>
                  <a:lnTo>
                    <a:pt x="27" y="725"/>
                  </a:lnTo>
                  <a:lnTo>
                    <a:pt x="78" y="570"/>
                  </a:lnTo>
                  <a:lnTo>
                    <a:pt x="156" y="415"/>
                  </a:lnTo>
                  <a:lnTo>
                    <a:pt x="259" y="259"/>
                  </a:lnTo>
                  <a:lnTo>
                    <a:pt x="415" y="156"/>
                  </a:lnTo>
                  <a:lnTo>
                    <a:pt x="570" y="78"/>
                  </a:lnTo>
                  <a:lnTo>
                    <a:pt x="725" y="26"/>
                  </a:lnTo>
                  <a:lnTo>
                    <a:pt x="906" y="1"/>
                  </a:lnTo>
                  <a:lnTo>
                    <a:pt x="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8;p66">
              <a:extLst>
                <a:ext uri="{FF2B5EF4-FFF2-40B4-BE49-F238E27FC236}">
                  <a16:creationId xmlns:a16="http://schemas.microsoft.com/office/drawing/2014/main" id="{D0902ACF-F5D2-4606-877C-EEDFDF81EAB8}"/>
                </a:ext>
              </a:extLst>
            </p:cNvPr>
            <p:cNvSpPr/>
            <p:nvPr/>
          </p:nvSpPr>
          <p:spPr>
            <a:xfrm>
              <a:off x="7477013" y="2043328"/>
              <a:ext cx="210797" cy="210639"/>
            </a:xfrm>
            <a:custGeom>
              <a:avLst/>
              <a:gdLst/>
              <a:ahLst/>
              <a:cxnLst/>
              <a:rect l="l" t="t" r="r" b="b"/>
              <a:pathLst>
                <a:path w="7427" h="7426" extrusionOk="0">
                  <a:moveTo>
                    <a:pt x="1" y="1"/>
                  </a:moveTo>
                  <a:lnTo>
                    <a:pt x="2122" y="1"/>
                  </a:lnTo>
                  <a:lnTo>
                    <a:pt x="7426" y="5304"/>
                  </a:lnTo>
                  <a:lnTo>
                    <a:pt x="7426" y="74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29;p66">
              <a:extLst>
                <a:ext uri="{FF2B5EF4-FFF2-40B4-BE49-F238E27FC236}">
                  <a16:creationId xmlns:a16="http://schemas.microsoft.com/office/drawing/2014/main" id="{63A1011D-9E23-4770-9F8F-EC4D4003C5DD}"/>
                </a:ext>
              </a:extLst>
            </p:cNvPr>
            <p:cNvSpPr/>
            <p:nvPr/>
          </p:nvSpPr>
          <p:spPr>
            <a:xfrm>
              <a:off x="7535027" y="2070473"/>
              <a:ext cx="123407" cy="128465"/>
            </a:xfrm>
            <a:custGeom>
              <a:avLst/>
              <a:gdLst/>
              <a:ahLst/>
              <a:cxnLst/>
              <a:rect l="l" t="t" r="r" b="b"/>
              <a:pathLst>
                <a:path w="4348" h="4529" extrusionOk="0">
                  <a:moveTo>
                    <a:pt x="2174" y="1"/>
                  </a:moveTo>
                  <a:lnTo>
                    <a:pt x="2174" y="1"/>
                  </a:lnTo>
                  <a:lnTo>
                    <a:pt x="2252" y="1"/>
                  </a:lnTo>
                  <a:lnTo>
                    <a:pt x="2329" y="53"/>
                  </a:lnTo>
                  <a:lnTo>
                    <a:pt x="2484" y="156"/>
                  </a:lnTo>
                  <a:lnTo>
                    <a:pt x="2640" y="285"/>
                  </a:lnTo>
                  <a:lnTo>
                    <a:pt x="2717" y="337"/>
                  </a:lnTo>
                  <a:lnTo>
                    <a:pt x="2795" y="389"/>
                  </a:lnTo>
                  <a:lnTo>
                    <a:pt x="2795" y="389"/>
                  </a:lnTo>
                  <a:lnTo>
                    <a:pt x="2873" y="389"/>
                  </a:lnTo>
                  <a:lnTo>
                    <a:pt x="2976" y="389"/>
                  </a:lnTo>
                  <a:lnTo>
                    <a:pt x="3157" y="389"/>
                  </a:lnTo>
                  <a:lnTo>
                    <a:pt x="3364" y="389"/>
                  </a:lnTo>
                  <a:lnTo>
                    <a:pt x="3442" y="389"/>
                  </a:lnTo>
                  <a:lnTo>
                    <a:pt x="3519" y="441"/>
                  </a:lnTo>
                  <a:lnTo>
                    <a:pt x="3519" y="441"/>
                  </a:lnTo>
                  <a:lnTo>
                    <a:pt x="3571" y="492"/>
                  </a:lnTo>
                  <a:lnTo>
                    <a:pt x="3597" y="570"/>
                  </a:lnTo>
                  <a:lnTo>
                    <a:pt x="3649" y="751"/>
                  </a:lnTo>
                  <a:lnTo>
                    <a:pt x="3700" y="932"/>
                  </a:lnTo>
                  <a:lnTo>
                    <a:pt x="3726" y="1010"/>
                  </a:lnTo>
                  <a:lnTo>
                    <a:pt x="3778" y="1087"/>
                  </a:lnTo>
                  <a:lnTo>
                    <a:pt x="3778" y="1087"/>
                  </a:lnTo>
                  <a:lnTo>
                    <a:pt x="3830" y="1165"/>
                  </a:lnTo>
                  <a:lnTo>
                    <a:pt x="3907" y="1217"/>
                  </a:lnTo>
                  <a:lnTo>
                    <a:pt x="4063" y="1294"/>
                  </a:lnTo>
                  <a:lnTo>
                    <a:pt x="4218" y="1424"/>
                  </a:lnTo>
                  <a:lnTo>
                    <a:pt x="4295" y="1476"/>
                  </a:lnTo>
                  <a:lnTo>
                    <a:pt x="4321" y="1553"/>
                  </a:lnTo>
                  <a:lnTo>
                    <a:pt x="4321" y="1553"/>
                  </a:lnTo>
                  <a:lnTo>
                    <a:pt x="4347" y="1631"/>
                  </a:lnTo>
                  <a:lnTo>
                    <a:pt x="4321" y="1708"/>
                  </a:lnTo>
                  <a:lnTo>
                    <a:pt x="4270" y="1889"/>
                  </a:lnTo>
                  <a:lnTo>
                    <a:pt x="4192" y="2096"/>
                  </a:lnTo>
                  <a:lnTo>
                    <a:pt x="4166" y="2174"/>
                  </a:lnTo>
                  <a:lnTo>
                    <a:pt x="4166" y="2278"/>
                  </a:lnTo>
                  <a:lnTo>
                    <a:pt x="4166" y="2278"/>
                  </a:lnTo>
                  <a:lnTo>
                    <a:pt x="4166" y="2355"/>
                  </a:lnTo>
                  <a:lnTo>
                    <a:pt x="4192" y="2459"/>
                  </a:lnTo>
                  <a:lnTo>
                    <a:pt x="4270" y="2640"/>
                  </a:lnTo>
                  <a:lnTo>
                    <a:pt x="4321" y="2821"/>
                  </a:lnTo>
                  <a:lnTo>
                    <a:pt x="4347" y="2898"/>
                  </a:lnTo>
                  <a:lnTo>
                    <a:pt x="4321" y="2976"/>
                  </a:lnTo>
                  <a:lnTo>
                    <a:pt x="4321" y="2976"/>
                  </a:lnTo>
                  <a:lnTo>
                    <a:pt x="4295" y="3054"/>
                  </a:lnTo>
                  <a:lnTo>
                    <a:pt x="4218" y="3131"/>
                  </a:lnTo>
                  <a:lnTo>
                    <a:pt x="4063" y="3235"/>
                  </a:lnTo>
                  <a:lnTo>
                    <a:pt x="3907" y="3312"/>
                  </a:lnTo>
                  <a:lnTo>
                    <a:pt x="3830" y="3364"/>
                  </a:lnTo>
                  <a:lnTo>
                    <a:pt x="3778" y="3442"/>
                  </a:lnTo>
                  <a:lnTo>
                    <a:pt x="3778" y="3442"/>
                  </a:lnTo>
                  <a:lnTo>
                    <a:pt x="3726" y="3519"/>
                  </a:lnTo>
                  <a:lnTo>
                    <a:pt x="3700" y="3597"/>
                  </a:lnTo>
                  <a:lnTo>
                    <a:pt x="3649" y="3778"/>
                  </a:lnTo>
                  <a:lnTo>
                    <a:pt x="3597" y="3959"/>
                  </a:lnTo>
                  <a:lnTo>
                    <a:pt x="3571" y="4037"/>
                  </a:lnTo>
                  <a:lnTo>
                    <a:pt x="3519" y="4089"/>
                  </a:lnTo>
                  <a:lnTo>
                    <a:pt x="3519" y="4089"/>
                  </a:lnTo>
                  <a:lnTo>
                    <a:pt x="3442" y="4140"/>
                  </a:lnTo>
                  <a:lnTo>
                    <a:pt x="3364" y="4140"/>
                  </a:lnTo>
                  <a:lnTo>
                    <a:pt x="3157" y="4140"/>
                  </a:lnTo>
                  <a:lnTo>
                    <a:pt x="2976" y="4140"/>
                  </a:lnTo>
                  <a:lnTo>
                    <a:pt x="2873" y="4140"/>
                  </a:lnTo>
                  <a:lnTo>
                    <a:pt x="2795" y="4140"/>
                  </a:lnTo>
                  <a:lnTo>
                    <a:pt x="2795" y="4140"/>
                  </a:lnTo>
                  <a:lnTo>
                    <a:pt x="2717" y="4192"/>
                  </a:lnTo>
                  <a:lnTo>
                    <a:pt x="2640" y="4244"/>
                  </a:lnTo>
                  <a:lnTo>
                    <a:pt x="2484" y="4373"/>
                  </a:lnTo>
                  <a:lnTo>
                    <a:pt x="2329" y="4477"/>
                  </a:lnTo>
                  <a:lnTo>
                    <a:pt x="2252" y="4528"/>
                  </a:lnTo>
                  <a:lnTo>
                    <a:pt x="2174" y="4528"/>
                  </a:lnTo>
                  <a:lnTo>
                    <a:pt x="2174" y="4528"/>
                  </a:lnTo>
                  <a:lnTo>
                    <a:pt x="2071" y="4528"/>
                  </a:lnTo>
                  <a:lnTo>
                    <a:pt x="1993" y="4477"/>
                  </a:lnTo>
                  <a:lnTo>
                    <a:pt x="1838" y="4373"/>
                  </a:lnTo>
                  <a:lnTo>
                    <a:pt x="1682" y="4244"/>
                  </a:lnTo>
                  <a:lnTo>
                    <a:pt x="1631" y="4192"/>
                  </a:lnTo>
                  <a:lnTo>
                    <a:pt x="1553" y="4140"/>
                  </a:lnTo>
                  <a:lnTo>
                    <a:pt x="1553" y="4140"/>
                  </a:lnTo>
                  <a:lnTo>
                    <a:pt x="1450" y="4140"/>
                  </a:lnTo>
                  <a:lnTo>
                    <a:pt x="1372" y="4140"/>
                  </a:lnTo>
                  <a:lnTo>
                    <a:pt x="1165" y="4140"/>
                  </a:lnTo>
                  <a:lnTo>
                    <a:pt x="984" y="4140"/>
                  </a:lnTo>
                  <a:lnTo>
                    <a:pt x="906" y="4140"/>
                  </a:lnTo>
                  <a:lnTo>
                    <a:pt x="829" y="4089"/>
                  </a:lnTo>
                  <a:lnTo>
                    <a:pt x="829" y="4089"/>
                  </a:lnTo>
                  <a:lnTo>
                    <a:pt x="777" y="4037"/>
                  </a:lnTo>
                  <a:lnTo>
                    <a:pt x="725" y="3959"/>
                  </a:lnTo>
                  <a:lnTo>
                    <a:pt x="673" y="3778"/>
                  </a:lnTo>
                  <a:lnTo>
                    <a:pt x="648" y="3597"/>
                  </a:lnTo>
                  <a:lnTo>
                    <a:pt x="596" y="3519"/>
                  </a:lnTo>
                  <a:lnTo>
                    <a:pt x="570" y="3442"/>
                  </a:lnTo>
                  <a:lnTo>
                    <a:pt x="570" y="3442"/>
                  </a:lnTo>
                  <a:lnTo>
                    <a:pt x="518" y="3364"/>
                  </a:lnTo>
                  <a:lnTo>
                    <a:pt x="441" y="3312"/>
                  </a:lnTo>
                  <a:lnTo>
                    <a:pt x="260" y="3235"/>
                  </a:lnTo>
                  <a:lnTo>
                    <a:pt x="104" y="3131"/>
                  </a:lnTo>
                  <a:lnTo>
                    <a:pt x="53" y="3054"/>
                  </a:lnTo>
                  <a:lnTo>
                    <a:pt x="1" y="2976"/>
                  </a:lnTo>
                  <a:lnTo>
                    <a:pt x="1" y="2976"/>
                  </a:lnTo>
                  <a:lnTo>
                    <a:pt x="1" y="2898"/>
                  </a:lnTo>
                  <a:lnTo>
                    <a:pt x="1" y="2821"/>
                  </a:lnTo>
                  <a:lnTo>
                    <a:pt x="78" y="2640"/>
                  </a:lnTo>
                  <a:lnTo>
                    <a:pt x="156" y="2459"/>
                  </a:lnTo>
                  <a:lnTo>
                    <a:pt x="182" y="2355"/>
                  </a:lnTo>
                  <a:lnTo>
                    <a:pt x="182" y="2278"/>
                  </a:lnTo>
                  <a:lnTo>
                    <a:pt x="182" y="2278"/>
                  </a:lnTo>
                  <a:lnTo>
                    <a:pt x="182" y="2174"/>
                  </a:lnTo>
                  <a:lnTo>
                    <a:pt x="156" y="2096"/>
                  </a:lnTo>
                  <a:lnTo>
                    <a:pt x="78" y="1889"/>
                  </a:lnTo>
                  <a:lnTo>
                    <a:pt x="1" y="1708"/>
                  </a:lnTo>
                  <a:lnTo>
                    <a:pt x="1" y="1631"/>
                  </a:lnTo>
                  <a:lnTo>
                    <a:pt x="1" y="1553"/>
                  </a:lnTo>
                  <a:lnTo>
                    <a:pt x="1" y="1553"/>
                  </a:lnTo>
                  <a:lnTo>
                    <a:pt x="53" y="1476"/>
                  </a:lnTo>
                  <a:lnTo>
                    <a:pt x="104" y="1424"/>
                  </a:lnTo>
                  <a:lnTo>
                    <a:pt x="260" y="1294"/>
                  </a:lnTo>
                  <a:lnTo>
                    <a:pt x="441" y="1217"/>
                  </a:lnTo>
                  <a:lnTo>
                    <a:pt x="518" y="1165"/>
                  </a:lnTo>
                  <a:lnTo>
                    <a:pt x="570" y="1087"/>
                  </a:lnTo>
                  <a:lnTo>
                    <a:pt x="570" y="1087"/>
                  </a:lnTo>
                  <a:lnTo>
                    <a:pt x="596" y="1010"/>
                  </a:lnTo>
                  <a:lnTo>
                    <a:pt x="648" y="932"/>
                  </a:lnTo>
                  <a:lnTo>
                    <a:pt x="673" y="751"/>
                  </a:lnTo>
                  <a:lnTo>
                    <a:pt x="725" y="570"/>
                  </a:lnTo>
                  <a:lnTo>
                    <a:pt x="777" y="492"/>
                  </a:lnTo>
                  <a:lnTo>
                    <a:pt x="829" y="441"/>
                  </a:lnTo>
                  <a:lnTo>
                    <a:pt x="829" y="441"/>
                  </a:lnTo>
                  <a:lnTo>
                    <a:pt x="906" y="389"/>
                  </a:lnTo>
                  <a:lnTo>
                    <a:pt x="984" y="389"/>
                  </a:lnTo>
                  <a:lnTo>
                    <a:pt x="1165" y="389"/>
                  </a:lnTo>
                  <a:lnTo>
                    <a:pt x="1372" y="389"/>
                  </a:lnTo>
                  <a:lnTo>
                    <a:pt x="1450" y="389"/>
                  </a:lnTo>
                  <a:lnTo>
                    <a:pt x="1553" y="389"/>
                  </a:lnTo>
                  <a:lnTo>
                    <a:pt x="1553" y="389"/>
                  </a:lnTo>
                  <a:lnTo>
                    <a:pt x="1631" y="337"/>
                  </a:lnTo>
                  <a:lnTo>
                    <a:pt x="1682" y="285"/>
                  </a:lnTo>
                  <a:lnTo>
                    <a:pt x="1838" y="156"/>
                  </a:lnTo>
                  <a:lnTo>
                    <a:pt x="1993" y="53"/>
                  </a:lnTo>
                  <a:lnTo>
                    <a:pt x="2071" y="1"/>
                  </a:lnTo>
                  <a:lnTo>
                    <a:pt x="2174" y="1"/>
                  </a:lnTo>
                  <a:lnTo>
                    <a:pt x="2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30;p66">
              <a:extLst>
                <a:ext uri="{FF2B5EF4-FFF2-40B4-BE49-F238E27FC236}">
                  <a16:creationId xmlns:a16="http://schemas.microsoft.com/office/drawing/2014/main" id="{F296C809-A41A-410B-A718-EB1F57CEC2FE}"/>
                </a:ext>
              </a:extLst>
            </p:cNvPr>
            <p:cNvSpPr/>
            <p:nvPr/>
          </p:nvSpPr>
          <p:spPr>
            <a:xfrm>
              <a:off x="7308137" y="2156334"/>
              <a:ext cx="138081" cy="99107"/>
            </a:xfrm>
            <a:custGeom>
              <a:avLst/>
              <a:gdLst/>
              <a:ahLst/>
              <a:cxnLst/>
              <a:rect l="l" t="t" r="r" b="b"/>
              <a:pathLst>
                <a:path w="4865" h="3494" extrusionOk="0">
                  <a:moveTo>
                    <a:pt x="233" y="3493"/>
                  </a:moveTo>
                  <a:lnTo>
                    <a:pt x="4632" y="3493"/>
                  </a:lnTo>
                  <a:lnTo>
                    <a:pt x="4632" y="3493"/>
                  </a:lnTo>
                  <a:lnTo>
                    <a:pt x="4709" y="3468"/>
                  </a:lnTo>
                  <a:lnTo>
                    <a:pt x="4787" y="3416"/>
                  </a:lnTo>
                  <a:lnTo>
                    <a:pt x="4838" y="3338"/>
                  </a:lnTo>
                  <a:lnTo>
                    <a:pt x="4864" y="3261"/>
                  </a:lnTo>
                  <a:lnTo>
                    <a:pt x="4864" y="234"/>
                  </a:lnTo>
                  <a:lnTo>
                    <a:pt x="4864" y="234"/>
                  </a:lnTo>
                  <a:lnTo>
                    <a:pt x="4838" y="156"/>
                  </a:lnTo>
                  <a:lnTo>
                    <a:pt x="4787" y="78"/>
                  </a:lnTo>
                  <a:lnTo>
                    <a:pt x="4709" y="27"/>
                  </a:lnTo>
                  <a:lnTo>
                    <a:pt x="4632" y="1"/>
                  </a:lnTo>
                  <a:lnTo>
                    <a:pt x="233" y="1"/>
                  </a:lnTo>
                  <a:lnTo>
                    <a:pt x="233" y="1"/>
                  </a:lnTo>
                  <a:lnTo>
                    <a:pt x="156" y="27"/>
                  </a:lnTo>
                  <a:lnTo>
                    <a:pt x="78" y="78"/>
                  </a:lnTo>
                  <a:lnTo>
                    <a:pt x="26" y="156"/>
                  </a:lnTo>
                  <a:lnTo>
                    <a:pt x="1" y="234"/>
                  </a:lnTo>
                  <a:lnTo>
                    <a:pt x="1" y="3261"/>
                  </a:lnTo>
                  <a:lnTo>
                    <a:pt x="1" y="3261"/>
                  </a:lnTo>
                  <a:lnTo>
                    <a:pt x="26" y="3338"/>
                  </a:lnTo>
                  <a:lnTo>
                    <a:pt x="78" y="3416"/>
                  </a:lnTo>
                  <a:lnTo>
                    <a:pt x="156" y="3468"/>
                  </a:lnTo>
                  <a:lnTo>
                    <a:pt x="233" y="3493"/>
                  </a:lnTo>
                  <a:lnTo>
                    <a:pt x="233" y="349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31;p66">
              <a:extLst>
                <a:ext uri="{FF2B5EF4-FFF2-40B4-BE49-F238E27FC236}">
                  <a16:creationId xmlns:a16="http://schemas.microsoft.com/office/drawing/2014/main" id="{96DBFE4F-CB3B-4FDE-BDD9-54DBB468EFBE}"/>
                </a:ext>
              </a:extLst>
            </p:cNvPr>
            <p:cNvSpPr/>
            <p:nvPr/>
          </p:nvSpPr>
          <p:spPr>
            <a:xfrm>
              <a:off x="7293463" y="2134323"/>
              <a:ext cx="167429" cy="44051"/>
            </a:xfrm>
            <a:custGeom>
              <a:avLst/>
              <a:gdLst/>
              <a:ahLst/>
              <a:cxnLst/>
              <a:rect l="l" t="t" r="r" b="b"/>
              <a:pathLst>
                <a:path w="5899" h="1553" extrusionOk="0">
                  <a:moveTo>
                    <a:pt x="233" y="1553"/>
                  </a:moveTo>
                  <a:lnTo>
                    <a:pt x="5666" y="1553"/>
                  </a:lnTo>
                  <a:lnTo>
                    <a:pt x="5666" y="1553"/>
                  </a:lnTo>
                  <a:lnTo>
                    <a:pt x="5744" y="1527"/>
                  </a:lnTo>
                  <a:lnTo>
                    <a:pt x="5821" y="1475"/>
                  </a:lnTo>
                  <a:lnTo>
                    <a:pt x="5873" y="1398"/>
                  </a:lnTo>
                  <a:lnTo>
                    <a:pt x="5899" y="1294"/>
                  </a:lnTo>
                  <a:lnTo>
                    <a:pt x="5899" y="233"/>
                  </a:lnTo>
                  <a:lnTo>
                    <a:pt x="5899" y="233"/>
                  </a:lnTo>
                  <a:lnTo>
                    <a:pt x="5873" y="156"/>
                  </a:lnTo>
                  <a:lnTo>
                    <a:pt x="5821" y="78"/>
                  </a:lnTo>
                  <a:lnTo>
                    <a:pt x="5744" y="1"/>
                  </a:lnTo>
                  <a:lnTo>
                    <a:pt x="5666" y="1"/>
                  </a:lnTo>
                  <a:lnTo>
                    <a:pt x="3467" y="1"/>
                  </a:lnTo>
                  <a:lnTo>
                    <a:pt x="2975" y="78"/>
                  </a:lnTo>
                  <a:lnTo>
                    <a:pt x="2432" y="1"/>
                  </a:lnTo>
                  <a:lnTo>
                    <a:pt x="233" y="1"/>
                  </a:lnTo>
                  <a:lnTo>
                    <a:pt x="233" y="1"/>
                  </a:lnTo>
                  <a:lnTo>
                    <a:pt x="155" y="1"/>
                  </a:lnTo>
                  <a:lnTo>
                    <a:pt x="78" y="78"/>
                  </a:lnTo>
                  <a:lnTo>
                    <a:pt x="26" y="156"/>
                  </a:lnTo>
                  <a:lnTo>
                    <a:pt x="0" y="233"/>
                  </a:lnTo>
                  <a:lnTo>
                    <a:pt x="0" y="1294"/>
                  </a:lnTo>
                  <a:lnTo>
                    <a:pt x="0" y="1294"/>
                  </a:lnTo>
                  <a:lnTo>
                    <a:pt x="26" y="1398"/>
                  </a:lnTo>
                  <a:lnTo>
                    <a:pt x="78" y="1475"/>
                  </a:lnTo>
                  <a:lnTo>
                    <a:pt x="155" y="1527"/>
                  </a:lnTo>
                  <a:lnTo>
                    <a:pt x="233" y="1553"/>
                  </a:lnTo>
                  <a:lnTo>
                    <a:pt x="233" y="155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32;p66">
              <a:extLst>
                <a:ext uri="{FF2B5EF4-FFF2-40B4-BE49-F238E27FC236}">
                  <a16:creationId xmlns:a16="http://schemas.microsoft.com/office/drawing/2014/main" id="{0924C01D-B87D-49E9-BFA8-835474F5A399}"/>
                </a:ext>
              </a:extLst>
            </p:cNvPr>
            <p:cNvSpPr/>
            <p:nvPr/>
          </p:nvSpPr>
          <p:spPr>
            <a:xfrm>
              <a:off x="7362490" y="2134323"/>
              <a:ext cx="29376" cy="121119"/>
            </a:xfrm>
            <a:custGeom>
              <a:avLst/>
              <a:gdLst/>
              <a:ahLst/>
              <a:cxnLst/>
              <a:rect l="l" t="t" r="r" b="b"/>
              <a:pathLst>
                <a:path w="1035" h="4270" extrusionOk="0">
                  <a:moveTo>
                    <a:pt x="0" y="1"/>
                  </a:moveTo>
                  <a:lnTo>
                    <a:pt x="1035" y="1"/>
                  </a:lnTo>
                  <a:lnTo>
                    <a:pt x="1035" y="4269"/>
                  </a:lnTo>
                  <a:lnTo>
                    <a:pt x="0" y="426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33;p66">
              <a:extLst>
                <a:ext uri="{FF2B5EF4-FFF2-40B4-BE49-F238E27FC236}">
                  <a16:creationId xmlns:a16="http://schemas.microsoft.com/office/drawing/2014/main" id="{57520A2A-BFE5-44F0-94FA-D75F9CF9D9D4}"/>
                </a:ext>
              </a:extLst>
            </p:cNvPr>
            <p:cNvSpPr/>
            <p:nvPr/>
          </p:nvSpPr>
          <p:spPr>
            <a:xfrm>
              <a:off x="7362490" y="2134323"/>
              <a:ext cx="29376" cy="44051"/>
            </a:xfrm>
            <a:custGeom>
              <a:avLst/>
              <a:gdLst/>
              <a:ahLst/>
              <a:cxnLst/>
              <a:rect l="l" t="t" r="r" b="b"/>
              <a:pathLst>
                <a:path w="1035" h="1553" extrusionOk="0">
                  <a:moveTo>
                    <a:pt x="0" y="1"/>
                  </a:moveTo>
                  <a:lnTo>
                    <a:pt x="1035" y="1"/>
                  </a:lnTo>
                  <a:lnTo>
                    <a:pt x="1035" y="1553"/>
                  </a:lnTo>
                  <a:lnTo>
                    <a:pt x="0" y="1553"/>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34;p66">
              <a:extLst>
                <a:ext uri="{FF2B5EF4-FFF2-40B4-BE49-F238E27FC236}">
                  <a16:creationId xmlns:a16="http://schemas.microsoft.com/office/drawing/2014/main" id="{8C5BBCB5-B9DA-42A8-9DE5-FDD4045673F2}"/>
                </a:ext>
              </a:extLst>
            </p:cNvPr>
            <p:cNvSpPr/>
            <p:nvPr/>
          </p:nvSpPr>
          <p:spPr>
            <a:xfrm>
              <a:off x="7237635" y="2036719"/>
              <a:ext cx="456760" cy="270092"/>
            </a:xfrm>
            <a:custGeom>
              <a:avLst/>
              <a:gdLst/>
              <a:ahLst/>
              <a:cxnLst/>
              <a:rect l="l" t="t" r="r" b="b"/>
              <a:pathLst>
                <a:path w="16093" h="9522" extrusionOk="0">
                  <a:moveTo>
                    <a:pt x="3494" y="2019"/>
                  </a:moveTo>
                  <a:lnTo>
                    <a:pt x="3623" y="2045"/>
                  </a:lnTo>
                  <a:lnTo>
                    <a:pt x="3752" y="2096"/>
                  </a:lnTo>
                  <a:lnTo>
                    <a:pt x="3830" y="2148"/>
                  </a:lnTo>
                  <a:lnTo>
                    <a:pt x="3882" y="2200"/>
                  </a:lnTo>
                  <a:lnTo>
                    <a:pt x="4503" y="3209"/>
                  </a:lnTo>
                  <a:lnTo>
                    <a:pt x="3261" y="3209"/>
                  </a:lnTo>
                  <a:lnTo>
                    <a:pt x="3183" y="3183"/>
                  </a:lnTo>
                  <a:lnTo>
                    <a:pt x="3105" y="3157"/>
                  </a:lnTo>
                  <a:lnTo>
                    <a:pt x="3002" y="3079"/>
                  </a:lnTo>
                  <a:lnTo>
                    <a:pt x="2950" y="2976"/>
                  </a:lnTo>
                  <a:lnTo>
                    <a:pt x="2898" y="2847"/>
                  </a:lnTo>
                  <a:lnTo>
                    <a:pt x="2898" y="2691"/>
                  </a:lnTo>
                  <a:lnTo>
                    <a:pt x="2924" y="2510"/>
                  </a:lnTo>
                  <a:lnTo>
                    <a:pt x="3002" y="2329"/>
                  </a:lnTo>
                  <a:lnTo>
                    <a:pt x="3080" y="2226"/>
                  </a:lnTo>
                  <a:lnTo>
                    <a:pt x="3183" y="2122"/>
                  </a:lnTo>
                  <a:lnTo>
                    <a:pt x="3338" y="2070"/>
                  </a:lnTo>
                  <a:lnTo>
                    <a:pt x="3494" y="2019"/>
                  </a:lnTo>
                  <a:close/>
                  <a:moveTo>
                    <a:pt x="6339" y="2019"/>
                  </a:moveTo>
                  <a:lnTo>
                    <a:pt x="6495" y="2070"/>
                  </a:lnTo>
                  <a:lnTo>
                    <a:pt x="6650" y="2122"/>
                  </a:lnTo>
                  <a:lnTo>
                    <a:pt x="6753" y="2226"/>
                  </a:lnTo>
                  <a:lnTo>
                    <a:pt x="6831" y="2329"/>
                  </a:lnTo>
                  <a:lnTo>
                    <a:pt x="6909" y="2510"/>
                  </a:lnTo>
                  <a:lnTo>
                    <a:pt x="6934" y="2691"/>
                  </a:lnTo>
                  <a:lnTo>
                    <a:pt x="6934" y="2847"/>
                  </a:lnTo>
                  <a:lnTo>
                    <a:pt x="6883" y="2976"/>
                  </a:lnTo>
                  <a:lnTo>
                    <a:pt x="6831" y="3079"/>
                  </a:lnTo>
                  <a:lnTo>
                    <a:pt x="6727" y="3157"/>
                  </a:lnTo>
                  <a:lnTo>
                    <a:pt x="6650" y="3183"/>
                  </a:lnTo>
                  <a:lnTo>
                    <a:pt x="6572" y="3209"/>
                  </a:lnTo>
                  <a:lnTo>
                    <a:pt x="5330" y="3209"/>
                  </a:lnTo>
                  <a:lnTo>
                    <a:pt x="5951" y="2200"/>
                  </a:lnTo>
                  <a:lnTo>
                    <a:pt x="6003" y="2148"/>
                  </a:lnTo>
                  <a:lnTo>
                    <a:pt x="6081" y="2096"/>
                  </a:lnTo>
                  <a:lnTo>
                    <a:pt x="6210" y="2045"/>
                  </a:lnTo>
                  <a:lnTo>
                    <a:pt x="6339" y="2019"/>
                  </a:lnTo>
                  <a:close/>
                  <a:moveTo>
                    <a:pt x="4166" y="3674"/>
                  </a:moveTo>
                  <a:lnTo>
                    <a:pt x="4166" y="4761"/>
                  </a:lnTo>
                  <a:lnTo>
                    <a:pt x="2200" y="4761"/>
                  </a:lnTo>
                  <a:lnTo>
                    <a:pt x="2200" y="3674"/>
                  </a:lnTo>
                  <a:close/>
                  <a:moveTo>
                    <a:pt x="5201" y="3674"/>
                  </a:moveTo>
                  <a:lnTo>
                    <a:pt x="5201" y="4761"/>
                  </a:lnTo>
                  <a:lnTo>
                    <a:pt x="4632" y="4761"/>
                  </a:lnTo>
                  <a:lnTo>
                    <a:pt x="4632" y="3674"/>
                  </a:lnTo>
                  <a:close/>
                  <a:moveTo>
                    <a:pt x="7633" y="3674"/>
                  </a:moveTo>
                  <a:lnTo>
                    <a:pt x="7633" y="4761"/>
                  </a:lnTo>
                  <a:lnTo>
                    <a:pt x="5667" y="4761"/>
                  </a:lnTo>
                  <a:lnTo>
                    <a:pt x="5667" y="3674"/>
                  </a:lnTo>
                  <a:close/>
                  <a:moveTo>
                    <a:pt x="12652" y="1424"/>
                  </a:moveTo>
                  <a:lnTo>
                    <a:pt x="12730" y="1475"/>
                  </a:lnTo>
                  <a:lnTo>
                    <a:pt x="12859" y="1553"/>
                  </a:lnTo>
                  <a:lnTo>
                    <a:pt x="13014" y="1682"/>
                  </a:lnTo>
                  <a:lnTo>
                    <a:pt x="13092" y="1760"/>
                  </a:lnTo>
                  <a:lnTo>
                    <a:pt x="13195" y="1786"/>
                  </a:lnTo>
                  <a:lnTo>
                    <a:pt x="13299" y="1812"/>
                  </a:lnTo>
                  <a:lnTo>
                    <a:pt x="13402" y="1838"/>
                  </a:lnTo>
                  <a:lnTo>
                    <a:pt x="13635" y="1812"/>
                  </a:lnTo>
                  <a:lnTo>
                    <a:pt x="13842" y="1812"/>
                  </a:lnTo>
                  <a:lnTo>
                    <a:pt x="13894" y="1889"/>
                  </a:lnTo>
                  <a:lnTo>
                    <a:pt x="13920" y="2019"/>
                  </a:lnTo>
                  <a:lnTo>
                    <a:pt x="13971" y="2226"/>
                  </a:lnTo>
                  <a:lnTo>
                    <a:pt x="13997" y="2329"/>
                  </a:lnTo>
                  <a:lnTo>
                    <a:pt x="14049" y="2433"/>
                  </a:lnTo>
                  <a:lnTo>
                    <a:pt x="14127" y="2510"/>
                  </a:lnTo>
                  <a:lnTo>
                    <a:pt x="14204" y="2562"/>
                  </a:lnTo>
                  <a:lnTo>
                    <a:pt x="14385" y="2666"/>
                  </a:lnTo>
                  <a:lnTo>
                    <a:pt x="14515" y="2743"/>
                  </a:lnTo>
                  <a:lnTo>
                    <a:pt x="14592" y="2821"/>
                  </a:lnTo>
                  <a:lnTo>
                    <a:pt x="14567" y="2898"/>
                  </a:lnTo>
                  <a:lnTo>
                    <a:pt x="14515" y="3028"/>
                  </a:lnTo>
                  <a:lnTo>
                    <a:pt x="14437" y="3235"/>
                  </a:lnTo>
                  <a:lnTo>
                    <a:pt x="14411" y="3338"/>
                  </a:lnTo>
                  <a:lnTo>
                    <a:pt x="14385" y="3468"/>
                  </a:lnTo>
                  <a:lnTo>
                    <a:pt x="14411" y="3571"/>
                  </a:lnTo>
                  <a:lnTo>
                    <a:pt x="14437" y="3674"/>
                  </a:lnTo>
                  <a:lnTo>
                    <a:pt x="14515" y="3881"/>
                  </a:lnTo>
                  <a:lnTo>
                    <a:pt x="14567" y="4011"/>
                  </a:lnTo>
                  <a:lnTo>
                    <a:pt x="14592" y="4088"/>
                  </a:lnTo>
                  <a:lnTo>
                    <a:pt x="14489" y="4166"/>
                  </a:lnTo>
                  <a:lnTo>
                    <a:pt x="14385" y="4244"/>
                  </a:lnTo>
                  <a:lnTo>
                    <a:pt x="14204" y="4347"/>
                  </a:lnTo>
                  <a:lnTo>
                    <a:pt x="14127" y="4399"/>
                  </a:lnTo>
                  <a:lnTo>
                    <a:pt x="14049" y="4477"/>
                  </a:lnTo>
                  <a:lnTo>
                    <a:pt x="13997" y="4580"/>
                  </a:lnTo>
                  <a:lnTo>
                    <a:pt x="13971" y="4683"/>
                  </a:lnTo>
                  <a:lnTo>
                    <a:pt x="13920" y="4890"/>
                  </a:lnTo>
                  <a:lnTo>
                    <a:pt x="13894" y="5020"/>
                  </a:lnTo>
                  <a:lnTo>
                    <a:pt x="13842" y="5097"/>
                  </a:lnTo>
                  <a:lnTo>
                    <a:pt x="13764" y="5123"/>
                  </a:lnTo>
                  <a:lnTo>
                    <a:pt x="13635" y="5097"/>
                  </a:lnTo>
                  <a:lnTo>
                    <a:pt x="13299" y="5097"/>
                  </a:lnTo>
                  <a:lnTo>
                    <a:pt x="13195" y="5123"/>
                  </a:lnTo>
                  <a:lnTo>
                    <a:pt x="13092" y="5149"/>
                  </a:lnTo>
                  <a:lnTo>
                    <a:pt x="13014" y="5227"/>
                  </a:lnTo>
                  <a:lnTo>
                    <a:pt x="12859" y="5356"/>
                  </a:lnTo>
                  <a:lnTo>
                    <a:pt x="12730" y="5460"/>
                  </a:lnTo>
                  <a:lnTo>
                    <a:pt x="12652" y="5485"/>
                  </a:lnTo>
                  <a:lnTo>
                    <a:pt x="12549" y="5460"/>
                  </a:lnTo>
                  <a:lnTo>
                    <a:pt x="12445" y="5356"/>
                  </a:lnTo>
                  <a:lnTo>
                    <a:pt x="12290" y="5227"/>
                  </a:lnTo>
                  <a:lnTo>
                    <a:pt x="12186" y="5149"/>
                  </a:lnTo>
                  <a:lnTo>
                    <a:pt x="12083" y="5123"/>
                  </a:lnTo>
                  <a:lnTo>
                    <a:pt x="11979" y="5097"/>
                  </a:lnTo>
                  <a:lnTo>
                    <a:pt x="11669" y="5097"/>
                  </a:lnTo>
                  <a:lnTo>
                    <a:pt x="11540" y="5123"/>
                  </a:lnTo>
                  <a:lnTo>
                    <a:pt x="11436" y="5097"/>
                  </a:lnTo>
                  <a:lnTo>
                    <a:pt x="11410" y="5020"/>
                  </a:lnTo>
                  <a:lnTo>
                    <a:pt x="11384" y="4890"/>
                  </a:lnTo>
                  <a:lnTo>
                    <a:pt x="11333" y="4683"/>
                  </a:lnTo>
                  <a:lnTo>
                    <a:pt x="11281" y="4580"/>
                  </a:lnTo>
                  <a:lnTo>
                    <a:pt x="11229" y="4477"/>
                  </a:lnTo>
                  <a:lnTo>
                    <a:pt x="11151" y="4399"/>
                  </a:lnTo>
                  <a:lnTo>
                    <a:pt x="11074" y="4347"/>
                  </a:lnTo>
                  <a:lnTo>
                    <a:pt x="10893" y="4244"/>
                  </a:lnTo>
                  <a:lnTo>
                    <a:pt x="10789" y="4166"/>
                  </a:lnTo>
                  <a:lnTo>
                    <a:pt x="10712" y="4088"/>
                  </a:lnTo>
                  <a:lnTo>
                    <a:pt x="10738" y="4011"/>
                  </a:lnTo>
                  <a:lnTo>
                    <a:pt x="10789" y="3881"/>
                  </a:lnTo>
                  <a:lnTo>
                    <a:pt x="10867" y="3674"/>
                  </a:lnTo>
                  <a:lnTo>
                    <a:pt x="10893" y="3571"/>
                  </a:lnTo>
                  <a:lnTo>
                    <a:pt x="10893" y="3468"/>
                  </a:lnTo>
                  <a:lnTo>
                    <a:pt x="10893" y="3338"/>
                  </a:lnTo>
                  <a:lnTo>
                    <a:pt x="10867" y="3235"/>
                  </a:lnTo>
                  <a:lnTo>
                    <a:pt x="10789" y="3028"/>
                  </a:lnTo>
                  <a:lnTo>
                    <a:pt x="10738" y="2898"/>
                  </a:lnTo>
                  <a:lnTo>
                    <a:pt x="10712" y="2821"/>
                  </a:lnTo>
                  <a:lnTo>
                    <a:pt x="10789" y="2743"/>
                  </a:lnTo>
                  <a:lnTo>
                    <a:pt x="10944" y="2640"/>
                  </a:lnTo>
                  <a:lnTo>
                    <a:pt x="11126" y="2510"/>
                  </a:lnTo>
                  <a:lnTo>
                    <a:pt x="11229" y="2433"/>
                  </a:lnTo>
                  <a:lnTo>
                    <a:pt x="11281" y="2329"/>
                  </a:lnTo>
                  <a:lnTo>
                    <a:pt x="11333" y="2226"/>
                  </a:lnTo>
                  <a:lnTo>
                    <a:pt x="11384" y="2019"/>
                  </a:lnTo>
                  <a:lnTo>
                    <a:pt x="11410" y="1889"/>
                  </a:lnTo>
                  <a:lnTo>
                    <a:pt x="11436" y="1812"/>
                  </a:lnTo>
                  <a:lnTo>
                    <a:pt x="11669" y="1812"/>
                  </a:lnTo>
                  <a:lnTo>
                    <a:pt x="11876" y="1838"/>
                  </a:lnTo>
                  <a:lnTo>
                    <a:pt x="11979" y="1812"/>
                  </a:lnTo>
                  <a:lnTo>
                    <a:pt x="12083" y="1786"/>
                  </a:lnTo>
                  <a:lnTo>
                    <a:pt x="12186" y="1760"/>
                  </a:lnTo>
                  <a:lnTo>
                    <a:pt x="12290" y="1682"/>
                  </a:lnTo>
                  <a:lnTo>
                    <a:pt x="12445" y="1553"/>
                  </a:lnTo>
                  <a:lnTo>
                    <a:pt x="12549" y="1475"/>
                  </a:lnTo>
                  <a:lnTo>
                    <a:pt x="12652" y="1424"/>
                  </a:lnTo>
                  <a:close/>
                  <a:moveTo>
                    <a:pt x="14644" y="4632"/>
                  </a:moveTo>
                  <a:lnTo>
                    <a:pt x="15627" y="5641"/>
                  </a:lnTo>
                  <a:lnTo>
                    <a:pt x="15627" y="7090"/>
                  </a:lnTo>
                  <a:lnTo>
                    <a:pt x="14075" y="5511"/>
                  </a:lnTo>
                  <a:lnTo>
                    <a:pt x="14127" y="5485"/>
                  </a:lnTo>
                  <a:lnTo>
                    <a:pt x="14230" y="5382"/>
                  </a:lnTo>
                  <a:lnTo>
                    <a:pt x="14308" y="5253"/>
                  </a:lnTo>
                  <a:lnTo>
                    <a:pt x="14360" y="5123"/>
                  </a:lnTo>
                  <a:lnTo>
                    <a:pt x="14385" y="4968"/>
                  </a:lnTo>
                  <a:lnTo>
                    <a:pt x="14411" y="4865"/>
                  </a:lnTo>
                  <a:lnTo>
                    <a:pt x="14437" y="4761"/>
                  </a:lnTo>
                  <a:lnTo>
                    <a:pt x="14541" y="4709"/>
                  </a:lnTo>
                  <a:lnTo>
                    <a:pt x="14644" y="4632"/>
                  </a:lnTo>
                  <a:close/>
                  <a:moveTo>
                    <a:pt x="4166" y="5227"/>
                  </a:moveTo>
                  <a:lnTo>
                    <a:pt x="4166" y="7478"/>
                  </a:lnTo>
                  <a:lnTo>
                    <a:pt x="2717" y="7478"/>
                  </a:lnTo>
                  <a:lnTo>
                    <a:pt x="2717" y="5227"/>
                  </a:lnTo>
                  <a:close/>
                  <a:moveTo>
                    <a:pt x="7116" y="5227"/>
                  </a:moveTo>
                  <a:lnTo>
                    <a:pt x="7116" y="7478"/>
                  </a:lnTo>
                  <a:lnTo>
                    <a:pt x="5667" y="7478"/>
                  </a:lnTo>
                  <a:lnTo>
                    <a:pt x="5667" y="6805"/>
                  </a:lnTo>
                  <a:lnTo>
                    <a:pt x="5641" y="6701"/>
                  </a:lnTo>
                  <a:lnTo>
                    <a:pt x="5589" y="6624"/>
                  </a:lnTo>
                  <a:lnTo>
                    <a:pt x="5537" y="6572"/>
                  </a:lnTo>
                  <a:lnTo>
                    <a:pt x="5330" y="6572"/>
                  </a:lnTo>
                  <a:lnTo>
                    <a:pt x="5279" y="6624"/>
                  </a:lnTo>
                  <a:lnTo>
                    <a:pt x="5227" y="6701"/>
                  </a:lnTo>
                  <a:lnTo>
                    <a:pt x="5201" y="6805"/>
                  </a:lnTo>
                  <a:lnTo>
                    <a:pt x="5201" y="7478"/>
                  </a:lnTo>
                  <a:lnTo>
                    <a:pt x="4632" y="7478"/>
                  </a:lnTo>
                  <a:lnTo>
                    <a:pt x="4632" y="5227"/>
                  </a:lnTo>
                  <a:lnTo>
                    <a:pt x="5201" y="5227"/>
                  </a:lnTo>
                  <a:lnTo>
                    <a:pt x="5201" y="5718"/>
                  </a:lnTo>
                  <a:lnTo>
                    <a:pt x="5227" y="5822"/>
                  </a:lnTo>
                  <a:lnTo>
                    <a:pt x="5279" y="5899"/>
                  </a:lnTo>
                  <a:lnTo>
                    <a:pt x="5330" y="5951"/>
                  </a:lnTo>
                  <a:lnTo>
                    <a:pt x="5434" y="5977"/>
                  </a:lnTo>
                  <a:lnTo>
                    <a:pt x="5537" y="5951"/>
                  </a:lnTo>
                  <a:lnTo>
                    <a:pt x="5589" y="5899"/>
                  </a:lnTo>
                  <a:lnTo>
                    <a:pt x="5641" y="5822"/>
                  </a:lnTo>
                  <a:lnTo>
                    <a:pt x="5667" y="5718"/>
                  </a:lnTo>
                  <a:lnTo>
                    <a:pt x="5667" y="5227"/>
                  </a:lnTo>
                  <a:close/>
                  <a:moveTo>
                    <a:pt x="3468" y="1553"/>
                  </a:moveTo>
                  <a:lnTo>
                    <a:pt x="3312" y="1579"/>
                  </a:lnTo>
                  <a:lnTo>
                    <a:pt x="3183" y="1605"/>
                  </a:lnTo>
                  <a:lnTo>
                    <a:pt x="3054" y="1657"/>
                  </a:lnTo>
                  <a:lnTo>
                    <a:pt x="2950" y="1734"/>
                  </a:lnTo>
                  <a:lnTo>
                    <a:pt x="2743" y="1889"/>
                  </a:lnTo>
                  <a:lnTo>
                    <a:pt x="2588" y="2070"/>
                  </a:lnTo>
                  <a:lnTo>
                    <a:pt x="2510" y="2226"/>
                  </a:lnTo>
                  <a:lnTo>
                    <a:pt x="2459" y="2381"/>
                  </a:lnTo>
                  <a:lnTo>
                    <a:pt x="2433" y="2536"/>
                  </a:lnTo>
                  <a:lnTo>
                    <a:pt x="2407" y="2691"/>
                  </a:lnTo>
                  <a:lnTo>
                    <a:pt x="2459" y="2950"/>
                  </a:lnTo>
                  <a:lnTo>
                    <a:pt x="2485" y="3079"/>
                  </a:lnTo>
                  <a:lnTo>
                    <a:pt x="2536" y="3209"/>
                  </a:lnTo>
                  <a:lnTo>
                    <a:pt x="1864" y="3209"/>
                  </a:lnTo>
                  <a:lnTo>
                    <a:pt x="1786" y="3261"/>
                  </a:lnTo>
                  <a:lnTo>
                    <a:pt x="1760" y="3338"/>
                  </a:lnTo>
                  <a:lnTo>
                    <a:pt x="1734" y="3442"/>
                  </a:lnTo>
                  <a:lnTo>
                    <a:pt x="1734" y="4994"/>
                  </a:lnTo>
                  <a:lnTo>
                    <a:pt x="1760" y="5072"/>
                  </a:lnTo>
                  <a:lnTo>
                    <a:pt x="1786" y="5149"/>
                  </a:lnTo>
                  <a:lnTo>
                    <a:pt x="1864" y="5201"/>
                  </a:lnTo>
                  <a:lnTo>
                    <a:pt x="1967" y="5227"/>
                  </a:lnTo>
                  <a:lnTo>
                    <a:pt x="2252" y="5227"/>
                  </a:lnTo>
                  <a:lnTo>
                    <a:pt x="2252" y="7710"/>
                  </a:lnTo>
                  <a:lnTo>
                    <a:pt x="2278" y="7814"/>
                  </a:lnTo>
                  <a:lnTo>
                    <a:pt x="2303" y="7892"/>
                  </a:lnTo>
                  <a:lnTo>
                    <a:pt x="2381" y="7943"/>
                  </a:lnTo>
                  <a:lnTo>
                    <a:pt x="7452" y="7943"/>
                  </a:lnTo>
                  <a:lnTo>
                    <a:pt x="7504" y="7892"/>
                  </a:lnTo>
                  <a:lnTo>
                    <a:pt x="7555" y="7814"/>
                  </a:lnTo>
                  <a:lnTo>
                    <a:pt x="7581" y="7710"/>
                  </a:lnTo>
                  <a:lnTo>
                    <a:pt x="7581" y="5227"/>
                  </a:lnTo>
                  <a:lnTo>
                    <a:pt x="7866" y="5227"/>
                  </a:lnTo>
                  <a:lnTo>
                    <a:pt x="7969" y="5201"/>
                  </a:lnTo>
                  <a:lnTo>
                    <a:pt x="8047" y="5149"/>
                  </a:lnTo>
                  <a:lnTo>
                    <a:pt x="8073" y="5072"/>
                  </a:lnTo>
                  <a:lnTo>
                    <a:pt x="8099" y="4994"/>
                  </a:lnTo>
                  <a:lnTo>
                    <a:pt x="8099" y="3442"/>
                  </a:lnTo>
                  <a:lnTo>
                    <a:pt x="8073" y="3338"/>
                  </a:lnTo>
                  <a:lnTo>
                    <a:pt x="8047" y="3261"/>
                  </a:lnTo>
                  <a:lnTo>
                    <a:pt x="7969" y="3209"/>
                  </a:lnTo>
                  <a:lnTo>
                    <a:pt x="7297" y="3209"/>
                  </a:lnTo>
                  <a:lnTo>
                    <a:pt x="7348" y="3079"/>
                  </a:lnTo>
                  <a:lnTo>
                    <a:pt x="7374" y="2950"/>
                  </a:lnTo>
                  <a:lnTo>
                    <a:pt x="7426" y="2691"/>
                  </a:lnTo>
                  <a:lnTo>
                    <a:pt x="7400" y="2536"/>
                  </a:lnTo>
                  <a:lnTo>
                    <a:pt x="7374" y="2381"/>
                  </a:lnTo>
                  <a:lnTo>
                    <a:pt x="7322" y="2226"/>
                  </a:lnTo>
                  <a:lnTo>
                    <a:pt x="7245" y="2070"/>
                  </a:lnTo>
                  <a:lnTo>
                    <a:pt x="7090" y="1889"/>
                  </a:lnTo>
                  <a:lnTo>
                    <a:pt x="6883" y="1734"/>
                  </a:lnTo>
                  <a:lnTo>
                    <a:pt x="6779" y="1657"/>
                  </a:lnTo>
                  <a:lnTo>
                    <a:pt x="6650" y="1605"/>
                  </a:lnTo>
                  <a:lnTo>
                    <a:pt x="6520" y="1579"/>
                  </a:lnTo>
                  <a:lnTo>
                    <a:pt x="6365" y="1553"/>
                  </a:lnTo>
                  <a:lnTo>
                    <a:pt x="6236" y="1553"/>
                  </a:lnTo>
                  <a:lnTo>
                    <a:pt x="6107" y="1579"/>
                  </a:lnTo>
                  <a:lnTo>
                    <a:pt x="5951" y="1631"/>
                  </a:lnTo>
                  <a:lnTo>
                    <a:pt x="5822" y="1682"/>
                  </a:lnTo>
                  <a:lnTo>
                    <a:pt x="5693" y="1812"/>
                  </a:lnTo>
                  <a:lnTo>
                    <a:pt x="5563" y="1967"/>
                  </a:lnTo>
                  <a:lnTo>
                    <a:pt x="4916" y="3002"/>
                  </a:lnTo>
                  <a:lnTo>
                    <a:pt x="4270" y="1967"/>
                  </a:lnTo>
                  <a:lnTo>
                    <a:pt x="4140" y="1812"/>
                  </a:lnTo>
                  <a:lnTo>
                    <a:pt x="4011" y="1682"/>
                  </a:lnTo>
                  <a:lnTo>
                    <a:pt x="3882" y="1631"/>
                  </a:lnTo>
                  <a:lnTo>
                    <a:pt x="3726" y="1579"/>
                  </a:lnTo>
                  <a:lnTo>
                    <a:pt x="3597" y="1553"/>
                  </a:lnTo>
                  <a:close/>
                  <a:moveTo>
                    <a:pt x="1139" y="1"/>
                  </a:moveTo>
                  <a:lnTo>
                    <a:pt x="906" y="27"/>
                  </a:lnTo>
                  <a:lnTo>
                    <a:pt x="699" y="78"/>
                  </a:lnTo>
                  <a:lnTo>
                    <a:pt x="518" y="208"/>
                  </a:lnTo>
                  <a:lnTo>
                    <a:pt x="337" y="337"/>
                  </a:lnTo>
                  <a:lnTo>
                    <a:pt x="208" y="518"/>
                  </a:lnTo>
                  <a:lnTo>
                    <a:pt x="78" y="699"/>
                  </a:lnTo>
                  <a:lnTo>
                    <a:pt x="27" y="906"/>
                  </a:lnTo>
                  <a:lnTo>
                    <a:pt x="1" y="1139"/>
                  </a:lnTo>
                  <a:lnTo>
                    <a:pt x="1" y="6676"/>
                  </a:lnTo>
                  <a:lnTo>
                    <a:pt x="27" y="6779"/>
                  </a:lnTo>
                  <a:lnTo>
                    <a:pt x="78" y="6857"/>
                  </a:lnTo>
                  <a:lnTo>
                    <a:pt x="130" y="6883"/>
                  </a:lnTo>
                  <a:lnTo>
                    <a:pt x="234" y="6908"/>
                  </a:lnTo>
                  <a:lnTo>
                    <a:pt x="337" y="6883"/>
                  </a:lnTo>
                  <a:lnTo>
                    <a:pt x="389" y="6857"/>
                  </a:lnTo>
                  <a:lnTo>
                    <a:pt x="441" y="6779"/>
                  </a:lnTo>
                  <a:lnTo>
                    <a:pt x="467" y="6676"/>
                  </a:lnTo>
                  <a:lnTo>
                    <a:pt x="467" y="1139"/>
                  </a:lnTo>
                  <a:lnTo>
                    <a:pt x="492" y="1010"/>
                  </a:lnTo>
                  <a:lnTo>
                    <a:pt x="518" y="880"/>
                  </a:lnTo>
                  <a:lnTo>
                    <a:pt x="596" y="777"/>
                  </a:lnTo>
                  <a:lnTo>
                    <a:pt x="674" y="673"/>
                  </a:lnTo>
                  <a:lnTo>
                    <a:pt x="777" y="596"/>
                  </a:lnTo>
                  <a:lnTo>
                    <a:pt x="881" y="518"/>
                  </a:lnTo>
                  <a:lnTo>
                    <a:pt x="1010" y="492"/>
                  </a:lnTo>
                  <a:lnTo>
                    <a:pt x="1139" y="466"/>
                  </a:lnTo>
                  <a:lnTo>
                    <a:pt x="8357" y="466"/>
                  </a:lnTo>
                  <a:lnTo>
                    <a:pt x="9082" y="1217"/>
                  </a:lnTo>
                  <a:lnTo>
                    <a:pt x="9159" y="1268"/>
                  </a:lnTo>
                  <a:lnTo>
                    <a:pt x="9340" y="1268"/>
                  </a:lnTo>
                  <a:lnTo>
                    <a:pt x="9418" y="1217"/>
                  </a:lnTo>
                  <a:lnTo>
                    <a:pt x="9470" y="1139"/>
                  </a:lnTo>
                  <a:lnTo>
                    <a:pt x="9496" y="1036"/>
                  </a:lnTo>
                  <a:lnTo>
                    <a:pt x="9470" y="958"/>
                  </a:lnTo>
                  <a:lnTo>
                    <a:pt x="9418" y="880"/>
                  </a:lnTo>
                  <a:lnTo>
                    <a:pt x="9004" y="466"/>
                  </a:lnTo>
                  <a:lnTo>
                    <a:pt x="10453" y="466"/>
                  </a:lnTo>
                  <a:lnTo>
                    <a:pt x="11333" y="1346"/>
                  </a:lnTo>
                  <a:lnTo>
                    <a:pt x="11255" y="1372"/>
                  </a:lnTo>
                  <a:lnTo>
                    <a:pt x="11151" y="1424"/>
                  </a:lnTo>
                  <a:lnTo>
                    <a:pt x="11048" y="1527"/>
                  </a:lnTo>
                  <a:lnTo>
                    <a:pt x="10996" y="1657"/>
                  </a:lnTo>
                  <a:lnTo>
                    <a:pt x="10944" y="1786"/>
                  </a:lnTo>
                  <a:lnTo>
                    <a:pt x="10919" y="1941"/>
                  </a:lnTo>
                  <a:lnTo>
                    <a:pt x="10893" y="2045"/>
                  </a:lnTo>
                  <a:lnTo>
                    <a:pt x="10867" y="2148"/>
                  </a:lnTo>
                  <a:lnTo>
                    <a:pt x="10763" y="2226"/>
                  </a:lnTo>
                  <a:lnTo>
                    <a:pt x="10168" y="1631"/>
                  </a:lnTo>
                  <a:lnTo>
                    <a:pt x="10091" y="1579"/>
                  </a:lnTo>
                  <a:lnTo>
                    <a:pt x="10013" y="1553"/>
                  </a:lnTo>
                  <a:lnTo>
                    <a:pt x="9910" y="1579"/>
                  </a:lnTo>
                  <a:lnTo>
                    <a:pt x="9832" y="1631"/>
                  </a:lnTo>
                  <a:lnTo>
                    <a:pt x="9780" y="1708"/>
                  </a:lnTo>
                  <a:lnTo>
                    <a:pt x="9780" y="1812"/>
                  </a:lnTo>
                  <a:lnTo>
                    <a:pt x="9780" y="1889"/>
                  </a:lnTo>
                  <a:lnTo>
                    <a:pt x="9832" y="1967"/>
                  </a:lnTo>
                  <a:lnTo>
                    <a:pt x="10375" y="2484"/>
                  </a:lnTo>
                  <a:lnTo>
                    <a:pt x="10298" y="2562"/>
                  </a:lnTo>
                  <a:lnTo>
                    <a:pt x="10272" y="2666"/>
                  </a:lnTo>
                  <a:lnTo>
                    <a:pt x="10246" y="2821"/>
                  </a:lnTo>
                  <a:lnTo>
                    <a:pt x="10246" y="2950"/>
                  </a:lnTo>
                  <a:lnTo>
                    <a:pt x="10298" y="3079"/>
                  </a:lnTo>
                  <a:lnTo>
                    <a:pt x="10349" y="3235"/>
                  </a:lnTo>
                  <a:lnTo>
                    <a:pt x="10401" y="3338"/>
                  </a:lnTo>
                  <a:lnTo>
                    <a:pt x="10427" y="3468"/>
                  </a:lnTo>
                  <a:lnTo>
                    <a:pt x="10401" y="3571"/>
                  </a:lnTo>
                  <a:lnTo>
                    <a:pt x="10349" y="3674"/>
                  </a:lnTo>
                  <a:lnTo>
                    <a:pt x="10298" y="3830"/>
                  </a:lnTo>
                  <a:lnTo>
                    <a:pt x="10246" y="3959"/>
                  </a:lnTo>
                  <a:lnTo>
                    <a:pt x="10246" y="4088"/>
                  </a:lnTo>
                  <a:lnTo>
                    <a:pt x="10272" y="4244"/>
                  </a:lnTo>
                  <a:lnTo>
                    <a:pt x="10324" y="4373"/>
                  </a:lnTo>
                  <a:lnTo>
                    <a:pt x="10427" y="4477"/>
                  </a:lnTo>
                  <a:lnTo>
                    <a:pt x="10556" y="4580"/>
                  </a:lnTo>
                  <a:lnTo>
                    <a:pt x="10660" y="4632"/>
                  </a:lnTo>
                  <a:lnTo>
                    <a:pt x="10789" y="4709"/>
                  </a:lnTo>
                  <a:lnTo>
                    <a:pt x="10867" y="4761"/>
                  </a:lnTo>
                  <a:lnTo>
                    <a:pt x="10893" y="4865"/>
                  </a:lnTo>
                  <a:lnTo>
                    <a:pt x="10919" y="4968"/>
                  </a:lnTo>
                  <a:lnTo>
                    <a:pt x="10944" y="5123"/>
                  </a:lnTo>
                  <a:lnTo>
                    <a:pt x="10996" y="5253"/>
                  </a:lnTo>
                  <a:lnTo>
                    <a:pt x="11048" y="5382"/>
                  </a:lnTo>
                  <a:lnTo>
                    <a:pt x="11151" y="5485"/>
                  </a:lnTo>
                  <a:lnTo>
                    <a:pt x="11307" y="5537"/>
                  </a:lnTo>
                  <a:lnTo>
                    <a:pt x="11436" y="5589"/>
                  </a:lnTo>
                  <a:lnTo>
                    <a:pt x="11565" y="5589"/>
                  </a:lnTo>
                  <a:lnTo>
                    <a:pt x="11721" y="5563"/>
                  </a:lnTo>
                  <a:lnTo>
                    <a:pt x="11953" y="5563"/>
                  </a:lnTo>
                  <a:lnTo>
                    <a:pt x="12031" y="5615"/>
                  </a:lnTo>
                  <a:lnTo>
                    <a:pt x="12135" y="5692"/>
                  </a:lnTo>
                  <a:lnTo>
                    <a:pt x="12238" y="5796"/>
                  </a:lnTo>
                  <a:lnTo>
                    <a:pt x="12367" y="5874"/>
                  </a:lnTo>
                  <a:lnTo>
                    <a:pt x="12497" y="5951"/>
                  </a:lnTo>
                  <a:lnTo>
                    <a:pt x="12652" y="5977"/>
                  </a:lnTo>
                  <a:lnTo>
                    <a:pt x="12807" y="5951"/>
                  </a:lnTo>
                  <a:lnTo>
                    <a:pt x="12937" y="5874"/>
                  </a:lnTo>
                  <a:lnTo>
                    <a:pt x="13066" y="5796"/>
                  </a:lnTo>
                  <a:lnTo>
                    <a:pt x="13169" y="5692"/>
                  </a:lnTo>
                  <a:lnTo>
                    <a:pt x="13273" y="5615"/>
                  </a:lnTo>
                  <a:lnTo>
                    <a:pt x="13351" y="5563"/>
                  </a:lnTo>
                  <a:lnTo>
                    <a:pt x="13428" y="5563"/>
                  </a:lnTo>
                  <a:lnTo>
                    <a:pt x="15627" y="7762"/>
                  </a:lnTo>
                  <a:lnTo>
                    <a:pt x="15627" y="8357"/>
                  </a:lnTo>
                  <a:lnTo>
                    <a:pt x="15627" y="8487"/>
                  </a:lnTo>
                  <a:lnTo>
                    <a:pt x="15575" y="8616"/>
                  </a:lnTo>
                  <a:lnTo>
                    <a:pt x="15524" y="8745"/>
                  </a:lnTo>
                  <a:lnTo>
                    <a:pt x="15420" y="8849"/>
                  </a:lnTo>
                  <a:lnTo>
                    <a:pt x="15343" y="8926"/>
                  </a:lnTo>
                  <a:lnTo>
                    <a:pt x="15213" y="8978"/>
                  </a:lnTo>
                  <a:lnTo>
                    <a:pt x="15084" y="9030"/>
                  </a:lnTo>
                  <a:lnTo>
                    <a:pt x="1010" y="9030"/>
                  </a:lnTo>
                  <a:lnTo>
                    <a:pt x="881" y="8978"/>
                  </a:lnTo>
                  <a:lnTo>
                    <a:pt x="777" y="8926"/>
                  </a:lnTo>
                  <a:lnTo>
                    <a:pt x="674" y="8849"/>
                  </a:lnTo>
                  <a:lnTo>
                    <a:pt x="596" y="8745"/>
                  </a:lnTo>
                  <a:lnTo>
                    <a:pt x="518" y="8616"/>
                  </a:lnTo>
                  <a:lnTo>
                    <a:pt x="492" y="8487"/>
                  </a:lnTo>
                  <a:lnTo>
                    <a:pt x="467" y="8357"/>
                  </a:lnTo>
                  <a:lnTo>
                    <a:pt x="467" y="7736"/>
                  </a:lnTo>
                  <a:lnTo>
                    <a:pt x="441" y="7659"/>
                  </a:lnTo>
                  <a:lnTo>
                    <a:pt x="389" y="7581"/>
                  </a:lnTo>
                  <a:lnTo>
                    <a:pt x="337" y="7529"/>
                  </a:lnTo>
                  <a:lnTo>
                    <a:pt x="234" y="7503"/>
                  </a:lnTo>
                  <a:lnTo>
                    <a:pt x="130" y="7529"/>
                  </a:lnTo>
                  <a:lnTo>
                    <a:pt x="78" y="7581"/>
                  </a:lnTo>
                  <a:lnTo>
                    <a:pt x="27" y="7659"/>
                  </a:lnTo>
                  <a:lnTo>
                    <a:pt x="1" y="7736"/>
                  </a:lnTo>
                  <a:lnTo>
                    <a:pt x="1" y="8357"/>
                  </a:lnTo>
                  <a:lnTo>
                    <a:pt x="27" y="8590"/>
                  </a:lnTo>
                  <a:lnTo>
                    <a:pt x="78" y="8797"/>
                  </a:lnTo>
                  <a:lnTo>
                    <a:pt x="208" y="9004"/>
                  </a:lnTo>
                  <a:lnTo>
                    <a:pt x="337" y="9159"/>
                  </a:lnTo>
                  <a:lnTo>
                    <a:pt x="518" y="9314"/>
                  </a:lnTo>
                  <a:lnTo>
                    <a:pt x="699" y="9418"/>
                  </a:lnTo>
                  <a:lnTo>
                    <a:pt x="906" y="9496"/>
                  </a:lnTo>
                  <a:lnTo>
                    <a:pt x="1139" y="9521"/>
                  </a:lnTo>
                  <a:lnTo>
                    <a:pt x="14955" y="9521"/>
                  </a:lnTo>
                  <a:lnTo>
                    <a:pt x="15187" y="9496"/>
                  </a:lnTo>
                  <a:lnTo>
                    <a:pt x="15394" y="9418"/>
                  </a:lnTo>
                  <a:lnTo>
                    <a:pt x="15601" y="9314"/>
                  </a:lnTo>
                  <a:lnTo>
                    <a:pt x="15757" y="9159"/>
                  </a:lnTo>
                  <a:lnTo>
                    <a:pt x="15912" y="9004"/>
                  </a:lnTo>
                  <a:lnTo>
                    <a:pt x="16015" y="8797"/>
                  </a:lnTo>
                  <a:lnTo>
                    <a:pt x="16067" y="8590"/>
                  </a:lnTo>
                  <a:lnTo>
                    <a:pt x="16093" y="8357"/>
                  </a:lnTo>
                  <a:lnTo>
                    <a:pt x="16093" y="2821"/>
                  </a:lnTo>
                  <a:lnTo>
                    <a:pt x="16093" y="2743"/>
                  </a:lnTo>
                  <a:lnTo>
                    <a:pt x="16041" y="2666"/>
                  </a:lnTo>
                  <a:lnTo>
                    <a:pt x="15964" y="2614"/>
                  </a:lnTo>
                  <a:lnTo>
                    <a:pt x="15860" y="2588"/>
                  </a:lnTo>
                  <a:lnTo>
                    <a:pt x="15782" y="2614"/>
                  </a:lnTo>
                  <a:lnTo>
                    <a:pt x="15705" y="2666"/>
                  </a:lnTo>
                  <a:lnTo>
                    <a:pt x="15653" y="2743"/>
                  </a:lnTo>
                  <a:lnTo>
                    <a:pt x="15627" y="2821"/>
                  </a:lnTo>
                  <a:lnTo>
                    <a:pt x="15627" y="4968"/>
                  </a:lnTo>
                  <a:lnTo>
                    <a:pt x="14980" y="4321"/>
                  </a:lnTo>
                  <a:lnTo>
                    <a:pt x="15032" y="4244"/>
                  </a:lnTo>
                  <a:lnTo>
                    <a:pt x="15058" y="4088"/>
                  </a:lnTo>
                  <a:lnTo>
                    <a:pt x="15032" y="3959"/>
                  </a:lnTo>
                  <a:lnTo>
                    <a:pt x="15006" y="3830"/>
                  </a:lnTo>
                  <a:lnTo>
                    <a:pt x="14955" y="3674"/>
                  </a:lnTo>
                  <a:lnTo>
                    <a:pt x="14903" y="3571"/>
                  </a:lnTo>
                  <a:lnTo>
                    <a:pt x="14877" y="3468"/>
                  </a:lnTo>
                  <a:lnTo>
                    <a:pt x="14903" y="3338"/>
                  </a:lnTo>
                  <a:lnTo>
                    <a:pt x="14955" y="3235"/>
                  </a:lnTo>
                  <a:lnTo>
                    <a:pt x="15006" y="3079"/>
                  </a:lnTo>
                  <a:lnTo>
                    <a:pt x="15032" y="2950"/>
                  </a:lnTo>
                  <a:lnTo>
                    <a:pt x="15058" y="2821"/>
                  </a:lnTo>
                  <a:lnTo>
                    <a:pt x="15032" y="2666"/>
                  </a:lnTo>
                  <a:lnTo>
                    <a:pt x="14955" y="2536"/>
                  </a:lnTo>
                  <a:lnTo>
                    <a:pt x="14851" y="2433"/>
                  </a:lnTo>
                  <a:lnTo>
                    <a:pt x="14748" y="2329"/>
                  </a:lnTo>
                  <a:lnTo>
                    <a:pt x="14618" y="2277"/>
                  </a:lnTo>
                  <a:lnTo>
                    <a:pt x="14515" y="2200"/>
                  </a:lnTo>
                  <a:lnTo>
                    <a:pt x="14437" y="2148"/>
                  </a:lnTo>
                  <a:lnTo>
                    <a:pt x="14411" y="2045"/>
                  </a:lnTo>
                  <a:lnTo>
                    <a:pt x="14385" y="1941"/>
                  </a:lnTo>
                  <a:lnTo>
                    <a:pt x="14360" y="1786"/>
                  </a:lnTo>
                  <a:lnTo>
                    <a:pt x="14308" y="1657"/>
                  </a:lnTo>
                  <a:lnTo>
                    <a:pt x="14230" y="1527"/>
                  </a:lnTo>
                  <a:lnTo>
                    <a:pt x="14127" y="1424"/>
                  </a:lnTo>
                  <a:lnTo>
                    <a:pt x="13997" y="1372"/>
                  </a:lnTo>
                  <a:lnTo>
                    <a:pt x="13868" y="1320"/>
                  </a:lnTo>
                  <a:lnTo>
                    <a:pt x="13713" y="1320"/>
                  </a:lnTo>
                  <a:lnTo>
                    <a:pt x="13583" y="1346"/>
                  </a:lnTo>
                  <a:lnTo>
                    <a:pt x="13351" y="1346"/>
                  </a:lnTo>
                  <a:lnTo>
                    <a:pt x="13273" y="1294"/>
                  </a:lnTo>
                  <a:lnTo>
                    <a:pt x="13169" y="1217"/>
                  </a:lnTo>
                  <a:lnTo>
                    <a:pt x="13066" y="1113"/>
                  </a:lnTo>
                  <a:lnTo>
                    <a:pt x="12937" y="1036"/>
                  </a:lnTo>
                  <a:lnTo>
                    <a:pt x="12807" y="958"/>
                  </a:lnTo>
                  <a:lnTo>
                    <a:pt x="12497" y="958"/>
                  </a:lnTo>
                  <a:lnTo>
                    <a:pt x="12367" y="1036"/>
                  </a:lnTo>
                  <a:lnTo>
                    <a:pt x="12238" y="1113"/>
                  </a:lnTo>
                  <a:lnTo>
                    <a:pt x="12135" y="1217"/>
                  </a:lnTo>
                  <a:lnTo>
                    <a:pt x="11979" y="1320"/>
                  </a:lnTo>
                  <a:lnTo>
                    <a:pt x="11126" y="466"/>
                  </a:lnTo>
                  <a:lnTo>
                    <a:pt x="14955" y="466"/>
                  </a:lnTo>
                  <a:lnTo>
                    <a:pt x="15084" y="492"/>
                  </a:lnTo>
                  <a:lnTo>
                    <a:pt x="15213" y="518"/>
                  </a:lnTo>
                  <a:lnTo>
                    <a:pt x="15343" y="596"/>
                  </a:lnTo>
                  <a:lnTo>
                    <a:pt x="15420" y="673"/>
                  </a:lnTo>
                  <a:lnTo>
                    <a:pt x="15524" y="777"/>
                  </a:lnTo>
                  <a:lnTo>
                    <a:pt x="15575" y="880"/>
                  </a:lnTo>
                  <a:lnTo>
                    <a:pt x="15627" y="1010"/>
                  </a:lnTo>
                  <a:lnTo>
                    <a:pt x="15627" y="1139"/>
                  </a:lnTo>
                  <a:lnTo>
                    <a:pt x="15627" y="1760"/>
                  </a:lnTo>
                  <a:lnTo>
                    <a:pt x="15653" y="1864"/>
                  </a:lnTo>
                  <a:lnTo>
                    <a:pt x="15705" y="1915"/>
                  </a:lnTo>
                  <a:lnTo>
                    <a:pt x="15782" y="1967"/>
                  </a:lnTo>
                  <a:lnTo>
                    <a:pt x="15860" y="1993"/>
                  </a:lnTo>
                  <a:lnTo>
                    <a:pt x="15964" y="1967"/>
                  </a:lnTo>
                  <a:lnTo>
                    <a:pt x="16041" y="1915"/>
                  </a:lnTo>
                  <a:lnTo>
                    <a:pt x="16093" y="1864"/>
                  </a:lnTo>
                  <a:lnTo>
                    <a:pt x="16093" y="1760"/>
                  </a:lnTo>
                  <a:lnTo>
                    <a:pt x="16093" y="1139"/>
                  </a:lnTo>
                  <a:lnTo>
                    <a:pt x="16067" y="906"/>
                  </a:lnTo>
                  <a:lnTo>
                    <a:pt x="16015" y="699"/>
                  </a:lnTo>
                  <a:lnTo>
                    <a:pt x="15912" y="518"/>
                  </a:lnTo>
                  <a:lnTo>
                    <a:pt x="15757" y="337"/>
                  </a:lnTo>
                  <a:lnTo>
                    <a:pt x="15601" y="208"/>
                  </a:lnTo>
                  <a:lnTo>
                    <a:pt x="15394" y="78"/>
                  </a:lnTo>
                  <a:lnTo>
                    <a:pt x="15187" y="27"/>
                  </a:lnTo>
                  <a:lnTo>
                    <a:pt x="14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roup 72">
            <a:extLst>
              <a:ext uri="{FF2B5EF4-FFF2-40B4-BE49-F238E27FC236}">
                <a16:creationId xmlns:a16="http://schemas.microsoft.com/office/drawing/2014/main" id="{62ECF660-0343-476B-B610-A4E138F26877}"/>
              </a:ext>
            </a:extLst>
          </p:cNvPr>
          <p:cNvGrpSpPr/>
          <p:nvPr/>
        </p:nvGrpSpPr>
        <p:grpSpPr>
          <a:xfrm>
            <a:off x="5306970" y="2107233"/>
            <a:ext cx="457498" cy="339813"/>
            <a:chOff x="5307274" y="2001858"/>
            <a:chExt cx="457498" cy="339813"/>
          </a:xfrm>
        </p:grpSpPr>
        <p:sp>
          <p:nvSpPr>
            <p:cNvPr id="28" name="Google Shape;2136;p66">
              <a:extLst>
                <a:ext uri="{FF2B5EF4-FFF2-40B4-BE49-F238E27FC236}">
                  <a16:creationId xmlns:a16="http://schemas.microsoft.com/office/drawing/2014/main" id="{78591F64-4188-416E-8DDD-06F155B73AD3}"/>
                </a:ext>
              </a:extLst>
            </p:cNvPr>
            <p:cNvSpPr/>
            <p:nvPr/>
          </p:nvSpPr>
          <p:spPr>
            <a:xfrm>
              <a:off x="5576028" y="2064261"/>
              <a:ext cx="182131" cy="178331"/>
            </a:xfrm>
            <a:custGeom>
              <a:avLst/>
              <a:gdLst/>
              <a:ahLst/>
              <a:cxnLst/>
              <a:rect l="l" t="t" r="r" b="b"/>
              <a:pathLst>
                <a:path w="6417" h="6287" extrusionOk="0">
                  <a:moveTo>
                    <a:pt x="6416" y="6287"/>
                  </a:moveTo>
                  <a:lnTo>
                    <a:pt x="0" y="6287"/>
                  </a:lnTo>
                  <a:lnTo>
                    <a:pt x="0" y="0"/>
                  </a:lnTo>
                  <a:lnTo>
                    <a:pt x="4010" y="0"/>
                  </a:lnTo>
                  <a:lnTo>
                    <a:pt x="4010" y="0"/>
                  </a:lnTo>
                  <a:lnTo>
                    <a:pt x="4114" y="26"/>
                  </a:lnTo>
                  <a:lnTo>
                    <a:pt x="4217" y="78"/>
                  </a:lnTo>
                  <a:lnTo>
                    <a:pt x="4269" y="129"/>
                  </a:lnTo>
                  <a:lnTo>
                    <a:pt x="4321" y="233"/>
                  </a:lnTo>
                  <a:lnTo>
                    <a:pt x="4579" y="1035"/>
                  </a:lnTo>
                  <a:lnTo>
                    <a:pt x="4735" y="2691"/>
                  </a:lnTo>
                  <a:lnTo>
                    <a:pt x="5433" y="3544"/>
                  </a:lnTo>
                  <a:lnTo>
                    <a:pt x="6183" y="3803"/>
                  </a:lnTo>
                  <a:lnTo>
                    <a:pt x="6183" y="3803"/>
                  </a:lnTo>
                  <a:lnTo>
                    <a:pt x="6287" y="3855"/>
                  </a:lnTo>
                  <a:lnTo>
                    <a:pt x="6364" y="3932"/>
                  </a:lnTo>
                  <a:lnTo>
                    <a:pt x="6390" y="4010"/>
                  </a:lnTo>
                  <a:lnTo>
                    <a:pt x="6416" y="4139"/>
                  </a:lnTo>
                  <a:lnTo>
                    <a:pt x="6416" y="6287"/>
                  </a:lnTo>
                  <a:lnTo>
                    <a:pt x="6416" y="6287"/>
                  </a:lnTo>
                  <a:close/>
                </a:path>
              </a:pathLst>
            </a:custGeom>
            <a:solidFill>
              <a:srgbClr val="22A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37;p66">
              <a:extLst>
                <a:ext uri="{FF2B5EF4-FFF2-40B4-BE49-F238E27FC236}">
                  <a16:creationId xmlns:a16="http://schemas.microsoft.com/office/drawing/2014/main" id="{4C11773A-77AE-4A70-BD49-A47AEBDF67A2}"/>
                </a:ext>
              </a:extLst>
            </p:cNvPr>
            <p:cNvSpPr/>
            <p:nvPr/>
          </p:nvSpPr>
          <p:spPr>
            <a:xfrm>
              <a:off x="5314597" y="2008467"/>
              <a:ext cx="270258" cy="251002"/>
            </a:xfrm>
            <a:custGeom>
              <a:avLst/>
              <a:gdLst/>
              <a:ahLst/>
              <a:cxnLst/>
              <a:rect l="l" t="t" r="r" b="b"/>
              <a:pathLst>
                <a:path w="9522" h="8849" extrusionOk="0">
                  <a:moveTo>
                    <a:pt x="1" y="492"/>
                  </a:moveTo>
                  <a:lnTo>
                    <a:pt x="1" y="8849"/>
                  </a:lnTo>
                  <a:lnTo>
                    <a:pt x="9522" y="8849"/>
                  </a:lnTo>
                  <a:lnTo>
                    <a:pt x="9522" y="492"/>
                  </a:lnTo>
                  <a:lnTo>
                    <a:pt x="9522" y="492"/>
                  </a:lnTo>
                  <a:lnTo>
                    <a:pt x="9496" y="389"/>
                  </a:lnTo>
                  <a:lnTo>
                    <a:pt x="9470" y="311"/>
                  </a:lnTo>
                  <a:lnTo>
                    <a:pt x="9418" y="208"/>
                  </a:lnTo>
                  <a:lnTo>
                    <a:pt x="9366" y="156"/>
                  </a:lnTo>
                  <a:lnTo>
                    <a:pt x="9289" y="78"/>
                  </a:lnTo>
                  <a:lnTo>
                    <a:pt x="9211" y="53"/>
                  </a:lnTo>
                  <a:lnTo>
                    <a:pt x="9108" y="27"/>
                  </a:lnTo>
                  <a:lnTo>
                    <a:pt x="9030" y="1"/>
                  </a:lnTo>
                  <a:lnTo>
                    <a:pt x="467" y="1"/>
                  </a:lnTo>
                  <a:lnTo>
                    <a:pt x="467" y="1"/>
                  </a:lnTo>
                  <a:lnTo>
                    <a:pt x="389" y="27"/>
                  </a:lnTo>
                  <a:lnTo>
                    <a:pt x="285" y="53"/>
                  </a:lnTo>
                  <a:lnTo>
                    <a:pt x="208" y="78"/>
                  </a:lnTo>
                  <a:lnTo>
                    <a:pt x="130" y="156"/>
                  </a:lnTo>
                  <a:lnTo>
                    <a:pt x="78" y="208"/>
                  </a:lnTo>
                  <a:lnTo>
                    <a:pt x="27" y="311"/>
                  </a:lnTo>
                  <a:lnTo>
                    <a:pt x="1" y="389"/>
                  </a:lnTo>
                  <a:lnTo>
                    <a:pt x="1" y="492"/>
                  </a:lnTo>
                  <a:lnTo>
                    <a:pt x="1" y="4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38;p66">
              <a:extLst>
                <a:ext uri="{FF2B5EF4-FFF2-40B4-BE49-F238E27FC236}">
                  <a16:creationId xmlns:a16="http://schemas.microsoft.com/office/drawing/2014/main" id="{9C0D2932-CDAE-4B00-9022-126F61860703}"/>
                </a:ext>
              </a:extLst>
            </p:cNvPr>
            <p:cNvSpPr/>
            <p:nvPr/>
          </p:nvSpPr>
          <p:spPr>
            <a:xfrm>
              <a:off x="5410813" y="2008467"/>
              <a:ext cx="77115" cy="234125"/>
            </a:xfrm>
            <a:custGeom>
              <a:avLst/>
              <a:gdLst/>
              <a:ahLst/>
              <a:cxnLst/>
              <a:rect l="l" t="t" r="r" b="b"/>
              <a:pathLst>
                <a:path w="2717" h="8254" extrusionOk="0">
                  <a:moveTo>
                    <a:pt x="2717" y="7685"/>
                  </a:moveTo>
                  <a:lnTo>
                    <a:pt x="2717" y="8254"/>
                  </a:lnTo>
                  <a:lnTo>
                    <a:pt x="2717" y="8254"/>
                  </a:lnTo>
                  <a:lnTo>
                    <a:pt x="0" y="8254"/>
                  </a:lnTo>
                  <a:lnTo>
                    <a:pt x="0" y="7685"/>
                  </a:lnTo>
                  <a:lnTo>
                    <a:pt x="0" y="7685"/>
                  </a:lnTo>
                  <a:lnTo>
                    <a:pt x="26" y="7581"/>
                  </a:lnTo>
                  <a:lnTo>
                    <a:pt x="52" y="7478"/>
                  </a:lnTo>
                  <a:lnTo>
                    <a:pt x="104" y="7400"/>
                  </a:lnTo>
                  <a:lnTo>
                    <a:pt x="155" y="7322"/>
                  </a:lnTo>
                  <a:lnTo>
                    <a:pt x="233" y="7271"/>
                  </a:lnTo>
                  <a:lnTo>
                    <a:pt x="310" y="7219"/>
                  </a:lnTo>
                  <a:lnTo>
                    <a:pt x="388" y="7193"/>
                  </a:lnTo>
                  <a:lnTo>
                    <a:pt x="492" y="7193"/>
                  </a:lnTo>
                  <a:lnTo>
                    <a:pt x="2225" y="7193"/>
                  </a:lnTo>
                  <a:lnTo>
                    <a:pt x="2225" y="7193"/>
                  </a:lnTo>
                  <a:lnTo>
                    <a:pt x="2328" y="7193"/>
                  </a:lnTo>
                  <a:lnTo>
                    <a:pt x="2406" y="7219"/>
                  </a:lnTo>
                  <a:lnTo>
                    <a:pt x="2510" y="7271"/>
                  </a:lnTo>
                  <a:lnTo>
                    <a:pt x="2561" y="7322"/>
                  </a:lnTo>
                  <a:lnTo>
                    <a:pt x="2639" y="7400"/>
                  </a:lnTo>
                  <a:lnTo>
                    <a:pt x="2665" y="7478"/>
                  </a:lnTo>
                  <a:lnTo>
                    <a:pt x="2691" y="7581"/>
                  </a:lnTo>
                  <a:lnTo>
                    <a:pt x="2717" y="7685"/>
                  </a:lnTo>
                  <a:lnTo>
                    <a:pt x="2717" y="7685"/>
                  </a:lnTo>
                  <a:close/>
                  <a:moveTo>
                    <a:pt x="0" y="1"/>
                  </a:moveTo>
                  <a:lnTo>
                    <a:pt x="2717" y="1"/>
                  </a:lnTo>
                  <a:lnTo>
                    <a:pt x="2717" y="1915"/>
                  </a:lnTo>
                  <a:lnTo>
                    <a:pt x="2717" y="1915"/>
                  </a:lnTo>
                  <a:lnTo>
                    <a:pt x="2691" y="2019"/>
                  </a:lnTo>
                  <a:lnTo>
                    <a:pt x="2665" y="2096"/>
                  </a:lnTo>
                  <a:lnTo>
                    <a:pt x="2639" y="2174"/>
                  </a:lnTo>
                  <a:lnTo>
                    <a:pt x="2561" y="2252"/>
                  </a:lnTo>
                  <a:lnTo>
                    <a:pt x="2510" y="2303"/>
                  </a:lnTo>
                  <a:lnTo>
                    <a:pt x="2406" y="2355"/>
                  </a:lnTo>
                  <a:lnTo>
                    <a:pt x="2328" y="2381"/>
                  </a:lnTo>
                  <a:lnTo>
                    <a:pt x="2225" y="2407"/>
                  </a:lnTo>
                  <a:lnTo>
                    <a:pt x="492" y="2407"/>
                  </a:lnTo>
                  <a:lnTo>
                    <a:pt x="492" y="2407"/>
                  </a:lnTo>
                  <a:lnTo>
                    <a:pt x="388" y="2381"/>
                  </a:lnTo>
                  <a:lnTo>
                    <a:pt x="310" y="2355"/>
                  </a:lnTo>
                  <a:lnTo>
                    <a:pt x="233" y="2303"/>
                  </a:lnTo>
                  <a:lnTo>
                    <a:pt x="155" y="2252"/>
                  </a:lnTo>
                  <a:lnTo>
                    <a:pt x="104" y="2174"/>
                  </a:lnTo>
                  <a:lnTo>
                    <a:pt x="52" y="2096"/>
                  </a:lnTo>
                  <a:lnTo>
                    <a:pt x="26" y="2019"/>
                  </a:lnTo>
                  <a:lnTo>
                    <a:pt x="0" y="1915"/>
                  </a:lnTo>
                  <a:lnTo>
                    <a:pt x="0"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9;p66">
              <a:extLst>
                <a:ext uri="{FF2B5EF4-FFF2-40B4-BE49-F238E27FC236}">
                  <a16:creationId xmlns:a16="http://schemas.microsoft.com/office/drawing/2014/main" id="{C2422291-33E1-4354-A428-A5FB8090C58F}"/>
                </a:ext>
              </a:extLst>
            </p:cNvPr>
            <p:cNvSpPr/>
            <p:nvPr/>
          </p:nvSpPr>
          <p:spPr>
            <a:xfrm>
              <a:off x="5314597" y="2242564"/>
              <a:ext cx="443562" cy="60956"/>
            </a:xfrm>
            <a:custGeom>
              <a:avLst/>
              <a:gdLst/>
              <a:ahLst/>
              <a:cxnLst/>
              <a:rect l="l" t="t" r="r" b="b"/>
              <a:pathLst>
                <a:path w="15628" h="2149" extrusionOk="0">
                  <a:moveTo>
                    <a:pt x="1" y="1"/>
                  </a:moveTo>
                  <a:lnTo>
                    <a:pt x="15627" y="1"/>
                  </a:lnTo>
                  <a:lnTo>
                    <a:pt x="15627" y="1657"/>
                  </a:lnTo>
                  <a:lnTo>
                    <a:pt x="15627" y="1657"/>
                  </a:lnTo>
                  <a:lnTo>
                    <a:pt x="15601" y="1760"/>
                  </a:lnTo>
                  <a:lnTo>
                    <a:pt x="15575" y="1838"/>
                  </a:lnTo>
                  <a:lnTo>
                    <a:pt x="15550" y="1915"/>
                  </a:lnTo>
                  <a:lnTo>
                    <a:pt x="15472" y="1993"/>
                  </a:lnTo>
                  <a:lnTo>
                    <a:pt x="15420" y="2045"/>
                  </a:lnTo>
                  <a:lnTo>
                    <a:pt x="15317" y="2096"/>
                  </a:lnTo>
                  <a:lnTo>
                    <a:pt x="15239" y="2122"/>
                  </a:lnTo>
                  <a:lnTo>
                    <a:pt x="15136" y="2148"/>
                  </a:lnTo>
                  <a:lnTo>
                    <a:pt x="467" y="2148"/>
                  </a:lnTo>
                  <a:lnTo>
                    <a:pt x="467" y="2148"/>
                  </a:lnTo>
                  <a:lnTo>
                    <a:pt x="389" y="2122"/>
                  </a:lnTo>
                  <a:lnTo>
                    <a:pt x="285" y="2096"/>
                  </a:lnTo>
                  <a:lnTo>
                    <a:pt x="208" y="2045"/>
                  </a:lnTo>
                  <a:lnTo>
                    <a:pt x="130" y="1993"/>
                  </a:lnTo>
                  <a:lnTo>
                    <a:pt x="78" y="1915"/>
                  </a:lnTo>
                  <a:lnTo>
                    <a:pt x="27" y="1838"/>
                  </a:lnTo>
                  <a:lnTo>
                    <a:pt x="1" y="1760"/>
                  </a:lnTo>
                  <a:lnTo>
                    <a:pt x="1" y="165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0;p66">
              <a:extLst>
                <a:ext uri="{FF2B5EF4-FFF2-40B4-BE49-F238E27FC236}">
                  <a16:creationId xmlns:a16="http://schemas.microsoft.com/office/drawing/2014/main" id="{2CC98909-AB4F-4913-BB02-3539DA45B459}"/>
                </a:ext>
              </a:extLst>
            </p:cNvPr>
            <p:cNvSpPr/>
            <p:nvPr/>
          </p:nvSpPr>
          <p:spPr>
            <a:xfrm>
              <a:off x="5342497" y="2271184"/>
              <a:ext cx="387024" cy="63878"/>
            </a:xfrm>
            <a:custGeom>
              <a:avLst/>
              <a:gdLst/>
              <a:ahLst/>
              <a:cxnLst/>
              <a:rect l="l" t="t" r="r" b="b"/>
              <a:pathLst>
                <a:path w="13636" h="2252" extrusionOk="0">
                  <a:moveTo>
                    <a:pt x="12497" y="1"/>
                  </a:moveTo>
                  <a:lnTo>
                    <a:pt x="12497" y="1"/>
                  </a:lnTo>
                  <a:lnTo>
                    <a:pt x="12730" y="27"/>
                  </a:lnTo>
                  <a:lnTo>
                    <a:pt x="12937" y="78"/>
                  </a:lnTo>
                  <a:lnTo>
                    <a:pt x="13144" y="182"/>
                  </a:lnTo>
                  <a:lnTo>
                    <a:pt x="13299" y="337"/>
                  </a:lnTo>
                  <a:lnTo>
                    <a:pt x="13454" y="492"/>
                  </a:lnTo>
                  <a:lnTo>
                    <a:pt x="13558" y="699"/>
                  </a:lnTo>
                  <a:lnTo>
                    <a:pt x="13609" y="906"/>
                  </a:lnTo>
                  <a:lnTo>
                    <a:pt x="13635" y="1139"/>
                  </a:lnTo>
                  <a:lnTo>
                    <a:pt x="13635" y="1139"/>
                  </a:lnTo>
                  <a:lnTo>
                    <a:pt x="13609" y="1346"/>
                  </a:lnTo>
                  <a:lnTo>
                    <a:pt x="13558" y="1579"/>
                  </a:lnTo>
                  <a:lnTo>
                    <a:pt x="13454" y="1760"/>
                  </a:lnTo>
                  <a:lnTo>
                    <a:pt x="13299" y="1915"/>
                  </a:lnTo>
                  <a:lnTo>
                    <a:pt x="13144" y="2070"/>
                  </a:lnTo>
                  <a:lnTo>
                    <a:pt x="12937" y="2174"/>
                  </a:lnTo>
                  <a:lnTo>
                    <a:pt x="12730" y="2226"/>
                  </a:lnTo>
                  <a:lnTo>
                    <a:pt x="12497" y="2252"/>
                  </a:lnTo>
                  <a:lnTo>
                    <a:pt x="12497" y="2252"/>
                  </a:lnTo>
                  <a:lnTo>
                    <a:pt x="12290" y="2226"/>
                  </a:lnTo>
                  <a:lnTo>
                    <a:pt x="12057" y="2174"/>
                  </a:lnTo>
                  <a:lnTo>
                    <a:pt x="11876" y="2070"/>
                  </a:lnTo>
                  <a:lnTo>
                    <a:pt x="11721" y="1915"/>
                  </a:lnTo>
                  <a:lnTo>
                    <a:pt x="11566" y="1760"/>
                  </a:lnTo>
                  <a:lnTo>
                    <a:pt x="11462" y="1579"/>
                  </a:lnTo>
                  <a:lnTo>
                    <a:pt x="11410" y="1346"/>
                  </a:lnTo>
                  <a:lnTo>
                    <a:pt x="11384" y="1139"/>
                  </a:lnTo>
                  <a:lnTo>
                    <a:pt x="11384" y="1139"/>
                  </a:lnTo>
                  <a:lnTo>
                    <a:pt x="11410" y="906"/>
                  </a:lnTo>
                  <a:lnTo>
                    <a:pt x="11462" y="699"/>
                  </a:lnTo>
                  <a:lnTo>
                    <a:pt x="11566" y="492"/>
                  </a:lnTo>
                  <a:lnTo>
                    <a:pt x="11721" y="337"/>
                  </a:lnTo>
                  <a:lnTo>
                    <a:pt x="11876" y="182"/>
                  </a:lnTo>
                  <a:lnTo>
                    <a:pt x="12057" y="78"/>
                  </a:lnTo>
                  <a:lnTo>
                    <a:pt x="12290" y="27"/>
                  </a:lnTo>
                  <a:lnTo>
                    <a:pt x="12497" y="1"/>
                  </a:lnTo>
                  <a:lnTo>
                    <a:pt x="12497" y="1"/>
                  </a:lnTo>
                  <a:close/>
                  <a:moveTo>
                    <a:pt x="1139" y="1"/>
                  </a:moveTo>
                  <a:lnTo>
                    <a:pt x="1139" y="1"/>
                  </a:lnTo>
                  <a:lnTo>
                    <a:pt x="1372" y="27"/>
                  </a:lnTo>
                  <a:lnTo>
                    <a:pt x="1579" y="78"/>
                  </a:lnTo>
                  <a:lnTo>
                    <a:pt x="1760" y="182"/>
                  </a:lnTo>
                  <a:lnTo>
                    <a:pt x="1941" y="337"/>
                  </a:lnTo>
                  <a:lnTo>
                    <a:pt x="2071" y="492"/>
                  </a:lnTo>
                  <a:lnTo>
                    <a:pt x="2174" y="699"/>
                  </a:lnTo>
                  <a:lnTo>
                    <a:pt x="2252" y="906"/>
                  </a:lnTo>
                  <a:lnTo>
                    <a:pt x="2278" y="1139"/>
                  </a:lnTo>
                  <a:lnTo>
                    <a:pt x="2278" y="1139"/>
                  </a:lnTo>
                  <a:lnTo>
                    <a:pt x="2252" y="1346"/>
                  </a:lnTo>
                  <a:lnTo>
                    <a:pt x="2174" y="1579"/>
                  </a:lnTo>
                  <a:lnTo>
                    <a:pt x="2071" y="1760"/>
                  </a:lnTo>
                  <a:lnTo>
                    <a:pt x="1941" y="1915"/>
                  </a:lnTo>
                  <a:lnTo>
                    <a:pt x="1760" y="2070"/>
                  </a:lnTo>
                  <a:lnTo>
                    <a:pt x="1579" y="2174"/>
                  </a:lnTo>
                  <a:lnTo>
                    <a:pt x="1372" y="2226"/>
                  </a:lnTo>
                  <a:lnTo>
                    <a:pt x="1139" y="2252"/>
                  </a:lnTo>
                  <a:lnTo>
                    <a:pt x="1139" y="2252"/>
                  </a:lnTo>
                  <a:lnTo>
                    <a:pt x="906" y="2226"/>
                  </a:lnTo>
                  <a:lnTo>
                    <a:pt x="700" y="2174"/>
                  </a:lnTo>
                  <a:lnTo>
                    <a:pt x="518" y="2070"/>
                  </a:lnTo>
                  <a:lnTo>
                    <a:pt x="337" y="1915"/>
                  </a:lnTo>
                  <a:lnTo>
                    <a:pt x="208" y="1760"/>
                  </a:lnTo>
                  <a:lnTo>
                    <a:pt x="104" y="1579"/>
                  </a:lnTo>
                  <a:lnTo>
                    <a:pt x="27" y="1346"/>
                  </a:lnTo>
                  <a:lnTo>
                    <a:pt x="1" y="1139"/>
                  </a:lnTo>
                  <a:lnTo>
                    <a:pt x="1" y="1139"/>
                  </a:lnTo>
                  <a:lnTo>
                    <a:pt x="27" y="906"/>
                  </a:lnTo>
                  <a:lnTo>
                    <a:pt x="104" y="699"/>
                  </a:lnTo>
                  <a:lnTo>
                    <a:pt x="208" y="492"/>
                  </a:lnTo>
                  <a:lnTo>
                    <a:pt x="337" y="337"/>
                  </a:lnTo>
                  <a:lnTo>
                    <a:pt x="518" y="182"/>
                  </a:lnTo>
                  <a:lnTo>
                    <a:pt x="700" y="78"/>
                  </a:lnTo>
                  <a:lnTo>
                    <a:pt x="906" y="27"/>
                  </a:lnTo>
                  <a:lnTo>
                    <a:pt x="1139" y="1"/>
                  </a:lnTo>
                  <a:lnTo>
                    <a:pt x="1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41;p66">
              <a:extLst>
                <a:ext uri="{FF2B5EF4-FFF2-40B4-BE49-F238E27FC236}">
                  <a16:creationId xmlns:a16="http://schemas.microsoft.com/office/drawing/2014/main" id="{8E0BFC38-C9EE-41B2-B19C-7FE57DBB98DF}"/>
                </a:ext>
              </a:extLst>
            </p:cNvPr>
            <p:cNvSpPr/>
            <p:nvPr/>
          </p:nvSpPr>
          <p:spPr>
            <a:xfrm>
              <a:off x="5656067" y="2093590"/>
              <a:ext cx="74192" cy="71225"/>
            </a:xfrm>
            <a:custGeom>
              <a:avLst/>
              <a:gdLst/>
              <a:ahLst/>
              <a:cxnLst/>
              <a:rect l="l" t="t" r="r" b="b"/>
              <a:pathLst>
                <a:path w="2614" h="2511" extrusionOk="0">
                  <a:moveTo>
                    <a:pt x="1759" y="1"/>
                  </a:moveTo>
                  <a:lnTo>
                    <a:pt x="2613" y="2510"/>
                  </a:lnTo>
                  <a:lnTo>
                    <a:pt x="492" y="2510"/>
                  </a:lnTo>
                  <a:lnTo>
                    <a:pt x="492" y="2510"/>
                  </a:lnTo>
                  <a:lnTo>
                    <a:pt x="414" y="2510"/>
                  </a:lnTo>
                  <a:lnTo>
                    <a:pt x="311" y="2485"/>
                  </a:lnTo>
                  <a:lnTo>
                    <a:pt x="233" y="2433"/>
                  </a:lnTo>
                  <a:lnTo>
                    <a:pt x="155" y="2381"/>
                  </a:lnTo>
                  <a:lnTo>
                    <a:pt x="104" y="2303"/>
                  </a:lnTo>
                  <a:lnTo>
                    <a:pt x="52" y="2226"/>
                  </a:lnTo>
                  <a:lnTo>
                    <a:pt x="26" y="2122"/>
                  </a:lnTo>
                  <a:lnTo>
                    <a:pt x="0" y="2045"/>
                  </a:lnTo>
                  <a:lnTo>
                    <a:pt x="0" y="492"/>
                  </a:lnTo>
                  <a:lnTo>
                    <a:pt x="0" y="492"/>
                  </a:lnTo>
                  <a:lnTo>
                    <a:pt x="26" y="389"/>
                  </a:lnTo>
                  <a:lnTo>
                    <a:pt x="52" y="285"/>
                  </a:lnTo>
                  <a:lnTo>
                    <a:pt x="104" y="208"/>
                  </a:lnTo>
                  <a:lnTo>
                    <a:pt x="155" y="130"/>
                  </a:lnTo>
                  <a:lnTo>
                    <a:pt x="233" y="78"/>
                  </a:lnTo>
                  <a:lnTo>
                    <a:pt x="311" y="27"/>
                  </a:lnTo>
                  <a:lnTo>
                    <a:pt x="414" y="1"/>
                  </a:lnTo>
                  <a:lnTo>
                    <a:pt x="492" y="1"/>
                  </a:lnTo>
                  <a:lnTo>
                    <a:pt x="1759" y="1"/>
                  </a:lnTo>
                  <a:lnTo>
                    <a:pt x="1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42;p66">
              <a:extLst>
                <a:ext uri="{FF2B5EF4-FFF2-40B4-BE49-F238E27FC236}">
                  <a16:creationId xmlns:a16="http://schemas.microsoft.com/office/drawing/2014/main" id="{1A0343E7-91D5-4FAE-B087-274F4125D0DD}"/>
                </a:ext>
              </a:extLst>
            </p:cNvPr>
            <p:cNvSpPr/>
            <p:nvPr/>
          </p:nvSpPr>
          <p:spPr>
            <a:xfrm>
              <a:off x="5307274" y="2001858"/>
              <a:ext cx="457498" cy="339813"/>
            </a:xfrm>
            <a:custGeom>
              <a:avLst/>
              <a:gdLst/>
              <a:ahLst/>
              <a:cxnLst/>
              <a:rect l="l" t="t" r="r" b="b"/>
              <a:pathLst>
                <a:path w="16119" h="11980" extrusionOk="0">
                  <a:moveTo>
                    <a:pt x="7529" y="1010"/>
                  </a:moveTo>
                  <a:lnTo>
                    <a:pt x="7425" y="1036"/>
                  </a:lnTo>
                  <a:lnTo>
                    <a:pt x="7348" y="1088"/>
                  </a:lnTo>
                  <a:lnTo>
                    <a:pt x="7296" y="1165"/>
                  </a:lnTo>
                  <a:lnTo>
                    <a:pt x="7270" y="1269"/>
                  </a:lnTo>
                  <a:lnTo>
                    <a:pt x="7296" y="1346"/>
                  </a:lnTo>
                  <a:lnTo>
                    <a:pt x="7348" y="1424"/>
                  </a:lnTo>
                  <a:lnTo>
                    <a:pt x="7425" y="1476"/>
                  </a:lnTo>
                  <a:lnTo>
                    <a:pt x="7529" y="1501"/>
                  </a:lnTo>
                  <a:lnTo>
                    <a:pt x="8615" y="1501"/>
                  </a:lnTo>
                  <a:lnTo>
                    <a:pt x="8693" y="1476"/>
                  </a:lnTo>
                  <a:lnTo>
                    <a:pt x="8771" y="1424"/>
                  </a:lnTo>
                  <a:lnTo>
                    <a:pt x="8822" y="1346"/>
                  </a:lnTo>
                  <a:lnTo>
                    <a:pt x="8848" y="1269"/>
                  </a:lnTo>
                  <a:lnTo>
                    <a:pt x="8822" y="1165"/>
                  </a:lnTo>
                  <a:lnTo>
                    <a:pt x="8771" y="1088"/>
                  </a:lnTo>
                  <a:lnTo>
                    <a:pt x="8693" y="1036"/>
                  </a:lnTo>
                  <a:lnTo>
                    <a:pt x="8615" y="1010"/>
                  </a:lnTo>
                  <a:close/>
                  <a:moveTo>
                    <a:pt x="7529" y="2071"/>
                  </a:moveTo>
                  <a:lnTo>
                    <a:pt x="7425" y="2097"/>
                  </a:lnTo>
                  <a:lnTo>
                    <a:pt x="7348" y="2148"/>
                  </a:lnTo>
                  <a:lnTo>
                    <a:pt x="7296" y="2226"/>
                  </a:lnTo>
                  <a:lnTo>
                    <a:pt x="7270" y="2303"/>
                  </a:lnTo>
                  <a:lnTo>
                    <a:pt x="7296" y="2407"/>
                  </a:lnTo>
                  <a:lnTo>
                    <a:pt x="7348" y="2485"/>
                  </a:lnTo>
                  <a:lnTo>
                    <a:pt x="7425" y="2536"/>
                  </a:lnTo>
                  <a:lnTo>
                    <a:pt x="8279" y="2536"/>
                  </a:lnTo>
                  <a:lnTo>
                    <a:pt x="8357" y="2485"/>
                  </a:lnTo>
                  <a:lnTo>
                    <a:pt x="8408" y="2407"/>
                  </a:lnTo>
                  <a:lnTo>
                    <a:pt x="8434" y="2303"/>
                  </a:lnTo>
                  <a:lnTo>
                    <a:pt x="8408" y="2226"/>
                  </a:lnTo>
                  <a:lnTo>
                    <a:pt x="8357" y="2148"/>
                  </a:lnTo>
                  <a:lnTo>
                    <a:pt x="8279" y="2097"/>
                  </a:lnTo>
                  <a:lnTo>
                    <a:pt x="8201" y="2071"/>
                  </a:lnTo>
                  <a:close/>
                  <a:moveTo>
                    <a:pt x="5019" y="3494"/>
                  </a:moveTo>
                  <a:lnTo>
                    <a:pt x="4916" y="3519"/>
                  </a:lnTo>
                  <a:lnTo>
                    <a:pt x="4838" y="3571"/>
                  </a:lnTo>
                  <a:lnTo>
                    <a:pt x="4372" y="4037"/>
                  </a:lnTo>
                  <a:lnTo>
                    <a:pt x="4321" y="4114"/>
                  </a:lnTo>
                  <a:lnTo>
                    <a:pt x="4295" y="4192"/>
                  </a:lnTo>
                  <a:lnTo>
                    <a:pt x="4321" y="4296"/>
                  </a:lnTo>
                  <a:lnTo>
                    <a:pt x="4372" y="4373"/>
                  </a:lnTo>
                  <a:lnTo>
                    <a:pt x="4450" y="4425"/>
                  </a:lnTo>
                  <a:lnTo>
                    <a:pt x="4528" y="4451"/>
                  </a:lnTo>
                  <a:lnTo>
                    <a:pt x="4631" y="4425"/>
                  </a:lnTo>
                  <a:lnTo>
                    <a:pt x="4709" y="4373"/>
                  </a:lnTo>
                  <a:lnTo>
                    <a:pt x="4760" y="4296"/>
                  </a:lnTo>
                  <a:lnTo>
                    <a:pt x="4760" y="6288"/>
                  </a:lnTo>
                  <a:lnTo>
                    <a:pt x="4786" y="6365"/>
                  </a:lnTo>
                  <a:lnTo>
                    <a:pt x="4838" y="6443"/>
                  </a:lnTo>
                  <a:lnTo>
                    <a:pt x="4916" y="6495"/>
                  </a:lnTo>
                  <a:lnTo>
                    <a:pt x="5019" y="6521"/>
                  </a:lnTo>
                  <a:lnTo>
                    <a:pt x="5097" y="6495"/>
                  </a:lnTo>
                  <a:lnTo>
                    <a:pt x="5174" y="6443"/>
                  </a:lnTo>
                  <a:lnTo>
                    <a:pt x="5226" y="6365"/>
                  </a:lnTo>
                  <a:lnTo>
                    <a:pt x="5252" y="6288"/>
                  </a:lnTo>
                  <a:lnTo>
                    <a:pt x="5252" y="4296"/>
                  </a:lnTo>
                  <a:lnTo>
                    <a:pt x="5330" y="4373"/>
                  </a:lnTo>
                  <a:lnTo>
                    <a:pt x="5407" y="4425"/>
                  </a:lnTo>
                  <a:lnTo>
                    <a:pt x="5485" y="4451"/>
                  </a:lnTo>
                  <a:lnTo>
                    <a:pt x="5563" y="4425"/>
                  </a:lnTo>
                  <a:lnTo>
                    <a:pt x="5640" y="4373"/>
                  </a:lnTo>
                  <a:lnTo>
                    <a:pt x="5692" y="4296"/>
                  </a:lnTo>
                  <a:lnTo>
                    <a:pt x="5718" y="4192"/>
                  </a:lnTo>
                  <a:lnTo>
                    <a:pt x="5692" y="4114"/>
                  </a:lnTo>
                  <a:lnTo>
                    <a:pt x="5640" y="4037"/>
                  </a:lnTo>
                  <a:lnTo>
                    <a:pt x="5174" y="3571"/>
                  </a:lnTo>
                  <a:lnTo>
                    <a:pt x="5097" y="3519"/>
                  </a:lnTo>
                  <a:lnTo>
                    <a:pt x="5019" y="3494"/>
                  </a:lnTo>
                  <a:close/>
                  <a:moveTo>
                    <a:pt x="12962" y="6521"/>
                  </a:moveTo>
                  <a:lnTo>
                    <a:pt x="12884" y="6546"/>
                  </a:lnTo>
                  <a:lnTo>
                    <a:pt x="12807" y="6598"/>
                  </a:lnTo>
                  <a:lnTo>
                    <a:pt x="12755" y="6676"/>
                  </a:lnTo>
                  <a:lnTo>
                    <a:pt x="12729" y="6753"/>
                  </a:lnTo>
                  <a:lnTo>
                    <a:pt x="12755" y="6857"/>
                  </a:lnTo>
                  <a:lnTo>
                    <a:pt x="12807" y="6934"/>
                  </a:lnTo>
                  <a:lnTo>
                    <a:pt x="12884" y="6986"/>
                  </a:lnTo>
                  <a:lnTo>
                    <a:pt x="13609" y="6986"/>
                  </a:lnTo>
                  <a:lnTo>
                    <a:pt x="13686" y="6934"/>
                  </a:lnTo>
                  <a:lnTo>
                    <a:pt x="13738" y="6857"/>
                  </a:lnTo>
                  <a:lnTo>
                    <a:pt x="13764" y="6753"/>
                  </a:lnTo>
                  <a:lnTo>
                    <a:pt x="13738" y="6676"/>
                  </a:lnTo>
                  <a:lnTo>
                    <a:pt x="13686" y="6598"/>
                  </a:lnTo>
                  <a:lnTo>
                    <a:pt x="13609" y="6546"/>
                  </a:lnTo>
                  <a:lnTo>
                    <a:pt x="13531" y="6521"/>
                  </a:lnTo>
                  <a:close/>
                  <a:moveTo>
                    <a:pt x="6132" y="7659"/>
                  </a:moveTo>
                  <a:lnTo>
                    <a:pt x="6132" y="8254"/>
                  </a:lnTo>
                  <a:lnTo>
                    <a:pt x="3881" y="8254"/>
                  </a:lnTo>
                  <a:lnTo>
                    <a:pt x="3881" y="7659"/>
                  </a:lnTo>
                  <a:close/>
                  <a:moveTo>
                    <a:pt x="13557" y="2459"/>
                  </a:moveTo>
                  <a:lnTo>
                    <a:pt x="13738" y="3002"/>
                  </a:lnTo>
                  <a:lnTo>
                    <a:pt x="12289" y="3002"/>
                  </a:lnTo>
                  <a:lnTo>
                    <a:pt x="12211" y="3028"/>
                  </a:lnTo>
                  <a:lnTo>
                    <a:pt x="12134" y="3054"/>
                  </a:lnTo>
                  <a:lnTo>
                    <a:pt x="12082" y="3131"/>
                  </a:lnTo>
                  <a:lnTo>
                    <a:pt x="12056" y="3235"/>
                  </a:lnTo>
                  <a:lnTo>
                    <a:pt x="12056" y="3959"/>
                  </a:lnTo>
                  <a:lnTo>
                    <a:pt x="12082" y="4063"/>
                  </a:lnTo>
                  <a:lnTo>
                    <a:pt x="12134" y="4114"/>
                  </a:lnTo>
                  <a:lnTo>
                    <a:pt x="12211" y="4166"/>
                  </a:lnTo>
                  <a:lnTo>
                    <a:pt x="12289" y="4192"/>
                  </a:lnTo>
                  <a:lnTo>
                    <a:pt x="12393" y="4166"/>
                  </a:lnTo>
                  <a:lnTo>
                    <a:pt x="12470" y="4114"/>
                  </a:lnTo>
                  <a:lnTo>
                    <a:pt x="12522" y="4063"/>
                  </a:lnTo>
                  <a:lnTo>
                    <a:pt x="12548" y="3959"/>
                  </a:lnTo>
                  <a:lnTo>
                    <a:pt x="12548" y="3468"/>
                  </a:lnTo>
                  <a:lnTo>
                    <a:pt x="13893" y="3468"/>
                  </a:lnTo>
                  <a:lnTo>
                    <a:pt x="14566" y="5512"/>
                  </a:lnTo>
                  <a:lnTo>
                    <a:pt x="12548" y="5512"/>
                  </a:lnTo>
                  <a:lnTo>
                    <a:pt x="12548" y="5020"/>
                  </a:lnTo>
                  <a:lnTo>
                    <a:pt x="12522" y="4942"/>
                  </a:lnTo>
                  <a:lnTo>
                    <a:pt x="12470" y="4865"/>
                  </a:lnTo>
                  <a:lnTo>
                    <a:pt x="12393" y="4813"/>
                  </a:lnTo>
                  <a:lnTo>
                    <a:pt x="12289" y="4787"/>
                  </a:lnTo>
                  <a:lnTo>
                    <a:pt x="12211" y="4813"/>
                  </a:lnTo>
                  <a:lnTo>
                    <a:pt x="12134" y="4865"/>
                  </a:lnTo>
                  <a:lnTo>
                    <a:pt x="12082" y="4942"/>
                  </a:lnTo>
                  <a:lnTo>
                    <a:pt x="12056" y="5020"/>
                  </a:lnTo>
                  <a:lnTo>
                    <a:pt x="12056" y="5744"/>
                  </a:lnTo>
                  <a:lnTo>
                    <a:pt x="12082" y="5848"/>
                  </a:lnTo>
                  <a:lnTo>
                    <a:pt x="12134" y="5925"/>
                  </a:lnTo>
                  <a:lnTo>
                    <a:pt x="12211" y="5977"/>
                  </a:lnTo>
                  <a:lnTo>
                    <a:pt x="12289" y="6003"/>
                  </a:lnTo>
                  <a:lnTo>
                    <a:pt x="14850" y="6003"/>
                  </a:lnTo>
                  <a:lnTo>
                    <a:pt x="15652" y="6262"/>
                  </a:lnTo>
                  <a:lnTo>
                    <a:pt x="15652" y="8254"/>
                  </a:lnTo>
                  <a:lnTo>
                    <a:pt x="10012" y="8254"/>
                  </a:lnTo>
                  <a:lnTo>
                    <a:pt x="10012" y="2459"/>
                  </a:lnTo>
                  <a:close/>
                  <a:moveTo>
                    <a:pt x="15652" y="8720"/>
                  </a:moveTo>
                  <a:lnTo>
                    <a:pt x="15652" y="10401"/>
                  </a:lnTo>
                  <a:lnTo>
                    <a:pt x="15083" y="10401"/>
                  </a:lnTo>
                  <a:lnTo>
                    <a:pt x="15031" y="10194"/>
                  </a:lnTo>
                  <a:lnTo>
                    <a:pt x="14954" y="9987"/>
                  </a:lnTo>
                  <a:lnTo>
                    <a:pt x="14850" y="9806"/>
                  </a:lnTo>
                  <a:lnTo>
                    <a:pt x="14721" y="9651"/>
                  </a:lnTo>
                  <a:lnTo>
                    <a:pt x="14514" y="9496"/>
                  </a:lnTo>
                  <a:lnTo>
                    <a:pt x="14281" y="9366"/>
                  </a:lnTo>
                  <a:lnTo>
                    <a:pt x="14022" y="9289"/>
                  </a:lnTo>
                  <a:lnTo>
                    <a:pt x="13738" y="9263"/>
                  </a:lnTo>
                  <a:lnTo>
                    <a:pt x="13479" y="9289"/>
                  </a:lnTo>
                  <a:lnTo>
                    <a:pt x="13220" y="9366"/>
                  </a:lnTo>
                  <a:lnTo>
                    <a:pt x="12988" y="9496"/>
                  </a:lnTo>
                  <a:lnTo>
                    <a:pt x="12781" y="9651"/>
                  </a:lnTo>
                  <a:lnTo>
                    <a:pt x="12651" y="9806"/>
                  </a:lnTo>
                  <a:lnTo>
                    <a:pt x="12548" y="9987"/>
                  </a:lnTo>
                  <a:lnTo>
                    <a:pt x="12470" y="10194"/>
                  </a:lnTo>
                  <a:lnTo>
                    <a:pt x="12393" y="10401"/>
                  </a:lnTo>
                  <a:lnTo>
                    <a:pt x="3726" y="10401"/>
                  </a:lnTo>
                  <a:lnTo>
                    <a:pt x="3674" y="10194"/>
                  </a:lnTo>
                  <a:lnTo>
                    <a:pt x="3596" y="9987"/>
                  </a:lnTo>
                  <a:lnTo>
                    <a:pt x="3467" y="9806"/>
                  </a:lnTo>
                  <a:lnTo>
                    <a:pt x="3338" y="9651"/>
                  </a:lnTo>
                  <a:lnTo>
                    <a:pt x="3131" y="9496"/>
                  </a:lnTo>
                  <a:lnTo>
                    <a:pt x="2924" y="9366"/>
                  </a:lnTo>
                  <a:lnTo>
                    <a:pt x="2665" y="9289"/>
                  </a:lnTo>
                  <a:lnTo>
                    <a:pt x="2380" y="9263"/>
                  </a:lnTo>
                  <a:lnTo>
                    <a:pt x="2096" y="9289"/>
                  </a:lnTo>
                  <a:lnTo>
                    <a:pt x="1837" y="9366"/>
                  </a:lnTo>
                  <a:lnTo>
                    <a:pt x="1604" y="9496"/>
                  </a:lnTo>
                  <a:lnTo>
                    <a:pt x="1423" y="9651"/>
                  </a:lnTo>
                  <a:lnTo>
                    <a:pt x="1268" y="9806"/>
                  </a:lnTo>
                  <a:lnTo>
                    <a:pt x="1164" y="9987"/>
                  </a:lnTo>
                  <a:lnTo>
                    <a:pt x="1087" y="10194"/>
                  </a:lnTo>
                  <a:lnTo>
                    <a:pt x="1035" y="10401"/>
                  </a:lnTo>
                  <a:lnTo>
                    <a:pt x="492" y="10401"/>
                  </a:lnTo>
                  <a:lnTo>
                    <a:pt x="492" y="8720"/>
                  </a:lnTo>
                  <a:close/>
                  <a:moveTo>
                    <a:pt x="2380" y="9729"/>
                  </a:moveTo>
                  <a:lnTo>
                    <a:pt x="2561" y="9754"/>
                  </a:lnTo>
                  <a:lnTo>
                    <a:pt x="2717" y="9806"/>
                  </a:lnTo>
                  <a:lnTo>
                    <a:pt x="2872" y="9884"/>
                  </a:lnTo>
                  <a:lnTo>
                    <a:pt x="3001" y="9987"/>
                  </a:lnTo>
                  <a:lnTo>
                    <a:pt x="3131" y="10117"/>
                  </a:lnTo>
                  <a:lnTo>
                    <a:pt x="3208" y="10272"/>
                  </a:lnTo>
                  <a:lnTo>
                    <a:pt x="3260" y="10453"/>
                  </a:lnTo>
                  <a:lnTo>
                    <a:pt x="3286" y="10634"/>
                  </a:lnTo>
                  <a:lnTo>
                    <a:pt x="3260" y="10815"/>
                  </a:lnTo>
                  <a:lnTo>
                    <a:pt x="3208" y="10970"/>
                  </a:lnTo>
                  <a:lnTo>
                    <a:pt x="3131" y="11126"/>
                  </a:lnTo>
                  <a:lnTo>
                    <a:pt x="3001" y="11255"/>
                  </a:lnTo>
                  <a:lnTo>
                    <a:pt x="2872" y="11358"/>
                  </a:lnTo>
                  <a:lnTo>
                    <a:pt x="2717" y="11436"/>
                  </a:lnTo>
                  <a:lnTo>
                    <a:pt x="2561" y="11488"/>
                  </a:lnTo>
                  <a:lnTo>
                    <a:pt x="2380" y="11514"/>
                  </a:lnTo>
                  <a:lnTo>
                    <a:pt x="2199" y="11488"/>
                  </a:lnTo>
                  <a:lnTo>
                    <a:pt x="2044" y="11436"/>
                  </a:lnTo>
                  <a:lnTo>
                    <a:pt x="1889" y="11358"/>
                  </a:lnTo>
                  <a:lnTo>
                    <a:pt x="1759" y="11255"/>
                  </a:lnTo>
                  <a:lnTo>
                    <a:pt x="1630" y="11126"/>
                  </a:lnTo>
                  <a:lnTo>
                    <a:pt x="1552" y="10970"/>
                  </a:lnTo>
                  <a:lnTo>
                    <a:pt x="1501" y="10815"/>
                  </a:lnTo>
                  <a:lnTo>
                    <a:pt x="1475" y="10634"/>
                  </a:lnTo>
                  <a:lnTo>
                    <a:pt x="1501" y="10453"/>
                  </a:lnTo>
                  <a:lnTo>
                    <a:pt x="1552" y="10272"/>
                  </a:lnTo>
                  <a:lnTo>
                    <a:pt x="1630" y="10117"/>
                  </a:lnTo>
                  <a:lnTo>
                    <a:pt x="1759" y="9987"/>
                  </a:lnTo>
                  <a:lnTo>
                    <a:pt x="1889" y="9884"/>
                  </a:lnTo>
                  <a:lnTo>
                    <a:pt x="2044" y="9806"/>
                  </a:lnTo>
                  <a:lnTo>
                    <a:pt x="2199" y="9754"/>
                  </a:lnTo>
                  <a:lnTo>
                    <a:pt x="2380" y="9729"/>
                  </a:lnTo>
                  <a:close/>
                  <a:moveTo>
                    <a:pt x="13738" y="9729"/>
                  </a:moveTo>
                  <a:lnTo>
                    <a:pt x="13919" y="9754"/>
                  </a:lnTo>
                  <a:lnTo>
                    <a:pt x="14100" y="9806"/>
                  </a:lnTo>
                  <a:lnTo>
                    <a:pt x="14255" y="9884"/>
                  </a:lnTo>
                  <a:lnTo>
                    <a:pt x="14385" y="9987"/>
                  </a:lnTo>
                  <a:lnTo>
                    <a:pt x="14488" y="10117"/>
                  </a:lnTo>
                  <a:lnTo>
                    <a:pt x="14566" y="10272"/>
                  </a:lnTo>
                  <a:lnTo>
                    <a:pt x="14618" y="10453"/>
                  </a:lnTo>
                  <a:lnTo>
                    <a:pt x="14643" y="10634"/>
                  </a:lnTo>
                  <a:lnTo>
                    <a:pt x="14618" y="10815"/>
                  </a:lnTo>
                  <a:lnTo>
                    <a:pt x="14566" y="10970"/>
                  </a:lnTo>
                  <a:lnTo>
                    <a:pt x="14488" y="11126"/>
                  </a:lnTo>
                  <a:lnTo>
                    <a:pt x="14385" y="11255"/>
                  </a:lnTo>
                  <a:lnTo>
                    <a:pt x="14255" y="11358"/>
                  </a:lnTo>
                  <a:lnTo>
                    <a:pt x="14100" y="11436"/>
                  </a:lnTo>
                  <a:lnTo>
                    <a:pt x="13919" y="11488"/>
                  </a:lnTo>
                  <a:lnTo>
                    <a:pt x="13738" y="11514"/>
                  </a:lnTo>
                  <a:lnTo>
                    <a:pt x="13583" y="11488"/>
                  </a:lnTo>
                  <a:lnTo>
                    <a:pt x="13402" y="11436"/>
                  </a:lnTo>
                  <a:lnTo>
                    <a:pt x="13246" y="11358"/>
                  </a:lnTo>
                  <a:lnTo>
                    <a:pt x="13117" y="11255"/>
                  </a:lnTo>
                  <a:lnTo>
                    <a:pt x="13013" y="11126"/>
                  </a:lnTo>
                  <a:lnTo>
                    <a:pt x="12936" y="10970"/>
                  </a:lnTo>
                  <a:lnTo>
                    <a:pt x="12884" y="10815"/>
                  </a:lnTo>
                  <a:lnTo>
                    <a:pt x="12858" y="10634"/>
                  </a:lnTo>
                  <a:lnTo>
                    <a:pt x="12884" y="10453"/>
                  </a:lnTo>
                  <a:lnTo>
                    <a:pt x="12936" y="10272"/>
                  </a:lnTo>
                  <a:lnTo>
                    <a:pt x="13013" y="10117"/>
                  </a:lnTo>
                  <a:lnTo>
                    <a:pt x="13117" y="9987"/>
                  </a:lnTo>
                  <a:lnTo>
                    <a:pt x="13246" y="9884"/>
                  </a:lnTo>
                  <a:lnTo>
                    <a:pt x="13402" y="9806"/>
                  </a:lnTo>
                  <a:lnTo>
                    <a:pt x="13583" y="9754"/>
                  </a:lnTo>
                  <a:lnTo>
                    <a:pt x="13738" y="9729"/>
                  </a:lnTo>
                  <a:close/>
                  <a:moveTo>
                    <a:pt x="259" y="1"/>
                  </a:moveTo>
                  <a:lnTo>
                    <a:pt x="155" y="27"/>
                  </a:lnTo>
                  <a:lnTo>
                    <a:pt x="78" y="79"/>
                  </a:lnTo>
                  <a:lnTo>
                    <a:pt x="26" y="156"/>
                  </a:lnTo>
                  <a:lnTo>
                    <a:pt x="0" y="234"/>
                  </a:lnTo>
                  <a:lnTo>
                    <a:pt x="0" y="3830"/>
                  </a:lnTo>
                  <a:lnTo>
                    <a:pt x="26" y="3933"/>
                  </a:lnTo>
                  <a:lnTo>
                    <a:pt x="78" y="3985"/>
                  </a:lnTo>
                  <a:lnTo>
                    <a:pt x="155" y="4037"/>
                  </a:lnTo>
                  <a:lnTo>
                    <a:pt x="259" y="4063"/>
                  </a:lnTo>
                  <a:lnTo>
                    <a:pt x="336" y="4037"/>
                  </a:lnTo>
                  <a:lnTo>
                    <a:pt x="414" y="3985"/>
                  </a:lnTo>
                  <a:lnTo>
                    <a:pt x="466" y="3933"/>
                  </a:lnTo>
                  <a:lnTo>
                    <a:pt x="492" y="3830"/>
                  </a:lnTo>
                  <a:lnTo>
                    <a:pt x="492" y="467"/>
                  </a:lnTo>
                  <a:lnTo>
                    <a:pt x="3415" y="467"/>
                  </a:lnTo>
                  <a:lnTo>
                    <a:pt x="3415" y="2640"/>
                  </a:lnTo>
                  <a:lnTo>
                    <a:pt x="3441" y="2717"/>
                  </a:lnTo>
                  <a:lnTo>
                    <a:pt x="3493" y="2795"/>
                  </a:lnTo>
                  <a:lnTo>
                    <a:pt x="3570" y="2847"/>
                  </a:lnTo>
                  <a:lnTo>
                    <a:pt x="3648" y="2873"/>
                  </a:lnTo>
                  <a:lnTo>
                    <a:pt x="4476" y="2873"/>
                  </a:lnTo>
                  <a:lnTo>
                    <a:pt x="4554" y="2847"/>
                  </a:lnTo>
                  <a:lnTo>
                    <a:pt x="4631" y="2795"/>
                  </a:lnTo>
                  <a:lnTo>
                    <a:pt x="4683" y="2717"/>
                  </a:lnTo>
                  <a:lnTo>
                    <a:pt x="4709" y="2640"/>
                  </a:lnTo>
                  <a:lnTo>
                    <a:pt x="4683" y="2536"/>
                  </a:lnTo>
                  <a:lnTo>
                    <a:pt x="4631" y="2459"/>
                  </a:lnTo>
                  <a:lnTo>
                    <a:pt x="4554" y="2407"/>
                  </a:lnTo>
                  <a:lnTo>
                    <a:pt x="3881" y="2407"/>
                  </a:lnTo>
                  <a:lnTo>
                    <a:pt x="3881" y="467"/>
                  </a:lnTo>
                  <a:lnTo>
                    <a:pt x="6132" y="467"/>
                  </a:lnTo>
                  <a:lnTo>
                    <a:pt x="6132" y="2407"/>
                  </a:lnTo>
                  <a:lnTo>
                    <a:pt x="5459" y="2407"/>
                  </a:lnTo>
                  <a:lnTo>
                    <a:pt x="5381" y="2459"/>
                  </a:lnTo>
                  <a:lnTo>
                    <a:pt x="5330" y="2536"/>
                  </a:lnTo>
                  <a:lnTo>
                    <a:pt x="5304" y="2640"/>
                  </a:lnTo>
                  <a:lnTo>
                    <a:pt x="5330" y="2717"/>
                  </a:lnTo>
                  <a:lnTo>
                    <a:pt x="5381" y="2795"/>
                  </a:lnTo>
                  <a:lnTo>
                    <a:pt x="5459" y="2847"/>
                  </a:lnTo>
                  <a:lnTo>
                    <a:pt x="5537" y="2873"/>
                  </a:lnTo>
                  <a:lnTo>
                    <a:pt x="6365" y="2873"/>
                  </a:lnTo>
                  <a:lnTo>
                    <a:pt x="6442" y="2847"/>
                  </a:lnTo>
                  <a:lnTo>
                    <a:pt x="6520" y="2795"/>
                  </a:lnTo>
                  <a:lnTo>
                    <a:pt x="6571" y="2717"/>
                  </a:lnTo>
                  <a:lnTo>
                    <a:pt x="6597" y="2640"/>
                  </a:lnTo>
                  <a:lnTo>
                    <a:pt x="6597" y="467"/>
                  </a:lnTo>
                  <a:lnTo>
                    <a:pt x="9521" y="467"/>
                  </a:lnTo>
                  <a:lnTo>
                    <a:pt x="9521" y="8254"/>
                  </a:lnTo>
                  <a:lnTo>
                    <a:pt x="6597" y="8254"/>
                  </a:lnTo>
                  <a:lnTo>
                    <a:pt x="6597" y="7426"/>
                  </a:lnTo>
                  <a:lnTo>
                    <a:pt x="6571" y="7323"/>
                  </a:lnTo>
                  <a:lnTo>
                    <a:pt x="6520" y="7245"/>
                  </a:lnTo>
                  <a:lnTo>
                    <a:pt x="6442" y="7193"/>
                  </a:lnTo>
                  <a:lnTo>
                    <a:pt x="3570" y="7193"/>
                  </a:lnTo>
                  <a:lnTo>
                    <a:pt x="3493" y="7245"/>
                  </a:lnTo>
                  <a:lnTo>
                    <a:pt x="3441" y="7323"/>
                  </a:lnTo>
                  <a:lnTo>
                    <a:pt x="3415" y="7426"/>
                  </a:lnTo>
                  <a:lnTo>
                    <a:pt x="3415" y="8254"/>
                  </a:lnTo>
                  <a:lnTo>
                    <a:pt x="492" y="8254"/>
                  </a:lnTo>
                  <a:lnTo>
                    <a:pt x="492" y="4891"/>
                  </a:lnTo>
                  <a:lnTo>
                    <a:pt x="466" y="4813"/>
                  </a:lnTo>
                  <a:lnTo>
                    <a:pt x="414" y="4735"/>
                  </a:lnTo>
                  <a:lnTo>
                    <a:pt x="336" y="4684"/>
                  </a:lnTo>
                  <a:lnTo>
                    <a:pt x="259" y="4658"/>
                  </a:lnTo>
                  <a:lnTo>
                    <a:pt x="155" y="4684"/>
                  </a:lnTo>
                  <a:lnTo>
                    <a:pt x="78" y="4735"/>
                  </a:lnTo>
                  <a:lnTo>
                    <a:pt x="26" y="4813"/>
                  </a:lnTo>
                  <a:lnTo>
                    <a:pt x="0" y="4891"/>
                  </a:lnTo>
                  <a:lnTo>
                    <a:pt x="0" y="8487"/>
                  </a:lnTo>
                  <a:lnTo>
                    <a:pt x="0" y="10634"/>
                  </a:lnTo>
                  <a:lnTo>
                    <a:pt x="26" y="10712"/>
                  </a:lnTo>
                  <a:lnTo>
                    <a:pt x="78" y="10789"/>
                  </a:lnTo>
                  <a:lnTo>
                    <a:pt x="155" y="10841"/>
                  </a:lnTo>
                  <a:lnTo>
                    <a:pt x="259" y="10867"/>
                  </a:lnTo>
                  <a:lnTo>
                    <a:pt x="1035" y="10867"/>
                  </a:lnTo>
                  <a:lnTo>
                    <a:pt x="1087" y="11074"/>
                  </a:lnTo>
                  <a:lnTo>
                    <a:pt x="1164" y="11255"/>
                  </a:lnTo>
                  <a:lnTo>
                    <a:pt x="1268" y="11436"/>
                  </a:lnTo>
                  <a:lnTo>
                    <a:pt x="1423" y="11591"/>
                  </a:lnTo>
                  <a:lnTo>
                    <a:pt x="1604" y="11747"/>
                  </a:lnTo>
                  <a:lnTo>
                    <a:pt x="1837" y="11876"/>
                  </a:lnTo>
                  <a:lnTo>
                    <a:pt x="2096" y="11954"/>
                  </a:lnTo>
                  <a:lnTo>
                    <a:pt x="2380" y="11979"/>
                  </a:lnTo>
                  <a:lnTo>
                    <a:pt x="2665" y="11954"/>
                  </a:lnTo>
                  <a:lnTo>
                    <a:pt x="2924" y="11876"/>
                  </a:lnTo>
                  <a:lnTo>
                    <a:pt x="3131" y="11747"/>
                  </a:lnTo>
                  <a:lnTo>
                    <a:pt x="3338" y="11591"/>
                  </a:lnTo>
                  <a:lnTo>
                    <a:pt x="3467" y="11436"/>
                  </a:lnTo>
                  <a:lnTo>
                    <a:pt x="3596" y="11255"/>
                  </a:lnTo>
                  <a:lnTo>
                    <a:pt x="3674" y="11074"/>
                  </a:lnTo>
                  <a:lnTo>
                    <a:pt x="3726" y="10867"/>
                  </a:lnTo>
                  <a:lnTo>
                    <a:pt x="12393" y="10867"/>
                  </a:lnTo>
                  <a:lnTo>
                    <a:pt x="12470" y="11074"/>
                  </a:lnTo>
                  <a:lnTo>
                    <a:pt x="12548" y="11255"/>
                  </a:lnTo>
                  <a:lnTo>
                    <a:pt x="12651" y="11436"/>
                  </a:lnTo>
                  <a:lnTo>
                    <a:pt x="12781" y="11591"/>
                  </a:lnTo>
                  <a:lnTo>
                    <a:pt x="12988" y="11747"/>
                  </a:lnTo>
                  <a:lnTo>
                    <a:pt x="13220" y="11876"/>
                  </a:lnTo>
                  <a:lnTo>
                    <a:pt x="13479" y="11954"/>
                  </a:lnTo>
                  <a:lnTo>
                    <a:pt x="13738" y="11979"/>
                  </a:lnTo>
                  <a:lnTo>
                    <a:pt x="14022" y="11954"/>
                  </a:lnTo>
                  <a:lnTo>
                    <a:pt x="14281" y="11876"/>
                  </a:lnTo>
                  <a:lnTo>
                    <a:pt x="14514" y="11747"/>
                  </a:lnTo>
                  <a:lnTo>
                    <a:pt x="14721" y="11591"/>
                  </a:lnTo>
                  <a:lnTo>
                    <a:pt x="14850" y="11436"/>
                  </a:lnTo>
                  <a:lnTo>
                    <a:pt x="14954" y="11255"/>
                  </a:lnTo>
                  <a:lnTo>
                    <a:pt x="15031" y="11074"/>
                  </a:lnTo>
                  <a:lnTo>
                    <a:pt x="15083" y="10867"/>
                  </a:lnTo>
                  <a:lnTo>
                    <a:pt x="15885" y="10867"/>
                  </a:lnTo>
                  <a:lnTo>
                    <a:pt x="15963" y="10841"/>
                  </a:lnTo>
                  <a:lnTo>
                    <a:pt x="16040" y="10789"/>
                  </a:lnTo>
                  <a:lnTo>
                    <a:pt x="16092" y="10712"/>
                  </a:lnTo>
                  <a:lnTo>
                    <a:pt x="16118" y="10634"/>
                  </a:lnTo>
                  <a:lnTo>
                    <a:pt x="16118" y="6107"/>
                  </a:lnTo>
                  <a:lnTo>
                    <a:pt x="16118" y="6029"/>
                  </a:lnTo>
                  <a:lnTo>
                    <a:pt x="16066" y="5951"/>
                  </a:lnTo>
                  <a:lnTo>
                    <a:pt x="16015" y="5900"/>
                  </a:lnTo>
                  <a:lnTo>
                    <a:pt x="15963" y="5874"/>
                  </a:lnTo>
                  <a:lnTo>
                    <a:pt x="15083" y="5563"/>
                  </a:lnTo>
                  <a:lnTo>
                    <a:pt x="13945" y="2148"/>
                  </a:lnTo>
                  <a:lnTo>
                    <a:pt x="13919" y="2071"/>
                  </a:lnTo>
                  <a:lnTo>
                    <a:pt x="13867" y="2019"/>
                  </a:lnTo>
                  <a:lnTo>
                    <a:pt x="13790" y="1993"/>
                  </a:lnTo>
                  <a:lnTo>
                    <a:pt x="13712" y="1967"/>
                  </a:lnTo>
                  <a:lnTo>
                    <a:pt x="10012" y="1967"/>
                  </a:lnTo>
                  <a:lnTo>
                    <a:pt x="10012" y="234"/>
                  </a:lnTo>
                  <a:lnTo>
                    <a:pt x="9987" y="156"/>
                  </a:lnTo>
                  <a:lnTo>
                    <a:pt x="9935" y="79"/>
                  </a:lnTo>
                  <a:lnTo>
                    <a:pt x="9857" y="27"/>
                  </a:lnTo>
                  <a:lnTo>
                    <a:pt x="9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roup 71">
            <a:extLst>
              <a:ext uri="{FF2B5EF4-FFF2-40B4-BE49-F238E27FC236}">
                <a16:creationId xmlns:a16="http://schemas.microsoft.com/office/drawing/2014/main" id="{17696D34-5A2E-43E1-B819-24320A60807D}"/>
              </a:ext>
            </a:extLst>
          </p:cNvPr>
          <p:cNvGrpSpPr/>
          <p:nvPr/>
        </p:nvGrpSpPr>
        <p:grpSpPr>
          <a:xfrm>
            <a:off x="3422501" y="2048532"/>
            <a:ext cx="369398" cy="457215"/>
            <a:chOff x="3422805" y="1943157"/>
            <a:chExt cx="369398" cy="457215"/>
          </a:xfrm>
        </p:grpSpPr>
        <p:sp>
          <p:nvSpPr>
            <p:cNvPr id="36" name="Google Shape;2144;p66">
              <a:extLst>
                <a:ext uri="{FF2B5EF4-FFF2-40B4-BE49-F238E27FC236}">
                  <a16:creationId xmlns:a16="http://schemas.microsoft.com/office/drawing/2014/main" id="{754A8A0F-82C2-4B11-964C-BBF3FC9BB136}"/>
                </a:ext>
              </a:extLst>
            </p:cNvPr>
            <p:cNvSpPr/>
            <p:nvPr/>
          </p:nvSpPr>
          <p:spPr>
            <a:xfrm>
              <a:off x="3517546" y="2299052"/>
              <a:ext cx="116766" cy="94711"/>
            </a:xfrm>
            <a:custGeom>
              <a:avLst/>
              <a:gdLst/>
              <a:ahLst/>
              <a:cxnLst/>
              <a:rect l="l" t="t" r="r" b="b"/>
              <a:pathLst>
                <a:path w="4114" h="3339" extrusionOk="0">
                  <a:moveTo>
                    <a:pt x="4114" y="337"/>
                  </a:moveTo>
                  <a:lnTo>
                    <a:pt x="4114" y="2407"/>
                  </a:lnTo>
                  <a:lnTo>
                    <a:pt x="4114" y="2407"/>
                  </a:lnTo>
                  <a:lnTo>
                    <a:pt x="4114" y="2614"/>
                  </a:lnTo>
                  <a:lnTo>
                    <a:pt x="4062" y="2769"/>
                  </a:lnTo>
                  <a:lnTo>
                    <a:pt x="3959" y="2924"/>
                  </a:lnTo>
                  <a:lnTo>
                    <a:pt x="3855" y="3054"/>
                  </a:lnTo>
                  <a:lnTo>
                    <a:pt x="3726" y="3183"/>
                  </a:lnTo>
                  <a:lnTo>
                    <a:pt x="3571" y="3261"/>
                  </a:lnTo>
                  <a:lnTo>
                    <a:pt x="3389" y="3312"/>
                  </a:lnTo>
                  <a:lnTo>
                    <a:pt x="3208" y="3338"/>
                  </a:lnTo>
                  <a:lnTo>
                    <a:pt x="932" y="3338"/>
                  </a:lnTo>
                  <a:lnTo>
                    <a:pt x="932" y="3338"/>
                  </a:lnTo>
                  <a:lnTo>
                    <a:pt x="725" y="3312"/>
                  </a:lnTo>
                  <a:lnTo>
                    <a:pt x="569" y="3261"/>
                  </a:lnTo>
                  <a:lnTo>
                    <a:pt x="414" y="3183"/>
                  </a:lnTo>
                  <a:lnTo>
                    <a:pt x="285" y="3054"/>
                  </a:lnTo>
                  <a:lnTo>
                    <a:pt x="155" y="2924"/>
                  </a:lnTo>
                  <a:lnTo>
                    <a:pt x="78" y="2769"/>
                  </a:lnTo>
                  <a:lnTo>
                    <a:pt x="26" y="2614"/>
                  </a:lnTo>
                  <a:lnTo>
                    <a:pt x="0" y="2407"/>
                  </a:lnTo>
                  <a:lnTo>
                    <a:pt x="0" y="337"/>
                  </a:lnTo>
                  <a:lnTo>
                    <a:pt x="2070" y="1"/>
                  </a:lnTo>
                  <a:lnTo>
                    <a:pt x="4114" y="3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5;p66">
              <a:extLst>
                <a:ext uri="{FF2B5EF4-FFF2-40B4-BE49-F238E27FC236}">
                  <a16:creationId xmlns:a16="http://schemas.microsoft.com/office/drawing/2014/main" id="{D91DC37A-9D6C-4D0D-91DD-99A5FF567D1E}"/>
                </a:ext>
              </a:extLst>
            </p:cNvPr>
            <p:cNvSpPr/>
            <p:nvPr/>
          </p:nvSpPr>
          <p:spPr>
            <a:xfrm>
              <a:off x="3430156" y="1950475"/>
              <a:ext cx="292283" cy="358165"/>
            </a:xfrm>
            <a:custGeom>
              <a:avLst/>
              <a:gdLst/>
              <a:ahLst/>
              <a:cxnLst/>
              <a:rect l="l" t="t" r="r" b="b"/>
              <a:pathLst>
                <a:path w="10298" h="12627" extrusionOk="0">
                  <a:moveTo>
                    <a:pt x="3079" y="12626"/>
                  </a:moveTo>
                  <a:lnTo>
                    <a:pt x="3079" y="12626"/>
                  </a:lnTo>
                  <a:lnTo>
                    <a:pt x="3053" y="11876"/>
                  </a:lnTo>
                  <a:lnTo>
                    <a:pt x="3028" y="11565"/>
                  </a:lnTo>
                  <a:lnTo>
                    <a:pt x="3002" y="11307"/>
                  </a:lnTo>
                  <a:lnTo>
                    <a:pt x="2950" y="11074"/>
                  </a:lnTo>
                  <a:lnTo>
                    <a:pt x="2872" y="10867"/>
                  </a:lnTo>
                  <a:lnTo>
                    <a:pt x="2769" y="10660"/>
                  </a:lnTo>
                  <a:lnTo>
                    <a:pt x="2665" y="10479"/>
                  </a:lnTo>
                  <a:lnTo>
                    <a:pt x="2381" y="10065"/>
                  </a:lnTo>
                  <a:lnTo>
                    <a:pt x="1993" y="9573"/>
                  </a:lnTo>
                  <a:lnTo>
                    <a:pt x="1475" y="8901"/>
                  </a:lnTo>
                  <a:lnTo>
                    <a:pt x="854" y="8021"/>
                  </a:lnTo>
                  <a:lnTo>
                    <a:pt x="854" y="8021"/>
                  </a:lnTo>
                  <a:lnTo>
                    <a:pt x="673" y="7711"/>
                  </a:lnTo>
                  <a:lnTo>
                    <a:pt x="492" y="7374"/>
                  </a:lnTo>
                  <a:lnTo>
                    <a:pt x="337" y="7038"/>
                  </a:lnTo>
                  <a:lnTo>
                    <a:pt x="208" y="6676"/>
                  </a:lnTo>
                  <a:lnTo>
                    <a:pt x="130" y="6314"/>
                  </a:lnTo>
                  <a:lnTo>
                    <a:pt x="52" y="5925"/>
                  </a:lnTo>
                  <a:lnTo>
                    <a:pt x="1" y="5537"/>
                  </a:lnTo>
                  <a:lnTo>
                    <a:pt x="1" y="5149"/>
                  </a:lnTo>
                  <a:lnTo>
                    <a:pt x="1" y="5149"/>
                  </a:lnTo>
                  <a:lnTo>
                    <a:pt x="26" y="4632"/>
                  </a:lnTo>
                  <a:lnTo>
                    <a:pt x="104" y="4114"/>
                  </a:lnTo>
                  <a:lnTo>
                    <a:pt x="208" y="3623"/>
                  </a:lnTo>
                  <a:lnTo>
                    <a:pt x="389" y="3131"/>
                  </a:lnTo>
                  <a:lnTo>
                    <a:pt x="621" y="2692"/>
                  </a:lnTo>
                  <a:lnTo>
                    <a:pt x="880" y="2252"/>
                  </a:lnTo>
                  <a:lnTo>
                    <a:pt x="1165" y="1864"/>
                  </a:lnTo>
                  <a:lnTo>
                    <a:pt x="1501" y="1501"/>
                  </a:lnTo>
                  <a:lnTo>
                    <a:pt x="1863" y="1165"/>
                  </a:lnTo>
                  <a:lnTo>
                    <a:pt x="2251" y="881"/>
                  </a:lnTo>
                  <a:lnTo>
                    <a:pt x="2691" y="622"/>
                  </a:lnTo>
                  <a:lnTo>
                    <a:pt x="3131" y="389"/>
                  </a:lnTo>
                  <a:lnTo>
                    <a:pt x="3623" y="234"/>
                  </a:lnTo>
                  <a:lnTo>
                    <a:pt x="4114" y="104"/>
                  </a:lnTo>
                  <a:lnTo>
                    <a:pt x="4606" y="27"/>
                  </a:lnTo>
                  <a:lnTo>
                    <a:pt x="5149" y="1"/>
                  </a:lnTo>
                  <a:lnTo>
                    <a:pt x="5149" y="1"/>
                  </a:lnTo>
                  <a:lnTo>
                    <a:pt x="5666" y="27"/>
                  </a:lnTo>
                  <a:lnTo>
                    <a:pt x="6184" y="104"/>
                  </a:lnTo>
                  <a:lnTo>
                    <a:pt x="6675" y="234"/>
                  </a:lnTo>
                  <a:lnTo>
                    <a:pt x="7141" y="389"/>
                  </a:lnTo>
                  <a:lnTo>
                    <a:pt x="7607" y="622"/>
                  </a:lnTo>
                  <a:lnTo>
                    <a:pt x="8021" y="881"/>
                  </a:lnTo>
                  <a:lnTo>
                    <a:pt x="8435" y="1165"/>
                  </a:lnTo>
                  <a:lnTo>
                    <a:pt x="8797" y="1501"/>
                  </a:lnTo>
                  <a:lnTo>
                    <a:pt x="9133" y="1864"/>
                  </a:lnTo>
                  <a:lnTo>
                    <a:pt x="9418" y="2252"/>
                  </a:lnTo>
                  <a:lnTo>
                    <a:pt x="9676" y="2692"/>
                  </a:lnTo>
                  <a:lnTo>
                    <a:pt x="9883" y="3131"/>
                  </a:lnTo>
                  <a:lnTo>
                    <a:pt x="10065" y="3623"/>
                  </a:lnTo>
                  <a:lnTo>
                    <a:pt x="10194" y="4114"/>
                  </a:lnTo>
                  <a:lnTo>
                    <a:pt x="10272" y="4632"/>
                  </a:lnTo>
                  <a:lnTo>
                    <a:pt x="10297" y="5149"/>
                  </a:lnTo>
                  <a:lnTo>
                    <a:pt x="10297" y="5149"/>
                  </a:lnTo>
                  <a:lnTo>
                    <a:pt x="10297" y="5537"/>
                  </a:lnTo>
                  <a:lnTo>
                    <a:pt x="10246" y="5925"/>
                  </a:lnTo>
                  <a:lnTo>
                    <a:pt x="10168" y="6314"/>
                  </a:lnTo>
                  <a:lnTo>
                    <a:pt x="10065" y="6676"/>
                  </a:lnTo>
                  <a:lnTo>
                    <a:pt x="9961" y="7038"/>
                  </a:lnTo>
                  <a:lnTo>
                    <a:pt x="9806" y="7374"/>
                  </a:lnTo>
                  <a:lnTo>
                    <a:pt x="9625" y="7711"/>
                  </a:lnTo>
                  <a:lnTo>
                    <a:pt x="9444" y="8021"/>
                  </a:lnTo>
                  <a:lnTo>
                    <a:pt x="9444" y="8021"/>
                  </a:lnTo>
                  <a:lnTo>
                    <a:pt x="8797" y="8901"/>
                  </a:lnTo>
                  <a:lnTo>
                    <a:pt x="8305" y="9573"/>
                  </a:lnTo>
                  <a:lnTo>
                    <a:pt x="7917" y="10065"/>
                  </a:lnTo>
                  <a:lnTo>
                    <a:pt x="7633" y="10479"/>
                  </a:lnTo>
                  <a:lnTo>
                    <a:pt x="7503" y="10660"/>
                  </a:lnTo>
                  <a:lnTo>
                    <a:pt x="7426" y="10867"/>
                  </a:lnTo>
                  <a:lnTo>
                    <a:pt x="7348" y="11074"/>
                  </a:lnTo>
                  <a:lnTo>
                    <a:pt x="7296" y="11307"/>
                  </a:lnTo>
                  <a:lnTo>
                    <a:pt x="7245" y="11565"/>
                  </a:lnTo>
                  <a:lnTo>
                    <a:pt x="7219" y="11876"/>
                  </a:lnTo>
                  <a:lnTo>
                    <a:pt x="7193" y="12626"/>
                  </a:lnTo>
                  <a:lnTo>
                    <a:pt x="3079" y="1262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6;p66">
              <a:extLst>
                <a:ext uri="{FF2B5EF4-FFF2-40B4-BE49-F238E27FC236}">
                  <a16:creationId xmlns:a16="http://schemas.microsoft.com/office/drawing/2014/main" id="{551F0566-0856-41EB-8997-849CD8ADB583}"/>
                </a:ext>
              </a:extLst>
            </p:cNvPr>
            <p:cNvSpPr/>
            <p:nvPr/>
          </p:nvSpPr>
          <p:spPr>
            <a:xfrm>
              <a:off x="3702571" y="2222751"/>
              <a:ext cx="80067" cy="80018"/>
            </a:xfrm>
            <a:custGeom>
              <a:avLst/>
              <a:gdLst/>
              <a:ahLst/>
              <a:cxnLst/>
              <a:rect l="l" t="t" r="r" b="b"/>
              <a:pathLst>
                <a:path w="2821" h="2821" extrusionOk="0">
                  <a:moveTo>
                    <a:pt x="1553" y="2691"/>
                  </a:moveTo>
                  <a:lnTo>
                    <a:pt x="1553" y="2691"/>
                  </a:lnTo>
                  <a:lnTo>
                    <a:pt x="1553" y="2768"/>
                  </a:lnTo>
                  <a:lnTo>
                    <a:pt x="1501" y="2820"/>
                  </a:lnTo>
                  <a:lnTo>
                    <a:pt x="1450" y="2820"/>
                  </a:lnTo>
                  <a:lnTo>
                    <a:pt x="1372" y="2768"/>
                  </a:lnTo>
                  <a:lnTo>
                    <a:pt x="156" y="1553"/>
                  </a:lnTo>
                  <a:lnTo>
                    <a:pt x="156" y="1553"/>
                  </a:lnTo>
                  <a:lnTo>
                    <a:pt x="78" y="1449"/>
                  </a:lnTo>
                  <a:lnTo>
                    <a:pt x="27" y="1346"/>
                  </a:lnTo>
                  <a:lnTo>
                    <a:pt x="1" y="1242"/>
                  </a:lnTo>
                  <a:lnTo>
                    <a:pt x="1" y="1113"/>
                  </a:lnTo>
                  <a:lnTo>
                    <a:pt x="1" y="311"/>
                  </a:lnTo>
                  <a:lnTo>
                    <a:pt x="311" y="0"/>
                  </a:lnTo>
                  <a:lnTo>
                    <a:pt x="1113" y="0"/>
                  </a:lnTo>
                  <a:lnTo>
                    <a:pt x="1113" y="0"/>
                  </a:lnTo>
                  <a:lnTo>
                    <a:pt x="1243" y="0"/>
                  </a:lnTo>
                  <a:lnTo>
                    <a:pt x="1346" y="52"/>
                  </a:lnTo>
                  <a:lnTo>
                    <a:pt x="1450" y="104"/>
                  </a:lnTo>
                  <a:lnTo>
                    <a:pt x="1527" y="155"/>
                  </a:lnTo>
                  <a:lnTo>
                    <a:pt x="2769" y="1397"/>
                  </a:lnTo>
                  <a:lnTo>
                    <a:pt x="2769" y="1397"/>
                  </a:lnTo>
                  <a:lnTo>
                    <a:pt x="2821" y="1449"/>
                  </a:lnTo>
                  <a:lnTo>
                    <a:pt x="2821" y="1501"/>
                  </a:lnTo>
                  <a:lnTo>
                    <a:pt x="2769" y="1553"/>
                  </a:lnTo>
                  <a:lnTo>
                    <a:pt x="2691" y="1553"/>
                  </a:lnTo>
                  <a:lnTo>
                    <a:pt x="1889" y="1553"/>
                  </a:lnTo>
                  <a:lnTo>
                    <a:pt x="1553" y="1889"/>
                  </a:lnTo>
                  <a:lnTo>
                    <a:pt x="1553" y="2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7;p66">
              <a:extLst>
                <a:ext uri="{FF2B5EF4-FFF2-40B4-BE49-F238E27FC236}">
                  <a16:creationId xmlns:a16="http://schemas.microsoft.com/office/drawing/2014/main" id="{164D36C5-54A3-432B-9852-D08139B31CAF}"/>
                </a:ext>
              </a:extLst>
            </p:cNvPr>
            <p:cNvSpPr/>
            <p:nvPr/>
          </p:nvSpPr>
          <p:spPr>
            <a:xfrm>
              <a:off x="3463193" y="1983520"/>
              <a:ext cx="226208" cy="226040"/>
            </a:xfrm>
            <a:custGeom>
              <a:avLst/>
              <a:gdLst/>
              <a:ahLst/>
              <a:cxnLst/>
              <a:rect l="l" t="t" r="r" b="b"/>
              <a:pathLst>
                <a:path w="7970" h="7969" extrusionOk="0">
                  <a:moveTo>
                    <a:pt x="3985" y="7969"/>
                  </a:moveTo>
                  <a:lnTo>
                    <a:pt x="3985" y="7969"/>
                  </a:lnTo>
                  <a:lnTo>
                    <a:pt x="4399" y="7943"/>
                  </a:lnTo>
                  <a:lnTo>
                    <a:pt x="4787" y="7891"/>
                  </a:lnTo>
                  <a:lnTo>
                    <a:pt x="5175" y="7787"/>
                  </a:lnTo>
                  <a:lnTo>
                    <a:pt x="5537" y="7658"/>
                  </a:lnTo>
                  <a:lnTo>
                    <a:pt x="5874" y="7477"/>
                  </a:lnTo>
                  <a:lnTo>
                    <a:pt x="6210" y="7296"/>
                  </a:lnTo>
                  <a:lnTo>
                    <a:pt x="6520" y="7063"/>
                  </a:lnTo>
                  <a:lnTo>
                    <a:pt x="6805" y="6804"/>
                  </a:lnTo>
                  <a:lnTo>
                    <a:pt x="7064" y="6520"/>
                  </a:lnTo>
                  <a:lnTo>
                    <a:pt x="7297" y="6209"/>
                  </a:lnTo>
                  <a:lnTo>
                    <a:pt x="7478" y="5873"/>
                  </a:lnTo>
                  <a:lnTo>
                    <a:pt x="7659" y="5537"/>
                  </a:lnTo>
                  <a:lnTo>
                    <a:pt x="7788" y="5174"/>
                  </a:lnTo>
                  <a:lnTo>
                    <a:pt x="7892" y="4786"/>
                  </a:lnTo>
                  <a:lnTo>
                    <a:pt x="7943" y="4398"/>
                  </a:lnTo>
                  <a:lnTo>
                    <a:pt x="7969" y="3984"/>
                  </a:lnTo>
                  <a:lnTo>
                    <a:pt x="7969" y="3984"/>
                  </a:lnTo>
                  <a:lnTo>
                    <a:pt x="7943" y="3570"/>
                  </a:lnTo>
                  <a:lnTo>
                    <a:pt x="7892" y="3182"/>
                  </a:lnTo>
                  <a:lnTo>
                    <a:pt x="7788" y="2794"/>
                  </a:lnTo>
                  <a:lnTo>
                    <a:pt x="7659" y="2432"/>
                  </a:lnTo>
                  <a:lnTo>
                    <a:pt x="7478" y="2096"/>
                  </a:lnTo>
                  <a:lnTo>
                    <a:pt x="7297" y="1759"/>
                  </a:lnTo>
                  <a:lnTo>
                    <a:pt x="7064" y="1449"/>
                  </a:lnTo>
                  <a:lnTo>
                    <a:pt x="6805" y="1164"/>
                  </a:lnTo>
                  <a:lnTo>
                    <a:pt x="6520" y="906"/>
                  </a:lnTo>
                  <a:lnTo>
                    <a:pt x="6210" y="673"/>
                  </a:lnTo>
                  <a:lnTo>
                    <a:pt x="5874" y="466"/>
                  </a:lnTo>
                  <a:lnTo>
                    <a:pt x="5537" y="311"/>
                  </a:lnTo>
                  <a:lnTo>
                    <a:pt x="5175" y="181"/>
                  </a:lnTo>
                  <a:lnTo>
                    <a:pt x="4787" y="78"/>
                  </a:lnTo>
                  <a:lnTo>
                    <a:pt x="4399" y="26"/>
                  </a:lnTo>
                  <a:lnTo>
                    <a:pt x="3985" y="0"/>
                  </a:lnTo>
                  <a:lnTo>
                    <a:pt x="3985" y="0"/>
                  </a:lnTo>
                  <a:lnTo>
                    <a:pt x="3571" y="26"/>
                  </a:lnTo>
                  <a:lnTo>
                    <a:pt x="3183" y="78"/>
                  </a:lnTo>
                  <a:lnTo>
                    <a:pt x="2795" y="181"/>
                  </a:lnTo>
                  <a:lnTo>
                    <a:pt x="2433" y="311"/>
                  </a:lnTo>
                  <a:lnTo>
                    <a:pt x="2070" y="466"/>
                  </a:lnTo>
                  <a:lnTo>
                    <a:pt x="1760" y="673"/>
                  </a:lnTo>
                  <a:lnTo>
                    <a:pt x="1450" y="906"/>
                  </a:lnTo>
                  <a:lnTo>
                    <a:pt x="1165" y="1164"/>
                  </a:lnTo>
                  <a:lnTo>
                    <a:pt x="906" y="1449"/>
                  </a:lnTo>
                  <a:lnTo>
                    <a:pt x="673" y="1759"/>
                  </a:lnTo>
                  <a:lnTo>
                    <a:pt x="466" y="2096"/>
                  </a:lnTo>
                  <a:lnTo>
                    <a:pt x="311" y="2432"/>
                  </a:lnTo>
                  <a:lnTo>
                    <a:pt x="182" y="2794"/>
                  </a:lnTo>
                  <a:lnTo>
                    <a:pt x="78" y="3182"/>
                  </a:lnTo>
                  <a:lnTo>
                    <a:pt x="1" y="3570"/>
                  </a:lnTo>
                  <a:lnTo>
                    <a:pt x="1" y="3984"/>
                  </a:lnTo>
                  <a:lnTo>
                    <a:pt x="1" y="3984"/>
                  </a:lnTo>
                  <a:lnTo>
                    <a:pt x="1" y="4398"/>
                  </a:lnTo>
                  <a:lnTo>
                    <a:pt x="78" y="4786"/>
                  </a:lnTo>
                  <a:lnTo>
                    <a:pt x="182" y="5174"/>
                  </a:lnTo>
                  <a:lnTo>
                    <a:pt x="311" y="5537"/>
                  </a:lnTo>
                  <a:lnTo>
                    <a:pt x="466" y="5873"/>
                  </a:lnTo>
                  <a:lnTo>
                    <a:pt x="673" y="6209"/>
                  </a:lnTo>
                  <a:lnTo>
                    <a:pt x="906" y="6520"/>
                  </a:lnTo>
                  <a:lnTo>
                    <a:pt x="1165" y="6804"/>
                  </a:lnTo>
                  <a:lnTo>
                    <a:pt x="1450" y="7063"/>
                  </a:lnTo>
                  <a:lnTo>
                    <a:pt x="1760" y="7296"/>
                  </a:lnTo>
                  <a:lnTo>
                    <a:pt x="2070" y="7477"/>
                  </a:lnTo>
                  <a:lnTo>
                    <a:pt x="2433" y="7658"/>
                  </a:lnTo>
                  <a:lnTo>
                    <a:pt x="2795" y="7787"/>
                  </a:lnTo>
                  <a:lnTo>
                    <a:pt x="3183" y="7891"/>
                  </a:lnTo>
                  <a:lnTo>
                    <a:pt x="3571" y="7943"/>
                  </a:lnTo>
                  <a:lnTo>
                    <a:pt x="3985" y="7969"/>
                  </a:lnTo>
                  <a:lnTo>
                    <a:pt x="3985" y="796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48;p66">
              <a:extLst>
                <a:ext uri="{FF2B5EF4-FFF2-40B4-BE49-F238E27FC236}">
                  <a16:creationId xmlns:a16="http://schemas.microsoft.com/office/drawing/2014/main" id="{907ACD96-B7D4-42F2-8C2D-CFB039F4343C}"/>
                </a:ext>
              </a:extLst>
            </p:cNvPr>
            <p:cNvSpPr/>
            <p:nvPr/>
          </p:nvSpPr>
          <p:spPr>
            <a:xfrm>
              <a:off x="3422805" y="1943157"/>
              <a:ext cx="369398" cy="457215"/>
            </a:xfrm>
            <a:custGeom>
              <a:avLst/>
              <a:gdLst/>
              <a:ahLst/>
              <a:cxnLst/>
              <a:rect l="l" t="t" r="r" b="b"/>
              <a:pathLst>
                <a:path w="13015" h="16119" extrusionOk="0">
                  <a:moveTo>
                    <a:pt x="4916" y="2096"/>
                  </a:moveTo>
                  <a:lnTo>
                    <a:pt x="4528" y="2173"/>
                  </a:lnTo>
                  <a:lnTo>
                    <a:pt x="4192" y="2303"/>
                  </a:lnTo>
                  <a:lnTo>
                    <a:pt x="4114" y="2355"/>
                  </a:lnTo>
                  <a:lnTo>
                    <a:pt x="4063" y="2432"/>
                  </a:lnTo>
                  <a:lnTo>
                    <a:pt x="4037" y="2510"/>
                  </a:lnTo>
                  <a:lnTo>
                    <a:pt x="4063" y="2613"/>
                  </a:lnTo>
                  <a:lnTo>
                    <a:pt x="4114" y="2691"/>
                  </a:lnTo>
                  <a:lnTo>
                    <a:pt x="4166" y="2743"/>
                  </a:lnTo>
                  <a:lnTo>
                    <a:pt x="4347" y="2743"/>
                  </a:lnTo>
                  <a:lnTo>
                    <a:pt x="4658" y="2639"/>
                  </a:lnTo>
                  <a:lnTo>
                    <a:pt x="4968" y="2561"/>
                  </a:lnTo>
                  <a:lnTo>
                    <a:pt x="5072" y="2536"/>
                  </a:lnTo>
                  <a:lnTo>
                    <a:pt x="5123" y="2484"/>
                  </a:lnTo>
                  <a:lnTo>
                    <a:pt x="5175" y="2406"/>
                  </a:lnTo>
                  <a:lnTo>
                    <a:pt x="5175" y="2303"/>
                  </a:lnTo>
                  <a:lnTo>
                    <a:pt x="5149" y="2225"/>
                  </a:lnTo>
                  <a:lnTo>
                    <a:pt x="5072" y="2148"/>
                  </a:lnTo>
                  <a:lnTo>
                    <a:pt x="4994" y="2122"/>
                  </a:lnTo>
                  <a:lnTo>
                    <a:pt x="4916" y="2096"/>
                  </a:lnTo>
                  <a:close/>
                  <a:moveTo>
                    <a:pt x="5900" y="2096"/>
                  </a:moveTo>
                  <a:lnTo>
                    <a:pt x="5796" y="2122"/>
                  </a:lnTo>
                  <a:lnTo>
                    <a:pt x="5718" y="2148"/>
                  </a:lnTo>
                  <a:lnTo>
                    <a:pt x="5667" y="2225"/>
                  </a:lnTo>
                  <a:lnTo>
                    <a:pt x="5641" y="2303"/>
                  </a:lnTo>
                  <a:lnTo>
                    <a:pt x="5641" y="2406"/>
                  </a:lnTo>
                  <a:lnTo>
                    <a:pt x="5667" y="2484"/>
                  </a:lnTo>
                  <a:lnTo>
                    <a:pt x="5744" y="2536"/>
                  </a:lnTo>
                  <a:lnTo>
                    <a:pt x="5822" y="2561"/>
                  </a:lnTo>
                  <a:lnTo>
                    <a:pt x="6158" y="2639"/>
                  </a:lnTo>
                  <a:lnTo>
                    <a:pt x="6443" y="2743"/>
                  </a:lnTo>
                  <a:lnTo>
                    <a:pt x="6624" y="2743"/>
                  </a:lnTo>
                  <a:lnTo>
                    <a:pt x="6702" y="2691"/>
                  </a:lnTo>
                  <a:lnTo>
                    <a:pt x="6753" y="2613"/>
                  </a:lnTo>
                  <a:lnTo>
                    <a:pt x="6779" y="2510"/>
                  </a:lnTo>
                  <a:lnTo>
                    <a:pt x="6753" y="2432"/>
                  </a:lnTo>
                  <a:lnTo>
                    <a:pt x="6702" y="2355"/>
                  </a:lnTo>
                  <a:lnTo>
                    <a:pt x="6624" y="2303"/>
                  </a:lnTo>
                  <a:lnTo>
                    <a:pt x="6262" y="2173"/>
                  </a:lnTo>
                  <a:lnTo>
                    <a:pt x="5900" y="2096"/>
                  </a:lnTo>
                  <a:close/>
                  <a:moveTo>
                    <a:pt x="3416" y="2743"/>
                  </a:moveTo>
                  <a:lnTo>
                    <a:pt x="3338" y="2794"/>
                  </a:lnTo>
                  <a:lnTo>
                    <a:pt x="3054" y="3053"/>
                  </a:lnTo>
                  <a:lnTo>
                    <a:pt x="2795" y="3338"/>
                  </a:lnTo>
                  <a:lnTo>
                    <a:pt x="2743" y="3415"/>
                  </a:lnTo>
                  <a:lnTo>
                    <a:pt x="2743" y="3493"/>
                  </a:lnTo>
                  <a:lnTo>
                    <a:pt x="2769" y="3596"/>
                  </a:lnTo>
                  <a:lnTo>
                    <a:pt x="2847" y="3648"/>
                  </a:lnTo>
                  <a:lnTo>
                    <a:pt x="2924" y="3700"/>
                  </a:lnTo>
                  <a:lnTo>
                    <a:pt x="3002" y="3700"/>
                  </a:lnTo>
                  <a:lnTo>
                    <a:pt x="3105" y="3674"/>
                  </a:lnTo>
                  <a:lnTo>
                    <a:pt x="3157" y="3622"/>
                  </a:lnTo>
                  <a:lnTo>
                    <a:pt x="3390" y="3389"/>
                  </a:lnTo>
                  <a:lnTo>
                    <a:pt x="3623" y="3157"/>
                  </a:lnTo>
                  <a:lnTo>
                    <a:pt x="3675" y="3105"/>
                  </a:lnTo>
                  <a:lnTo>
                    <a:pt x="3700" y="3001"/>
                  </a:lnTo>
                  <a:lnTo>
                    <a:pt x="3700" y="2924"/>
                  </a:lnTo>
                  <a:lnTo>
                    <a:pt x="3649" y="2846"/>
                  </a:lnTo>
                  <a:lnTo>
                    <a:pt x="3597" y="2768"/>
                  </a:lnTo>
                  <a:lnTo>
                    <a:pt x="3493" y="2743"/>
                  </a:lnTo>
                  <a:close/>
                  <a:moveTo>
                    <a:pt x="7297" y="2743"/>
                  </a:moveTo>
                  <a:lnTo>
                    <a:pt x="7219" y="2768"/>
                  </a:lnTo>
                  <a:lnTo>
                    <a:pt x="7141" y="2846"/>
                  </a:lnTo>
                  <a:lnTo>
                    <a:pt x="7115" y="2924"/>
                  </a:lnTo>
                  <a:lnTo>
                    <a:pt x="7090" y="3001"/>
                  </a:lnTo>
                  <a:lnTo>
                    <a:pt x="7141" y="3105"/>
                  </a:lnTo>
                  <a:lnTo>
                    <a:pt x="7193" y="3157"/>
                  </a:lnTo>
                  <a:lnTo>
                    <a:pt x="7426" y="3389"/>
                  </a:lnTo>
                  <a:lnTo>
                    <a:pt x="7633" y="3622"/>
                  </a:lnTo>
                  <a:lnTo>
                    <a:pt x="7711" y="3674"/>
                  </a:lnTo>
                  <a:lnTo>
                    <a:pt x="7788" y="3700"/>
                  </a:lnTo>
                  <a:lnTo>
                    <a:pt x="7892" y="3700"/>
                  </a:lnTo>
                  <a:lnTo>
                    <a:pt x="7969" y="3648"/>
                  </a:lnTo>
                  <a:lnTo>
                    <a:pt x="8021" y="3596"/>
                  </a:lnTo>
                  <a:lnTo>
                    <a:pt x="8073" y="3493"/>
                  </a:lnTo>
                  <a:lnTo>
                    <a:pt x="8047" y="3415"/>
                  </a:lnTo>
                  <a:lnTo>
                    <a:pt x="8021" y="3338"/>
                  </a:lnTo>
                  <a:lnTo>
                    <a:pt x="7762" y="3053"/>
                  </a:lnTo>
                  <a:lnTo>
                    <a:pt x="7478" y="2794"/>
                  </a:lnTo>
                  <a:lnTo>
                    <a:pt x="7400" y="2743"/>
                  </a:lnTo>
                  <a:close/>
                  <a:moveTo>
                    <a:pt x="5149" y="3907"/>
                  </a:moveTo>
                  <a:lnTo>
                    <a:pt x="5149" y="4864"/>
                  </a:lnTo>
                  <a:lnTo>
                    <a:pt x="4916" y="4735"/>
                  </a:lnTo>
                  <a:lnTo>
                    <a:pt x="4839" y="4657"/>
                  </a:lnTo>
                  <a:lnTo>
                    <a:pt x="4813" y="4554"/>
                  </a:lnTo>
                  <a:lnTo>
                    <a:pt x="4787" y="4450"/>
                  </a:lnTo>
                  <a:lnTo>
                    <a:pt x="4813" y="4321"/>
                  </a:lnTo>
                  <a:lnTo>
                    <a:pt x="4839" y="4191"/>
                  </a:lnTo>
                  <a:lnTo>
                    <a:pt x="4916" y="4062"/>
                  </a:lnTo>
                  <a:lnTo>
                    <a:pt x="5020" y="3959"/>
                  </a:lnTo>
                  <a:lnTo>
                    <a:pt x="5149" y="3907"/>
                  </a:lnTo>
                  <a:close/>
                  <a:moveTo>
                    <a:pt x="2510" y="4036"/>
                  </a:moveTo>
                  <a:lnTo>
                    <a:pt x="2433" y="4062"/>
                  </a:lnTo>
                  <a:lnTo>
                    <a:pt x="2355" y="4114"/>
                  </a:lnTo>
                  <a:lnTo>
                    <a:pt x="2303" y="4191"/>
                  </a:lnTo>
                  <a:lnTo>
                    <a:pt x="2174" y="4554"/>
                  </a:lnTo>
                  <a:lnTo>
                    <a:pt x="2096" y="4916"/>
                  </a:lnTo>
                  <a:lnTo>
                    <a:pt x="2122" y="4993"/>
                  </a:lnTo>
                  <a:lnTo>
                    <a:pt x="2148" y="5071"/>
                  </a:lnTo>
                  <a:lnTo>
                    <a:pt x="2226" y="5149"/>
                  </a:lnTo>
                  <a:lnTo>
                    <a:pt x="2303" y="5175"/>
                  </a:lnTo>
                  <a:lnTo>
                    <a:pt x="2407" y="5175"/>
                  </a:lnTo>
                  <a:lnTo>
                    <a:pt x="2485" y="5123"/>
                  </a:lnTo>
                  <a:lnTo>
                    <a:pt x="2536" y="5071"/>
                  </a:lnTo>
                  <a:lnTo>
                    <a:pt x="2562" y="4968"/>
                  </a:lnTo>
                  <a:lnTo>
                    <a:pt x="2640" y="4657"/>
                  </a:lnTo>
                  <a:lnTo>
                    <a:pt x="2743" y="4347"/>
                  </a:lnTo>
                  <a:lnTo>
                    <a:pt x="2743" y="4269"/>
                  </a:lnTo>
                  <a:lnTo>
                    <a:pt x="2743" y="4166"/>
                  </a:lnTo>
                  <a:lnTo>
                    <a:pt x="2691" y="4114"/>
                  </a:lnTo>
                  <a:lnTo>
                    <a:pt x="2614" y="4062"/>
                  </a:lnTo>
                  <a:lnTo>
                    <a:pt x="2510" y="4036"/>
                  </a:lnTo>
                  <a:close/>
                  <a:moveTo>
                    <a:pt x="8306" y="4036"/>
                  </a:moveTo>
                  <a:lnTo>
                    <a:pt x="8202" y="4062"/>
                  </a:lnTo>
                  <a:lnTo>
                    <a:pt x="8124" y="4114"/>
                  </a:lnTo>
                  <a:lnTo>
                    <a:pt x="8073" y="4166"/>
                  </a:lnTo>
                  <a:lnTo>
                    <a:pt x="8047" y="4269"/>
                  </a:lnTo>
                  <a:lnTo>
                    <a:pt x="8073" y="4347"/>
                  </a:lnTo>
                  <a:lnTo>
                    <a:pt x="8176" y="4657"/>
                  </a:lnTo>
                  <a:lnTo>
                    <a:pt x="8228" y="4968"/>
                  </a:lnTo>
                  <a:lnTo>
                    <a:pt x="8254" y="5071"/>
                  </a:lnTo>
                  <a:lnTo>
                    <a:pt x="8331" y="5123"/>
                  </a:lnTo>
                  <a:lnTo>
                    <a:pt x="8409" y="5175"/>
                  </a:lnTo>
                  <a:lnTo>
                    <a:pt x="8513" y="5175"/>
                  </a:lnTo>
                  <a:lnTo>
                    <a:pt x="8590" y="5149"/>
                  </a:lnTo>
                  <a:lnTo>
                    <a:pt x="8668" y="5071"/>
                  </a:lnTo>
                  <a:lnTo>
                    <a:pt x="8694" y="4993"/>
                  </a:lnTo>
                  <a:lnTo>
                    <a:pt x="8694" y="4916"/>
                  </a:lnTo>
                  <a:lnTo>
                    <a:pt x="8616" y="4554"/>
                  </a:lnTo>
                  <a:lnTo>
                    <a:pt x="8513" y="4191"/>
                  </a:lnTo>
                  <a:lnTo>
                    <a:pt x="8461" y="4114"/>
                  </a:lnTo>
                  <a:lnTo>
                    <a:pt x="8383" y="4062"/>
                  </a:lnTo>
                  <a:lnTo>
                    <a:pt x="8306" y="4036"/>
                  </a:lnTo>
                  <a:close/>
                  <a:moveTo>
                    <a:pt x="2303" y="5640"/>
                  </a:moveTo>
                  <a:lnTo>
                    <a:pt x="2226" y="5666"/>
                  </a:lnTo>
                  <a:lnTo>
                    <a:pt x="2148" y="5718"/>
                  </a:lnTo>
                  <a:lnTo>
                    <a:pt x="2122" y="5795"/>
                  </a:lnTo>
                  <a:lnTo>
                    <a:pt x="2096" y="5899"/>
                  </a:lnTo>
                  <a:lnTo>
                    <a:pt x="2174" y="6261"/>
                  </a:lnTo>
                  <a:lnTo>
                    <a:pt x="2303" y="6623"/>
                  </a:lnTo>
                  <a:lnTo>
                    <a:pt x="2355" y="6701"/>
                  </a:lnTo>
                  <a:lnTo>
                    <a:pt x="2433" y="6753"/>
                  </a:lnTo>
                  <a:lnTo>
                    <a:pt x="2510" y="6779"/>
                  </a:lnTo>
                  <a:lnTo>
                    <a:pt x="2614" y="6753"/>
                  </a:lnTo>
                  <a:lnTo>
                    <a:pt x="2691" y="6701"/>
                  </a:lnTo>
                  <a:lnTo>
                    <a:pt x="2743" y="6623"/>
                  </a:lnTo>
                  <a:lnTo>
                    <a:pt x="2743" y="6546"/>
                  </a:lnTo>
                  <a:lnTo>
                    <a:pt x="2743" y="6442"/>
                  </a:lnTo>
                  <a:lnTo>
                    <a:pt x="2640" y="6158"/>
                  </a:lnTo>
                  <a:lnTo>
                    <a:pt x="2562" y="5821"/>
                  </a:lnTo>
                  <a:lnTo>
                    <a:pt x="2536" y="5744"/>
                  </a:lnTo>
                  <a:lnTo>
                    <a:pt x="2485" y="5666"/>
                  </a:lnTo>
                  <a:lnTo>
                    <a:pt x="2407" y="5640"/>
                  </a:lnTo>
                  <a:close/>
                  <a:moveTo>
                    <a:pt x="8409" y="5640"/>
                  </a:moveTo>
                  <a:lnTo>
                    <a:pt x="8331" y="5666"/>
                  </a:lnTo>
                  <a:lnTo>
                    <a:pt x="8254" y="5744"/>
                  </a:lnTo>
                  <a:lnTo>
                    <a:pt x="8228" y="5821"/>
                  </a:lnTo>
                  <a:lnTo>
                    <a:pt x="8176" y="6158"/>
                  </a:lnTo>
                  <a:lnTo>
                    <a:pt x="8073" y="6442"/>
                  </a:lnTo>
                  <a:lnTo>
                    <a:pt x="8047" y="6546"/>
                  </a:lnTo>
                  <a:lnTo>
                    <a:pt x="8073" y="6623"/>
                  </a:lnTo>
                  <a:lnTo>
                    <a:pt x="8124" y="6701"/>
                  </a:lnTo>
                  <a:lnTo>
                    <a:pt x="8202" y="6753"/>
                  </a:lnTo>
                  <a:lnTo>
                    <a:pt x="8306" y="6779"/>
                  </a:lnTo>
                  <a:lnTo>
                    <a:pt x="8383" y="6753"/>
                  </a:lnTo>
                  <a:lnTo>
                    <a:pt x="8461" y="6701"/>
                  </a:lnTo>
                  <a:lnTo>
                    <a:pt x="8513" y="6623"/>
                  </a:lnTo>
                  <a:lnTo>
                    <a:pt x="8616" y="6261"/>
                  </a:lnTo>
                  <a:lnTo>
                    <a:pt x="8694" y="5899"/>
                  </a:lnTo>
                  <a:lnTo>
                    <a:pt x="8694" y="5795"/>
                  </a:lnTo>
                  <a:lnTo>
                    <a:pt x="8668" y="5718"/>
                  </a:lnTo>
                  <a:lnTo>
                    <a:pt x="8590" y="5666"/>
                  </a:lnTo>
                  <a:lnTo>
                    <a:pt x="8513" y="5640"/>
                  </a:lnTo>
                  <a:close/>
                  <a:moveTo>
                    <a:pt x="5615" y="5588"/>
                  </a:moveTo>
                  <a:lnTo>
                    <a:pt x="5770" y="5640"/>
                  </a:lnTo>
                  <a:lnTo>
                    <a:pt x="5900" y="5718"/>
                  </a:lnTo>
                  <a:lnTo>
                    <a:pt x="6003" y="5821"/>
                  </a:lnTo>
                  <a:lnTo>
                    <a:pt x="6081" y="5977"/>
                  </a:lnTo>
                  <a:lnTo>
                    <a:pt x="6132" y="6132"/>
                  </a:lnTo>
                  <a:lnTo>
                    <a:pt x="6107" y="6313"/>
                  </a:lnTo>
                  <a:lnTo>
                    <a:pt x="6055" y="6494"/>
                  </a:lnTo>
                  <a:lnTo>
                    <a:pt x="5951" y="6623"/>
                  </a:lnTo>
                  <a:lnTo>
                    <a:pt x="5822" y="6779"/>
                  </a:lnTo>
                  <a:lnTo>
                    <a:pt x="5718" y="6830"/>
                  </a:lnTo>
                  <a:lnTo>
                    <a:pt x="5615" y="6882"/>
                  </a:lnTo>
                  <a:lnTo>
                    <a:pt x="5615" y="5588"/>
                  </a:lnTo>
                  <a:close/>
                  <a:moveTo>
                    <a:pt x="5382" y="2898"/>
                  </a:moveTo>
                  <a:lnTo>
                    <a:pt x="5279" y="2924"/>
                  </a:lnTo>
                  <a:lnTo>
                    <a:pt x="5227" y="2975"/>
                  </a:lnTo>
                  <a:lnTo>
                    <a:pt x="5175" y="3053"/>
                  </a:lnTo>
                  <a:lnTo>
                    <a:pt x="5149" y="3131"/>
                  </a:lnTo>
                  <a:lnTo>
                    <a:pt x="5149" y="3415"/>
                  </a:lnTo>
                  <a:lnTo>
                    <a:pt x="5020" y="3441"/>
                  </a:lnTo>
                  <a:lnTo>
                    <a:pt x="4891" y="3493"/>
                  </a:lnTo>
                  <a:lnTo>
                    <a:pt x="4761" y="3570"/>
                  </a:lnTo>
                  <a:lnTo>
                    <a:pt x="4632" y="3674"/>
                  </a:lnTo>
                  <a:lnTo>
                    <a:pt x="4554" y="3777"/>
                  </a:lnTo>
                  <a:lnTo>
                    <a:pt x="4425" y="3984"/>
                  </a:lnTo>
                  <a:lnTo>
                    <a:pt x="4347" y="4217"/>
                  </a:lnTo>
                  <a:lnTo>
                    <a:pt x="4321" y="4476"/>
                  </a:lnTo>
                  <a:lnTo>
                    <a:pt x="4347" y="4709"/>
                  </a:lnTo>
                  <a:lnTo>
                    <a:pt x="4399" y="4812"/>
                  </a:lnTo>
                  <a:lnTo>
                    <a:pt x="4451" y="4916"/>
                  </a:lnTo>
                  <a:lnTo>
                    <a:pt x="4528" y="5019"/>
                  </a:lnTo>
                  <a:lnTo>
                    <a:pt x="4632" y="5097"/>
                  </a:lnTo>
                  <a:lnTo>
                    <a:pt x="4865" y="5252"/>
                  </a:lnTo>
                  <a:lnTo>
                    <a:pt x="5149" y="5407"/>
                  </a:lnTo>
                  <a:lnTo>
                    <a:pt x="5149" y="6908"/>
                  </a:lnTo>
                  <a:lnTo>
                    <a:pt x="4942" y="6882"/>
                  </a:lnTo>
                  <a:lnTo>
                    <a:pt x="4787" y="6830"/>
                  </a:lnTo>
                  <a:lnTo>
                    <a:pt x="4580" y="6701"/>
                  </a:lnTo>
                  <a:lnTo>
                    <a:pt x="4502" y="6675"/>
                  </a:lnTo>
                  <a:lnTo>
                    <a:pt x="4399" y="6675"/>
                  </a:lnTo>
                  <a:lnTo>
                    <a:pt x="4321" y="6701"/>
                  </a:lnTo>
                  <a:lnTo>
                    <a:pt x="4244" y="6779"/>
                  </a:lnTo>
                  <a:lnTo>
                    <a:pt x="4218" y="6856"/>
                  </a:lnTo>
                  <a:lnTo>
                    <a:pt x="4218" y="6960"/>
                  </a:lnTo>
                  <a:lnTo>
                    <a:pt x="4244" y="7037"/>
                  </a:lnTo>
                  <a:lnTo>
                    <a:pt x="4321" y="7089"/>
                  </a:lnTo>
                  <a:lnTo>
                    <a:pt x="4606" y="7244"/>
                  </a:lnTo>
                  <a:lnTo>
                    <a:pt x="4839" y="7348"/>
                  </a:lnTo>
                  <a:lnTo>
                    <a:pt x="4994" y="7374"/>
                  </a:lnTo>
                  <a:lnTo>
                    <a:pt x="5149" y="7374"/>
                  </a:lnTo>
                  <a:lnTo>
                    <a:pt x="5149" y="7658"/>
                  </a:lnTo>
                  <a:lnTo>
                    <a:pt x="5175" y="7762"/>
                  </a:lnTo>
                  <a:lnTo>
                    <a:pt x="5227" y="7839"/>
                  </a:lnTo>
                  <a:lnTo>
                    <a:pt x="5279" y="7891"/>
                  </a:lnTo>
                  <a:lnTo>
                    <a:pt x="5486" y="7891"/>
                  </a:lnTo>
                  <a:lnTo>
                    <a:pt x="5537" y="7839"/>
                  </a:lnTo>
                  <a:lnTo>
                    <a:pt x="5589" y="7762"/>
                  </a:lnTo>
                  <a:lnTo>
                    <a:pt x="5615" y="7658"/>
                  </a:lnTo>
                  <a:lnTo>
                    <a:pt x="5615" y="7374"/>
                  </a:lnTo>
                  <a:lnTo>
                    <a:pt x="5822" y="7296"/>
                  </a:lnTo>
                  <a:lnTo>
                    <a:pt x="6029" y="7192"/>
                  </a:lnTo>
                  <a:lnTo>
                    <a:pt x="6184" y="7063"/>
                  </a:lnTo>
                  <a:lnTo>
                    <a:pt x="6339" y="6934"/>
                  </a:lnTo>
                  <a:lnTo>
                    <a:pt x="6417" y="6804"/>
                  </a:lnTo>
                  <a:lnTo>
                    <a:pt x="6495" y="6675"/>
                  </a:lnTo>
                  <a:lnTo>
                    <a:pt x="6546" y="6546"/>
                  </a:lnTo>
                  <a:lnTo>
                    <a:pt x="6572" y="6390"/>
                  </a:lnTo>
                  <a:lnTo>
                    <a:pt x="6598" y="6261"/>
                  </a:lnTo>
                  <a:lnTo>
                    <a:pt x="6598" y="6106"/>
                  </a:lnTo>
                  <a:lnTo>
                    <a:pt x="6572" y="5977"/>
                  </a:lnTo>
                  <a:lnTo>
                    <a:pt x="6546" y="5821"/>
                  </a:lnTo>
                  <a:lnTo>
                    <a:pt x="6443" y="5614"/>
                  </a:lnTo>
                  <a:lnTo>
                    <a:pt x="6288" y="5433"/>
                  </a:lnTo>
                  <a:lnTo>
                    <a:pt x="6107" y="5278"/>
                  </a:lnTo>
                  <a:lnTo>
                    <a:pt x="5848" y="5175"/>
                  </a:lnTo>
                  <a:lnTo>
                    <a:pt x="5615" y="5071"/>
                  </a:lnTo>
                  <a:lnTo>
                    <a:pt x="5615" y="3881"/>
                  </a:lnTo>
                  <a:lnTo>
                    <a:pt x="5744" y="3907"/>
                  </a:lnTo>
                  <a:lnTo>
                    <a:pt x="5848" y="3959"/>
                  </a:lnTo>
                  <a:lnTo>
                    <a:pt x="5951" y="4036"/>
                  </a:lnTo>
                  <a:lnTo>
                    <a:pt x="6029" y="4062"/>
                  </a:lnTo>
                  <a:lnTo>
                    <a:pt x="6107" y="4088"/>
                  </a:lnTo>
                  <a:lnTo>
                    <a:pt x="6210" y="4062"/>
                  </a:lnTo>
                  <a:lnTo>
                    <a:pt x="6288" y="4010"/>
                  </a:lnTo>
                  <a:lnTo>
                    <a:pt x="6339" y="3933"/>
                  </a:lnTo>
                  <a:lnTo>
                    <a:pt x="6339" y="3829"/>
                  </a:lnTo>
                  <a:lnTo>
                    <a:pt x="6313" y="3752"/>
                  </a:lnTo>
                  <a:lnTo>
                    <a:pt x="6262" y="3674"/>
                  </a:lnTo>
                  <a:lnTo>
                    <a:pt x="6210" y="3648"/>
                  </a:lnTo>
                  <a:lnTo>
                    <a:pt x="6081" y="3570"/>
                  </a:lnTo>
                  <a:lnTo>
                    <a:pt x="5900" y="3467"/>
                  </a:lnTo>
                  <a:lnTo>
                    <a:pt x="5770" y="3415"/>
                  </a:lnTo>
                  <a:lnTo>
                    <a:pt x="5615" y="3389"/>
                  </a:lnTo>
                  <a:lnTo>
                    <a:pt x="5615" y="3131"/>
                  </a:lnTo>
                  <a:lnTo>
                    <a:pt x="5589" y="3053"/>
                  </a:lnTo>
                  <a:lnTo>
                    <a:pt x="5537" y="2975"/>
                  </a:lnTo>
                  <a:lnTo>
                    <a:pt x="5486" y="2924"/>
                  </a:lnTo>
                  <a:lnTo>
                    <a:pt x="5382" y="2898"/>
                  </a:lnTo>
                  <a:close/>
                  <a:moveTo>
                    <a:pt x="2924" y="7115"/>
                  </a:moveTo>
                  <a:lnTo>
                    <a:pt x="2847" y="7141"/>
                  </a:lnTo>
                  <a:lnTo>
                    <a:pt x="2769" y="7218"/>
                  </a:lnTo>
                  <a:lnTo>
                    <a:pt x="2743" y="7322"/>
                  </a:lnTo>
                  <a:lnTo>
                    <a:pt x="2743" y="7399"/>
                  </a:lnTo>
                  <a:lnTo>
                    <a:pt x="2795" y="7477"/>
                  </a:lnTo>
                  <a:lnTo>
                    <a:pt x="3054" y="7762"/>
                  </a:lnTo>
                  <a:lnTo>
                    <a:pt x="3338" y="8020"/>
                  </a:lnTo>
                  <a:lnTo>
                    <a:pt x="3416" y="8046"/>
                  </a:lnTo>
                  <a:lnTo>
                    <a:pt x="3493" y="8072"/>
                  </a:lnTo>
                  <a:lnTo>
                    <a:pt x="3597" y="8046"/>
                  </a:lnTo>
                  <a:lnTo>
                    <a:pt x="3649" y="7969"/>
                  </a:lnTo>
                  <a:lnTo>
                    <a:pt x="3700" y="7891"/>
                  </a:lnTo>
                  <a:lnTo>
                    <a:pt x="3700" y="7813"/>
                  </a:lnTo>
                  <a:lnTo>
                    <a:pt x="3675" y="7710"/>
                  </a:lnTo>
                  <a:lnTo>
                    <a:pt x="3623" y="7632"/>
                  </a:lnTo>
                  <a:lnTo>
                    <a:pt x="3390" y="7425"/>
                  </a:lnTo>
                  <a:lnTo>
                    <a:pt x="3157" y="7192"/>
                  </a:lnTo>
                  <a:lnTo>
                    <a:pt x="3105" y="7141"/>
                  </a:lnTo>
                  <a:lnTo>
                    <a:pt x="3002" y="7115"/>
                  </a:lnTo>
                  <a:close/>
                  <a:moveTo>
                    <a:pt x="7788" y="7115"/>
                  </a:moveTo>
                  <a:lnTo>
                    <a:pt x="7711" y="7141"/>
                  </a:lnTo>
                  <a:lnTo>
                    <a:pt x="7633" y="7192"/>
                  </a:lnTo>
                  <a:lnTo>
                    <a:pt x="7426" y="7425"/>
                  </a:lnTo>
                  <a:lnTo>
                    <a:pt x="7193" y="7632"/>
                  </a:lnTo>
                  <a:lnTo>
                    <a:pt x="7141" y="7710"/>
                  </a:lnTo>
                  <a:lnTo>
                    <a:pt x="7090" y="7813"/>
                  </a:lnTo>
                  <a:lnTo>
                    <a:pt x="7115" y="7891"/>
                  </a:lnTo>
                  <a:lnTo>
                    <a:pt x="7141" y="7969"/>
                  </a:lnTo>
                  <a:lnTo>
                    <a:pt x="7219" y="8046"/>
                  </a:lnTo>
                  <a:lnTo>
                    <a:pt x="7297" y="8072"/>
                  </a:lnTo>
                  <a:lnTo>
                    <a:pt x="7400" y="8046"/>
                  </a:lnTo>
                  <a:lnTo>
                    <a:pt x="7478" y="8020"/>
                  </a:lnTo>
                  <a:lnTo>
                    <a:pt x="7762" y="7762"/>
                  </a:lnTo>
                  <a:lnTo>
                    <a:pt x="8021" y="7477"/>
                  </a:lnTo>
                  <a:lnTo>
                    <a:pt x="8047" y="7399"/>
                  </a:lnTo>
                  <a:lnTo>
                    <a:pt x="8073" y="7322"/>
                  </a:lnTo>
                  <a:lnTo>
                    <a:pt x="8021" y="7218"/>
                  </a:lnTo>
                  <a:lnTo>
                    <a:pt x="7969" y="7141"/>
                  </a:lnTo>
                  <a:lnTo>
                    <a:pt x="7892" y="7115"/>
                  </a:lnTo>
                  <a:close/>
                  <a:moveTo>
                    <a:pt x="4270" y="8046"/>
                  </a:moveTo>
                  <a:lnTo>
                    <a:pt x="4166" y="8072"/>
                  </a:lnTo>
                  <a:lnTo>
                    <a:pt x="4114" y="8124"/>
                  </a:lnTo>
                  <a:lnTo>
                    <a:pt x="4063" y="8201"/>
                  </a:lnTo>
                  <a:lnTo>
                    <a:pt x="4037" y="8305"/>
                  </a:lnTo>
                  <a:lnTo>
                    <a:pt x="4063" y="8383"/>
                  </a:lnTo>
                  <a:lnTo>
                    <a:pt x="4114" y="8460"/>
                  </a:lnTo>
                  <a:lnTo>
                    <a:pt x="4192" y="8512"/>
                  </a:lnTo>
                  <a:lnTo>
                    <a:pt x="4528" y="8615"/>
                  </a:lnTo>
                  <a:lnTo>
                    <a:pt x="4916" y="8693"/>
                  </a:lnTo>
                  <a:lnTo>
                    <a:pt x="4994" y="8693"/>
                  </a:lnTo>
                  <a:lnTo>
                    <a:pt x="5072" y="8667"/>
                  </a:lnTo>
                  <a:lnTo>
                    <a:pt x="5149" y="8590"/>
                  </a:lnTo>
                  <a:lnTo>
                    <a:pt x="5175" y="8512"/>
                  </a:lnTo>
                  <a:lnTo>
                    <a:pt x="5175" y="8408"/>
                  </a:lnTo>
                  <a:lnTo>
                    <a:pt x="5123" y="8331"/>
                  </a:lnTo>
                  <a:lnTo>
                    <a:pt x="5072" y="8279"/>
                  </a:lnTo>
                  <a:lnTo>
                    <a:pt x="4968" y="8227"/>
                  </a:lnTo>
                  <a:lnTo>
                    <a:pt x="4658" y="8176"/>
                  </a:lnTo>
                  <a:lnTo>
                    <a:pt x="4347" y="8072"/>
                  </a:lnTo>
                  <a:lnTo>
                    <a:pt x="4270" y="8046"/>
                  </a:lnTo>
                  <a:close/>
                  <a:moveTo>
                    <a:pt x="6546" y="8046"/>
                  </a:moveTo>
                  <a:lnTo>
                    <a:pt x="6443" y="8072"/>
                  </a:lnTo>
                  <a:lnTo>
                    <a:pt x="6158" y="8176"/>
                  </a:lnTo>
                  <a:lnTo>
                    <a:pt x="5822" y="8227"/>
                  </a:lnTo>
                  <a:lnTo>
                    <a:pt x="5744" y="8279"/>
                  </a:lnTo>
                  <a:lnTo>
                    <a:pt x="5667" y="8331"/>
                  </a:lnTo>
                  <a:lnTo>
                    <a:pt x="5641" y="8408"/>
                  </a:lnTo>
                  <a:lnTo>
                    <a:pt x="5641" y="8512"/>
                  </a:lnTo>
                  <a:lnTo>
                    <a:pt x="5667" y="8590"/>
                  </a:lnTo>
                  <a:lnTo>
                    <a:pt x="5718" y="8667"/>
                  </a:lnTo>
                  <a:lnTo>
                    <a:pt x="5796" y="8693"/>
                  </a:lnTo>
                  <a:lnTo>
                    <a:pt x="5900" y="8693"/>
                  </a:lnTo>
                  <a:lnTo>
                    <a:pt x="6262" y="8615"/>
                  </a:lnTo>
                  <a:lnTo>
                    <a:pt x="6624" y="8512"/>
                  </a:lnTo>
                  <a:lnTo>
                    <a:pt x="6702" y="8460"/>
                  </a:lnTo>
                  <a:lnTo>
                    <a:pt x="6753" y="8383"/>
                  </a:lnTo>
                  <a:lnTo>
                    <a:pt x="6779" y="8305"/>
                  </a:lnTo>
                  <a:lnTo>
                    <a:pt x="6753" y="8201"/>
                  </a:lnTo>
                  <a:lnTo>
                    <a:pt x="6702" y="8124"/>
                  </a:lnTo>
                  <a:lnTo>
                    <a:pt x="6624" y="8072"/>
                  </a:lnTo>
                  <a:lnTo>
                    <a:pt x="6546" y="8046"/>
                  </a:lnTo>
                  <a:close/>
                  <a:moveTo>
                    <a:pt x="5408" y="1656"/>
                  </a:moveTo>
                  <a:lnTo>
                    <a:pt x="5796" y="1682"/>
                  </a:lnTo>
                  <a:lnTo>
                    <a:pt x="6158" y="1734"/>
                  </a:lnTo>
                  <a:lnTo>
                    <a:pt x="6520" y="1811"/>
                  </a:lnTo>
                  <a:lnTo>
                    <a:pt x="6857" y="1941"/>
                  </a:lnTo>
                  <a:lnTo>
                    <a:pt x="7193" y="2096"/>
                  </a:lnTo>
                  <a:lnTo>
                    <a:pt x="7504" y="2303"/>
                  </a:lnTo>
                  <a:lnTo>
                    <a:pt x="7788" y="2510"/>
                  </a:lnTo>
                  <a:lnTo>
                    <a:pt x="8047" y="2743"/>
                  </a:lnTo>
                  <a:lnTo>
                    <a:pt x="8306" y="3027"/>
                  </a:lnTo>
                  <a:lnTo>
                    <a:pt x="8513" y="3312"/>
                  </a:lnTo>
                  <a:lnTo>
                    <a:pt x="8694" y="3622"/>
                  </a:lnTo>
                  <a:lnTo>
                    <a:pt x="8849" y="3933"/>
                  </a:lnTo>
                  <a:lnTo>
                    <a:pt x="8978" y="4295"/>
                  </a:lnTo>
                  <a:lnTo>
                    <a:pt x="9082" y="4657"/>
                  </a:lnTo>
                  <a:lnTo>
                    <a:pt x="9133" y="5019"/>
                  </a:lnTo>
                  <a:lnTo>
                    <a:pt x="9159" y="5407"/>
                  </a:lnTo>
                  <a:lnTo>
                    <a:pt x="9133" y="5795"/>
                  </a:lnTo>
                  <a:lnTo>
                    <a:pt x="9082" y="6158"/>
                  </a:lnTo>
                  <a:lnTo>
                    <a:pt x="9004" y="6520"/>
                  </a:lnTo>
                  <a:lnTo>
                    <a:pt x="8875" y="6856"/>
                  </a:lnTo>
                  <a:lnTo>
                    <a:pt x="8720" y="7167"/>
                  </a:lnTo>
                  <a:lnTo>
                    <a:pt x="8538" y="7477"/>
                  </a:lnTo>
                  <a:lnTo>
                    <a:pt x="8306" y="7762"/>
                  </a:lnTo>
                  <a:lnTo>
                    <a:pt x="8073" y="8046"/>
                  </a:lnTo>
                  <a:lnTo>
                    <a:pt x="7814" y="8279"/>
                  </a:lnTo>
                  <a:lnTo>
                    <a:pt x="7504" y="8512"/>
                  </a:lnTo>
                  <a:lnTo>
                    <a:pt x="7193" y="8693"/>
                  </a:lnTo>
                  <a:lnTo>
                    <a:pt x="6857" y="8874"/>
                  </a:lnTo>
                  <a:lnTo>
                    <a:pt x="6520" y="9003"/>
                  </a:lnTo>
                  <a:lnTo>
                    <a:pt x="6158" y="9081"/>
                  </a:lnTo>
                  <a:lnTo>
                    <a:pt x="5770" y="9133"/>
                  </a:lnTo>
                  <a:lnTo>
                    <a:pt x="5408" y="9159"/>
                  </a:lnTo>
                  <a:lnTo>
                    <a:pt x="5020" y="9133"/>
                  </a:lnTo>
                  <a:lnTo>
                    <a:pt x="4658" y="9081"/>
                  </a:lnTo>
                  <a:lnTo>
                    <a:pt x="4296" y="8978"/>
                  </a:lnTo>
                  <a:lnTo>
                    <a:pt x="3933" y="8874"/>
                  </a:lnTo>
                  <a:lnTo>
                    <a:pt x="3623" y="8693"/>
                  </a:lnTo>
                  <a:lnTo>
                    <a:pt x="3312" y="8512"/>
                  </a:lnTo>
                  <a:lnTo>
                    <a:pt x="3028" y="8305"/>
                  </a:lnTo>
                  <a:lnTo>
                    <a:pt x="2743" y="8046"/>
                  </a:lnTo>
                  <a:lnTo>
                    <a:pt x="2510" y="7788"/>
                  </a:lnTo>
                  <a:lnTo>
                    <a:pt x="2303" y="7503"/>
                  </a:lnTo>
                  <a:lnTo>
                    <a:pt x="2096" y="7192"/>
                  </a:lnTo>
                  <a:lnTo>
                    <a:pt x="1941" y="6856"/>
                  </a:lnTo>
                  <a:lnTo>
                    <a:pt x="1812" y="6520"/>
                  </a:lnTo>
                  <a:lnTo>
                    <a:pt x="1734" y="6158"/>
                  </a:lnTo>
                  <a:lnTo>
                    <a:pt x="1682" y="5795"/>
                  </a:lnTo>
                  <a:lnTo>
                    <a:pt x="1657" y="5407"/>
                  </a:lnTo>
                  <a:lnTo>
                    <a:pt x="1682" y="5019"/>
                  </a:lnTo>
                  <a:lnTo>
                    <a:pt x="1734" y="4657"/>
                  </a:lnTo>
                  <a:lnTo>
                    <a:pt x="1812" y="4295"/>
                  </a:lnTo>
                  <a:lnTo>
                    <a:pt x="1941" y="3933"/>
                  </a:lnTo>
                  <a:lnTo>
                    <a:pt x="2096" y="3622"/>
                  </a:lnTo>
                  <a:lnTo>
                    <a:pt x="2303" y="3312"/>
                  </a:lnTo>
                  <a:lnTo>
                    <a:pt x="2510" y="3027"/>
                  </a:lnTo>
                  <a:lnTo>
                    <a:pt x="2743" y="2743"/>
                  </a:lnTo>
                  <a:lnTo>
                    <a:pt x="3028" y="2510"/>
                  </a:lnTo>
                  <a:lnTo>
                    <a:pt x="3312" y="2303"/>
                  </a:lnTo>
                  <a:lnTo>
                    <a:pt x="3623" y="2096"/>
                  </a:lnTo>
                  <a:lnTo>
                    <a:pt x="3933" y="1941"/>
                  </a:lnTo>
                  <a:lnTo>
                    <a:pt x="4296" y="1811"/>
                  </a:lnTo>
                  <a:lnTo>
                    <a:pt x="4658" y="1734"/>
                  </a:lnTo>
                  <a:lnTo>
                    <a:pt x="5020" y="1682"/>
                  </a:lnTo>
                  <a:lnTo>
                    <a:pt x="5408" y="1656"/>
                  </a:lnTo>
                  <a:close/>
                  <a:moveTo>
                    <a:pt x="11126" y="10090"/>
                  </a:moveTo>
                  <a:lnTo>
                    <a:pt x="12212" y="11177"/>
                  </a:lnTo>
                  <a:lnTo>
                    <a:pt x="11514" y="11177"/>
                  </a:lnTo>
                  <a:lnTo>
                    <a:pt x="10427" y="10090"/>
                  </a:lnTo>
                  <a:close/>
                  <a:moveTo>
                    <a:pt x="1760" y="2096"/>
                  </a:moveTo>
                  <a:lnTo>
                    <a:pt x="2252" y="2587"/>
                  </a:lnTo>
                  <a:lnTo>
                    <a:pt x="2019" y="2872"/>
                  </a:lnTo>
                  <a:lnTo>
                    <a:pt x="1812" y="3182"/>
                  </a:lnTo>
                  <a:lnTo>
                    <a:pt x="1631" y="3519"/>
                  </a:lnTo>
                  <a:lnTo>
                    <a:pt x="1476" y="3881"/>
                  </a:lnTo>
                  <a:lnTo>
                    <a:pt x="1346" y="4243"/>
                  </a:lnTo>
                  <a:lnTo>
                    <a:pt x="1243" y="4605"/>
                  </a:lnTo>
                  <a:lnTo>
                    <a:pt x="1191" y="4993"/>
                  </a:lnTo>
                  <a:lnTo>
                    <a:pt x="1191" y="5407"/>
                  </a:lnTo>
                  <a:lnTo>
                    <a:pt x="1191" y="5847"/>
                  </a:lnTo>
                  <a:lnTo>
                    <a:pt x="1269" y="6261"/>
                  </a:lnTo>
                  <a:lnTo>
                    <a:pt x="1372" y="6649"/>
                  </a:lnTo>
                  <a:lnTo>
                    <a:pt x="1501" y="7037"/>
                  </a:lnTo>
                  <a:lnTo>
                    <a:pt x="1682" y="7425"/>
                  </a:lnTo>
                  <a:lnTo>
                    <a:pt x="1889" y="7762"/>
                  </a:lnTo>
                  <a:lnTo>
                    <a:pt x="2148" y="8098"/>
                  </a:lnTo>
                  <a:lnTo>
                    <a:pt x="2407" y="8383"/>
                  </a:lnTo>
                  <a:lnTo>
                    <a:pt x="2717" y="8667"/>
                  </a:lnTo>
                  <a:lnTo>
                    <a:pt x="3054" y="8900"/>
                  </a:lnTo>
                  <a:lnTo>
                    <a:pt x="3390" y="9107"/>
                  </a:lnTo>
                  <a:lnTo>
                    <a:pt x="3752" y="9288"/>
                  </a:lnTo>
                  <a:lnTo>
                    <a:pt x="4140" y="9443"/>
                  </a:lnTo>
                  <a:lnTo>
                    <a:pt x="4554" y="9547"/>
                  </a:lnTo>
                  <a:lnTo>
                    <a:pt x="4968" y="9599"/>
                  </a:lnTo>
                  <a:lnTo>
                    <a:pt x="5408" y="9624"/>
                  </a:lnTo>
                  <a:lnTo>
                    <a:pt x="5796" y="9599"/>
                  </a:lnTo>
                  <a:lnTo>
                    <a:pt x="6184" y="9547"/>
                  </a:lnTo>
                  <a:lnTo>
                    <a:pt x="6572" y="9469"/>
                  </a:lnTo>
                  <a:lnTo>
                    <a:pt x="6934" y="9340"/>
                  </a:lnTo>
                  <a:lnTo>
                    <a:pt x="7297" y="9185"/>
                  </a:lnTo>
                  <a:lnTo>
                    <a:pt x="7607" y="9003"/>
                  </a:lnTo>
                  <a:lnTo>
                    <a:pt x="7918" y="8796"/>
                  </a:lnTo>
                  <a:lnTo>
                    <a:pt x="8228" y="8564"/>
                  </a:lnTo>
                  <a:lnTo>
                    <a:pt x="8797" y="9133"/>
                  </a:lnTo>
                  <a:lnTo>
                    <a:pt x="8254" y="9857"/>
                  </a:lnTo>
                  <a:lnTo>
                    <a:pt x="7762" y="10504"/>
                  </a:lnTo>
                  <a:lnTo>
                    <a:pt x="7581" y="10763"/>
                  </a:lnTo>
                  <a:lnTo>
                    <a:pt x="7452" y="11047"/>
                  </a:lnTo>
                  <a:lnTo>
                    <a:pt x="7348" y="11358"/>
                  </a:lnTo>
                  <a:lnTo>
                    <a:pt x="7297" y="11720"/>
                  </a:lnTo>
                  <a:lnTo>
                    <a:pt x="7245" y="12134"/>
                  </a:lnTo>
                  <a:lnTo>
                    <a:pt x="7219" y="12651"/>
                  </a:lnTo>
                  <a:lnTo>
                    <a:pt x="3571" y="12651"/>
                  </a:lnTo>
                  <a:lnTo>
                    <a:pt x="3571" y="12134"/>
                  </a:lnTo>
                  <a:lnTo>
                    <a:pt x="3519" y="11720"/>
                  </a:lnTo>
                  <a:lnTo>
                    <a:pt x="3442" y="11358"/>
                  </a:lnTo>
                  <a:lnTo>
                    <a:pt x="3364" y="11047"/>
                  </a:lnTo>
                  <a:lnTo>
                    <a:pt x="3209" y="10763"/>
                  </a:lnTo>
                  <a:lnTo>
                    <a:pt x="3054" y="10504"/>
                  </a:lnTo>
                  <a:lnTo>
                    <a:pt x="2562" y="9857"/>
                  </a:lnTo>
                  <a:lnTo>
                    <a:pt x="2019" y="9159"/>
                  </a:lnTo>
                  <a:lnTo>
                    <a:pt x="1682" y="8693"/>
                  </a:lnTo>
                  <a:lnTo>
                    <a:pt x="1320" y="8150"/>
                  </a:lnTo>
                  <a:lnTo>
                    <a:pt x="1113" y="7839"/>
                  </a:lnTo>
                  <a:lnTo>
                    <a:pt x="958" y="7503"/>
                  </a:lnTo>
                  <a:lnTo>
                    <a:pt x="803" y="7192"/>
                  </a:lnTo>
                  <a:lnTo>
                    <a:pt x="699" y="6830"/>
                  </a:lnTo>
                  <a:lnTo>
                    <a:pt x="596" y="6494"/>
                  </a:lnTo>
                  <a:lnTo>
                    <a:pt x="544" y="6132"/>
                  </a:lnTo>
                  <a:lnTo>
                    <a:pt x="492" y="5770"/>
                  </a:lnTo>
                  <a:lnTo>
                    <a:pt x="492" y="5407"/>
                  </a:lnTo>
                  <a:lnTo>
                    <a:pt x="492" y="4942"/>
                  </a:lnTo>
                  <a:lnTo>
                    <a:pt x="570" y="4476"/>
                  </a:lnTo>
                  <a:lnTo>
                    <a:pt x="674" y="4036"/>
                  </a:lnTo>
                  <a:lnTo>
                    <a:pt x="829" y="3596"/>
                  </a:lnTo>
                  <a:lnTo>
                    <a:pt x="1010" y="3182"/>
                  </a:lnTo>
                  <a:lnTo>
                    <a:pt x="1217" y="2794"/>
                  </a:lnTo>
                  <a:lnTo>
                    <a:pt x="1476" y="2432"/>
                  </a:lnTo>
                  <a:lnTo>
                    <a:pt x="1760" y="2096"/>
                  </a:lnTo>
                  <a:close/>
                  <a:moveTo>
                    <a:pt x="260" y="0"/>
                  </a:moveTo>
                  <a:lnTo>
                    <a:pt x="156" y="26"/>
                  </a:lnTo>
                  <a:lnTo>
                    <a:pt x="78" y="78"/>
                  </a:lnTo>
                  <a:lnTo>
                    <a:pt x="27" y="155"/>
                  </a:lnTo>
                  <a:lnTo>
                    <a:pt x="1" y="259"/>
                  </a:lnTo>
                  <a:lnTo>
                    <a:pt x="1" y="1630"/>
                  </a:lnTo>
                  <a:lnTo>
                    <a:pt x="27" y="1708"/>
                  </a:lnTo>
                  <a:lnTo>
                    <a:pt x="78" y="1785"/>
                  </a:lnTo>
                  <a:lnTo>
                    <a:pt x="156" y="1837"/>
                  </a:lnTo>
                  <a:lnTo>
                    <a:pt x="260" y="1863"/>
                  </a:lnTo>
                  <a:lnTo>
                    <a:pt x="337" y="1837"/>
                  </a:lnTo>
                  <a:lnTo>
                    <a:pt x="415" y="1785"/>
                  </a:lnTo>
                  <a:lnTo>
                    <a:pt x="467" y="1708"/>
                  </a:lnTo>
                  <a:lnTo>
                    <a:pt x="492" y="1630"/>
                  </a:lnTo>
                  <a:lnTo>
                    <a:pt x="492" y="828"/>
                  </a:lnTo>
                  <a:lnTo>
                    <a:pt x="1424" y="1759"/>
                  </a:lnTo>
                  <a:lnTo>
                    <a:pt x="1113" y="2148"/>
                  </a:lnTo>
                  <a:lnTo>
                    <a:pt x="829" y="2536"/>
                  </a:lnTo>
                  <a:lnTo>
                    <a:pt x="596" y="2975"/>
                  </a:lnTo>
                  <a:lnTo>
                    <a:pt x="389" y="3415"/>
                  </a:lnTo>
                  <a:lnTo>
                    <a:pt x="234" y="3881"/>
                  </a:lnTo>
                  <a:lnTo>
                    <a:pt x="104" y="4372"/>
                  </a:lnTo>
                  <a:lnTo>
                    <a:pt x="27" y="4890"/>
                  </a:lnTo>
                  <a:lnTo>
                    <a:pt x="1" y="5407"/>
                  </a:lnTo>
                  <a:lnTo>
                    <a:pt x="27" y="5821"/>
                  </a:lnTo>
                  <a:lnTo>
                    <a:pt x="78" y="6209"/>
                  </a:lnTo>
                  <a:lnTo>
                    <a:pt x="156" y="6597"/>
                  </a:lnTo>
                  <a:lnTo>
                    <a:pt x="234" y="6960"/>
                  </a:lnTo>
                  <a:lnTo>
                    <a:pt x="363" y="7348"/>
                  </a:lnTo>
                  <a:lnTo>
                    <a:pt x="544" y="7710"/>
                  </a:lnTo>
                  <a:lnTo>
                    <a:pt x="725" y="8072"/>
                  </a:lnTo>
                  <a:lnTo>
                    <a:pt x="932" y="8408"/>
                  </a:lnTo>
                  <a:lnTo>
                    <a:pt x="1294" y="8952"/>
                  </a:lnTo>
                  <a:lnTo>
                    <a:pt x="1631" y="9417"/>
                  </a:lnTo>
                  <a:lnTo>
                    <a:pt x="2200" y="10142"/>
                  </a:lnTo>
                  <a:lnTo>
                    <a:pt x="2433" y="10478"/>
                  </a:lnTo>
                  <a:lnTo>
                    <a:pt x="2640" y="10737"/>
                  </a:lnTo>
                  <a:lnTo>
                    <a:pt x="2795" y="11021"/>
                  </a:lnTo>
                  <a:lnTo>
                    <a:pt x="2924" y="11280"/>
                  </a:lnTo>
                  <a:lnTo>
                    <a:pt x="3002" y="11565"/>
                  </a:lnTo>
                  <a:lnTo>
                    <a:pt x="3080" y="11927"/>
                  </a:lnTo>
                  <a:lnTo>
                    <a:pt x="3105" y="12341"/>
                  </a:lnTo>
                  <a:lnTo>
                    <a:pt x="3105" y="12884"/>
                  </a:lnTo>
                  <a:lnTo>
                    <a:pt x="3105" y="13402"/>
                  </a:lnTo>
                  <a:lnTo>
                    <a:pt x="3131" y="13479"/>
                  </a:lnTo>
                  <a:lnTo>
                    <a:pt x="3183" y="13557"/>
                  </a:lnTo>
                  <a:lnTo>
                    <a:pt x="3261" y="13609"/>
                  </a:lnTo>
                  <a:lnTo>
                    <a:pt x="3338" y="13634"/>
                  </a:lnTo>
                  <a:lnTo>
                    <a:pt x="3442" y="13609"/>
                  </a:lnTo>
                  <a:lnTo>
                    <a:pt x="3519" y="13557"/>
                  </a:lnTo>
                  <a:lnTo>
                    <a:pt x="3571" y="13479"/>
                  </a:lnTo>
                  <a:lnTo>
                    <a:pt x="3571" y="13402"/>
                  </a:lnTo>
                  <a:lnTo>
                    <a:pt x="3571" y="13117"/>
                  </a:lnTo>
                  <a:lnTo>
                    <a:pt x="7219" y="13117"/>
                  </a:lnTo>
                  <a:lnTo>
                    <a:pt x="7219" y="14954"/>
                  </a:lnTo>
                  <a:lnTo>
                    <a:pt x="7219" y="15109"/>
                  </a:lnTo>
                  <a:lnTo>
                    <a:pt x="7167" y="15238"/>
                  </a:lnTo>
                  <a:lnTo>
                    <a:pt x="7115" y="15342"/>
                  </a:lnTo>
                  <a:lnTo>
                    <a:pt x="7038" y="15445"/>
                  </a:lnTo>
                  <a:lnTo>
                    <a:pt x="6934" y="15523"/>
                  </a:lnTo>
                  <a:lnTo>
                    <a:pt x="6805" y="15601"/>
                  </a:lnTo>
                  <a:lnTo>
                    <a:pt x="6676" y="15627"/>
                  </a:lnTo>
                  <a:lnTo>
                    <a:pt x="6546" y="15652"/>
                  </a:lnTo>
                  <a:lnTo>
                    <a:pt x="4270" y="15652"/>
                  </a:lnTo>
                  <a:lnTo>
                    <a:pt x="4114" y="15627"/>
                  </a:lnTo>
                  <a:lnTo>
                    <a:pt x="3985" y="15601"/>
                  </a:lnTo>
                  <a:lnTo>
                    <a:pt x="3882" y="15523"/>
                  </a:lnTo>
                  <a:lnTo>
                    <a:pt x="3778" y="15445"/>
                  </a:lnTo>
                  <a:lnTo>
                    <a:pt x="3700" y="15342"/>
                  </a:lnTo>
                  <a:lnTo>
                    <a:pt x="3623" y="15238"/>
                  </a:lnTo>
                  <a:lnTo>
                    <a:pt x="3597" y="15109"/>
                  </a:lnTo>
                  <a:lnTo>
                    <a:pt x="3571" y="14954"/>
                  </a:lnTo>
                  <a:lnTo>
                    <a:pt x="3571" y="14462"/>
                  </a:lnTo>
                  <a:lnTo>
                    <a:pt x="3571" y="14359"/>
                  </a:lnTo>
                  <a:lnTo>
                    <a:pt x="3519" y="14281"/>
                  </a:lnTo>
                  <a:lnTo>
                    <a:pt x="3442" y="14229"/>
                  </a:lnTo>
                  <a:lnTo>
                    <a:pt x="3261" y="14229"/>
                  </a:lnTo>
                  <a:lnTo>
                    <a:pt x="3183" y="14281"/>
                  </a:lnTo>
                  <a:lnTo>
                    <a:pt x="3131" y="14359"/>
                  </a:lnTo>
                  <a:lnTo>
                    <a:pt x="3105" y="14462"/>
                  </a:lnTo>
                  <a:lnTo>
                    <a:pt x="3105" y="14954"/>
                  </a:lnTo>
                  <a:lnTo>
                    <a:pt x="3131" y="15187"/>
                  </a:lnTo>
                  <a:lnTo>
                    <a:pt x="3209" y="15420"/>
                  </a:lnTo>
                  <a:lnTo>
                    <a:pt x="3312" y="15601"/>
                  </a:lnTo>
                  <a:lnTo>
                    <a:pt x="3442" y="15782"/>
                  </a:lnTo>
                  <a:lnTo>
                    <a:pt x="3623" y="15911"/>
                  </a:lnTo>
                  <a:lnTo>
                    <a:pt x="3804" y="16015"/>
                  </a:lnTo>
                  <a:lnTo>
                    <a:pt x="4037" y="16092"/>
                  </a:lnTo>
                  <a:lnTo>
                    <a:pt x="4270" y="16118"/>
                  </a:lnTo>
                  <a:lnTo>
                    <a:pt x="6546" y="16118"/>
                  </a:lnTo>
                  <a:lnTo>
                    <a:pt x="6779" y="16092"/>
                  </a:lnTo>
                  <a:lnTo>
                    <a:pt x="6986" y="16015"/>
                  </a:lnTo>
                  <a:lnTo>
                    <a:pt x="7193" y="15911"/>
                  </a:lnTo>
                  <a:lnTo>
                    <a:pt x="7374" y="15782"/>
                  </a:lnTo>
                  <a:lnTo>
                    <a:pt x="7504" y="15601"/>
                  </a:lnTo>
                  <a:lnTo>
                    <a:pt x="7607" y="15420"/>
                  </a:lnTo>
                  <a:lnTo>
                    <a:pt x="7685" y="15187"/>
                  </a:lnTo>
                  <a:lnTo>
                    <a:pt x="7711" y="14954"/>
                  </a:lnTo>
                  <a:lnTo>
                    <a:pt x="7711" y="12884"/>
                  </a:lnTo>
                  <a:lnTo>
                    <a:pt x="7711" y="12341"/>
                  </a:lnTo>
                  <a:lnTo>
                    <a:pt x="7736" y="11927"/>
                  </a:lnTo>
                  <a:lnTo>
                    <a:pt x="7788" y="11565"/>
                  </a:lnTo>
                  <a:lnTo>
                    <a:pt x="7892" y="11280"/>
                  </a:lnTo>
                  <a:lnTo>
                    <a:pt x="7995" y="11021"/>
                  </a:lnTo>
                  <a:lnTo>
                    <a:pt x="8150" y="10737"/>
                  </a:lnTo>
                  <a:lnTo>
                    <a:pt x="8357" y="10478"/>
                  </a:lnTo>
                  <a:lnTo>
                    <a:pt x="8616" y="10142"/>
                  </a:lnTo>
                  <a:lnTo>
                    <a:pt x="9133" y="9469"/>
                  </a:lnTo>
                  <a:lnTo>
                    <a:pt x="9625" y="9935"/>
                  </a:lnTo>
                  <a:lnTo>
                    <a:pt x="9625" y="11228"/>
                  </a:lnTo>
                  <a:lnTo>
                    <a:pt x="9625" y="11306"/>
                  </a:lnTo>
                  <a:lnTo>
                    <a:pt x="9677" y="11384"/>
                  </a:lnTo>
                  <a:lnTo>
                    <a:pt x="9961" y="11668"/>
                  </a:lnTo>
                  <a:lnTo>
                    <a:pt x="10039" y="11720"/>
                  </a:lnTo>
                  <a:lnTo>
                    <a:pt x="10142" y="11746"/>
                  </a:lnTo>
                  <a:lnTo>
                    <a:pt x="10220" y="11720"/>
                  </a:lnTo>
                  <a:lnTo>
                    <a:pt x="10298" y="11668"/>
                  </a:lnTo>
                  <a:lnTo>
                    <a:pt x="10349" y="11591"/>
                  </a:lnTo>
                  <a:lnTo>
                    <a:pt x="10375" y="11513"/>
                  </a:lnTo>
                  <a:lnTo>
                    <a:pt x="10349" y="11435"/>
                  </a:lnTo>
                  <a:lnTo>
                    <a:pt x="10298" y="11358"/>
                  </a:lnTo>
                  <a:lnTo>
                    <a:pt x="10091" y="11125"/>
                  </a:lnTo>
                  <a:lnTo>
                    <a:pt x="10091" y="10426"/>
                  </a:lnTo>
                  <a:lnTo>
                    <a:pt x="11177" y="11513"/>
                  </a:lnTo>
                  <a:lnTo>
                    <a:pt x="11177" y="12212"/>
                  </a:lnTo>
                  <a:lnTo>
                    <a:pt x="11074" y="12108"/>
                  </a:lnTo>
                  <a:lnTo>
                    <a:pt x="10970" y="12056"/>
                  </a:lnTo>
                  <a:lnTo>
                    <a:pt x="10893" y="12030"/>
                  </a:lnTo>
                  <a:lnTo>
                    <a:pt x="10815" y="12056"/>
                  </a:lnTo>
                  <a:lnTo>
                    <a:pt x="10737" y="12108"/>
                  </a:lnTo>
                  <a:lnTo>
                    <a:pt x="10686" y="12186"/>
                  </a:lnTo>
                  <a:lnTo>
                    <a:pt x="10660" y="12263"/>
                  </a:lnTo>
                  <a:lnTo>
                    <a:pt x="10686" y="12367"/>
                  </a:lnTo>
                  <a:lnTo>
                    <a:pt x="10737" y="12444"/>
                  </a:lnTo>
                  <a:lnTo>
                    <a:pt x="11255" y="12962"/>
                  </a:lnTo>
                  <a:lnTo>
                    <a:pt x="11333" y="13014"/>
                  </a:lnTo>
                  <a:lnTo>
                    <a:pt x="11514" y="13014"/>
                  </a:lnTo>
                  <a:lnTo>
                    <a:pt x="11591" y="12962"/>
                  </a:lnTo>
                  <a:lnTo>
                    <a:pt x="11643" y="12884"/>
                  </a:lnTo>
                  <a:lnTo>
                    <a:pt x="11643" y="12781"/>
                  </a:lnTo>
                  <a:lnTo>
                    <a:pt x="11643" y="11979"/>
                  </a:lnTo>
                  <a:lnTo>
                    <a:pt x="12005" y="12341"/>
                  </a:lnTo>
                  <a:lnTo>
                    <a:pt x="12083" y="12393"/>
                  </a:lnTo>
                  <a:lnTo>
                    <a:pt x="12264" y="12393"/>
                  </a:lnTo>
                  <a:lnTo>
                    <a:pt x="12342" y="12341"/>
                  </a:lnTo>
                  <a:lnTo>
                    <a:pt x="12393" y="12263"/>
                  </a:lnTo>
                  <a:lnTo>
                    <a:pt x="12393" y="12160"/>
                  </a:lnTo>
                  <a:lnTo>
                    <a:pt x="12393" y="12082"/>
                  </a:lnTo>
                  <a:lnTo>
                    <a:pt x="12342" y="12005"/>
                  </a:lnTo>
                  <a:lnTo>
                    <a:pt x="11979" y="11642"/>
                  </a:lnTo>
                  <a:lnTo>
                    <a:pt x="12885" y="11642"/>
                  </a:lnTo>
                  <a:lnTo>
                    <a:pt x="12962" y="11591"/>
                  </a:lnTo>
                  <a:lnTo>
                    <a:pt x="13014" y="11513"/>
                  </a:lnTo>
                  <a:lnTo>
                    <a:pt x="13014" y="11410"/>
                  </a:lnTo>
                  <a:lnTo>
                    <a:pt x="13014" y="11332"/>
                  </a:lnTo>
                  <a:lnTo>
                    <a:pt x="12962" y="11254"/>
                  </a:lnTo>
                  <a:lnTo>
                    <a:pt x="11384" y="9676"/>
                  </a:lnTo>
                  <a:lnTo>
                    <a:pt x="11307" y="9624"/>
                  </a:lnTo>
                  <a:lnTo>
                    <a:pt x="9935" y="9624"/>
                  </a:lnTo>
                  <a:lnTo>
                    <a:pt x="9418" y="9081"/>
                  </a:lnTo>
                  <a:lnTo>
                    <a:pt x="9884" y="8408"/>
                  </a:lnTo>
                  <a:lnTo>
                    <a:pt x="10091" y="8072"/>
                  </a:lnTo>
                  <a:lnTo>
                    <a:pt x="10272" y="7710"/>
                  </a:lnTo>
                  <a:lnTo>
                    <a:pt x="10427" y="7348"/>
                  </a:lnTo>
                  <a:lnTo>
                    <a:pt x="10556" y="6960"/>
                  </a:lnTo>
                  <a:lnTo>
                    <a:pt x="10660" y="6597"/>
                  </a:lnTo>
                  <a:lnTo>
                    <a:pt x="10737" y="6209"/>
                  </a:lnTo>
                  <a:lnTo>
                    <a:pt x="10789" y="5821"/>
                  </a:lnTo>
                  <a:lnTo>
                    <a:pt x="10789" y="5407"/>
                  </a:lnTo>
                  <a:lnTo>
                    <a:pt x="10763" y="4890"/>
                  </a:lnTo>
                  <a:lnTo>
                    <a:pt x="10712" y="4372"/>
                  </a:lnTo>
                  <a:lnTo>
                    <a:pt x="10582" y="3907"/>
                  </a:lnTo>
                  <a:lnTo>
                    <a:pt x="10427" y="3415"/>
                  </a:lnTo>
                  <a:lnTo>
                    <a:pt x="10220" y="2950"/>
                  </a:lnTo>
                  <a:lnTo>
                    <a:pt x="9961" y="2510"/>
                  </a:lnTo>
                  <a:lnTo>
                    <a:pt x="9677" y="2096"/>
                  </a:lnTo>
                  <a:lnTo>
                    <a:pt x="9340" y="1734"/>
                  </a:lnTo>
                  <a:lnTo>
                    <a:pt x="9263" y="1682"/>
                  </a:lnTo>
                  <a:lnTo>
                    <a:pt x="9185" y="1656"/>
                  </a:lnTo>
                  <a:lnTo>
                    <a:pt x="9082" y="1656"/>
                  </a:lnTo>
                  <a:lnTo>
                    <a:pt x="9004" y="1708"/>
                  </a:lnTo>
                  <a:lnTo>
                    <a:pt x="8952" y="1785"/>
                  </a:lnTo>
                  <a:lnTo>
                    <a:pt x="8926" y="1889"/>
                  </a:lnTo>
                  <a:lnTo>
                    <a:pt x="8952" y="1966"/>
                  </a:lnTo>
                  <a:lnTo>
                    <a:pt x="9004" y="2044"/>
                  </a:lnTo>
                  <a:lnTo>
                    <a:pt x="9289" y="2406"/>
                  </a:lnTo>
                  <a:lnTo>
                    <a:pt x="9573" y="2768"/>
                  </a:lnTo>
                  <a:lnTo>
                    <a:pt x="9780" y="3182"/>
                  </a:lnTo>
                  <a:lnTo>
                    <a:pt x="9987" y="3596"/>
                  </a:lnTo>
                  <a:lnTo>
                    <a:pt x="10142" y="4036"/>
                  </a:lnTo>
                  <a:lnTo>
                    <a:pt x="10246" y="4476"/>
                  </a:lnTo>
                  <a:lnTo>
                    <a:pt x="10298" y="4942"/>
                  </a:lnTo>
                  <a:lnTo>
                    <a:pt x="10324" y="5407"/>
                  </a:lnTo>
                  <a:lnTo>
                    <a:pt x="10324" y="5770"/>
                  </a:lnTo>
                  <a:lnTo>
                    <a:pt x="10272" y="6132"/>
                  </a:lnTo>
                  <a:lnTo>
                    <a:pt x="10194" y="6494"/>
                  </a:lnTo>
                  <a:lnTo>
                    <a:pt x="10117" y="6830"/>
                  </a:lnTo>
                  <a:lnTo>
                    <a:pt x="9987" y="7192"/>
                  </a:lnTo>
                  <a:lnTo>
                    <a:pt x="9858" y="7503"/>
                  </a:lnTo>
                  <a:lnTo>
                    <a:pt x="9677" y="7839"/>
                  </a:lnTo>
                  <a:lnTo>
                    <a:pt x="9496" y="8150"/>
                  </a:lnTo>
                  <a:lnTo>
                    <a:pt x="9082" y="8745"/>
                  </a:lnTo>
                  <a:lnTo>
                    <a:pt x="8564" y="8227"/>
                  </a:lnTo>
                  <a:lnTo>
                    <a:pt x="8797" y="7917"/>
                  </a:lnTo>
                  <a:lnTo>
                    <a:pt x="9004" y="7606"/>
                  </a:lnTo>
                  <a:lnTo>
                    <a:pt x="9185" y="7296"/>
                  </a:lnTo>
                  <a:lnTo>
                    <a:pt x="9340" y="6934"/>
                  </a:lnTo>
                  <a:lnTo>
                    <a:pt x="9470" y="6572"/>
                  </a:lnTo>
                  <a:lnTo>
                    <a:pt x="9547" y="6183"/>
                  </a:lnTo>
                  <a:lnTo>
                    <a:pt x="9599" y="5795"/>
                  </a:lnTo>
                  <a:lnTo>
                    <a:pt x="9625" y="5407"/>
                  </a:lnTo>
                  <a:lnTo>
                    <a:pt x="9599" y="4968"/>
                  </a:lnTo>
                  <a:lnTo>
                    <a:pt x="9547" y="4554"/>
                  </a:lnTo>
                  <a:lnTo>
                    <a:pt x="9444" y="4140"/>
                  </a:lnTo>
                  <a:lnTo>
                    <a:pt x="9289" y="3752"/>
                  </a:lnTo>
                  <a:lnTo>
                    <a:pt x="9108" y="3389"/>
                  </a:lnTo>
                  <a:lnTo>
                    <a:pt x="8901" y="3053"/>
                  </a:lnTo>
                  <a:lnTo>
                    <a:pt x="8668" y="2717"/>
                  </a:lnTo>
                  <a:lnTo>
                    <a:pt x="8383" y="2406"/>
                  </a:lnTo>
                  <a:lnTo>
                    <a:pt x="8099" y="2148"/>
                  </a:lnTo>
                  <a:lnTo>
                    <a:pt x="7762" y="1915"/>
                  </a:lnTo>
                  <a:lnTo>
                    <a:pt x="7426" y="1682"/>
                  </a:lnTo>
                  <a:lnTo>
                    <a:pt x="7038" y="1501"/>
                  </a:lnTo>
                  <a:lnTo>
                    <a:pt x="6650" y="1371"/>
                  </a:lnTo>
                  <a:lnTo>
                    <a:pt x="6262" y="1268"/>
                  </a:lnTo>
                  <a:lnTo>
                    <a:pt x="5848" y="1190"/>
                  </a:lnTo>
                  <a:lnTo>
                    <a:pt x="4994" y="1190"/>
                  </a:lnTo>
                  <a:lnTo>
                    <a:pt x="4606" y="1268"/>
                  </a:lnTo>
                  <a:lnTo>
                    <a:pt x="4244" y="1346"/>
                  </a:lnTo>
                  <a:lnTo>
                    <a:pt x="3882" y="1475"/>
                  </a:lnTo>
                  <a:lnTo>
                    <a:pt x="3519" y="1630"/>
                  </a:lnTo>
                  <a:lnTo>
                    <a:pt x="3183" y="1811"/>
                  </a:lnTo>
                  <a:lnTo>
                    <a:pt x="2873" y="2018"/>
                  </a:lnTo>
                  <a:lnTo>
                    <a:pt x="2588" y="2251"/>
                  </a:lnTo>
                  <a:lnTo>
                    <a:pt x="2096" y="1759"/>
                  </a:lnTo>
                  <a:lnTo>
                    <a:pt x="2433" y="1475"/>
                  </a:lnTo>
                  <a:lnTo>
                    <a:pt x="2795" y="1216"/>
                  </a:lnTo>
                  <a:lnTo>
                    <a:pt x="3183" y="1009"/>
                  </a:lnTo>
                  <a:lnTo>
                    <a:pt x="3597" y="828"/>
                  </a:lnTo>
                  <a:lnTo>
                    <a:pt x="4037" y="673"/>
                  </a:lnTo>
                  <a:lnTo>
                    <a:pt x="4477" y="569"/>
                  </a:lnTo>
                  <a:lnTo>
                    <a:pt x="4942" y="518"/>
                  </a:lnTo>
                  <a:lnTo>
                    <a:pt x="5408" y="492"/>
                  </a:lnTo>
                  <a:lnTo>
                    <a:pt x="5796" y="492"/>
                  </a:lnTo>
                  <a:lnTo>
                    <a:pt x="6158" y="544"/>
                  </a:lnTo>
                  <a:lnTo>
                    <a:pt x="6520" y="621"/>
                  </a:lnTo>
                  <a:lnTo>
                    <a:pt x="6883" y="699"/>
                  </a:lnTo>
                  <a:lnTo>
                    <a:pt x="7245" y="828"/>
                  </a:lnTo>
                  <a:lnTo>
                    <a:pt x="7581" y="983"/>
                  </a:lnTo>
                  <a:lnTo>
                    <a:pt x="7918" y="1164"/>
                  </a:lnTo>
                  <a:lnTo>
                    <a:pt x="8228" y="1371"/>
                  </a:lnTo>
                  <a:lnTo>
                    <a:pt x="8306" y="1423"/>
                  </a:lnTo>
                  <a:lnTo>
                    <a:pt x="8409" y="1423"/>
                  </a:lnTo>
                  <a:lnTo>
                    <a:pt x="8487" y="1371"/>
                  </a:lnTo>
                  <a:lnTo>
                    <a:pt x="8564" y="1320"/>
                  </a:lnTo>
                  <a:lnTo>
                    <a:pt x="8590" y="1242"/>
                  </a:lnTo>
                  <a:lnTo>
                    <a:pt x="8590" y="1139"/>
                  </a:lnTo>
                  <a:lnTo>
                    <a:pt x="8564" y="1061"/>
                  </a:lnTo>
                  <a:lnTo>
                    <a:pt x="8513" y="983"/>
                  </a:lnTo>
                  <a:lnTo>
                    <a:pt x="8150" y="776"/>
                  </a:lnTo>
                  <a:lnTo>
                    <a:pt x="7788" y="569"/>
                  </a:lnTo>
                  <a:lnTo>
                    <a:pt x="7426" y="414"/>
                  </a:lnTo>
                  <a:lnTo>
                    <a:pt x="7038" y="259"/>
                  </a:lnTo>
                  <a:lnTo>
                    <a:pt x="6650" y="155"/>
                  </a:lnTo>
                  <a:lnTo>
                    <a:pt x="6236" y="78"/>
                  </a:lnTo>
                  <a:lnTo>
                    <a:pt x="5822" y="26"/>
                  </a:lnTo>
                  <a:lnTo>
                    <a:pt x="5408" y="0"/>
                  </a:lnTo>
                  <a:lnTo>
                    <a:pt x="4891" y="26"/>
                  </a:lnTo>
                  <a:lnTo>
                    <a:pt x="4373" y="104"/>
                  </a:lnTo>
                  <a:lnTo>
                    <a:pt x="3882" y="233"/>
                  </a:lnTo>
                  <a:lnTo>
                    <a:pt x="3416" y="388"/>
                  </a:lnTo>
                  <a:lnTo>
                    <a:pt x="2976" y="595"/>
                  </a:lnTo>
                  <a:lnTo>
                    <a:pt x="2536" y="828"/>
                  </a:lnTo>
                  <a:lnTo>
                    <a:pt x="2148" y="1113"/>
                  </a:lnTo>
                  <a:lnTo>
                    <a:pt x="1760" y="1423"/>
                  </a:lnTo>
                  <a:lnTo>
                    <a:pt x="829" y="492"/>
                  </a:lnTo>
                  <a:lnTo>
                    <a:pt x="1631" y="492"/>
                  </a:lnTo>
                  <a:lnTo>
                    <a:pt x="1708" y="466"/>
                  </a:lnTo>
                  <a:lnTo>
                    <a:pt x="1786" y="414"/>
                  </a:lnTo>
                  <a:lnTo>
                    <a:pt x="1838" y="337"/>
                  </a:lnTo>
                  <a:lnTo>
                    <a:pt x="1864" y="259"/>
                  </a:lnTo>
                  <a:lnTo>
                    <a:pt x="1838" y="155"/>
                  </a:lnTo>
                  <a:lnTo>
                    <a:pt x="1786" y="78"/>
                  </a:lnTo>
                  <a:lnTo>
                    <a:pt x="1708" y="26"/>
                  </a:lnTo>
                  <a:lnTo>
                    <a:pt x="1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roup 70">
            <a:extLst>
              <a:ext uri="{FF2B5EF4-FFF2-40B4-BE49-F238E27FC236}">
                <a16:creationId xmlns:a16="http://schemas.microsoft.com/office/drawing/2014/main" id="{5CCE9B89-A319-4C50-BD86-0A6F2F1C2A34}"/>
              </a:ext>
            </a:extLst>
          </p:cNvPr>
          <p:cNvGrpSpPr/>
          <p:nvPr/>
        </p:nvGrpSpPr>
        <p:grpSpPr>
          <a:xfrm>
            <a:off x="1449301" y="2074216"/>
            <a:ext cx="456760" cy="405846"/>
            <a:chOff x="1449605" y="1968841"/>
            <a:chExt cx="456760" cy="405846"/>
          </a:xfrm>
        </p:grpSpPr>
        <p:sp>
          <p:nvSpPr>
            <p:cNvPr id="42" name="Google Shape;2150;p66">
              <a:extLst>
                <a:ext uri="{FF2B5EF4-FFF2-40B4-BE49-F238E27FC236}">
                  <a16:creationId xmlns:a16="http://schemas.microsoft.com/office/drawing/2014/main" id="{AFACB92E-4BDE-42CF-9AE5-8107B60367E2}"/>
                </a:ext>
              </a:extLst>
            </p:cNvPr>
            <p:cNvSpPr/>
            <p:nvPr/>
          </p:nvSpPr>
          <p:spPr>
            <a:xfrm>
              <a:off x="1456218" y="1975450"/>
              <a:ext cx="443534" cy="239996"/>
            </a:xfrm>
            <a:custGeom>
              <a:avLst/>
              <a:gdLst/>
              <a:ahLst/>
              <a:cxnLst/>
              <a:rect l="l" t="t" r="r" b="b"/>
              <a:pathLst>
                <a:path w="15627" h="8461" extrusionOk="0">
                  <a:moveTo>
                    <a:pt x="906" y="1"/>
                  </a:moveTo>
                  <a:lnTo>
                    <a:pt x="14721" y="1"/>
                  </a:lnTo>
                  <a:lnTo>
                    <a:pt x="14721" y="1"/>
                  </a:lnTo>
                  <a:lnTo>
                    <a:pt x="14902" y="26"/>
                  </a:lnTo>
                  <a:lnTo>
                    <a:pt x="15083" y="78"/>
                  </a:lnTo>
                  <a:lnTo>
                    <a:pt x="15239" y="156"/>
                  </a:lnTo>
                  <a:lnTo>
                    <a:pt x="15368" y="285"/>
                  </a:lnTo>
                  <a:lnTo>
                    <a:pt x="15472" y="415"/>
                  </a:lnTo>
                  <a:lnTo>
                    <a:pt x="15575" y="570"/>
                  </a:lnTo>
                  <a:lnTo>
                    <a:pt x="15627" y="751"/>
                  </a:lnTo>
                  <a:lnTo>
                    <a:pt x="15627" y="932"/>
                  </a:lnTo>
                  <a:lnTo>
                    <a:pt x="15627" y="8047"/>
                  </a:lnTo>
                  <a:lnTo>
                    <a:pt x="7865" y="8461"/>
                  </a:lnTo>
                  <a:lnTo>
                    <a:pt x="0" y="8047"/>
                  </a:lnTo>
                  <a:lnTo>
                    <a:pt x="0" y="932"/>
                  </a:lnTo>
                  <a:lnTo>
                    <a:pt x="0" y="932"/>
                  </a:lnTo>
                  <a:lnTo>
                    <a:pt x="26" y="751"/>
                  </a:lnTo>
                  <a:lnTo>
                    <a:pt x="78" y="570"/>
                  </a:lnTo>
                  <a:lnTo>
                    <a:pt x="156" y="415"/>
                  </a:lnTo>
                  <a:lnTo>
                    <a:pt x="259" y="285"/>
                  </a:lnTo>
                  <a:lnTo>
                    <a:pt x="414" y="156"/>
                  </a:lnTo>
                  <a:lnTo>
                    <a:pt x="570" y="78"/>
                  </a:lnTo>
                  <a:lnTo>
                    <a:pt x="725" y="26"/>
                  </a:lnTo>
                  <a:lnTo>
                    <a:pt x="906" y="1"/>
                  </a:ln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51;p66">
              <a:extLst>
                <a:ext uri="{FF2B5EF4-FFF2-40B4-BE49-F238E27FC236}">
                  <a16:creationId xmlns:a16="http://schemas.microsoft.com/office/drawing/2014/main" id="{198D091B-D7ED-4B35-AB75-7E4EE5908B21}"/>
                </a:ext>
              </a:extLst>
            </p:cNvPr>
            <p:cNvSpPr/>
            <p:nvPr/>
          </p:nvSpPr>
          <p:spPr>
            <a:xfrm>
              <a:off x="1614082" y="2249172"/>
              <a:ext cx="127807" cy="98370"/>
            </a:xfrm>
            <a:custGeom>
              <a:avLst/>
              <a:gdLst/>
              <a:ahLst/>
              <a:cxnLst/>
              <a:rect l="l" t="t" r="r" b="b"/>
              <a:pathLst>
                <a:path w="4503" h="3468" extrusionOk="0">
                  <a:moveTo>
                    <a:pt x="751" y="233"/>
                  </a:moveTo>
                  <a:lnTo>
                    <a:pt x="2277" y="1"/>
                  </a:lnTo>
                  <a:lnTo>
                    <a:pt x="3752" y="233"/>
                  </a:lnTo>
                  <a:lnTo>
                    <a:pt x="4502" y="3286"/>
                  </a:lnTo>
                  <a:lnTo>
                    <a:pt x="2252" y="3467"/>
                  </a:lnTo>
                  <a:lnTo>
                    <a:pt x="1" y="3286"/>
                  </a:lnTo>
                  <a:lnTo>
                    <a:pt x="751" y="2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52;p66">
              <a:extLst>
                <a:ext uri="{FF2B5EF4-FFF2-40B4-BE49-F238E27FC236}">
                  <a16:creationId xmlns:a16="http://schemas.microsoft.com/office/drawing/2014/main" id="{A17C828B-1DDE-43EB-8B14-E139E8DE4BBA}"/>
                </a:ext>
              </a:extLst>
            </p:cNvPr>
            <p:cNvSpPr/>
            <p:nvPr/>
          </p:nvSpPr>
          <p:spPr>
            <a:xfrm>
              <a:off x="1456218" y="2203675"/>
              <a:ext cx="443534" cy="52135"/>
            </a:xfrm>
            <a:custGeom>
              <a:avLst/>
              <a:gdLst/>
              <a:ahLst/>
              <a:cxnLst/>
              <a:rect l="l" t="t" r="r" b="b"/>
              <a:pathLst>
                <a:path w="15627" h="1838" extrusionOk="0">
                  <a:moveTo>
                    <a:pt x="15627" y="1"/>
                  </a:moveTo>
                  <a:lnTo>
                    <a:pt x="15627" y="906"/>
                  </a:lnTo>
                  <a:lnTo>
                    <a:pt x="15627" y="906"/>
                  </a:lnTo>
                  <a:lnTo>
                    <a:pt x="15627" y="1087"/>
                  </a:lnTo>
                  <a:lnTo>
                    <a:pt x="15575" y="1268"/>
                  </a:lnTo>
                  <a:lnTo>
                    <a:pt x="15472" y="1423"/>
                  </a:lnTo>
                  <a:lnTo>
                    <a:pt x="15368" y="1553"/>
                  </a:lnTo>
                  <a:lnTo>
                    <a:pt x="15239" y="1682"/>
                  </a:lnTo>
                  <a:lnTo>
                    <a:pt x="15083" y="1760"/>
                  </a:lnTo>
                  <a:lnTo>
                    <a:pt x="14902" y="1812"/>
                  </a:lnTo>
                  <a:lnTo>
                    <a:pt x="14721" y="1837"/>
                  </a:lnTo>
                  <a:lnTo>
                    <a:pt x="906" y="1837"/>
                  </a:lnTo>
                  <a:lnTo>
                    <a:pt x="906" y="1837"/>
                  </a:lnTo>
                  <a:lnTo>
                    <a:pt x="725" y="1812"/>
                  </a:lnTo>
                  <a:lnTo>
                    <a:pt x="570" y="1760"/>
                  </a:lnTo>
                  <a:lnTo>
                    <a:pt x="414" y="1682"/>
                  </a:lnTo>
                  <a:lnTo>
                    <a:pt x="259" y="1553"/>
                  </a:lnTo>
                  <a:lnTo>
                    <a:pt x="156" y="1423"/>
                  </a:lnTo>
                  <a:lnTo>
                    <a:pt x="78" y="1268"/>
                  </a:lnTo>
                  <a:lnTo>
                    <a:pt x="26" y="1087"/>
                  </a:lnTo>
                  <a:lnTo>
                    <a:pt x="0" y="906"/>
                  </a:lnTo>
                  <a:lnTo>
                    <a:pt x="0" y="1"/>
                  </a:lnTo>
                  <a:lnTo>
                    <a:pt x="15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3;p66">
              <a:extLst>
                <a:ext uri="{FF2B5EF4-FFF2-40B4-BE49-F238E27FC236}">
                  <a16:creationId xmlns:a16="http://schemas.microsoft.com/office/drawing/2014/main" id="{CB4A9645-B713-4897-8531-37F018E958A5}"/>
                </a:ext>
              </a:extLst>
            </p:cNvPr>
            <p:cNvSpPr/>
            <p:nvPr/>
          </p:nvSpPr>
          <p:spPr>
            <a:xfrm>
              <a:off x="1583996" y="2342379"/>
              <a:ext cx="188006" cy="25699"/>
            </a:xfrm>
            <a:custGeom>
              <a:avLst/>
              <a:gdLst/>
              <a:ahLst/>
              <a:cxnLst/>
              <a:rect l="l" t="t" r="r" b="b"/>
              <a:pathLst>
                <a:path w="6624" h="906" extrusionOk="0">
                  <a:moveTo>
                    <a:pt x="466" y="0"/>
                  </a:moveTo>
                  <a:lnTo>
                    <a:pt x="6183" y="0"/>
                  </a:lnTo>
                  <a:lnTo>
                    <a:pt x="6183" y="0"/>
                  </a:lnTo>
                  <a:lnTo>
                    <a:pt x="6261" y="0"/>
                  </a:lnTo>
                  <a:lnTo>
                    <a:pt x="6339" y="26"/>
                  </a:lnTo>
                  <a:lnTo>
                    <a:pt x="6416" y="78"/>
                  </a:lnTo>
                  <a:lnTo>
                    <a:pt x="6494" y="130"/>
                  </a:lnTo>
                  <a:lnTo>
                    <a:pt x="6546" y="181"/>
                  </a:lnTo>
                  <a:lnTo>
                    <a:pt x="6597" y="259"/>
                  </a:lnTo>
                  <a:lnTo>
                    <a:pt x="6623" y="362"/>
                  </a:lnTo>
                  <a:lnTo>
                    <a:pt x="6623" y="440"/>
                  </a:lnTo>
                  <a:lnTo>
                    <a:pt x="6623" y="440"/>
                  </a:lnTo>
                  <a:lnTo>
                    <a:pt x="6623" y="544"/>
                  </a:lnTo>
                  <a:lnTo>
                    <a:pt x="6597" y="621"/>
                  </a:lnTo>
                  <a:lnTo>
                    <a:pt x="6546" y="699"/>
                  </a:lnTo>
                  <a:lnTo>
                    <a:pt x="6494" y="776"/>
                  </a:lnTo>
                  <a:lnTo>
                    <a:pt x="6416" y="828"/>
                  </a:lnTo>
                  <a:lnTo>
                    <a:pt x="6339" y="880"/>
                  </a:lnTo>
                  <a:lnTo>
                    <a:pt x="6261" y="906"/>
                  </a:lnTo>
                  <a:lnTo>
                    <a:pt x="6183" y="906"/>
                  </a:lnTo>
                  <a:lnTo>
                    <a:pt x="466" y="906"/>
                  </a:lnTo>
                  <a:lnTo>
                    <a:pt x="466" y="906"/>
                  </a:lnTo>
                  <a:lnTo>
                    <a:pt x="362" y="906"/>
                  </a:lnTo>
                  <a:lnTo>
                    <a:pt x="285" y="880"/>
                  </a:lnTo>
                  <a:lnTo>
                    <a:pt x="207" y="828"/>
                  </a:lnTo>
                  <a:lnTo>
                    <a:pt x="129" y="776"/>
                  </a:lnTo>
                  <a:lnTo>
                    <a:pt x="78" y="699"/>
                  </a:lnTo>
                  <a:lnTo>
                    <a:pt x="52" y="621"/>
                  </a:lnTo>
                  <a:lnTo>
                    <a:pt x="0" y="544"/>
                  </a:lnTo>
                  <a:lnTo>
                    <a:pt x="0" y="440"/>
                  </a:lnTo>
                  <a:lnTo>
                    <a:pt x="0" y="440"/>
                  </a:lnTo>
                  <a:lnTo>
                    <a:pt x="0" y="362"/>
                  </a:lnTo>
                  <a:lnTo>
                    <a:pt x="52" y="259"/>
                  </a:lnTo>
                  <a:lnTo>
                    <a:pt x="78" y="181"/>
                  </a:lnTo>
                  <a:lnTo>
                    <a:pt x="129" y="130"/>
                  </a:lnTo>
                  <a:lnTo>
                    <a:pt x="207" y="78"/>
                  </a:lnTo>
                  <a:lnTo>
                    <a:pt x="285" y="26"/>
                  </a:lnTo>
                  <a:lnTo>
                    <a:pt x="362" y="0"/>
                  </a:lnTo>
                  <a:lnTo>
                    <a:pt x="466" y="0"/>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4;p66">
              <a:extLst>
                <a:ext uri="{FF2B5EF4-FFF2-40B4-BE49-F238E27FC236}">
                  <a16:creationId xmlns:a16="http://schemas.microsoft.com/office/drawing/2014/main" id="{8CED1365-9D8F-4964-9CA8-A68769B78BC3}"/>
                </a:ext>
              </a:extLst>
            </p:cNvPr>
            <p:cNvSpPr/>
            <p:nvPr/>
          </p:nvSpPr>
          <p:spPr>
            <a:xfrm>
              <a:off x="1630231" y="2048830"/>
              <a:ext cx="96245" cy="126252"/>
            </a:xfrm>
            <a:custGeom>
              <a:avLst/>
              <a:gdLst/>
              <a:ahLst/>
              <a:cxnLst/>
              <a:rect l="l" t="t" r="r" b="b"/>
              <a:pathLst>
                <a:path w="3391" h="4451" extrusionOk="0">
                  <a:moveTo>
                    <a:pt x="3390" y="259"/>
                  </a:moveTo>
                  <a:lnTo>
                    <a:pt x="3080" y="4011"/>
                  </a:lnTo>
                  <a:lnTo>
                    <a:pt x="3080" y="4011"/>
                  </a:lnTo>
                  <a:lnTo>
                    <a:pt x="3054" y="4088"/>
                  </a:lnTo>
                  <a:lnTo>
                    <a:pt x="3028" y="4192"/>
                  </a:lnTo>
                  <a:lnTo>
                    <a:pt x="2924" y="4321"/>
                  </a:lnTo>
                  <a:lnTo>
                    <a:pt x="2873" y="4373"/>
                  </a:lnTo>
                  <a:lnTo>
                    <a:pt x="2795" y="4425"/>
                  </a:lnTo>
                  <a:lnTo>
                    <a:pt x="2717" y="4451"/>
                  </a:lnTo>
                  <a:lnTo>
                    <a:pt x="2614" y="4451"/>
                  </a:lnTo>
                  <a:lnTo>
                    <a:pt x="751" y="4451"/>
                  </a:lnTo>
                  <a:lnTo>
                    <a:pt x="751" y="4451"/>
                  </a:lnTo>
                  <a:lnTo>
                    <a:pt x="674" y="4451"/>
                  </a:lnTo>
                  <a:lnTo>
                    <a:pt x="570" y="4425"/>
                  </a:lnTo>
                  <a:lnTo>
                    <a:pt x="492" y="4373"/>
                  </a:lnTo>
                  <a:lnTo>
                    <a:pt x="441" y="4321"/>
                  </a:lnTo>
                  <a:lnTo>
                    <a:pt x="337" y="4192"/>
                  </a:lnTo>
                  <a:lnTo>
                    <a:pt x="311" y="4088"/>
                  </a:lnTo>
                  <a:lnTo>
                    <a:pt x="286" y="4011"/>
                  </a:lnTo>
                  <a:lnTo>
                    <a:pt x="1" y="259"/>
                  </a:lnTo>
                  <a:lnTo>
                    <a:pt x="1708" y="1"/>
                  </a:lnTo>
                  <a:lnTo>
                    <a:pt x="3390" y="2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55;p66">
              <a:extLst>
                <a:ext uri="{FF2B5EF4-FFF2-40B4-BE49-F238E27FC236}">
                  <a16:creationId xmlns:a16="http://schemas.microsoft.com/office/drawing/2014/main" id="{4F830886-C8C9-48BD-ACD4-44E5A4897618}"/>
                </a:ext>
              </a:extLst>
            </p:cNvPr>
            <p:cNvSpPr/>
            <p:nvPr/>
          </p:nvSpPr>
          <p:spPr>
            <a:xfrm>
              <a:off x="1630969" y="2004070"/>
              <a:ext cx="94769" cy="31599"/>
            </a:xfrm>
            <a:custGeom>
              <a:avLst/>
              <a:gdLst/>
              <a:ahLst/>
              <a:cxnLst/>
              <a:rect l="l" t="t" r="r" b="b"/>
              <a:pathLst>
                <a:path w="3339" h="1114" extrusionOk="0">
                  <a:moveTo>
                    <a:pt x="1" y="906"/>
                  </a:moveTo>
                  <a:lnTo>
                    <a:pt x="1682" y="1113"/>
                  </a:lnTo>
                  <a:lnTo>
                    <a:pt x="3338" y="906"/>
                  </a:lnTo>
                  <a:lnTo>
                    <a:pt x="3105" y="233"/>
                  </a:lnTo>
                  <a:lnTo>
                    <a:pt x="3105" y="233"/>
                  </a:lnTo>
                  <a:lnTo>
                    <a:pt x="3054" y="130"/>
                  </a:lnTo>
                  <a:lnTo>
                    <a:pt x="2976" y="52"/>
                  </a:lnTo>
                  <a:lnTo>
                    <a:pt x="2898" y="1"/>
                  </a:lnTo>
                  <a:lnTo>
                    <a:pt x="2795" y="1"/>
                  </a:lnTo>
                  <a:lnTo>
                    <a:pt x="544" y="1"/>
                  </a:lnTo>
                  <a:lnTo>
                    <a:pt x="544" y="1"/>
                  </a:lnTo>
                  <a:lnTo>
                    <a:pt x="415" y="1"/>
                  </a:lnTo>
                  <a:lnTo>
                    <a:pt x="337" y="52"/>
                  </a:lnTo>
                  <a:lnTo>
                    <a:pt x="260" y="130"/>
                  </a:lnTo>
                  <a:lnTo>
                    <a:pt x="208" y="233"/>
                  </a:lnTo>
                  <a:lnTo>
                    <a:pt x="1" y="9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56;p66">
              <a:extLst>
                <a:ext uri="{FF2B5EF4-FFF2-40B4-BE49-F238E27FC236}">
                  <a16:creationId xmlns:a16="http://schemas.microsoft.com/office/drawing/2014/main" id="{7C163DE7-FE9E-44D5-A908-4653E537E6B5}"/>
                </a:ext>
              </a:extLst>
            </p:cNvPr>
            <p:cNvSpPr/>
            <p:nvPr/>
          </p:nvSpPr>
          <p:spPr>
            <a:xfrm>
              <a:off x="1617771" y="2029769"/>
              <a:ext cx="121165" cy="26436"/>
            </a:xfrm>
            <a:custGeom>
              <a:avLst/>
              <a:gdLst/>
              <a:ahLst/>
              <a:cxnLst/>
              <a:rect l="l" t="t" r="r" b="b"/>
              <a:pathLst>
                <a:path w="4269" h="932" extrusionOk="0">
                  <a:moveTo>
                    <a:pt x="233" y="931"/>
                  </a:moveTo>
                  <a:lnTo>
                    <a:pt x="4010" y="931"/>
                  </a:lnTo>
                  <a:lnTo>
                    <a:pt x="4010" y="931"/>
                  </a:lnTo>
                  <a:lnTo>
                    <a:pt x="4114" y="906"/>
                  </a:lnTo>
                  <a:lnTo>
                    <a:pt x="4191" y="854"/>
                  </a:lnTo>
                  <a:lnTo>
                    <a:pt x="4243" y="776"/>
                  </a:lnTo>
                  <a:lnTo>
                    <a:pt x="4269" y="673"/>
                  </a:lnTo>
                  <a:lnTo>
                    <a:pt x="4269" y="259"/>
                  </a:lnTo>
                  <a:lnTo>
                    <a:pt x="4269" y="259"/>
                  </a:lnTo>
                  <a:lnTo>
                    <a:pt x="4243" y="155"/>
                  </a:lnTo>
                  <a:lnTo>
                    <a:pt x="4191" y="78"/>
                  </a:lnTo>
                  <a:lnTo>
                    <a:pt x="4114" y="26"/>
                  </a:lnTo>
                  <a:lnTo>
                    <a:pt x="4010" y="0"/>
                  </a:lnTo>
                  <a:lnTo>
                    <a:pt x="233" y="0"/>
                  </a:lnTo>
                  <a:lnTo>
                    <a:pt x="233" y="0"/>
                  </a:lnTo>
                  <a:lnTo>
                    <a:pt x="155" y="26"/>
                  </a:lnTo>
                  <a:lnTo>
                    <a:pt x="78" y="78"/>
                  </a:lnTo>
                  <a:lnTo>
                    <a:pt x="26" y="155"/>
                  </a:lnTo>
                  <a:lnTo>
                    <a:pt x="0" y="259"/>
                  </a:lnTo>
                  <a:lnTo>
                    <a:pt x="0" y="673"/>
                  </a:lnTo>
                  <a:lnTo>
                    <a:pt x="0" y="673"/>
                  </a:lnTo>
                  <a:lnTo>
                    <a:pt x="26" y="776"/>
                  </a:lnTo>
                  <a:lnTo>
                    <a:pt x="78" y="854"/>
                  </a:lnTo>
                  <a:lnTo>
                    <a:pt x="155" y="906"/>
                  </a:lnTo>
                  <a:lnTo>
                    <a:pt x="233" y="931"/>
                  </a:lnTo>
                  <a:lnTo>
                    <a:pt x="233" y="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57;p66">
              <a:extLst>
                <a:ext uri="{FF2B5EF4-FFF2-40B4-BE49-F238E27FC236}">
                  <a16:creationId xmlns:a16="http://schemas.microsoft.com/office/drawing/2014/main" id="{F69AACBA-F520-4005-82C4-4F57A0128560}"/>
                </a:ext>
              </a:extLst>
            </p:cNvPr>
            <p:cNvSpPr/>
            <p:nvPr/>
          </p:nvSpPr>
          <p:spPr>
            <a:xfrm>
              <a:off x="1658869" y="2082585"/>
              <a:ext cx="38231" cy="57269"/>
            </a:xfrm>
            <a:custGeom>
              <a:avLst/>
              <a:gdLst/>
              <a:ahLst/>
              <a:cxnLst/>
              <a:rect l="l" t="t" r="r" b="b"/>
              <a:pathLst>
                <a:path w="1347" h="2019" extrusionOk="0">
                  <a:moveTo>
                    <a:pt x="674" y="2019"/>
                  </a:moveTo>
                  <a:lnTo>
                    <a:pt x="674" y="2019"/>
                  </a:lnTo>
                  <a:lnTo>
                    <a:pt x="803" y="1993"/>
                  </a:lnTo>
                  <a:lnTo>
                    <a:pt x="932" y="1941"/>
                  </a:lnTo>
                  <a:lnTo>
                    <a:pt x="1036" y="1838"/>
                  </a:lnTo>
                  <a:lnTo>
                    <a:pt x="1139" y="1734"/>
                  </a:lnTo>
                  <a:lnTo>
                    <a:pt x="1217" y="1579"/>
                  </a:lnTo>
                  <a:lnTo>
                    <a:pt x="1294" y="1398"/>
                  </a:lnTo>
                  <a:lnTo>
                    <a:pt x="1320" y="1217"/>
                  </a:lnTo>
                  <a:lnTo>
                    <a:pt x="1346" y="1010"/>
                  </a:lnTo>
                  <a:lnTo>
                    <a:pt x="1346" y="1010"/>
                  </a:lnTo>
                  <a:lnTo>
                    <a:pt x="1320" y="803"/>
                  </a:lnTo>
                  <a:lnTo>
                    <a:pt x="1294" y="622"/>
                  </a:lnTo>
                  <a:lnTo>
                    <a:pt x="1217" y="441"/>
                  </a:lnTo>
                  <a:lnTo>
                    <a:pt x="1139" y="311"/>
                  </a:lnTo>
                  <a:lnTo>
                    <a:pt x="1036" y="182"/>
                  </a:lnTo>
                  <a:lnTo>
                    <a:pt x="932" y="78"/>
                  </a:lnTo>
                  <a:lnTo>
                    <a:pt x="803" y="27"/>
                  </a:lnTo>
                  <a:lnTo>
                    <a:pt x="674" y="1"/>
                  </a:lnTo>
                  <a:lnTo>
                    <a:pt x="674" y="1"/>
                  </a:lnTo>
                  <a:lnTo>
                    <a:pt x="544" y="27"/>
                  </a:lnTo>
                  <a:lnTo>
                    <a:pt x="415" y="78"/>
                  </a:lnTo>
                  <a:lnTo>
                    <a:pt x="311" y="182"/>
                  </a:lnTo>
                  <a:lnTo>
                    <a:pt x="208" y="311"/>
                  </a:lnTo>
                  <a:lnTo>
                    <a:pt x="130" y="441"/>
                  </a:lnTo>
                  <a:lnTo>
                    <a:pt x="79" y="622"/>
                  </a:lnTo>
                  <a:lnTo>
                    <a:pt x="27" y="803"/>
                  </a:lnTo>
                  <a:lnTo>
                    <a:pt x="1" y="1010"/>
                  </a:lnTo>
                  <a:lnTo>
                    <a:pt x="1" y="1010"/>
                  </a:lnTo>
                  <a:lnTo>
                    <a:pt x="27" y="1217"/>
                  </a:lnTo>
                  <a:lnTo>
                    <a:pt x="79" y="1398"/>
                  </a:lnTo>
                  <a:lnTo>
                    <a:pt x="130" y="1579"/>
                  </a:lnTo>
                  <a:lnTo>
                    <a:pt x="208" y="1734"/>
                  </a:lnTo>
                  <a:lnTo>
                    <a:pt x="311" y="1838"/>
                  </a:lnTo>
                  <a:lnTo>
                    <a:pt x="415" y="1941"/>
                  </a:lnTo>
                  <a:lnTo>
                    <a:pt x="544" y="1993"/>
                  </a:lnTo>
                  <a:lnTo>
                    <a:pt x="674" y="2019"/>
                  </a:lnTo>
                  <a:lnTo>
                    <a:pt x="674" y="20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58;p66">
              <a:extLst>
                <a:ext uri="{FF2B5EF4-FFF2-40B4-BE49-F238E27FC236}">
                  <a16:creationId xmlns:a16="http://schemas.microsoft.com/office/drawing/2014/main" id="{62D57366-7FFA-41E2-854A-9A87B5FCDE3E}"/>
                </a:ext>
              </a:extLst>
            </p:cNvPr>
            <p:cNvSpPr/>
            <p:nvPr/>
          </p:nvSpPr>
          <p:spPr>
            <a:xfrm>
              <a:off x="1449605" y="1968841"/>
              <a:ext cx="456760" cy="405846"/>
            </a:xfrm>
            <a:custGeom>
              <a:avLst/>
              <a:gdLst/>
              <a:ahLst/>
              <a:cxnLst/>
              <a:rect l="l" t="t" r="r" b="b"/>
              <a:pathLst>
                <a:path w="16093" h="14308" extrusionOk="0">
                  <a:moveTo>
                    <a:pt x="9237" y="1475"/>
                  </a:moveTo>
                  <a:lnTo>
                    <a:pt x="9392" y="1915"/>
                  </a:lnTo>
                  <a:lnTo>
                    <a:pt x="6701" y="1915"/>
                  </a:lnTo>
                  <a:lnTo>
                    <a:pt x="6856" y="1475"/>
                  </a:lnTo>
                  <a:close/>
                  <a:moveTo>
                    <a:pt x="9935" y="2381"/>
                  </a:moveTo>
                  <a:lnTo>
                    <a:pt x="9935" y="2821"/>
                  </a:lnTo>
                  <a:lnTo>
                    <a:pt x="6158" y="2821"/>
                  </a:lnTo>
                  <a:lnTo>
                    <a:pt x="6158" y="2381"/>
                  </a:lnTo>
                  <a:close/>
                  <a:moveTo>
                    <a:pt x="8047" y="4244"/>
                  </a:moveTo>
                  <a:lnTo>
                    <a:pt x="8124" y="4270"/>
                  </a:lnTo>
                  <a:lnTo>
                    <a:pt x="8202" y="4295"/>
                  </a:lnTo>
                  <a:lnTo>
                    <a:pt x="8254" y="4373"/>
                  </a:lnTo>
                  <a:lnTo>
                    <a:pt x="8331" y="4451"/>
                  </a:lnTo>
                  <a:lnTo>
                    <a:pt x="8383" y="4554"/>
                  </a:lnTo>
                  <a:lnTo>
                    <a:pt x="8435" y="4709"/>
                  </a:lnTo>
                  <a:lnTo>
                    <a:pt x="8461" y="4865"/>
                  </a:lnTo>
                  <a:lnTo>
                    <a:pt x="8486" y="5020"/>
                  </a:lnTo>
                  <a:lnTo>
                    <a:pt x="8461" y="5201"/>
                  </a:lnTo>
                  <a:lnTo>
                    <a:pt x="8435" y="5356"/>
                  </a:lnTo>
                  <a:lnTo>
                    <a:pt x="8383" y="5485"/>
                  </a:lnTo>
                  <a:lnTo>
                    <a:pt x="8331" y="5615"/>
                  </a:lnTo>
                  <a:lnTo>
                    <a:pt x="8254" y="5692"/>
                  </a:lnTo>
                  <a:lnTo>
                    <a:pt x="8202" y="5744"/>
                  </a:lnTo>
                  <a:lnTo>
                    <a:pt x="8124" y="5770"/>
                  </a:lnTo>
                  <a:lnTo>
                    <a:pt x="8047" y="5796"/>
                  </a:lnTo>
                  <a:lnTo>
                    <a:pt x="7969" y="5770"/>
                  </a:lnTo>
                  <a:lnTo>
                    <a:pt x="7917" y="5744"/>
                  </a:lnTo>
                  <a:lnTo>
                    <a:pt x="7840" y="5692"/>
                  </a:lnTo>
                  <a:lnTo>
                    <a:pt x="7788" y="5615"/>
                  </a:lnTo>
                  <a:lnTo>
                    <a:pt x="7710" y="5485"/>
                  </a:lnTo>
                  <a:lnTo>
                    <a:pt x="7659" y="5356"/>
                  </a:lnTo>
                  <a:lnTo>
                    <a:pt x="7633" y="5201"/>
                  </a:lnTo>
                  <a:lnTo>
                    <a:pt x="7633" y="5020"/>
                  </a:lnTo>
                  <a:lnTo>
                    <a:pt x="7633" y="4865"/>
                  </a:lnTo>
                  <a:lnTo>
                    <a:pt x="7659" y="4709"/>
                  </a:lnTo>
                  <a:lnTo>
                    <a:pt x="7710" y="4554"/>
                  </a:lnTo>
                  <a:lnTo>
                    <a:pt x="7788" y="4451"/>
                  </a:lnTo>
                  <a:lnTo>
                    <a:pt x="7840" y="4373"/>
                  </a:lnTo>
                  <a:lnTo>
                    <a:pt x="7917" y="4295"/>
                  </a:lnTo>
                  <a:lnTo>
                    <a:pt x="7969" y="4270"/>
                  </a:lnTo>
                  <a:lnTo>
                    <a:pt x="8047" y="4244"/>
                  </a:lnTo>
                  <a:close/>
                  <a:moveTo>
                    <a:pt x="3079" y="3467"/>
                  </a:moveTo>
                  <a:lnTo>
                    <a:pt x="3002" y="3493"/>
                  </a:lnTo>
                  <a:lnTo>
                    <a:pt x="2924" y="3545"/>
                  </a:lnTo>
                  <a:lnTo>
                    <a:pt x="1889" y="4554"/>
                  </a:lnTo>
                  <a:lnTo>
                    <a:pt x="1837" y="4632"/>
                  </a:lnTo>
                  <a:lnTo>
                    <a:pt x="1837" y="4709"/>
                  </a:lnTo>
                  <a:lnTo>
                    <a:pt x="1837" y="4813"/>
                  </a:lnTo>
                  <a:lnTo>
                    <a:pt x="1889" y="4890"/>
                  </a:lnTo>
                  <a:lnTo>
                    <a:pt x="2924" y="5899"/>
                  </a:lnTo>
                  <a:lnTo>
                    <a:pt x="3002" y="5951"/>
                  </a:lnTo>
                  <a:lnTo>
                    <a:pt x="3079" y="5977"/>
                  </a:lnTo>
                  <a:lnTo>
                    <a:pt x="3183" y="5951"/>
                  </a:lnTo>
                  <a:lnTo>
                    <a:pt x="3260" y="5899"/>
                  </a:lnTo>
                  <a:lnTo>
                    <a:pt x="3312" y="5822"/>
                  </a:lnTo>
                  <a:lnTo>
                    <a:pt x="3312" y="5744"/>
                  </a:lnTo>
                  <a:lnTo>
                    <a:pt x="3312" y="5641"/>
                  </a:lnTo>
                  <a:lnTo>
                    <a:pt x="3260" y="5563"/>
                  </a:lnTo>
                  <a:lnTo>
                    <a:pt x="2407" y="4709"/>
                  </a:lnTo>
                  <a:lnTo>
                    <a:pt x="3260" y="3881"/>
                  </a:lnTo>
                  <a:lnTo>
                    <a:pt x="3312" y="3778"/>
                  </a:lnTo>
                  <a:lnTo>
                    <a:pt x="3312" y="3700"/>
                  </a:lnTo>
                  <a:lnTo>
                    <a:pt x="3312" y="3623"/>
                  </a:lnTo>
                  <a:lnTo>
                    <a:pt x="3260" y="3545"/>
                  </a:lnTo>
                  <a:lnTo>
                    <a:pt x="3183" y="3493"/>
                  </a:lnTo>
                  <a:lnTo>
                    <a:pt x="3079" y="3467"/>
                  </a:lnTo>
                  <a:close/>
                  <a:moveTo>
                    <a:pt x="13014" y="3467"/>
                  </a:moveTo>
                  <a:lnTo>
                    <a:pt x="12936" y="3493"/>
                  </a:lnTo>
                  <a:lnTo>
                    <a:pt x="12859" y="3545"/>
                  </a:lnTo>
                  <a:lnTo>
                    <a:pt x="12807" y="3623"/>
                  </a:lnTo>
                  <a:lnTo>
                    <a:pt x="12781" y="3700"/>
                  </a:lnTo>
                  <a:lnTo>
                    <a:pt x="12807" y="3778"/>
                  </a:lnTo>
                  <a:lnTo>
                    <a:pt x="12859" y="3881"/>
                  </a:lnTo>
                  <a:lnTo>
                    <a:pt x="13712" y="4709"/>
                  </a:lnTo>
                  <a:lnTo>
                    <a:pt x="12859" y="5563"/>
                  </a:lnTo>
                  <a:lnTo>
                    <a:pt x="12807" y="5641"/>
                  </a:lnTo>
                  <a:lnTo>
                    <a:pt x="12781" y="5744"/>
                  </a:lnTo>
                  <a:lnTo>
                    <a:pt x="12807" y="5822"/>
                  </a:lnTo>
                  <a:lnTo>
                    <a:pt x="12859" y="5899"/>
                  </a:lnTo>
                  <a:lnTo>
                    <a:pt x="12936" y="5951"/>
                  </a:lnTo>
                  <a:lnTo>
                    <a:pt x="13014" y="5977"/>
                  </a:lnTo>
                  <a:lnTo>
                    <a:pt x="13117" y="5951"/>
                  </a:lnTo>
                  <a:lnTo>
                    <a:pt x="13195" y="5899"/>
                  </a:lnTo>
                  <a:lnTo>
                    <a:pt x="14204" y="4890"/>
                  </a:lnTo>
                  <a:lnTo>
                    <a:pt x="14256" y="4813"/>
                  </a:lnTo>
                  <a:lnTo>
                    <a:pt x="14282" y="4709"/>
                  </a:lnTo>
                  <a:lnTo>
                    <a:pt x="14256" y="4632"/>
                  </a:lnTo>
                  <a:lnTo>
                    <a:pt x="14204" y="4554"/>
                  </a:lnTo>
                  <a:lnTo>
                    <a:pt x="13195" y="3545"/>
                  </a:lnTo>
                  <a:lnTo>
                    <a:pt x="13117" y="3493"/>
                  </a:lnTo>
                  <a:lnTo>
                    <a:pt x="13014" y="3467"/>
                  </a:lnTo>
                  <a:close/>
                  <a:moveTo>
                    <a:pt x="8047" y="3778"/>
                  </a:moveTo>
                  <a:lnTo>
                    <a:pt x="7865" y="3804"/>
                  </a:lnTo>
                  <a:lnTo>
                    <a:pt x="7684" y="3881"/>
                  </a:lnTo>
                  <a:lnTo>
                    <a:pt x="7529" y="4011"/>
                  </a:lnTo>
                  <a:lnTo>
                    <a:pt x="7374" y="4192"/>
                  </a:lnTo>
                  <a:lnTo>
                    <a:pt x="7296" y="4347"/>
                  </a:lnTo>
                  <a:lnTo>
                    <a:pt x="7219" y="4554"/>
                  </a:lnTo>
                  <a:lnTo>
                    <a:pt x="7167" y="4787"/>
                  </a:lnTo>
                  <a:lnTo>
                    <a:pt x="7141" y="5020"/>
                  </a:lnTo>
                  <a:lnTo>
                    <a:pt x="7167" y="5253"/>
                  </a:lnTo>
                  <a:lnTo>
                    <a:pt x="7219" y="5485"/>
                  </a:lnTo>
                  <a:lnTo>
                    <a:pt x="7296" y="5692"/>
                  </a:lnTo>
                  <a:lnTo>
                    <a:pt x="7374" y="5874"/>
                  </a:lnTo>
                  <a:lnTo>
                    <a:pt x="7529" y="6029"/>
                  </a:lnTo>
                  <a:lnTo>
                    <a:pt x="7684" y="6158"/>
                  </a:lnTo>
                  <a:lnTo>
                    <a:pt x="7865" y="6236"/>
                  </a:lnTo>
                  <a:lnTo>
                    <a:pt x="8047" y="6262"/>
                  </a:lnTo>
                  <a:lnTo>
                    <a:pt x="8254" y="6236"/>
                  </a:lnTo>
                  <a:lnTo>
                    <a:pt x="8435" y="6158"/>
                  </a:lnTo>
                  <a:lnTo>
                    <a:pt x="8590" y="6029"/>
                  </a:lnTo>
                  <a:lnTo>
                    <a:pt x="8719" y="5874"/>
                  </a:lnTo>
                  <a:lnTo>
                    <a:pt x="8823" y="5692"/>
                  </a:lnTo>
                  <a:lnTo>
                    <a:pt x="8900" y="5485"/>
                  </a:lnTo>
                  <a:lnTo>
                    <a:pt x="8926" y="5253"/>
                  </a:lnTo>
                  <a:lnTo>
                    <a:pt x="8952" y="5020"/>
                  </a:lnTo>
                  <a:lnTo>
                    <a:pt x="8926" y="4787"/>
                  </a:lnTo>
                  <a:lnTo>
                    <a:pt x="8900" y="4554"/>
                  </a:lnTo>
                  <a:lnTo>
                    <a:pt x="8823" y="4347"/>
                  </a:lnTo>
                  <a:lnTo>
                    <a:pt x="8719" y="4192"/>
                  </a:lnTo>
                  <a:lnTo>
                    <a:pt x="8590" y="4011"/>
                  </a:lnTo>
                  <a:lnTo>
                    <a:pt x="8435" y="3881"/>
                  </a:lnTo>
                  <a:lnTo>
                    <a:pt x="8254" y="3804"/>
                  </a:lnTo>
                  <a:lnTo>
                    <a:pt x="8047" y="3778"/>
                  </a:lnTo>
                  <a:close/>
                  <a:moveTo>
                    <a:pt x="1139" y="1"/>
                  </a:moveTo>
                  <a:lnTo>
                    <a:pt x="906" y="27"/>
                  </a:lnTo>
                  <a:lnTo>
                    <a:pt x="699" y="104"/>
                  </a:lnTo>
                  <a:lnTo>
                    <a:pt x="518" y="208"/>
                  </a:lnTo>
                  <a:lnTo>
                    <a:pt x="337" y="337"/>
                  </a:lnTo>
                  <a:lnTo>
                    <a:pt x="208" y="518"/>
                  </a:lnTo>
                  <a:lnTo>
                    <a:pt x="78" y="699"/>
                  </a:lnTo>
                  <a:lnTo>
                    <a:pt x="26" y="932"/>
                  </a:lnTo>
                  <a:lnTo>
                    <a:pt x="1" y="1165"/>
                  </a:lnTo>
                  <a:lnTo>
                    <a:pt x="1" y="6443"/>
                  </a:lnTo>
                  <a:lnTo>
                    <a:pt x="26" y="6546"/>
                  </a:lnTo>
                  <a:lnTo>
                    <a:pt x="78" y="6598"/>
                  </a:lnTo>
                  <a:lnTo>
                    <a:pt x="130" y="6650"/>
                  </a:lnTo>
                  <a:lnTo>
                    <a:pt x="233" y="6676"/>
                  </a:lnTo>
                  <a:lnTo>
                    <a:pt x="337" y="6650"/>
                  </a:lnTo>
                  <a:lnTo>
                    <a:pt x="389" y="6598"/>
                  </a:lnTo>
                  <a:lnTo>
                    <a:pt x="440" y="6546"/>
                  </a:lnTo>
                  <a:lnTo>
                    <a:pt x="466" y="6443"/>
                  </a:lnTo>
                  <a:lnTo>
                    <a:pt x="466" y="1165"/>
                  </a:lnTo>
                  <a:lnTo>
                    <a:pt x="492" y="1036"/>
                  </a:lnTo>
                  <a:lnTo>
                    <a:pt x="518" y="906"/>
                  </a:lnTo>
                  <a:lnTo>
                    <a:pt x="596" y="777"/>
                  </a:lnTo>
                  <a:lnTo>
                    <a:pt x="673" y="673"/>
                  </a:lnTo>
                  <a:lnTo>
                    <a:pt x="777" y="596"/>
                  </a:lnTo>
                  <a:lnTo>
                    <a:pt x="880" y="544"/>
                  </a:lnTo>
                  <a:lnTo>
                    <a:pt x="1010" y="492"/>
                  </a:lnTo>
                  <a:lnTo>
                    <a:pt x="15084" y="492"/>
                  </a:lnTo>
                  <a:lnTo>
                    <a:pt x="15213" y="544"/>
                  </a:lnTo>
                  <a:lnTo>
                    <a:pt x="15342" y="596"/>
                  </a:lnTo>
                  <a:lnTo>
                    <a:pt x="15420" y="673"/>
                  </a:lnTo>
                  <a:lnTo>
                    <a:pt x="15523" y="777"/>
                  </a:lnTo>
                  <a:lnTo>
                    <a:pt x="15575" y="906"/>
                  </a:lnTo>
                  <a:lnTo>
                    <a:pt x="15627" y="1036"/>
                  </a:lnTo>
                  <a:lnTo>
                    <a:pt x="15627" y="1165"/>
                  </a:lnTo>
                  <a:lnTo>
                    <a:pt x="15627" y="1475"/>
                  </a:lnTo>
                  <a:lnTo>
                    <a:pt x="15653" y="1553"/>
                  </a:lnTo>
                  <a:lnTo>
                    <a:pt x="15705" y="1631"/>
                  </a:lnTo>
                  <a:lnTo>
                    <a:pt x="15782" y="1682"/>
                  </a:lnTo>
                  <a:lnTo>
                    <a:pt x="15860" y="1708"/>
                  </a:lnTo>
                  <a:lnTo>
                    <a:pt x="15963" y="1682"/>
                  </a:lnTo>
                  <a:lnTo>
                    <a:pt x="16041" y="1631"/>
                  </a:lnTo>
                  <a:lnTo>
                    <a:pt x="16093" y="1553"/>
                  </a:lnTo>
                  <a:lnTo>
                    <a:pt x="16093" y="1475"/>
                  </a:lnTo>
                  <a:lnTo>
                    <a:pt x="16093" y="1165"/>
                  </a:lnTo>
                  <a:lnTo>
                    <a:pt x="16093" y="932"/>
                  </a:lnTo>
                  <a:lnTo>
                    <a:pt x="16015" y="699"/>
                  </a:lnTo>
                  <a:lnTo>
                    <a:pt x="15911" y="518"/>
                  </a:lnTo>
                  <a:lnTo>
                    <a:pt x="15756" y="337"/>
                  </a:lnTo>
                  <a:lnTo>
                    <a:pt x="15601" y="208"/>
                  </a:lnTo>
                  <a:lnTo>
                    <a:pt x="15394" y="104"/>
                  </a:lnTo>
                  <a:lnTo>
                    <a:pt x="15187" y="27"/>
                  </a:lnTo>
                  <a:lnTo>
                    <a:pt x="14954" y="1"/>
                  </a:lnTo>
                  <a:close/>
                  <a:moveTo>
                    <a:pt x="6598" y="1010"/>
                  </a:moveTo>
                  <a:lnTo>
                    <a:pt x="6546" y="1061"/>
                  </a:lnTo>
                  <a:lnTo>
                    <a:pt x="6494" y="1113"/>
                  </a:lnTo>
                  <a:lnTo>
                    <a:pt x="6443" y="1191"/>
                  </a:lnTo>
                  <a:lnTo>
                    <a:pt x="6210" y="1915"/>
                  </a:lnTo>
                  <a:lnTo>
                    <a:pt x="5925" y="1915"/>
                  </a:lnTo>
                  <a:lnTo>
                    <a:pt x="5822" y="1941"/>
                  </a:lnTo>
                  <a:lnTo>
                    <a:pt x="5744" y="1993"/>
                  </a:lnTo>
                  <a:lnTo>
                    <a:pt x="5692" y="2070"/>
                  </a:lnTo>
                  <a:lnTo>
                    <a:pt x="5692" y="2148"/>
                  </a:lnTo>
                  <a:lnTo>
                    <a:pt x="5692" y="3079"/>
                  </a:lnTo>
                  <a:lnTo>
                    <a:pt x="5692" y="3157"/>
                  </a:lnTo>
                  <a:lnTo>
                    <a:pt x="5744" y="3235"/>
                  </a:lnTo>
                  <a:lnTo>
                    <a:pt x="5822" y="3286"/>
                  </a:lnTo>
                  <a:lnTo>
                    <a:pt x="5925" y="3312"/>
                  </a:lnTo>
                  <a:lnTo>
                    <a:pt x="6132" y="3312"/>
                  </a:lnTo>
                  <a:lnTo>
                    <a:pt x="6417" y="6831"/>
                  </a:lnTo>
                  <a:lnTo>
                    <a:pt x="6443" y="6986"/>
                  </a:lnTo>
                  <a:lnTo>
                    <a:pt x="6494" y="7115"/>
                  </a:lnTo>
                  <a:lnTo>
                    <a:pt x="6546" y="7219"/>
                  </a:lnTo>
                  <a:lnTo>
                    <a:pt x="6650" y="7322"/>
                  </a:lnTo>
                  <a:lnTo>
                    <a:pt x="6753" y="7400"/>
                  </a:lnTo>
                  <a:lnTo>
                    <a:pt x="6856" y="7478"/>
                  </a:lnTo>
                  <a:lnTo>
                    <a:pt x="6986" y="7503"/>
                  </a:lnTo>
                  <a:lnTo>
                    <a:pt x="7115" y="7529"/>
                  </a:lnTo>
                  <a:lnTo>
                    <a:pt x="8978" y="7529"/>
                  </a:lnTo>
                  <a:lnTo>
                    <a:pt x="9107" y="7503"/>
                  </a:lnTo>
                  <a:lnTo>
                    <a:pt x="9237" y="7478"/>
                  </a:lnTo>
                  <a:lnTo>
                    <a:pt x="9366" y="7400"/>
                  </a:lnTo>
                  <a:lnTo>
                    <a:pt x="9470" y="7322"/>
                  </a:lnTo>
                  <a:lnTo>
                    <a:pt x="9547" y="7219"/>
                  </a:lnTo>
                  <a:lnTo>
                    <a:pt x="9599" y="7115"/>
                  </a:lnTo>
                  <a:lnTo>
                    <a:pt x="9651" y="6986"/>
                  </a:lnTo>
                  <a:lnTo>
                    <a:pt x="9676" y="6831"/>
                  </a:lnTo>
                  <a:lnTo>
                    <a:pt x="9780" y="5485"/>
                  </a:lnTo>
                  <a:lnTo>
                    <a:pt x="9780" y="5408"/>
                  </a:lnTo>
                  <a:lnTo>
                    <a:pt x="9728" y="5330"/>
                  </a:lnTo>
                  <a:lnTo>
                    <a:pt x="9651" y="5278"/>
                  </a:lnTo>
                  <a:lnTo>
                    <a:pt x="9573" y="5253"/>
                  </a:lnTo>
                  <a:lnTo>
                    <a:pt x="9470" y="5253"/>
                  </a:lnTo>
                  <a:lnTo>
                    <a:pt x="9392" y="5304"/>
                  </a:lnTo>
                  <a:lnTo>
                    <a:pt x="9340" y="5382"/>
                  </a:lnTo>
                  <a:lnTo>
                    <a:pt x="9314" y="5460"/>
                  </a:lnTo>
                  <a:lnTo>
                    <a:pt x="9211" y="6805"/>
                  </a:lnTo>
                  <a:lnTo>
                    <a:pt x="9185" y="6908"/>
                  </a:lnTo>
                  <a:lnTo>
                    <a:pt x="9133" y="6986"/>
                  </a:lnTo>
                  <a:lnTo>
                    <a:pt x="9056" y="7038"/>
                  </a:lnTo>
                  <a:lnTo>
                    <a:pt x="7038" y="7038"/>
                  </a:lnTo>
                  <a:lnTo>
                    <a:pt x="6986" y="6986"/>
                  </a:lnTo>
                  <a:lnTo>
                    <a:pt x="6934" y="6908"/>
                  </a:lnTo>
                  <a:lnTo>
                    <a:pt x="6908" y="6805"/>
                  </a:lnTo>
                  <a:lnTo>
                    <a:pt x="6624" y="3312"/>
                  </a:lnTo>
                  <a:lnTo>
                    <a:pt x="9495" y="3312"/>
                  </a:lnTo>
                  <a:lnTo>
                    <a:pt x="9392" y="4399"/>
                  </a:lnTo>
                  <a:lnTo>
                    <a:pt x="9418" y="4476"/>
                  </a:lnTo>
                  <a:lnTo>
                    <a:pt x="9470" y="4554"/>
                  </a:lnTo>
                  <a:lnTo>
                    <a:pt x="9521" y="4632"/>
                  </a:lnTo>
                  <a:lnTo>
                    <a:pt x="9625" y="4658"/>
                  </a:lnTo>
                  <a:lnTo>
                    <a:pt x="9702" y="4632"/>
                  </a:lnTo>
                  <a:lnTo>
                    <a:pt x="9780" y="4580"/>
                  </a:lnTo>
                  <a:lnTo>
                    <a:pt x="9858" y="4528"/>
                  </a:lnTo>
                  <a:lnTo>
                    <a:pt x="9883" y="4425"/>
                  </a:lnTo>
                  <a:lnTo>
                    <a:pt x="9961" y="3312"/>
                  </a:lnTo>
                  <a:lnTo>
                    <a:pt x="10168" y="3312"/>
                  </a:lnTo>
                  <a:lnTo>
                    <a:pt x="10272" y="3286"/>
                  </a:lnTo>
                  <a:lnTo>
                    <a:pt x="10349" y="3235"/>
                  </a:lnTo>
                  <a:lnTo>
                    <a:pt x="10401" y="3157"/>
                  </a:lnTo>
                  <a:lnTo>
                    <a:pt x="10427" y="3079"/>
                  </a:lnTo>
                  <a:lnTo>
                    <a:pt x="10427" y="2148"/>
                  </a:lnTo>
                  <a:lnTo>
                    <a:pt x="10401" y="2070"/>
                  </a:lnTo>
                  <a:lnTo>
                    <a:pt x="10349" y="1993"/>
                  </a:lnTo>
                  <a:lnTo>
                    <a:pt x="10272" y="1941"/>
                  </a:lnTo>
                  <a:lnTo>
                    <a:pt x="10168" y="1915"/>
                  </a:lnTo>
                  <a:lnTo>
                    <a:pt x="9883" y="1915"/>
                  </a:lnTo>
                  <a:lnTo>
                    <a:pt x="9651" y="1165"/>
                  </a:lnTo>
                  <a:lnTo>
                    <a:pt x="9599" y="1087"/>
                  </a:lnTo>
                  <a:lnTo>
                    <a:pt x="9547" y="1036"/>
                  </a:lnTo>
                  <a:lnTo>
                    <a:pt x="9495" y="1010"/>
                  </a:lnTo>
                  <a:close/>
                  <a:moveTo>
                    <a:pt x="7684" y="8952"/>
                  </a:moveTo>
                  <a:lnTo>
                    <a:pt x="7581" y="8978"/>
                  </a:lnTo>
                  <a:lnTo>
                    <a:pt x="7529" y="9030"/>
                  </a:lnTo>
                  <a:lnTo>
                    <a:pt x="7477" y="9107"/>
                  </a:lnTo>
                  <a:lnTo>
                    <a:pt x="7452" y="9185"/>
                  </a:lnTo>
                  <a:lnTo>
                    <a:pt x="7477" y="9289"/>
                  </a:lnTo>
                  <a:lnTo>
                    <a:pt x="7529" y="9366"/>
                  </a:lnTo>
                  <a:lnTo>
                    <a:pt x="7581" y="9418"/>
                  </a:lnTo>
                  <a:lnTo>
                    <a:pt x="8512" y="9418"/>
                  </a:lnTo>
                  <a:lnTo>
                    <a:pt x="8590" y="9366"/>
                  </a:lnTo>
                  <a:lnTo>
                    <a:pt x="8642" y="9289"/>
                  </a:lnTo>
                  <a:lnTo>
                    <a:pt x="8642" y="9185"/>
                  </a:lnTo>
                  <a:lnTo>
                    <a:pt x="8642" y="9107"/>
                  </a:lnTo>
                  <a:lnTo>
                    <a:pt x="8590" y="9030"/>
                  </a:lnTo>
                  <a:lnTo>
                    <a:pt x="8512" y="8978"/>
                  </a:lnTo>
                  <a:lnTo>
                    <a:pt x="8409" y="8952"/>
                  </a:lnTo>
                  <a:close/>
                  <a:moveTo>
                    <a:pt x="15627" y="8512"/>
                  </a:moveTo>
                  <a:lnTo>
                    <a:pt x="15627" y="9185"/>
                  </a:lnTo>
                  <a:lnTo>
                    <a:pt x="15627" y="9314"/>
                  </a:lnTo>
                  <a:lnTo>
                    <a:pt x="15575" y="9444"/>
                  </a:lnTo>
                  <a:lnTo>
                    <a:pt x="15523" y="9573"/>
                  </a:lnTo>
                  <a:lnTo>
                    <a:pt x="15420" y="9677"/>
                  </a:lnTo>
                  <a:lnTo>
                    <a:pt x="15342" y="9754"/>
                  </a:lnTo>
                  <a:lnTo>
                    <a:pt x="15213" y="9806"/>
                  </a:lnTo>
                  <a:lnTo>
                    <a:pt x="15084" y="9858"/>
                  </a:lnTo>
                  <a:lnTo>
                    <a:pt x="1010" y="9858"/>
                  </a:lnTo>
                  <a:lnTo>
                    <a:pt x="880" y="9806"/>
                  </a:lnTo>
                  <a:lnTo>
                    <a:pt x="777" y="9754"/>
                  </a:lnTo>
                  <a:lnTo>
                    <a:pt x="673" y="9677"/>
                  </a:lnTo>
                  <a:lnTo>
                    <a:pt x="596" y="9573"/>
                  </a:lnTo>
                  <a:lnTo>
                    <a:pt x="518" y="9444"/>
                  </a:lnTo>
                  <a:lnTo>
                    <a:pt x="492" y="9314"/>
                  </a:lnTo>
                  <a:lnTo>
                    <a:pt x="466" y="9185"/>
                  </a:lnTo>
                  <a:lnTo>
                    <a:pt x="466" y="8512"/>
                  </a:lnTo>
                  <a:close/>
                  <a:moveTo>
                    <a:pt x="10996" y="13402"/>
                  </a:moveTo>
                  <a:lnTo>
                    <a:pt x="11074" y="13454"/>
                  </a:lnTo>
                  <a:lnTo>
                    <a:pt x="11099" y="13531"/>
                  </a:lnTo>
                  <a:lnTo>
                    <a:pt x="11125" y="13609"/>
                  </a:lnTo>
                  <a:lnTo>
                    <a:pt x="11099" y="13713"/>
                  </a:lnTo>
                  <a:lnTo>
                    <a:pt x="11074" y="13764"/>
                  </a:lnTo>
                  <a:lnTo>
                    <a:pt x="10996" y="13816"/>
                  </a:lnTo>
                  <a:lnTo>
                    <a:pt x="10918" y="13842"/>
                  </a:lnTo>
                  <a:lnTo>
                    <a:pt x="5201" y="13842"/>
                  </a:lnTo>
                  <a:lnTo>
                    <a:pt x="5097" y="13816"/>
                  </a:lnTo>
                  <a:lnTo>
                    <a:pt x="5045" y="13764"/>
                  </a:lnTo>
                  <a:lnTo>
                    <a:pt x="4994" y="13713"/>
                  </a:lnTo>
                  <a:lnTo>
                    <a:pt x="4968" y="13609"/>
                  </a:lnTo>
                  <a:lnTo>
                    <a:pt x="4994" y="13531"/>
                  </a:lnTo>
                  <a:lnTo>
                    <a:pt x="5045" y="13454"/>
                  </a:lnTo>
                  <a:lnTo>
                    <a:pt x="5097" y="13402"/>
                  </a:lnTo>
                  <a:close/>
                  <a:moveTo>
                    <a:pt x="15782" y="2303"/>
                  </a:moveTo>
                  <a:lnTo>
                    <a:pt x="15705" y="2355"/>
                  </a:lnTo>
                  <a:lnTo>
                    <a:pt x="15653" y="2433"/>
                  </a:lnTo>
                  <a:lnTo>
                    <a:pt x="15627" y="2536"/>
                  </a:lnTo>
                  <a:lnTo>
                    <a:pt x="15627" y="8047"/>
                  </a:lnTo>
                  <a:lnTo>
                    <a:pt x="466" y="8047"/>
                  </a:lnTo>
                  <a:lnTo>
                    <a:pt x="466" y="7503"/>
                  </a:lnTo>
                  <a:lnTo>
                    <a:pt x="440" y="7426"/>
                  </a:lnTo>
                  <a:lnTo>
                    <a:pt x="389" y="7348"/>
                  </a:lnTo>
                  <a:lnTo>
                    <a:pt x="337" y="7296"/>
                  </a:lnTo>
                  <a:lnTo>
                    <a:pt x="233" y="7271"/>
                  </a:lnTo>
                  <a:lnTo>
                    <a:pt x="130" y="7296"/>
                  </a:lnTo>
                  <a:lnTo>
                    <a:pt x="78" y="7348"/>
                  </a:lnTo>
                  <a:lnTo>
                    <a:pt x="26" y="7426"/>
                  </a:lnTo>
                  <a:lnTo>
                    <a:pt x="1" y="7503"/>
                  </a:lnTo>
                  <a:lnTo>
                    <a:pt x="1" y="9185"/>
                  </a:lnTo>
                  <a:lnTo>
                    <a:pt x="26" y="9418"/>
                  </a:lnTo>
                  <a:lnTo>
                    <a:pt x="78" y="9651"/>
                  </a:lnTo>
                  <a:lnTo>
                    <a:pt x="208" y="9832"/>
                  </a:lnTo>
                  <a:lnTo>
                    <a:pt x="337" y="10013"/>
                  </a:lnTo>
                  <a:lnTo>
                    <a:pt x="518" y="10142"/>
                  </a:lnTo>
                  <a:lnTo>
                    <a:pt x="699" y="10246"/>
                  </a:lnTo>
                  <a:lnTo>
                    <a:pt x="906" y="10323"/>
                  </a:lnTo>
                  <a:lnTo>
                    <a:pt x="1139" y="10349"/>
                  </a:lnTo>
                  <a:lnTo>
                    <a:pt x="6261" y="10349"/>
                  </a:lnTo>
                  <a:lnTo>
                    <a:pt x="5615" y="12911"/>
                  </a:lnTo>
                  <a:lnTo>
                    <a:pt x="5201" y="12911"/>
                  </a:lnTo>
                  <a:lnTo>
                    <a:pt x="5045" y="12936"/>
                  </a:lnTo>
                  <a:lnTo>
                    <a:pt x="4916" y="12988"/>
                  </a:lnTo>
                  <a:lnTo>
                    <a:pt x="4813" y="13040"/>
                  </a:lnTo>
                  <a:lnTo>
                    <a:pt x="4709" y="13118"/>
                  </a:lnTo>
                  <a:lnTo>
                    <a:pt x="4632" y="13221"/>
                  </a:lnTo>
                  <a:lnTo>
                    <a:pt x="4554" y="13350"/>
                  </a:lnTo>
                  <a:lnTo>
                    <a:pt x="4528" y="13480"/>
                  </a:lnTo>
                  <a:lnTo>
                    <a:pt x="4502" y="13609"/>
                  </a:lnTo>
                  <a:lnTo>
                    <a:pt x="4528" y="13764"/>
                  </a:lnTo>
                  <a:lnTo>
                    <a:pt x="4554" y="13894"/>
                  </a:lnTo>
                  <a:lnTo>
                    <a:pt x="4632" y="13997"/>
                  </a:lnTo>
                  <a:lnTo>
                    <a:pt x="4709" y="14101"/>
                  </a:lnTo>
                  <a:lnTo>
                    <a:pt x="4813" y="14204"/>
                  </a:lnTo>
                  <a:lnTo>
                    <a:pt x="4916" y="14256"/>
                  </a:lnTo>
                  <a:lnTo>
                    <a:pt x="5045" y="14308"/>
                  </a:lnTo>
                  <a:lnTo>
                    <a:pt x="11048" y="14308"/>
                  </a:lnTo>
                  <a:lnTo>
                    <a:pt x="11177" y="14256"/>
                  </a:lnTo>
                  <a:lnTo>
                    <a:pt x="11306" y="14204"/>
                  </a:lnTo>
                  <a:lnTo>
                    <a:pt x="11384" y="14101"/>
                  </a:lnTo>
                  <a:lnTo>
                    <a:pt x="11487" y="13997"/>
                  </a:lnTo>
                  <a:lnTo>
                    <a:pt x="11539" y="13894"/>
                  </a:lnTo>
                  <a:lnTo>
                    <a:pt x="11591" y="13764"/>
                  </a:lnTo>
                  <a:lnTo>
                    <a:pt x="11591" y="13609"/>
                  </a:lnTo>
                  <a:lnTo>
                    <a:pt x="11591" y="13480"/>
                  </a:lnTo>
                  <a:lnTo>
                    <a:pt x="11539" y="13350"/>
                  </a:lnTo>
                  <a:lnTo>
                    <a:pt x="11487" y="13221"/>
                  </a:lnTo>
                  <a:lnTo>
                    <a:pt x="11384" y="13118"/>
                  </a:lnTo>
                  <a:lnTo>
                    <a:pt x="11306" y="13040"/>
                  </a:lnTo>
                  <a:lnTo>
                    <a:pt x="11177" y="12988"/>
                  </a:lnTo>
                  <a:lnTo>
                    <a:pt x="11048" y="12936"/>
                  </a:lnTo>
                  <a:lnTo>
                    <a:pt x="10918" y="12911"/>
                  </a:lnTo>
                  <a:lnTo>
                    <a:pt x="10504" y="12911"/>
                  </a:lnTo>
                  <a:lnTo>
                    <a:pt x="10297" y="12083"/>
                  </a:lnTo>
                  <a:lnTo>
                    <a:pt x="10246" y="12005"/>
                  </a:lnTo>
                  <a:lnTo>
                    <a:pt x="10168" y="11953"/>
                  </a:lnTo>
                  <a:lnTo>
                    <a:pt x="10090" y="11927"/>
                  </a:lnTo>
                  <a:lnTo>
                    <a:pt x="10013" y="11927"/>
                  </a:lnTo>
                  <a:lnTo>
                    <a:pt x="9909" y="11953"/>
                  </a:lnTo>
                  <a:lnTo>
                    <a:pt x="9858" y="12031"/>
                  </a:lnTo>
                  <a:lnTo>
                    <a:pt x="9832" y="12109"/>
                  </a:lnTo>
                  <a:lnTo>
                    <a:pt x="9832" y="12212"/>
                  </a:lnTo>
                  <a:lnTo>
                    <a:pt x="10013" y="12911"/>
                  </a:lnTo>
                  <a:lnTo>
                    <a:pt x="6106" y="12911"/>
                  </a:lnTo>
                  <a:lnTo>
                    <a:pt x="6727" y="10349"/>
                  </a:lnTo>
                  <a:lnTo>
                    <a:pt x="9366" y="10349"/>
                  </a:lnTo>
                  <a:lnTo>
                    <a:pt x="9573" y="11177"/>
                  </a:lnTo>
                  <a:lnTo>
                    <a:pt x="9599" y="11255"/>
                  </a:lnTo>
                  <a:lnTo>
                    <a:pt x="9676" y="11307"/>
                  </a:lnTo>
                  <a:lnTo>
                    <a:pt x="9754" y="11358"/>
                  </a:lnTo>
                  <a:lnTo>
                    <a:pt x="9858" y="11332"/>
                  </a:lnTo>
                  <a:lnTo>
                    <a:pt x="9935" y="11307"/>
                  </a:lnTo>
                  <a:lnTo>
                    <a:pt x="10013" y="11229"/>
                  </a:lnTo>
                  <a:lnTo>
                    <a:pt x="10039" y="11151"/>
                  </a:lnTo>
                  <a:lnTo>
                    <a:pt x="10039" y="11048"/>
                  </a:lnTo>
                  <a:lnTo>
                    <a:pt x="9858" y="10349"/>
                  </a:lnTo>
                  <a:lnTo>
                    <a:pt x="14954" y="10349"/>
                  </a:lnTo>
                  <a:lnTo>
                    <a:pt x="15187" y="10323"/>
                  </a:lnTo>
                  <a:lnTo>
                    <a:pt x="15394" y="10246"/>
                  </a:lnTo>
                  <a:lnTo>
                    <a:pt x="15601" y="10142"/>
                  </a:lnTo>
                  <a:lnTo>
                    <a:pt x="15756" y="10013"/>
                  </a:lnTo>
                  <a:lnTo>
                    <a:pt x="15911" y="9832"/>
                  </a:lnTo>
                  <a:lnTo>
                    <a:pt x="16015" y="9651"/>
                  </a:lnTo>
                  <a:lnTo>
                    <a:pt x="16093" y="9418"/>
                  </a:lnTo>
                  <a:lnTo>
                    <a:pt x="16093" y="9185"/>
                  </a:lnTo>
                  <a:lnTo>
                    <a:pt x="16093" y="2536"/>
                  </a:lnTo>
                  <a:lnTo>
                    <a:pt x="16093" y="2433"/>
                  </a:lnTo>
                  <a:lnTo>
                    <a:pt x="16041" y="2355"/>
                  </a:lnTo>
                  <a:lnTo>
                    <a:pt x="15963" y="230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88;p38">
            <a:extLst>
              <a:ext uri="{FF2B5EF4-FFF2-40B4-BE49-F238E27FC236}">
                <a16:creationId xmlns:a16="http://schemas.microsoft.com/office/drawing/2014/main" id="{F71A21D8-DF8C-493B-9C53-E301A3C69811}"/>
              </a:ext>
            </a:extLst>
          </p:cNvPr>
          <p:cNvGrpSpPr/>
          <p:nvPr/>
        </p:nvGrpSpPr>
        <p:grpSpPr>
          <a:xfrm>
            <a:off x="1856473" y="339918"/>
            <a:ext cx="5660149" cy="1399143"/>
            <a:chOff x="1833450" y="540000"/>
            <a:chExt cx="5477100" cy="915507"/>
          </a:xfrm>
        </p:grpSpPr>
        <p:sp>
          <p:nvSpPr>
            <p:cNvPr id="76" name="Google Shape;789;p38">
              <a:extLst>
                <a:ext uri="{FF2B5EF4-FFF2-40B4-BE49-F238E27FC236}">
                  <a16:creationId xmlns:a16="http://schemas.microsoft.com/office/drawing/2014/main" id="{3BC42DDC-88BD-42FC-993F-0BC3BD536785}"/>
                </a:ext>
              </a:extLst>
            </p:cNvPr>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7" name="Google Shape;790;p38">
              <a:extLst>
                <a:ext uri="{FF2B5EF4-FFF2-40B4-BE49-F238E27FC236}">
                  <a16:creationId xmlns:a16="http://schemas.microsoft.com/office/drawing/2014/main" id="{48E9BB8C-75CA-49E9-941C-7DE4E63FCD72}"/>
                </a:ext>
              </a:extLst>
            </p:cNvPr>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99;p38">
            <a:extLst>
              <a:ext uri="{FF2B5EF4-FFF2-40B4-BE49-F238E27FC236}">
                <a16:creationId xmlns:a16="http://schemas.microsoft.com/office/drawing/2014/main" id="{9978665F-E006-4355-AE95-0E7ED7500BF4}"/>
              </a:ext>
            </a:extLst>
          </p:cNvPr>
          <p:cNvSpPr txBox="1">
            <a:spLocks/>
          </p:cNvSpPr>
          <p:nvPr/>
        </p:nvSpPr>
        <p:spPr>
          <a:xfrm>
            <a:off x="1803086" y="658788"/>
            <a:ext cx="5851919"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800" b="1" dirty="0"/>
              <a:t>TECHNOLOGIES USED IN THE COMPANY</a:t>
            </a:r>
            <a:endParaRPr lang="en-IN" sz="2800" dirty="0"/>
          </a:p>
        </p:txBody>
      </p:sp>
    </p:spTree>
    <p:extLst>
      <p:ext uri="{BB962C8B-B14F-4D97-AF65-F5344CB8AC3E}">
        <p14:creationId xmlns:p14="http://schemas.microsoft.com/office/powerpoint/2010/main" val="26693715"/>
      </p:ext>
    </p:extLst>
  </p:cSld>
  <p:clrMapOvr>
    <a:masterClrMapping/>
  </p:clrMapOvr>
  <p:transition spd="slow">
    <p:push dir="u"/>
  </p:transition>
</p:sld>
</file>

<file path=ppt/theme/theme1.xml><?xml version="1.0" encoding="utf-8"?>
<a:theme xmlns:a="http://schemas.openxmlformats.org/drawingml/2006/main" name="Employment Agency by Slidesgo">
  <a:themeElements>
    <a:clrScheme name="Simple Light">
      <a:dk1>
        <a:srgbClr val="2B3E55"/>
      </a:dk1>
      <a:lt1>
        <a:srgbClr val="8FE5E2"/>
      </a:lt1>
      <a:dk2>
        <a:srgbClr val="2B3E55"/>
      </a:dk2>
      <a:lt2>
        <a:srgbClr val="FFFFFF"/>
      </a:lt2>
      <a:accent1>
        <a:srgbClr val="FF8048"/>
      </a:accent1>
      <a:accent2>
        <a:srgbClr val="FFD47B"/>
      </a:accent2>
      <a:accent3>
        <a:srgbClr val="FFB548"/>
      </a:accent3>
      <a:accent4>
        <a:srgbClr val="BCF7F5"/>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1667</Words>
  <Application>Microsoft Office PowerPoint</Application>
  <PresentationFormat>On-screen Show (16:9)</PresentationFormat>
  <Paragraphs>205</Paragraphs>
  <Slides>34</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adobe-clean</vt:lpstr>
      <vt:lpstr>Arial</vt:lpstr>
      <vt:lpstr>Barlow Semi Condensed</vt:lpstr>
      <vt:lpstr>Days One</vt:lpstr>
      <vt:lpstr>Faustina</vt:lpstr>
      <vt:lpstr>Lato</vt:lpstr>
      <vt:lpstr>Open Sans</vt:lpstr>
      <vt:lpstr>Spartan</vt:lpstr>
      <vt:lpstr>Wingdings</vt:lpstr>
      <vt:lpstr>Employment Agency by Slidesgo</vt:lpstr>
      <vt:lpstr>PowerPoint Presentation</vt:lpstr>
      <vt:lpstr>ABOUT COMPANY</vt:lpstr>
      <vt:lpstr>YEAR OF EXISTENCE WITH HISTORY</vt:lpstr>
      <vt:lpstr>COUNTRY OF ORIGIN &amp; COUNTRIES FOR BUSINESS</vt:lpstr>
      <vt:lpstr>Revenue as per the NSE/ NYSE (Last 5 years) </vt:lpstr>
      <vt:lpstr>LEADERSHIP HIERARCHY OF THE COMPANY</vt:lpstr>
      <vt:lpstr>25,988</vt:lpstr>
      <vt:lpstr>RANKINGS OF THE COMPANY</vt:lpstr>
      <vt:lpstr>PowerPoint Presentation</vt:lpstr>
      <vt:lpstr>MAJOR PRODUCTS OF THE COMPANY WITH CLIENTS</vt:lpstr>
      <vt:lpstr>PowerPoint Presentation</vt:lpstr>
      <vt:lpstr>ROLES I HAVE INTERESTED</vt:lpstr>
      <vt:lpstr>Data Operations Director</vt:lpstr>
      <vt:lpstr>VISITS COMPANY GAVE TO LPU CAMPUS</vt:lpstr>
      <vt:lpstr>PROS AND CONS</vt:lpstr>
      <vt:lpstr>RESOURCES</vt:lpstr>
      <vt:lpstr>THANKS!</vt:lpstr>
      <vt:lpstr>PowerPoint Presentation</vt:lpstr>
      <vt:lpstr>ABOUT COMPANY</vt:lpstr>
      <vt:lpstr>YEAR OF EXISTENCE WITH HISTORY</vt:lpstr>
      <vt:lpstr>COUNTRY OF ORIGIN &amp; COUNTRIES FOR BUSINESS</vt:lpstr>
      <vt:lpstr>Revenue as per the NSE/ NYSE (Last 5 years) </vt:lpstr>
      <vt:lpstr>LEADERSHIP HIERARCHY OF THE COMPANY</vt:lpstr>
      <vt:lpstr>616,171</vt:lpstr>
      <vt:lpstr>RANKINGS OF THE COMPANY</vt:lpstr>
      <vt:lpstr>PowerPoint Presentation</vt:lpstr>
      <vt:lpstr>MAJOR SERVICES OF THE COMPANY WITH CLIENTS</vt:lpstr>
      <vt:lpstr>PowerPoint Presentation</vt:lpstr>
      <vt:lpstr>ROLES I HAVE INTERESTED</vt:lpstr>
      <vt:lpstr>Associate Consultant</vt:lpstr>
      <vt:lpstr>VISITS COMPANY GAVE TO LPU CAMPUS</vt:lpstr>
      <vt:lpstr>PROS AND CONS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Saha Home</cp:lastModifiedBy>
  <cp:revision>84</cp:revision>
  <dcterms:modified xsi:type="dcterms:W3CDTF">2022-10-26T11:49:17Z</dcterms:modified>
</cp:coreProperties>
</file>